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64" r:id="rId2"/>
    <p:sldId id="397" r:id="rId3"/>
    <p:sldId id="259" r:id="rId4"/>
    <p:sldId id="372" r:id="rId5"/>
    <p:sldId id="373" r:id="rId6"/>
    <p:sldId id="453" r:id="rId7"/>
    <p:sldId id="421" r:id="rId8"/>
    <p:sldId id="263" r:id="rId9"/>
    <p:sldId id="425" r:id="rId10"/>
    <p:sldId id="429" r:id="rId11"/>
    <p:sldId id="404" r:id="rId12"/>
    <p:sldId id="415" r:id="rId13"/>
    <p:sldId id="257" r:id="rId14"/>
    <p:sldId id="416" r:id="rId15"/>
    <p:sldId id="420" r:id="rId16"/>
    <p:sldId id="394" r:id="rId17"/>
    <p:sldId id="400" r:id="rId18"/>
    <p:sldId id="268" r:id="rId19"/>
    <p:sldId id="377" r:id="rId20"/>
    <p:sldId id="428" r:id="rId21"/>
    <p:sldId id="430" r:id="rId22"/>
    <p:sldId id="383" r:id="rId23"/>
    <p:sldId id="269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2AC8"/>
    <a:srgbClr val="FBC9FE"/>
    <a:srgbClr val="3765CE"/>
    <a:srgbClr val="0F1736"/>
    <a:srgbClr val="AEAEAE"/>
    <a:srgbClr val="B1C2D6"/>
    <a:srgbClr val="C8D4E2"/>
    <a:srgbClr val="E89BAD"/>
    <a:srgbClr val="F4E0E2"/>
    <a:srgbClr val="F6EE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3" autoAdjust="0"/>
    <p:restoredTop sz="94660"/>
  </p:normalViewPr>
  <p:slideViewPr>
    <p:cSldViewPr snapToGrid="0">
      <p:cViewPr varScale="1">
        <p:scale>
          <a:sx n="77" d="100"/>
          <a:sy n="77" d="100"/>
        </p:scale>
        <p:origin x="63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AAEC7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1D37-40EE-8884-5F6C18E3C2AF}"/>
              </c:ext>
            </c:extLst>
          </c:dPt>
          <c:dPt>
            <c:idx val="1"/>
            <c:bubble3D val="0"/>
            <c:spPr>
              <a:solidFill>
                <a:srgbClr val="292B3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1D37-40EE-8884-5F6C18E3C2AF}"/>
              </c:ext>
            </c:extLst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37-40EE-8884-5F6C18E3C2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AAEC7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F75E-4A6D-8E08-8562726B087C}"/>
              </c:ext>
            </c:extLst>
          </c:dPt>
          <c:dPt>
            <c:idx val="1"/>
            <c:bubble3D val="0"/>
            <c:spPr>
              <a:solidFill>
                <a:srgbClr val="292B3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F75E-4A6D-8E08-8562726B087C}"/>
              </c:ext>
            </c:extLst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75E-4A6D-8E08-8562726B08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AAEC7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D023-4713-8DB9-4ECACA0FDF54}"/>
              </c:ext>
            </c:extLst>
          </c:dPt>
          <c:dPt>
            <c:idx val="1"/>
            <c:bubble3D val="0"/>
            <c:spPr>
              <a:solidFill>
                <a:srgbClr val="292B3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D023-4713-8DB9-4ECACA0FDF54}"/>
              </c:ext>
            </c:extLst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023-4713-8DB9-4ECACA0FDF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517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6342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733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692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62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043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5228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0973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7740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4285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875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085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216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977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0963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755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26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31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606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160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355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0265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382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Slide copy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C2E3C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id="{7A634094-8444-4DCE-9AC4-CB320D52AF0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639483" y="2717800"/>
            <a:ext cx="1587501" cy="1587500"/>
          </a:xfrm>
          <a:custGeom>
            <a:avLst/>
            <a:gdLst>
              <a:gd name="connsiteX0" fmla="*/ 1587501 w 3175001"/>
              <a:gd name="connsiteY0" fmla="*/ 0 h 3175000"/>
              <a:gd name="connsiteX1" fmla="*/ 3175001 w 3175001"/>
              <a:gd name="connsiteY1" fmla="*/ 1587500 h 3175000"/>
              <a:gd name="connsiteX2" fmla="*/ 1587501 w 3175001"/>
              <a:gd name="connsiteY2" fmla="*/ 3175000 h 3175000"/>
              <a:gd name="connsiteX3" fmla="*/ 0 w 3175001"/>
              <a:gd name="connsiteY3" fmla="*/ 1587500 h 3175000"/>
              <a:gd name="connsiteX4" fmla="*/ 1587501 w 3175001"/>
              <a:gd name="connsiteY4" fmla="*/ 0 h 317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5001" h="3175000">
                <a:moveTo>
                  <a:pt x="1587501" y="0"/>
                </a:moveTo>
                <a:cubicBezTo>
                  <a:pt x="2464301" y="0"/>
                  <a:pt x="3175001" y="710700"/>
                  <a:pt x="3175001" y="1587500"/>
                </a:cubicBezTo>
                <a:cubicBezTo>
                  <a:pt x="3175001" y="2464300"/>
                  <a:pt x="2464301" y="3175000"/>
                  <a:pt x="1587501" y="3175000"/>
                </a:cubicBezTo>
                <a:cubicBezTo>
                  <a:pt x="710700" y="3175000"/>
                  <a:pt x="0" y="2464300"/>
                  <a:pt x="0" y="1587500"/>
                </a:cubicBezTo>
                <a:cubicBezTo>
                  <a:pt x="0" y="710700"/>
                  <a:pt x="710700" y="0"/>
                  <a:pt x="1587501" y="0"/>
                </a:cubicBez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7A5A2630-3D8D-4302-A0B3-E488EC65EF79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5302250" y="2717800"/>
            <a:ext cx="1587500" cy="1587500"/>
          </a:xfrm>
          <a:custGeom>
            <a:avLst/>
            <a:gdLst>
              <a:gd name="connsiteX0" fmla="*/ 1587500 w 3175000"/>
              <a:gd name="connsiteY0" fmla="*/ 0 h 3175000"/>
              <a:gd name="connsiteX1" fmla="*/ 3175000 w 3175000"/>
              <a:gd name="connsiteY1" fmla="*/ 1587500 h 3175000"/>
              <a:gd name="connsiteX2" fmla="*/ 1587500 w 3175000"/>
              <a:gd name="connsiteY2" fmla="*/ 3175000 h 3175000"/>
              <a:gd name="connsiteX3" fmla="*/ 0 w 3175000"/>
              <a:gd name="connsiteY3" fmla="*/ 1587500 h 3175000"/>
              <a:gd name="connsiteX4" fmla="*/ 1587500 w 3175000"/>
              <a:gd name="connsiteY4" fmla="*/ 0 h 317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5000" h="3175000">
                <a:moveTo>
                  <a:pt x="1587500" y="0"/>
                </a:moveTo>
                <a:cubicBezTo>
                  <a:pt x="2464300" y="0"/>
                  <a:pt x="3175000" y="710700"/>
                  <a:pt x="3175000" y="1587500"/>
                </a:cubicBezTo>
                <a:cubicBezTo>
                  <a:pt x="3175000" y="2464300"/>
                  <a:pt x="2464300" y="3175000"/>
                  <a:pt x="1587500" y="3175000"/>
                </a:cubicBezTo>
                <a:cubicBezTo>
                  <a:pt x="710700" y="3175000"/>
                  <a:pt x="0" y="2464300"/>
                  <a:pt x="0" y="1587500"/>
                </a:cubicBezTo>
                <a:cubicBezTo>
                  <a:pt x="0" y="710700"/>
                  <a:pt x="710700" y="0"/>
                  <a:pt x="1587500" y="0"/>
                </a:cubicBez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id="{60370B9A-A32F-457B-BF70-D75D09F1F8CD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7965017" y="2717800"/>
            <a:ext cx="1587501" cy="1587500"/>
          </a:xfrm>
          <a:custGeom>
            <a:avLst/>
            <a:gdLst>
              <a:gd name="connsiteX0" fmla="*/ 1587501 w 3175001"/>
              <a:gd name="connsiteY0" fmla="*/ 0 h 3175000"/>
              <a:gd name="connsiteX1" fmla="*/ 3175001 w 3175001"/>
              <a:gd name="connsiteY1" fmla="*/ 1587500 h 3175000"/>
              <a:gd name="connsiteX2" fmla="*/ 1587501 w 3175001"/>
              <a:gd name="connsiteY2" fmla="*/ 3175000 h 3175000"/>
              <a:gd name="connsiteX3" fmla="*/ 0 w 3175001"/>
              <a:gd name="connsiteY3" fmla="*/ 1587500 h 3175000"/>
              <a:gd name="connsiteX4" fmla="*/ 1587501 w 3175001"/>
              <a:gd name="connsiteY4" fmla="*/ 0 h 317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5001" h="3175000">
                <a:moveTo>
                  <a:pt x="1587501" y="0"/>
                </a:moveTo>
                <a:cubicBezTo>
                  <a:pt x="2464301" y="0"/>
                  <a:pt x="3175001" y="710700"/>
                  <a:pt x="3175001" y="1587500"/>
                </a:cubicBezTo>
                <a:cubicBezTo>
                  <a:pt x="3175001" y="2464300"/>
                  <a:pt x="2464301" y="3175000"/>
                  <a:pt x="1587501" y="3175000"/>
                </a:cubicBezTo>
                <a:cubicBezTo>
                  <a:pt x="710700" y="3175000"/>
                  <a:pt x="0" y="2464300"/>
                  <a:pt x="0" y="1587500"/>
                </a:cubicBezTo>
                <a:cubicBezTo>
                  <a:pt x="0" y="710700"/>
                  <a:pt x="710700" y="0"/>
                  <a:pt x="1587501" y="0"/>
                </a:cubicBez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</p:spTree>
    <p:extLst>
      <p:ext uri="{BB962C8B-B14F-4D97-AF65-F5344CB8AC3E}">
        <p14:creationId xmlns:p14="http://schemas.microsoft.com/office/powerpoint/2010/main" val="134437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Slide copy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C2E3C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0C813B8-5D41-4081-859F-B2A18FCA9146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695762" y="2588683"/>
            <a:ext cx="1905001" cy="1905001"/>
          </a:xfrm>
          <a:custGeom>
            <a:avLst/>
            <a:gdLst>
              <a:gd name="connsiteX0" fmla="*/ 0 w 3810001"/>
              <a:gd name="connsiteY0" fmla="*/ 0 h 3810001"/>
              <a:gd name="connsiteX1" fmla="*/ 3810001 w 3810001"/>
              <a:gd name="connsiteY1" fmla="*/ 0 h 3810001"/>
              <a:gd name="connsiteX2" fmla="*/ 3810001 w 3810001"/>
              <a:gd name="connsiteY2" fmla="*/ 3810001 h 3810001"/>
              <a:gd name="connsiteX3" fmla="*/ 0 w 3810001"/>
              <a:gd name="connsiteY3" fmla="*/ 3810001 h 38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1" h="3810001">
                <a:moveTo>
                  <a:pt x="0" y="0"/>
                </a:moveTo>
                <a:lnTo>
                  <a:pt x="3810001" y="0"/>
                </a:lnTo>
                <a:lnTo>
                  <a:pt x="3810001" y="3810001"/>
                </a:lnTo>
                <a:lnTo>
                  <a:pt x="0" y="3810001"/>
                </a:lnTo>
                <a:close/>
              </a:path>
            </a:pathLst>
          </a:custGeom>
          <a:solidFill>
            <a:srgbClr val="CCD0D5">
              <a:alpha val="50000"/>
            </a:srgbClr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C0552D1B-68B4-4012-912C-5FFA9A2AEC8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3994254" y="2588683"/>
            <a:ext cx="1905001" cy="1905001"/>
          </a:xfrm>
          <a:custGeom>
            <a:avLst/>
            <a:gdLst>
              <a:gd name="connsiteX0" fmla="*/ 0 w 3810001"/>
              <a:gd name="connsiteY0" fmla="*/ 0 h 3810001"/>
              <a:gd name="connsiteX1" fmla="*/ 3810001 w 3810001"/>
              <a:gd name="connsiteY1" fmla="*/ 0 h 3810001"/>
              <a:gd name="connsiteX2" fmla="*/ 3810001 w 3810001"/>
              <a:gd name="connsiteY2" fmla="*/ 3810001 h 3810001"/>
              <a:gd name="connsiteX3" fmla="*/ 0 w 3810001"/>
              <a:gd name="connsiteY3" fmla="*/ 3810001 h 38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1" h="3810001">
                <a:moveTo>
                  <a:pt x="0" y="0"/>
                </a:moveTo>
                <a:lnTo>
                  <a:pt x="3810001" y="0"/>
                </a:lnTo>
                <a:lnTo>
                  <a:pt x="3810001" y="3810001"/>
                </a:lnTo>
                <a:lnTo>
                  <a:pt x="0" y="3810001"/>
                </a:lnTo>
                <a:close/>
              </a:path>
            </a:pathLst>
          </a:custGeom>
          <a:solidFill>
            <a:srgbClr val="CCD0D5">
              <a:alpha val="50000"/>
            </a:srgbClr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12297A7-E311-4B79-BC44-482AF1EB46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292746" y="2588683"/>
            <a:ext cx="1905001" cy="1905001"/>
          </a:xfrm>
          <a:custGeom>
            <a:avLst/>
            <a:gdLst>
              <a:gd name="connsiteX0" fmla="*/ 0 w 3810001"/>
              <a:gd name="connsiteY0" fmla="*/ 0 h 3810001"/>
              <a:gd name="connsiteX1" fmla="*/ 3810001 w 3810001"/>
              <a:gd name="connsiteY1" fmla="*/ 0 h 3810001"/>
              <a:gd name="connsiteX2" fmla="*/ 3810001 w 3810001"/>
              <a:gd name="connsiteY2" fmla="*/ 3810001 h 3810001"/>
              <a:gd name="connsiteX3" fmla="*/ 0 w 3810001"/>
              <a:gd name="connsiteY3" fmla="*/ 3810001 h 38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1" h="3810001">
                <a:moveTo>
                  <a:pt x="0" y="0"/>
                </a:moveTo>
                <a:lnTo>
                  <a:pt x="3810001" y="0"/>
                </a:lnTo>
                <a:lnTo>
                  <a:pt x="3810001" y="3810001"/>
                </a:lnTo>
                <a:lnTo>
                  <a:pt x="0" y="3810001"/>
                </a:lnTo>
                <a:close/>
              </a:path>
            </a:pathLst>
          </a:custGeom>
          <a:solidFill>
            <a:srgbClr val="CCD0D5">
              <a:alpha val="50000"/>
            </a:srgbClr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E7336948-FD13-4984-AD8A-840BF5C4B373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591238" y="2588683"/>
            <a:ext cx="1905001" cy="1905001"/>
          </a:xfrm>
          <a:custGeom>
            <a:avLst/>
            <a:gdLst>
              <a:gd name="connsiteX0" fmla="*/ 0 w 3810002"/>
              <a:gd name="connsiteY0" fmla="*/ 0 h 3810001"/>
              <a:gd name="connsiteX1" fmla="*/ 3810002 w 3810002"/>
              <a:gd name="connsiteY1" fmla="*/ 0 h 3810001"/>
              <a:gd name="connsiteX2" fmla="*/ 3810002 w 3810002"/>
              <a:gd name="connsiteY2" fmla="*/ 3810001 h 3810001"/>
              <a:gd name="connsiteX3" fmla="*/ 0 w 3810002"/>
              <a:gd name="connsiteY3" fmla="*/ 3810001 h 38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2" h="3810001">
                <a:moveTo>
                  <a:pt x="0" y="0"/>
                </a:moveTo>
                <a:lnTo>
                  <a:pt x="3810002" y="0"/>
                </a:lnTo>
                <a:lnTo>
                  <a:pt x="3810002" y="3810001"/>
                </a:lnTo>
                <a:lnTo>
                  <a:pt x="0" y="3810001"/>
                </a:lnTo>
                <a:close/>
              </a:path>
            </a:pathLst>
          </a:custGeom>
          <a:solidFill>
            <a:srgbClr val="CCD0D5">
              <a:alpha val="50000"/>
            </a:srgbClr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</p:spTree>
    <p:extLst>
      <p:ext uri="{BB962C8B-B14F-4D97-AF65-F5344CB8AC3E}">
        <p14:creationId xmlns:p14="http://schemas.microsoft.com/office/powerpoint/2010/main" val="142990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73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Slide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453109AA-92B3-481C-A8D6-94C722D8C411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1269173" y="1841500"/>
            <a:ext cx="2222501" cy="2222500"/>
          </a:xfrm>
          <a:custGeom>
            <a:avLst/>
            <a:gdLst>
              <a:gd name="connsiteX0" fmla="*/ 0 w 4445001"/>
              <a:gd name="connsiteY0" fmla="*/ 0 h 4445000"/>
              <a:gd name="connsiteX1" fmla="*/ 4445001 w 4445001"/>
              <a:gd name="connsiteY1" fmla="*/ 0 h 4445000"/>
              <a:gd name="connsiteX2" fmla="*/ 4445001 w 4445001"/>
              <a:gd name="connsiteY2" fmla="*/ 4445000 h 4445000"/>
              <a:gd name="connsiteX3" fmla="*/ 0 w 4445001"/>
              <a:gd name="connsiteY3" fmla="*/ 4445000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5001" h="4445000">
                <a:moveTo>
                  <a:pt x="0" y="0"/>
                </a:moveTo>
                <a:lnTo>
                  <a:pt x="4445001" y="0"/>
                </a:lnTo>
                <a:lnTo>
                  <a:pt x="4445001" y="4445000"/>
                </a:lnTo>
                <a:lnTo>
                  <a:pt x="0" y="4445000"/>
                </a:lnTo>
                <a:close/>
              </a:path>
            </a:pathLst>
          </a:custGeom>
          <a:solidFill>
            <a:srgbClr val="CCD0D5"/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78690717-B37A-4A0A-94A6-5816BF9C1FE2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873500" y="1841500"/>
            <a:ext cx="2222500" cy="2222500"/>
          </a:xfrm>
          <a:custGeom>
            <a:avLst/>
            <a:gdLst>
              <a:gd name="connsiteX0" fmla="*/ 0 w 4445000"/>
              <a:gd name="connsiteY0" fmla="*/ 0 h 4445000"/>
              <a:gd name="connsiteX1" fmla="*/ 4445000 w 4445000"/>
              <a:gd name="connsiteY1" fmla="*/ 0 h 4445000"/>
              <a:gd name="connsiteX2" fmla="*/ 4445000 w 4445000"/>
              <a:gd name="connsiteY2" fmla="*/ 4445000 h 4445000"/>
              <a:gd name="connsiteX3" fmla="*/ 0 w 4445000"/>
              <a:gd name="connsiteY3" fmla="*/ 4445000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5000" h="4445000">
                <a:moveTo>
                  <a:pt x="0" y="0"/>
                </a:moveTo>
                <a:lnTo>
                  <a:pt x="4445000" y="0"/>
                </a:lnTo>
                <a:lnTo>
                  <a:pt x="4445000" y="4445000"/>
                </a:lnTo>
                <a:lnTo>
                  <a:pt x="0" y="4445000"/>
                </a:lnTo>
                <a:close/>
              </a:path>
            </a:pathLst>
          </a:custGeom>
          <a:solidFill>
            <a:srgbClr val="CCD0D5"/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</p:spTree>
    <p:extLst>
      <p:ext uri="{BB962C8B-B14F-4D97-AF65-F5344CB8AC3E}">
        <p14:creationId xmlns:p14="http://schemas.microsoft.com/office/powerpoint/2010/main" val="422922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Slide copy 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C2E3C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1C3FCF82-D8E6-482D-B92B-1A759098D77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97526" y="3069081"/>
            <a:ext cx="3596949" cy="2232238"/>
          </a:xfrm>
          <a:custGeom>
            <a:avLst/>
            <a:gdLst>
              <a:gd name="connsiteX0" fmla="*/ 0 w 7193897"/>
              <a:gd name="connsiteY0" fmla="*/ 0 h 4464475"/>
              <a:gd name="connsiteX1" fmla="*/ 7193897 w 7193897"/>
              <a:gd name="connsiteY1" fmla="*/ 0 h 4464475"/>
              <a:gd name="connsiteX2" fmla="*/ 7193897 w 7193897"/>
              <a:gd name="connsiteY2" fmla="*/ 4464475 h 4464475"/>
              <a:gd name="connsiteX3" fmla="*/ 0 w 7193897"/>
              <a:gd name="connsiteY3" fmla="*/ 4464475 h 446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3897" h="4464475">
                <a:moveTo>
                  <a:pt x="0" y="0"/>
                </a:moveTo>
                <a:lnTo>
                  <a:pt x="7193897" y="0"/>
                </a:lnTo>
                <a:lnTo>
                  <a:pt x="7193897" y="4464475"/>
                </a:lnTo>
                <a:lnTo>
                  <a:pt x="0" y="4464475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</p:spTree>
    <p:extLst>
      <p:ext uri="{BB962C8B-B14F-4D97-AF65-F5344CB8AC3E}">
        <p14:creationId xmlns:p14="http://schemas.microsoft.com/office/powerpoint/2010/main" val="316340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Slide copy 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C2E3C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DA132212-838B-442F-AAFF-CB58A03AB00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78321" y="1760262"/>
            <a:ext cx="2470392" cy="3294342"/>
          </a:xfrm>
          <a:custGeom>
            <a:avLst/>
            <a:gdLst>
              <a:gd name="connsiteX0" fmla="*/ 0 w 4940783"/>
              <a:gd name="connsiteY0" fmla="*/ 0 h 6588684"/>
              <a:gd name="connsiteX1" fmla="*/ 4940783 w 4940783"/>
              <a:gd name="connsiteY1" fmla="*/ 0 h 6588684"/>
              <a:gd name="connsiteX2" fmla="*/ 4940783 w 4940783"/>
              <a:gd name="connsiteY2" fmla="*/ 6588684 h 6588684"/>
              <a:gd name="connsiteX3" fmla="*/ 0 w 4940783"/>
              <a:gd name="connsiteY3" fmla="*/ 6588684 h 6588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0783" h="6588684">
                <a:moveTo>
                  <a:pt x="0" y="0"/>
                </a:moveTo>
                <a:lnTo>
                  <a:pt x="4940783" y="0"/>
                </a:lnTo>
                <a:lnTo>
                  <a:pt x="4940783" y="6588684"/>
                </a:lnTo>
                <a:lnTo>
                  <a:pt x="0" y="6588684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</p:spTree>
    <p:extLst>
      <p:ext uri="{BB962C8B-B14F-4D97-AF65-F5344CB8AC3E}">
        <p14:creationId xmlns:p14="http://schemas.microsoft.com/office/powerpoint/2010/main" val="200361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Slide copy 39">
    <p:bg>
      <p:bgPr>
        <a:solidFill>
          <a:srgbClr val="F7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9650EB5F-24DF-486D-8EC9-4E586E076A8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5207000" y="-1"/>
            <a:ext cx="6985000" cy="6858001"/>
          </a:xfrm>
          <a:custGeom>
            <a:avLst/>
            <a:gdLst>
              <a:gd name="connsiteX0" fmla="*/ 0 w 13970000"/>
              <a:gd name="connsiteY0" fmla="*/ 0 h 13716001"/>
              <a:gd name="connsiteX1" fmla="*/ 13970000 w 13970000"/>
              <a:gd name="connsiteY1" fmla="*/ 0 h 13716001"/>
              <a:gd name="connsiteX2" fmla="*/ 13970000 w 13970000"/>
              <a:gd name="connsiteY2" fmla="*/ 13716001 h 13716001"/>
              <a:gd name="connsiteX3" fmla="*/ 0 w 13970000"/>
              <a:gd name="connsiteY3" fmla="*/ 13716001 h 1371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70000" h="13716001">
                <a:moveTo>
                  <a:pt x="0" y="0"/>
                </a:moveTo>
                <a:lnTo>
                  <a:pt x="13970000" y="0"/>
                </a:lnTo>
                <a:lnTo>
                  <a:pt x="13970000" y="13716001"/>
                </a:lnTo>
                <a:lnTo>
                  <a:pt x="0" y="13716001"/>
                </a:lnTo>
                <a:close/>
              </a:path>
            </a:pathLst>
          </a:custGeom>
          <a:gradFill>
            <a:gsLst>
              <a:gs pos="0">
                <a:srgbClr val="FF284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  <a:effectLst>
            <a:outerShdw blurRad="190500" dist="63500" dir="5400000" rotWithShape="0">
              <a:srgbClr val="000000">
                <a:alpha val="20000"/>
              </a:srgbClr>
            </a:outerShdw>
          </a:effectLst>
        </p:spPr>
        <p:txBody>
          <a:bodyPr wrap="square" lIns="0" tIns="0" rIns="0" bIns="0" anchor="ctr">
            <a:noAutofit/>
          </a:bodyPr>
          <a:lstStyle>
            <a:lvl1pPr>
              <a:defRPr kumimoji="0" lang="en-US" sz="1600" normalizeH="0" dirty="0">
                <a:solidFill>
                  <a:srgbClr val="FFFFFF">
                    <a:alpha val="0"/>
                  </a:srgbClr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lvl="0" fontAlgn="auto" hangingPunct="0"/>
            <a:endParaRPr lang="en-US" dirty="0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29C86ED3-A396-492A-9E65-5055EA565D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07000" y="-1"/>
            <a:ext cx="6985034" cy="6858000"/>
          </a:xfrm>
          <a:custGeom>
            <a:avLst/>
            <a:gdLst>
              <a:gd name="connsiteX0" fmla="*/ 0 w 13970068"/>
              <a:gd name="connsiteY0" fmla="*/ 0 h 13716000"/>
              <a:gd name="connsiteX1" fmla="*/ 13970068 w 13970068"/>
              <a:gd name="connsiteY1" fmla="*/ 0 h 13716000"/>
              <a:gd name="connsiteX2" fmla="*/ 13970068 w 13970068"/>
              <a:gd name="connsiteY2" fmla="*/ 13716000 h 13716000"/>
              <a:gd name="connsiteX3" fmla="*/ 0 w 13970068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70068" h="13716000">
                <a:moveTo>
                  <a:pt x="0" y="0"/>
                </a:moveTo>
                <a:lnTo>
                  <a:pt x="13970068" y="0"/>
                </a:lnTo>
                <a:lnTo>
                  <a:pt x="13970068" y="13716000"/>
                </a:lnTo>
                <a:lnTo>
                  <a:pt x="0" y="13716000"/>
                </a:lnTo>
                <a:close/>
              </a:path>
            </a:pathLst>
          </a:custGeom>
          <a:solidFill>
            <a:srgbClr val="ACB1BB">
              <a:alpha val="80000"/>
            </a:srgbClr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  <p:sp>
        <p:nvSpPr>
          <p:cNvPr id="9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C2E3C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28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Slide copy 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C2E3C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6FFC2E4-B27E-4703-8445-EE09CC63CE9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82017" y="1571923"/>
            <a:ext cx="4037410" cy="5387480"/>
          </a:xfrm>
          <a:custGeom>
            <a:avLst/>
            <a:gdLst>
              <a:gd name="connsiteX0" fmla="*/ 0 w 8074820"/>
              <a:gd name="connsiteY0" fmla="*/ 0 h 10774959"/>
              <a:gd name="connsiteX1" fmla="*/ 8074820 w 8074820"/>
              <a:gd name="connsiteY1" fmla="*/ 0 h 10774959"/>
              <a:gd name="connsiteX2" fmla="*/ 8074820 w 8074820"/>
              <a:gd name="connsiteY2" fmla="*/ 10774959 h 10774959"/>
              <a:gd name="connsiteX3" fmla="*/ 0 w 8074820"/>
              <a:gd name="connsiteY3" fmla="*/ 10774959 h 10774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74820" h="10774959">
                <a:moveTo>
                  <a:pt x="0" y="0"/>
                </a:moveTo>
                <a:lnTo>
                  <a:pt x="8074820" y="0"/>
                </a:lnTo>
                <a:lnTo>
                  <a:pt x="8074820" y="10774959"/>
                </a:lnTo>
                <a:lnTo>
                  <a:pt x="0" y="10774959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</p:spTree>
    <p:extLst>
      <p:ext uri="{BB962C8B-B14F-4D97-AF65-F5344CB8AC3E}">
        <p14:creationId xmlns:p14="http://schemas.microsoft.com/office/powerpoint/2010/main" val="40538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Slide copy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C2E3C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2F86C89D-D4BF-41F5-A71A-67CE4C4216C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83763" y="1778000"/>
            <a:ext cx="3302001" cy="3302000"/>
          </a:xfrm>
          <a:custGeom>
            <a:avLst/>
            <a:gdLst>
              <a:gd name="connsiteX0" fmla="*/ 3302001 w 6604001"/>
              <a:gd name="connsiteY0" fmla="*/ 0 h 6604000"/>
              <a:gd name="connsiteX1" fmla="*/ 6604001 w 6604001"/>
              <a:gd name="connsiteY1" fmla="*/ 3302000 h 6604000"/>
              <a:gd name="connsiteX2" fmla="*/ 3302001 w 6604001"/>
              <a:gd name="connsiteY2" fmla="*/ 6604000 h 6604000"/>
              <a:gd name="connsiteX3" fmla="*/ 0 w 6604001"/>
              <a:gd name="connsiteY3" fmla="*/ 3302000 h 6604000"/>
              <a:gd name="connsiteX4" fmla="*/ 3302001 w 6604001"/>
              <a:gd name="connsiteY4" fmla="*/ 0 h 66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1" h="6604000">
                <a:moveTo>
                  <a:pt x="3302001" y="0"/>
                </a:moveTo>
                <a:cubicBezTo>
                  <a:pt x="5125744" y="0"/>
                  <a:pt x="6604001" y="1478256"/>
                  <a:pt x="6604001" y="3302000"/>
                </a:cubicBezTo>
                <a:cubicBezTo>
                  <a:pt x="6604001" y="5125744"/>
                  <a:pt x="5125744" y="6604000"/>
                  <a:pt x="3302001" y="6604000"/>
                </a:cubicBezTo>
                <a:cubicBezTo>
                  <a:pt x="1478257" y="6604000"/>
                  <a:pt x="0" y="5125744"/>
                  <a:pt x="0" y="3302000"/>
                </a:cubicBezTo>
                <a:cubicBezTo>
                  <a:pt x="0" y="1478256"/>
                  <a:pt x="1478257" y="0"/>
                  <a:pt x="3302001" y="0"/>
                </a:cubicBez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</p:spTree>
    <p:extLst>
      <p:ext uri="{BB962C8B-B14F-4D97-AF65-F5344CB8AC3E}">
        <p14:creationId xmlns:p14="http://schemas.microsoft.com/office/powerpoint/2010/main" val="7184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Slide copy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C2E3C"/>
                </a:solidFill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D25996C7-58AB-4DD9-B714-E72AAD0F3EF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315200" y="2210561"/>
            <a:ext cx="2438400" cy="2436877"/>
          </a:xfrm>
          <a:custGeom>
            <a:avLst/>
            <a:gdLst>
              <a:gd name="connsiteX0" fmla="*/ 0 w 4876800"/>
              <a:gd name="connsiteY0" fmla="*/ 0 h 4873754"/>
              <a:gd name="connsiteX1" fmla="*/ 4876800 w 4876800"/>
              <a:gd name="connsiteY1" fmla="*/ 0 h 4873754"/>
              <a:gd name="connsiteX2" fmla="*/ 4876800 w 4876800"/>
              <a:gd name="connsiteY2" fmla="*/ 4873754 h 4873754"/>
              <a:gd name="connsiteX3" fmla="*/ 0 w 4876800"/>
              <a:gd name="connsiteY3" fmla="*/ 4873754 h 487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6800" h="4873754">
                <a:moveTo>
                  <a:pt x="0" y="0"/>
                </a:moveTo>
                <a:lnTo>
                  <a:pt x="4876800" y="0"/>
                </a:lnTo>
                <a:lnTo>
                  <a:pt x="4876800" y="4873754"/>
                </a:lnTo>
                <a:lnTo>
                  <a:pt x="0" y="4873754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55864EF6-5D9D-470C-B0AF-20A2F5298ABF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876800" y="2210561"/>
            <a:ext cx="2438400" cy="2436877"/>
          </a:xfrm>
          <a:custGeom>
            <a:avLst/>
            <a:gdLst>
              <a:gd name="connsiteX0" fmla="*/ 0 w 4876800"/>
              <a:gd name="connsiteY0" fmla="*/ 0 h 4873754"/>
              <a:gd name="connsiteX1" fmla="*/ 4876800 w 4876800"/>
              <a:gd name="connsiteY1" fmla="*/ 0 h 4873754"/>
              <a:gd name="connsiteX2" fmla="*/ 4876800 w 4876800"/>
              <a:gd name="connsiteY2" fmla="*/ 4873754 h 4873754"/>
              <a:gd name="connsiteX3" fmla="*/ 0 w 4876800"/>
              <a:gd name="connsiteY3" fmla="*/ 4873754 h 487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6800" h="4873754">
                <a:moveTo>
                  <a:pt x="0" y="0"/>
                </a:moveTo>
                <a:lnTo>
                  <a:pt x="4876800" y="0"/>
                </a:lnTo>
                <a:lnTo>
                  <a:pt x="4876800" y="4873754"/>
                </a:lnTo>
                <a:lnTo>
                  <a:pt x="0" y="487375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D5694D16-784F-4AC2-B5B9-880992687702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9753599" y="2210561"/>
            <a:ext cx="2438401" cy="2436877"/>
          </a:xfrm>
          <a:custGeom>
            <a:avLst/>
            <a:gdLst>
              <a:gd name="connsiteX0" fmla="*/ 0 w 4876802"/>
              <a:gd name="connsiteY0" fmla="*/ 0 h 4873754"/>
              <a:gd name="connsiteX1" fmla="*/ 4876802 w 4876802"/>
              <a:gd name="connsiteY1" fmla="*/ 0 h 4873754"/>
              <a:gd name="connsiteX2" fmla="*/ 4876802 w 4876802"/>
              <a:gd name="connsiteY2" fmla="*/ 4873754 h 4873754"/>
              <a:gd name="connsiteX3" fmla="*/ 0 w 4876802"/>
              <a:gd name="connsiteY3" fmla="*/ 4873754 h 487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6802" h="4873754">
                <a:moveTo>
                  <a:pt x="0" y="0"/>
                </a:moveTo>
                <a:lnTo>
                  <a:pt x="4876802" y="0"/>
                </a:lnTo>
                <a:lnTo>
                  <a:pt x="4876802" y="4873754"/>
                </a:lnTo>
                <a:lnTo>
                  <a:pt x="0" y="487375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</a:p>
        </p:txBody>
      </p:sp>
    </p:spTree>
    <p:extLst>
      <p:ext uri="{BB962C8B-B14F-4D97-AF65-F5344CB8AC3E}">
        <p14:creationId xmlns:p14="http://schemas.microsoft.com/office/powerpoint/2010/main" val="330142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chart" Target="../charts/chart1.xml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jpe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0A56B4-93D0-468E-9C30-ED2C934E97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8" y="0"/>
            <a:ext cx="12180722" cy="6858000"/>
          </a:xfrm>
          <a:prstGeom prst="rect">
            <a:avLst/>
          </a:prstGeom>
          <a:ln>
            <a:noFill/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A5C11C2-2128-41B4-83F6-3794686D726A}"/>
              </a:ext>
            </a:extLst>
          </p:cNvPr>
          <p:cNvSpPr txBox="1"/>
          <p:nvPr/>
        </p:nvSpPr>
        <p:spPr>
          <a:xfrm>
            <a:off x="6817489" y="2025569"/>
            <a:ext cx="5660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gradFill flip="none" rotWithShape="1">
                  <a:gsLst>
                    <a:gs pos="0">
                      <a:schemeClr val="bg1"/>
                    </a:gs>
                    <a:gs pos="65000">
                      <a:srgbClr val="FFFFFF"/>
                    </a:gs>
                    <a:gs pos="100000">
                      <a:schemeClr val="bg1">
                        <a:alpha val="43000"/>
                      </a:schemeClr>
                    </a:gs>
                  </a:gsLst>
                  <a:lin ang="5400000" scaled="1"/>
                  <a:tileRect/>
                </a:grad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2.5D</a:t>
            </a:r>
            <a:r>
              <a:rPr lang="zh-CN" altLang="en-US" sz="6600" b="1" dirty="0">
                <a:gradFill flip="none" rotWithShape="1">
                  <a:gsLst>
                    <a:gs pos="0">
                      <a:schemeClr val="bg1"/>
                    </a:gs>
                    <a:gs pos="65000">
                      <a:srgbClr val="FFFFFF"/>
                    </a:gs>
                    <a:gs pos="100000">
                      <a:schemeClr val="bg1">
                        <a:alpha val="43000"/>
                      </a:schemeClr>
                    </a:gs>
                  </a:gsLst>
                  <a:lin ang="5400000" scaled="1"/>
                  <a:tileRect/>
                </a:grad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竞职报告</a:t>
            </a:r>
          </a:p>
        </p:txBody>
      </p:sp>
      <p:pic>
        <p:nvPicPr>
          <p:cNvPr id="7" name="科技感3">
            <a:hlinkClick r:id="" action="ppaction://media"/>
            <a:extLst>
              <a:ext uri="{FF2B5EF4-FFF2-40B4-BE49-F238E27FC236}">
                <a16:creationId xmlns:a16="http://schemas.microsoft.com/office/drawing/2014/main" id="{F32EA536-C825-4B97-AF07-53CBFC3A16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73762" y="-623546"/>
            <a:ext cx="244475" cy="244475"/>
          </a:xfrm>
          <a:prstGeom prst="rect">
            <a:avLst/>
          </a:prstGeom>
        </p:spPr>
      </p:pic>
      <p:sp>
        <p:nvSpPr>
          <p:cNvPr id="8" name="TextBox 243">
            <a:extLst>
              <a:ext uri="{FF2B5EF4-FFF2-40B4-BE49-F238E27FC236}">
                <a16:creationId xmlns:a16="http://schemas.microsoft.com/office/drawing/2014/main" id="{3088363C-E5C9-4D99-8006-F3D6C326B5C8}"/>
              </a:ext>
            </a:extLst>
          </p:cNvPr>
          <p:cNvSpPr txBox="1"/>
          <p:nvPr/>
        </p:nvSpPr>
        <p:spPr>
          <a:xfrm>
            <a:off x="6899129" y="3193521"/>
            <a:ext cx="37886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</a:rPr>
              <a:t>Presentation template for your personal and commercial needs, designed and presented by </a:t>
            </a:r>
            <a:r>
              <a:rPr lang="en-US" sz="1050" dirty="0" err="1">
                <a:solidFill>
                  <a:schemeClr val="bg1"/>
                </a:solidFill>
              </a:rPr>
              <a:t>Aqr</a:t>
            </a:r>
            <a:r>
              <a:rPr lang="en-US" sz="1050" dirty="0">
                <a:solidFill>
                  <a:schemeClr val="bg1"/>
                </a:solidFill>
              </a:rPr>
              <a:t> Typeface Lorem ipsum dolor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consectetur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adipisicing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elit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do </a:t>
            </a:r>
            <a:r>
              <a:rPr lang="en-US" sz="1050" dirty="0" err="1">
                <a:solidFill>
                  <a:schemeClr val="bg1"/>
                </a:solidFill>
              </a:rPr>
              <a:t>eiusmod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tempor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incididunt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labore</a:t>
            </a:r>
            <a:r>
              <a:rPr lang="en-US" sz="1050" dirty="0">
                <a:solidFill>
                  <a:schemeClr val="bg1"/>
                </a:solidFill>
              </a:rPr>
              <a:t> et </a:t>
            </a:r>
            <a:r>
              <a:rPr lang="en-US" sz="1050" dirty="0" err="1">
                <a:solidFill>
                  <a:schemeClr val="bg1"/>
                </a:solidFill>
              </a:rPr>
              <a:t>dolore</a:t>
            </a:r>
            <a:r>
              <a:rPr lang="en-US" sz="1050" dirty="0">
                <a:solidFill>
                  <a:schemeClr val="bg1"/>
                </a:solidFill>
              </a:rPr>
              <a:t> magna </a:t>
            </a:r>
            <a:r>
              <a:rPr lang="en-US" sz="1050" dirty="0" err="1">
                <a:solidFill>
                  <a:schemeClr val="bg1"/>
                </a:solidFill>
              </a:rPr>
              <a:t>aliqua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Rounded Rectangle 365">
            <a:extLst>
              <a:ext uri="{FF2B5EF4-FFF2-40B4-BE49-F238E27FC236}">
                <a16:creationId xmlns:a16="http://schemas.microsoft.com/office/drawing/2014/main" id="{5CB34B04-0D2B-4504-91EB-293225076D7A}"/>
              </a:ext>
            </a:extLst>
          </p:cNvPr>
          <p:cNvSpPr/>
          <p:nvPr/>
        </p:nvSpPr>
        <p:spPr>
          <a:xfrm>
            <a:off x="6899129" y="4574424"/>
            <a:ext cx="2029692" cy="4213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366">
            <a:extLst>
              <a:ext uri="{FF2B5EF4-FFF2-40B4-BE49-F238E27FC236}">
                <a16:creationId xmlns:a16="http://schemas.microsoft.com/office/drawing/2014/main" id="{D2904CF0-B705-416A-AA9A-B0370893C2AE}"/>
              </a:ext>
            </a:extLst>
          </p:cNvPr>
          <p:cNvGrpSpPr/>
          <p:nvPr/>
        </p:nvGrpSpPr>
        <p:grpSpPr>
          <a:xfrm>
            <a:off x="7307345" y="4658145"/>
            <a:ext cx="1213260" cy="253916"/>
            <a:chOff x="1475556" y="5376158"/>
            <a:chExt cx="1213260" cy="253916"/>
          </a:xfrm>
        </p:grpSpPr>
        <p:sp>
          <p:nvSpPr>
            <p:cNvPr id="11" name="TextBox 367">
              <a:extLst>
                <a:ext uri="{FF2B5EF4-FFF2-40B4-BE49-F238E27FC236}">
                  <a16:creationId xmlns:a16="http://schemas.microsoft.com/office/drawing/2014/main" id="{A2A0840A-B19B-418F-81DF-345B46A1681C}"/>
                </a:ext>
              </a:extLst>
            </p:cNvPr>
            <p:cNvSpPr txBox="1"/>
            <p:nvPr/>
          </p:nvSpPr>
          <p:spPr>
            <a:xfrm>
              <a:off x="1475556" y="5376158"/>
              <a:ext cx="84189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START HERE</a:t>
              </a:r>
            </a:p>
          </p:txBody>
        </p:sp>
        <p:sp>
          <p:nvSpPr>
            <p:cNvPr id="12" name="Half Frame 368">
              <a:extLst>
                <a:ext uri="{FF2B5EF4-FFF2-40B4-BE49-F238E27FC236}">
                  <a16:creationId xmlns:a16="http://schemas.microsoft.com/office/drawing/2014/main" id="{916C401D-1556-44EB-B14F-82FCCC0FF63A}"/>
                </a:ext>
              </a:extLst>
            </p:cNvPr>
            <p:cNvSpPr/>
            <p:nvPr/>
          </p:nvSpPr>
          <p:spPr>
            <a:xfrm rot="8100000">
              <a:off x="2551150" y="5436098"/>
              <a:ext cx="137666" cy="137666"/>
            </a:xfrm>
            <a:prstGeom prst="halfFrame">
              <a:avLst>
                <a:gd name="adj1" fmla="val 11987"/>
                <a:gd name="adj2" fmla="val 1092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17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8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4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4" grpId="0"/>
          <p:bldP spid="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9" name="Circle"/>
          <p:cNvSpPr/>
          <p:nvPr/>
        </p:nvSpPr>
        <p:spPr>
          <a:xfrm>
            <a:off x="6731000" y="2159000"/>
            <a:ext cx="2540000" cy="2540000"/>
          </a:xfrm>
          <a:prstGeom prst="ellipse">
            <a:avLst/>
          </a:prstGeom>
          <a:gradFill>
            <a:gsLst>
              <a:gs pos="0">
                <a:srgbClr val="1992AA">
                  <a:alpha val="20000"/>
                </a:srgbClr>
              </a:gs>
              <a:gs pos="100000">
                <a:srgbClr val="5C33E6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47037" y="759089"/>
            <a:ext cx="32380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CN" smtClean="0"/>
              <a:pPr/>
              <a:t>10</a:t>
            </a:fld>
            <a:endParaRPr/>
          </a:p>
        </p:txBody>
      </p:sp>
      <p:sp>
        <p:nvSpPr>
          <p:cNvPr id="4091" name="Circle"/>
          <p:cNvSpPr/>
          <p:nvPr/>
        </p:nvSpPr>
        <p:spPr>
          <a:xfrm>
            <a:off x="3250260" y="2488260"/>
            <a:ext cx="1881482" cy="1881482"/>
          </a:xfrm>
          <a:prstGeom prst="ellipse">
            <a:avLst/>
          </a:prstGeom>
          <a:gradFill>
            <a:gsLst>
              <a:gs pos="0">
                <a:srgbClr val="5C33E6"/>
              </a:gs>
              <a:gs pos="100000">
                <a:srgbClr val="8B3AE5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92" name="Circle"/>
          <p:cNvSpPr/>
          <p:nvPr/>
        </p:nvSpPr>
        <p:spPr>
          <a:xfrm>
            <a:off x="2921000" y="2159000"/>
            <a:ext cx="2540000" cy="2540000"/>
          </a:xfrm>
          <a:prstGeom prst="ellipse">
            <a:avLst/>
          </a:prstGeom>
          <a:gradFill>
            <a:gsLst>
              <a:gs pos="0">
                <a:srgbClr val="5C33E6">
                  <a:alpha val="20000"/>
                </a:srgbClr>
              </a:gs>
              <a:gs pos="100000">
                <a:srgbClr val="8B3AE5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93" name="Circle"/>
          <p:cNvSpPr/>
          <p:nvPr/>
        </p:nvSpPr>
        <p:spPr>
          <a:xfrm>
            <a:off x="5155258" y="2488260"/>
            <a:ext cx="1881482" cy="1881482"/>
          </a:xfrm>
          <a:prstGeom prst="ellipse">
            <a:avLst/>
          </a:prstGeom>
          <a:gradFill>
            <a:gsLst>
              <a:gs pos="0">
                <a:srgbClr val="FF284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94" name="Circle"/>
          <p:cNvSpPr/>
          <p:nvPr/>
        </p:nvSpPr>
        <p:spPr>
          <a:xfrm>
            <a:off x="4826000" y="2159000"/>
            <a:ext cx="2540000" cy="2540000"/>
          </a:xfrm>
          <a:prstGeom prst="ellipse">
            <a:avLst/>
          </a:prstGeom>
          <a:gradFill>
            <a:gsLst>
              <a:gs pos="0">
                <a:srgbClr val="FF2841">
                  <a:alpha val="20000"/>
                </a:srgbClr>
              </a:gs>
              <a:gs pos="100000">
                <a:srgbClr val="5C33E6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95" name="Circle"/>
          <p:cNvSpPr/>
          <p:nvPr/>
        </p:nvSpPr>
        <p:spPr>
          <a:xfrm>
            <a:off x="7060261" y="2488260"/>
            <a:ext cx="1881482" cy="1881482"/>
          </a:xfrm>
          <a:prstGeom prst="ellipse">
            <a:avLst/>
          </a:prstGeom>
          <a:gradFill>
            <a:gsLst>
              <a:gs pos="0">
                <a:srgbClr val="1992AA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96" name="50"/>
          <p:cNvSpPr txBox="1"/>
          <p:nvPr/>
        </p:nvSpPr>
        <p:spPr>
          <a:xfrm>
            <a:off x="3788728" y="3041650"/>
            <a:ext cx="650819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100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5000"/>
              <a:t>50</a:t>
            </a:r>
          </a:p>
        </p:txBody>
      </p:sp>
      <p:sp>
        <p:nvSpPr>
          <p:cNvPr id="4097" name="70"/>
          <p:cNvSpPr txBox="1"/>
          <p:nvPr/>
        </p:nvSpPr>
        <p:spPr>
          <a:xfrm>
            <a:off x="5692457" y="3041650"/>
            <a:ext cx="650819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100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5000"/>
              <a:t>70</a:t>
            </a:r>
          </a:p>
        </p:txBody>
      </p:sp>
      <p:sp>
        <p:nvSpPr>
          <p:cNvPr id="4098" name="90"/>
          <p:cNvSpPr txBox="1"/>
          <p:nvPr/>
        </p:nvSpPr>
        <p:spPr>
          <a:xfrm>
            <a:off x="7585075" y="3041650"/>
            <a:ext cx="650819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100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5000"/>
              <a:t>90</a:t>
            </a:r>
          </a:p>
        </p:txBody>
      </p:sp>
      <p:sp>
        <p:nvSpPr>
          <p:cNvPr id="4100" name="Freeform 9"/>
          <p:cNvSpPr/>
          <p:nvPr/>
        </p:nvSpPr>
        <p:spPr>
          <a:xfrm>
            <a:off x="3109880" y="-662"/>
            <a:ext cx="148432" cy="158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481" y="21600"/>
                </a:lnTo>
                <a:lnTo>
                  <a:pt x="0" y="8424"/>
                </a:lnTo>
                <a:lnTo>
                  <a:pt x="21600" y="0"/>
                </a:lnTo>
                <a:close/>
              </a:path>
            </a:pathLst>
          </a:custGeom>
          <a:solidFill>
            <a:srgbClr val="00A19C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101" name="Freeform 10"/>
          <p:cNvSpPr/>
          <p:nvPr/>
        </p:nvSpPr>
        <p:spPr>
          <a:xfrm>
            <a:off x="9363307" y="105701"/>
            <a:ext cx="358776" cy="3595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82" y="0"/>
                </a:moveTo>
                <a:lnTo>
                  <a:pt x="21600" y="16546"/>
                </a:lnTo>
                <a:lnTo>
                  <a:pt x="5113" y="21600"/>
                </a:lnTo>
                <a:lnTo>
                  <a:pt x="0" y="5102"/>
                </a:lnTo>
                <a:lnTo>
                  <a:pt x="16582" y="0"/>
                </a:lnTo>
                <a:close/>
              </a:path>
            </a:pathLst>
          </a:custGeom>
          <a:solidFill>
            <a:srgbClr val="1992AA">
              <a:alpha val="9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102" name="Freeform 11"/>
          <p:cNvSpPr/>
          <p:nvPr/>
        </p:nvSpPr>
        <p:spPr>
          <a:xfrm>
            <a:off x="5842761" y="1478889"/>
            <a:ext cx="228601" cy="228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75" y="0"/>
                </a:moveTo>
                <a:lnTo>
                  <a:pt x="21600" y="16575"/>
                </a:lnTo>
                <a:lnTo>
                  <a:pt x="4950" y="21600"/>
                </a:lnTo>
                <a:lnTo>
                  <a:pt x="0" y="5025"/>
                </a:lnTo>
                <a:lnTo>
                  <a:pt x="16575" y="0"/>
                </a:lnTo>
                <a:close/>
              </a:path>
            </a:pathLst>
          </a:custGeom>
          <a:solidFill>
            <a:srgbClr val="5C33E6">
              <a:alpha val="6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103" name="Freeform 15"/>
          <p:cNvSpPr/>
          <p:nvPr/>
        </p:nvSpPr>
        <p:spPr>
          <a:xfrm>
            <a:off x="1663667" y="1152657"/>
            <a:ext cx="154782" cy="154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975"/>
                </a:moveTo>
                <a:lnTo>
                  <a:pt x="13957" y="21600"/>
                </a:lnTo>
                <a:lnTo>
                  <a:pt x="0" y="13957"/>
                </a:lnTo>
                <a:lnTo>
                  <a:pt x="7975" y="0"/>
                </a:lnTo>
                <a:lnTo>
                  <a:pt x="21600" y="7975"/>
                </a:lnTo>
                <a:close/>
              </a:path>
            </a:pathLst>
          </a:custGeom>
          <a:solidFill>
            <a:srgbClr val="EF3755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104" name="Oval 16"/>
          <p:cNvSpPr/>
          <p:nvPr/>
        </p:nvSpPr>
        <p:spPr>
          <a:xfrm>
            <a:off x="8617841" y="5155539"/>
            <a:ext cx="96045" cy="95251"/>
          </a:xfrm>
          <a:prstGeom prst="ellipse">
            <a:avLst/>
          </a:prstGeom>
          <a:solidFill>
            <a:srgbClr val="FF6802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105" name="Oval 17"/>
          <p:cNvSpPr/>
          <p:nvPr/>
        </p:nvSpPr>
        <p:spPr>
          <a:xfrm>
            <a:off x="7904260" y="1721776"/>
            <a:ext cx="284164" cy="283370"/>
          </a:xfrm>
          <a:prstGeom prst="ellipse">
            <a:avLst/>
          </a:prstGeom>
          <a:solidFill>
            <a:srgbClr val="FF2841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106" name="Oval 17"/>
          <p:cNvSpPr/>
          <p:nvPr/>
        </p:nvSpPr>
        <p:spPr>
          <a:xfrm>
            <a:off x="684286" y="5341045"/>
            <a:ext cx="284164" cy="283370"/>
          </a:xfrm>
          <a:prstGeom prst="ellipse">
            <a:avLst/>
          </a:prstGeom>
          <a:solidFill>
            <a:srgbClr val="FF2841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107" name="Freeform 13"/>
          <p:cNvSpPr/>
          <p:nvPr/>
        </p:nvSpPr>
        <p:spPr>
          <a:xfrm>
            <a:off x="5696711" y="6074437"/>
            <a:ext cx="146051" cy="158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783" y="21600"/>
                </a:lnTo>
                <a:lnTo>
                  <a:pt x="0" y="8316"/>
                </a:lnTo>
                <a:lnTo>
                  <a:pt x="21600" y="0"/>
                </a:lnTo>
                <a:close/>
              </a:path>
            </a:pathLst>
          </a:custGeom>
          <a:solidFill>
            <a:srgbClr val="4D88C2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25" name="Distinctively develop e-markets without partnerships.…">
            <a:extLst>
              <a:ext uri="{FF2B5EF4-FFF2-40B4-BE49-F238E27FC236}">
                <a16:creationId xmlns:a16="http://schemas.microsoft.com/office/drawing/2014/main" id="{DBFF75B2-7CEB-4AAD-81A4-5F1ADF3C896B}"/>
              </a:ext>
            </a:extLst>
          </p:cNvPr>
          <p:cNvSpPr txBox="1"/>
          <p:nvPr/>
        </p:nvSpPr>
        <p:spPr>
          <a:xfrm>
            <a:off x="4399852" y="5459578"/>
            <a:ext cx="3345468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 partnerships.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Business outside deliver virtual vectors.</a:t>
            </a:r>
          </a:p>
        </p:txBody>
      </p:sp>
      <p:sp>
        <p:nvSpPr>
          <p:cNvPr id="26" name="Making money is art and working is art…">
            <a:extLst>
              <a:ext uri="{FF2B5EF4-FFF2-40B4-BE49-F238E27FC236}">
                <a16:creationId xmlns:a16="http://schemas.microsoft.com/office/drawing/2014/main" id="{D0E664B2-4A1A-47E1-BAF8-3F9A7561B681}"/>
              </a:ext>
            </a:extLst>
          </p:cNvPr>
          <p:cNvSpPr txBox="1"/>
          <p:nvPr/>
        </p:nvSpPr>
        <p:spPr>
          <a:xfrm>
            <a:off x="3925554" y="1013023"/>
            <a:ext cx="4297651" cy="766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Making money is art and working is art</a:t>
            </a:r>
          </a:p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and good business the best art.</a:t>
            </a:r>
          </a:p>
        </p:txBody>
      </p:sp>
    </p:spTree>
    <p:extLst>
      <p:ext uri="{BB962C8B-B14F-4D97-AF65-F5344CB8AC3E}">
        <p14:creationId xmlns:p14="http://schemas.microsoft.com/office/powerpoint/2010/main" val="304100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9" grpId="0" animBg="1"/>
      <p:bldP spid="4091" grpId="0" animBg="1"/>
      <p:bldP spid="4092" grpId="0" animBg="1"/>
      <p:bldP spid="4093" grpId="0" animBg="1"/>
      <p:bldP spid="4094" grpId="0" animBg="1"/>
      <p:bldP spid="4095" grpId="0" animBg="1"/>
      <p:bldP spid="4096" grpId="0" animBg="1"/>
      <p:bldP spid="4097" grpId="0" animBg="1"/>
      <p:bldP spid="4098" grpId="0" animBg="1"/>
      <p:bldP spid="410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9" name="Rectangle"/>
          <p:cNvSpPr/>
          <p:nvPr/>
        </p:nvSpPr>
        <p:spPr>
          <a:xfrm>
            <a:off x="5207000" y="-1"/>
            <a:ext cx="6985000" cy="6858001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284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5D67CB4E-E229-49A2-8DBC-F75C0D58981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6" r="16046"/>
          <a:stretch>
            <a:fillRect/>
          </a:stretch>
        </p:blipFill>
        <p:spPr>
          <a:xfrm>
            <a:off x="5207000" y="0"/>
            <a:ext cx="6985000" cy="6858000"/>
          </a:xfrm>
        </p:spPr>
      </p:pic>
      <p:sp>
        <p:nvSpPr>
          <p:cNvPr id="3703" name="Rounded Rectangle"/>
          <p:cNvSpPr/>
          <p:nvPr/>
        </p:nvSpPr>
        <p:spPr>
          <a:xfrm>
            <a:off x="1040573" y="4770249"/>
            <a:ext cx="2857501" cy="63501"/>
          </a:xfrm>
          <a:prstGeom prst="roundRect">
            <a:avLst>
              <a:gd name="adj" fmla="val 50000"/>
            </a:avLst>
          </a:prstGeom>
          <a:solidFill>
            <a:srgbClr val="F7F9FF">
              <a:alpha val="1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704" name="Rounded Rectangle"/>
          <p:cNvSpPr/>
          <p:nvPr/>
        </p:nvSpPr>
        <p:spPr>
          <a:xfrm>
            <a:off x="1040573" y="4770249"/>
            <a:ext cx="2667001" cy="635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84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707" name="Rounded Rectangle"/>
          <p:cNvSpPr/>
          <p:nvPr/>
        </p:nvSpPr>
        <p:spPr>
          <a:xfrm>
            <a:off x="1040573" y="5428532"/>
            <a:ext cx="2857501" cy="63501"/>
          </a:xfrm>
          <a:prstGeom prst="roundRect">
            <a:avLst>
              <a:gd name="adj" fmla="val 50000"/>
            </a:avLst>
          </a:prstGeom>
          <a:solidFill>
            <a:srgbClr val="F7F9FF">
              <a:alpha val="1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708" name="Rounded Rectangle"/>
          <p:cNvSpPr/>
          <p:nvPr/>
        </p:nvSpPr>
        <p:spPr>
          <a:xfrm>
            <a:off x="1040573" y="5428532"/>
            <a:ext cx="2413001" cy="635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84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9" name="Design">
            <a:extLst>
              <a:ext uri="{FF2B5EF4-FFF2-40B4-BE49-F238E27FC236}">
                <a16:creationId xmlns:a16="http://schemas.microsoft.com/office/drawing/2014/main" id="{B29853D5-3C88-4708-BE0F-A33C72091BE2}"/>
              </a:ext>
            </a:extLst>
          </p:cNvPr>
          <p:cNvSpPr txBox="1"/>
          <p:nvPr/>
        </p:nvSpPr>
        <p:spPr>
          <a:xfrm>
            <a:off x="1040573" y="4452583"/>
            <a:ext cx="432811" cy="206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sz="1000"/>
              <a:t>Design</a:t>
            </a:r>
          </a:p>
        </p:txBody>
      </p:sp>
      <p:sp>
        <p:nvSpPr>
          <p:cNvPr id="20" name="95%">
            <a:extLst>
              <a:ext uri="{FF2B5EF4-FFF2-40B4-BE49-F238E27FC236}">
                <a16:creationId xmlns:a16="http://schemas.microsoft.com/office/drawing/2014/main" id="{B59EED0E-DCBA-43F3-AB32-58C2C1286185}"/>
              </a:ext>
            </a:extLst>
          </p:cNvPr>
          <p:cNvSpPr txBox="1"/>
          <p:nvPr/>
        </p:nvSpPr>
        <p:spPr>
          <a:xfrm>
            <a:off x="3675256" y="4452583"/>
            <a:ext cx="222818" cy="206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r"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1000"/>
              <a:t>95%</a:t>
            </a:r>
          </a:p>
        </p:txBody>
      </p:sp>
      <p:sp>
        <p:nvSpPr>
          <p:cNvPr id="23" name="Marketing">
            <a:extLst>
              <a:ext uri="{FF2B5EF4-FFF2-40B4-BE49-F238E27FC236}">
                <a16:creationId xmlns:a16="http://schemas.microsoft.com/office/drawing/2014/main" id="{9606E406-F256-42AC-BA74-B8CCF269690E}"/>
              </a:ext>
            </a:extLst>
          </p:cNvPr>
          <p:cNvSpPr txBox="1"/>
          <p:nvPr/>
        </p:nvSpPr>
        <p:spPr>
          <a:xfrm>
            <a:off x="1040573" y="5110867"/>
            <a:ext cx="637995" cy="206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sz="1000"/>
              <a:t>Marketing</a:t>
            </a:r>
          </a:p>
        </p:txBody>
      </p:sp>
      <p:sp>
        <p:nvSpPr>
          <p:cNvPr id="24" name="90%">
            <a:extLst>
              <a:ext uri="{FF2B5EF4-FFF2-40B4-BE49-F238E27FC236}">
                <a16:creationId xmlns:a16="http://schemas.microsoft.com/office/drawing/2014/main" id="{9C693DCB-4AE6-43A6-B130-D442B363E978}"/>
              </a:ext>
            </a:extLst>
          </p:cNvPr>
          <p:cNvSpPr txBox="1"/>
          <p:nvPr/>
        </p:nvSpPr>
        <p:spPr>
          <a:xfrm>
            <a:off x="3675256" y="5110867"/>
            <a:ext cx="222818" cy="206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r"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1000"/>
              <a:t>90%</a:t>
            </a:r>
          </a:p>
        </p:txBody>
      </p:sp>
      <p:sp>
        <p:nvSpPr>
          <p:cNvPr id="25" name="Distinctively develop e-markets without…">
            <a:extLst>
              <a:ext uri="{FF2B5EF4-FFF2-40B4-BE49-F238E27FC236}">
                <a16:creationId xmlns:a16="http://schemas.microsoft.com/office/drawing/2014/main" id="{8B43251F-A28B-4614-B94B-EE1BBE01E7BB}"/>
              </a:ext>
            </a:extLst>
          </p:cNvPr>
          <p:cNvSpPr txBox="1"/>
          <p:nvPr/>
        </p:nvSpPr>
        <p:spPr>
          <a:xfrm>
            <a:off x="1040573" y="3225248"/>
            <a:ext cx="2598468" cy="668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the 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virtual vectors.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8C2E68E-38AD-4D3A-B8AC-1090B3F0E05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gradFill>
            <a:gsLst>
              <a:gs pos="0">
                <a:srgbClr val="FBC9FE">
                  <a:alpha val="0"/>
                </a:srgbClr>
              </a:gs>
              <a:gs pos="100000">
                <a:srgbClr val="5C33E6"/>
              </a:gs>
            </a:gsLst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3702" name="Stop giving up.…"/>
          <p:cNvSpPr txBox="1"/>
          <p:nvPr/>
        </p:nvSpPr>
        <p:spPr>
          <a:xfrm>
            <a:off x="7187190" y="4388207"/>
            <a:ext cx="3561488" cy="1615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3500" dirty="0"/>
              <a:t>Stop giving up.</a:t>
            </a:r>
          </a:p>
          <a:p>
            <a:pPr algn="l">
              <a:defRPr sz="70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3500" dirty="0"/>
              <a:t>You can do it. Do It!</a:t>
            </a:r>
          </a:p>
          <a:p>
            <a:pPr algn="l">
              <a:defRPr sz="70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3500" dirty="0"/>
              <a:t>With us for sure.</a:t>
            </a:r>
          </a:p>
        </p:txBody>
      </p:sp>
      <p:sp>
        <p:nvSpPr>
          <p:cNvPr id="26" name="Get Promo">
            <a:extLst>
              <a:ext uri="{FF2B5EF4-FFF2-40B4-BE49-F238E27FC236}">
                <a16:creationId xmlns:a16="http://schemas.microsoft.com/office/drawing/2014/main" id="{A504C0DA-DD3B-4708-BB56-90A4D84B94B3}"/>
              </a:ext>
            </a:extLst>
          </p:cNvPr>
          <p:cNvSpPr txBox="1"/>
          <p:nvPr/>
        </p:nvSpPr>
        <p:spPr>
          <a:xfrm>
            <a:off x="973041" y="2036085"/>
            <a:ext cx="2702215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>
              <a:defRPr sz="7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4800" dirty="0"/>
              <a:t>Get Promo</a:t>
            </a:r>
          </a:p>
        </p:txBody>
      </p:sp>
    </p:spTree>
    <p:extLst>
      <p:ext uri="{BB962C8B-B14F-4D97-AF65-F5344CB8AC3E}">
        <p14:creationId xmlns:p14="http://schemas.microsoft.com/office/powerpoint/2010/main" val="309092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3" grpId="0" animBg="1"/>
      <p:bldP spid="3704" grpId="0" animBg="1"/>
      <p:bldP spid="3707" grpId="0" animBg="1"/>
      <p:bldP spid="370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2" grpId="0" build="p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47037" y="759089"/>
            <a:ext cx="32380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CN" smtClean="0"/>
              <a:pPr/>
              <a:t>12</a:t>
            </a:fld>
            <a:endParaRPr/>
          </a:p>
        </p:txBody>
      </p:sp>
      <p:sp>
        <p:nvSpPr>
          <p:cNvPr id="46" name="Line">
            <a:extLst>
              <a:ext uri="{FF2B5EF4-FFF2-40B4-BE49-F238E27FC236}">
                <a16:creationId xmlns:a16="http://schemas.microsoft.com/office/drawing/2014/main" id="{6D6C6077-E454-4B42-AA37-211B94CC12B4}"/>
              </a:ext>
            </a:extLst>
          </p:cNvPr>
          <p:cNvSpPr/>
          <p:nvPr/>
        </p:nvSpPr>
        <p:spPr>
          <a:xfrm flipH="1" flipV="1">
            <a:off x="3556707" y="2384871"/>
            <a:ext cx="5078586" cy="1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7" name="Circle">
            <a:extLst>
              <a:ext uri="{FF2B5EF4-FFF2-40B4-BE49-F238E27FC236}">
                <a16:creationId xmlns:a16="http://schemas.microsoft.com/office/drawing/2014/main" id="{433A23A0-A1E5-424D-8EF2-20C07BC39677}"/>
              </a:ext>
            </a:extLst>
          </p:cNvPr>
          <p:cNvSpPr/>
          <p:nvPr/>
        </p:nvSpPr>
        <p:spPr>
          <a:xfrm>
            <a:off x="3512258" y="2334071"/>
            <a:ext cx="95251" cy="95251"/>
          </a:xfrm>
          <a:prstGeom prst="ellipse">
            <a:avLst/>
          </a:prstGeom>
          <a:solidFill>
            <a:srgbClr val="1AAEC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8" name="Circle">
            <a:extLst>
              <a:ext uri="{FF2B5EF4-FFF2-40B4-BE49-F238E27FC236}">
                <a16:creationId xmlns:a16="http://schemas.microsoft.com/office/drawing/2014/main" id="{F8B78EF8-B1FD-4EEC-B4FE-8AF361C7B2E0}"/>
              </a:ext>
            </a:extLst>
          </p:cNvPr>
          <p:cNvSpPr/>
          <p:nvPr/>
        </p:nvSpPr>
        <p:spPr>
          <a:xfrm>
            <a:off x="8587668" y="2334071"/>
            <a:ext cx="95251" cy="95251"/>
          </a:xfrm>
          <a:prstGeom prst="ellipse">
            <a:avLst/>
          </a:prstGeom>
          <a:solidFill>
            <a:srgbClr val="1AAEC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9" name="Line">
            <a:extLst>
              <a:ext uri="{FF2B5EF4-FFF2-40B4-BE49-F238E27FC236}">
                <a16:creationId xmlns:a16="http://schemas.microsoft.com/office/drawing/2014/main" id="{5170A354-35AE-459F-8AAA-CC4862AC75E2}"/>
              </a:ext>
            </a:extLst>
          </p:cNvPr>
          <p:cNvSpPr/>
          <p:nvPr/>
        </p:nvSpPr>
        <p:spPr>
          <a:xfrm flipV="1">
            <a:off x="8638469" y="2429320"/>
            <a:ext cx="0" cy="685354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0" name="Line">
            <a:extLst>
              <a:ext uri="{FF2B5EF4-FFF2-40B4-BE49-F238E27FC236}">
                <a16:creationId xmlns:a16="http://schemas.microsoft.com/office/drawing/2014/main" id="{D30BBF0A-BB59-4D67-9F37-A277FD71D681}"/>
              </a:ext>
            </a:extLst>
          </p:cNvPr>
          <p:cNvSpPr/>
          <p:nvPr/>
        </p:nvSpPr>
        <p:spPr>
          <a:xfrm flipV="1">
            <a:off x="3559883" y="2429320"/>
            <a:ext cx="0" cy="671066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1" name="Line">
            <a:extLst>
              <a:ext uri="{FF2B5EF4-FFF2-40B4-BE49-F238E27FC236}">
                <a16:creationId xmlns:a16="http://schemas.microsoft.com/office/drawing/2014/main" id="{DC982352-61DF-4D77-98EC-997A3EF2E4F0}"/>
              </a:ext>
            </a:extLst>
          </p:cNvPr>
          <p:cNvSpPr/>
          <p:nvPr/>
        </p:nvSpPr>
        <p:spPr>
          <a:xfrm flipV="1">
            <a:off x="6099176" y="1651892"/>
            <a:ext cx="0" cy="682179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2" name="Line">
            <a:extLst>
              <a:ext uri="{FF2B5EF4-FFF2-40B4-BE49-F238E27FC236}">
                <a16:creationId xmlns:a16="http://schemas.microsoft.com/office/drawing/2014/main" id="{C5AACD80-4264-47C4-A9E8-490DBAA0A23B}"/>
              </a:ext>
            </a:extLst>
          </p:cNvPr>
          <p:cNvSpPr/>
          <p:nvPr/>
        </p:nvSpPr>
        <p:spPr>
          <a:xfrm>
            <a:off x="6099175" y="2334071"/>
            <a:ext cx="1" cy="95251"/>
          </a:xfrm>
          <a:prstGeom prst="line">
            <a:avLst/>
          </a:prstGeom>
          <a:ln w="12700">
            <a:solidFill>
              <a:srgbClr val="2C2E3C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3" name="Circle">
            <a:extLst>
              <a:ext uri="{FF2B5EF4-FFF2-40B4-BE49-F238E27FC236}">
                <a16:creationId xmlns:a16="http://schemas.microsoft.com/office/drawing/2014/main" id="{0B89609C-D0E5-472E-863D-56F671435484}"/>
              </a:ext>
            </a:extLst>
          </p:cNvPr>
          <p:cNvSpPr/>
          <p:nvPr/>
        </p:nvSpPr>
        <p:spPr>
          <a:xfrm>
            <a:off x="3512258" y="4468564"/>
            <a:ext cx="95251" cy="95251"/>
          </a:xfrm>
          <a:prstGeom prst="ellipse">
            <a:avLst/>
          </a:prstGeom>
          <a:solidFill>
            <a:srgbClr val="1AAEC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4" name="Line">
            <a:extLst>
              <a:ext uri="{FF2B5EF4-FFF2-40B4-BE49-F238E27FC236}">
                <a16:creationId xmlns:a16="http://schemas.microsoft.com/office/drawing/2014/main" id="{F39CCF07-3BF2-45AC-8F02-523971213F26}"/>
              </a:ext>
            </a:extLst>
          </p:cNvPr>
          <p:cNvSpPr/>
          <p:nvPr/>
        </p:nvSpPr>
        <p:spPr>
          <a:xfrm flipV="1">
            <a:off x="3563058" y="3745805"/>
            <a:ext cx="0" cy="681484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5" name="Line">
            <a:extLst>
              <a:ext uri="{FF2B5EF4-FFF2-40B4-BE49-F238E27FC236}">
                <a16:creationId xmlns:a16="http://schemas.microsoft.com/office/drawing/2014/main" id="{BCCB6959-E432-454B-A413-77574CAD68C4}"/>
              </a:ext>
            </a:extLst>
          </p:cNvPr>
          <p:cNvSpPr/>
          <p:nvPr/>
        </p:nvSpPr>
        <p:spPr>
          <a:xfrm>
            <a:off x="3607508" y="4519365"/>
            <a:ext cx="1064505" cy="0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6" name="Line">
            <a:extLst>
              <a:ext uri="{FF2B5EF4-FFF2-40B4-BE49-F238E27FC236}">
                <a16:creationId xmlns:a16="http://schemas.microsoft.com/office/drawing/2014/main" id="{22D47663-1C50-42B2-8EE2-E5A91B668FC4}"/>
              </a:ext>
            </a:extLst>
          </p:cNvPr>
          <p:cNvSpPr/>
          <p:nvPr/>
        </p:nvSpPr>
        <p:spPr>
          <a:xfrm>
            <a:off x="2441234" y="4522540"/>
            <a:ext cx="1073491" cy="0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7" name="Line">
            <a:extLst>
              <a:ext uri="{FF2B5EF4-FFF2-40B4-BE49-F238E27FC236}">
                <a16:creationId xmlns:a16="http://schemas.microsoft.com/office/drawing/2014/main" id="{03D4908A-0589-4D58-8C5B-7E9723427356}"/>
              </a:ext>
            </a:extLst>
          </p:cNvPr>
          <p:cNvSpPr/>
          <p:nvPr/>
        </p:nvSpPr>
        <p:spPr>
          <a:xfrm flipV="1">
            <a:off x="4669007" y="4516189"/>
            <a:ext cx="0" cy="698749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8" name="Line">
            <a:extLst>
              <a:ext uri="{FF2B5EF4-FFF2-40B4-BE49-F238E27FC236}">
                <a16:creationId xmlns:a16="http://schemas.microsoft.com/office/drawing/2014/main" id="{F24633BE-EBB8-4041-925C-D9EF40AF805E}"/>
              </a:ext>
            </a:extLst>
          </p:cNvPr>
          <p:cNvSpPr/>
          <p:nvPr/>
        </p:nvSpPr>
        <p:spPr>
          <a:xfrm flipV="1">
            <a:off x="2441234" y="4516189"/>
            <a:ext cx="0" cy="655886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9" name="Circle">
            <a:extLst>
              <a:ext uri="{FF2B5EF4-FFF2-40B4-BE49-F238E27FC236}">
                <a16:creationId xmlns:a16="http://schemas.microsoft.com/office/drawing/2014/main" id="{F2D0CD55-0999-43DA-90A7-3C89A3616717}"/>
              </a:ext>
            </a:extLst>
          </p:cNvPr>
          <p:cNvSpPr/>
          <p:nvPr/>
        </p:nvSpPr>
        <p:spPr>
          <a:xfrm>
            <a:off x="8590843" y="4468564"/>
            <a:ext cx="95251" cy="95251"/>
          </a:xfrm>
          <a:prstGeom prst="ellipse">
            <a:avLst/>
          </a:prstGeom>
          <a:solidFill>
            <a:srgbClr val="1AAEC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60" name="Line">
            <a:extLst>
              <a:ext uri="{FF2B5EF4-FFF2-40B4-BE49-F238E27FC236}">
                <a16:creationId xmlns:a16="http://schemas.microsoft.com/office/drawing/2014/main" id="{65C30842-D7C3-40F2-A5CF-FA1D2DFA7544}"/>
              </a:ext>
            </a:extLst>
          </p:cNvPr>
          <p:cNvSpPr/>
          <p:nvPr/>
        </p:nvSpPr>
        <p:spPr>
          <a:xfrm flipV="1">
            <a:off x="8641644" y="3745805"/>
            <a:ext cx="0" cy="681485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61" name="Line">
            <a:extLst>
              <a:ext uri="{FF2B5EF4-FFF2-40B4-BE49-F238E27FC236}">
                <a16:creationId xmlns:a16="http://schemas.microsoft.com/office/drawing/2014/main" id="{AD7CDE36-F1DE-4DD4-85CD-AFD110C7E1B6}"/>
              </a:ext>
            </a:extLst>
          </p:cNvPr>
          <p:cNvSpPr/>
          <p:nvPr/>
        </p:nvSpPr>
        <p:spPr>
          <a:xfrm>
            <a:off x="8686094" y="4519365"/>
            <a:ext cx="1043694" cy="0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62" name="Line">
            <a:extLst>
              <a:ext uri="{FF2B5EF4-FFF2-40B4-BE49-F238E27FC236}">
                <a16:creationId xmlns:a16="http://schemas.microsoft.com/office/drawing/2014/main" id="{A7EBBE17-258C-4E10-9796-0C87FD3B1326}"/>
              </a:ext>
            </a:extLst>
          </p:cNvPr>
          <p:cNvSpPr/>
          <p:nvPr/>
        </p:nvSpPr>
        <p:spPr>
          <a:xfrm>
            <a:off x="7519819" y="4522540"/>
            <a:ext cx="1121825" cy="0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63" name="Line">
            <a:extLst>
              <a:ext uri="{FF2B5EF4-FFF2-40B4-BE49-F238E27FC236}">
                <a16:creationId xmlns:a16="http://schemas.microsoft.com/office/drawing/2014/main" id="{0C8B8CE3-9A0F-432C-B5B9-30A125412157}"/>
              </a:ext>
            </a:extLst>
          </p:cNvPr>
          <p:cNvSpPr/>
          <p:nvPr/>
        </p:nvSpPr>
        <p:spPr>
          <a:xfrm flipV="1">
            <a:off x="9747593" y="4516189"/>
            <a:ext cx="0" cy="698748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64" name="Line">
            <a:extLst>
              <a:ext uri="{FF2B5EF4-FFF2-40B4-BE49-F238E27FC236}">
                <a16:creationId xmlns:a16="http://schemas.microsoft.com/office/drawing/2014/main" id="{614DAF19-BF32-412E-8D70-29272EEA3070}"/>
              </a:ext>
            </a:extLst>
          </p:cNvPr>
          <p:cNvSpPr/>
          <p:nvPr/>
        </p:nvSpPr>
        <p:spPr>
          <a:xfrm flipV="1">
            <a:off x="7519820" y="4516188"/>
            <a:ext cx="0" cy="727324"/>
          </a:xfrm>
          <a:prstGeom prst="line">
            <a:avLst/>
          </a:prstGeom>
          <a:ln w="12700">
            <a:solidFill>
              <a:srgbClr val="677180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65" name="Graphic design will save the…">
            <a:extLst>
              <a:ext uri="{FF2B5EF4-FFF2-40B4-BE49-F238E27FC236}">
                <a16:creationId xmlns:a16="http://schemas.microsoft.com/office/drawing/2014/main" id="{5353D82F-AF85-4FD3-BA1B-39F91AF25BE1}"/>
              </a:ext>
            </a:extLst>
          </p:cNvPr>
          <p:cNvSpPr txBox="1"/>
          <p:nvPr/>
        </p:nvSpPr>
        <p:spPr>
          <a:xfrm>
            <a:off x="4317238" y="3040063"/>
            <a:ext cx="3534622" cy="875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40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2000"/>
              <a:t>Graphic design will save the</a:t>
            </a:r>
          </a:p>
          <a:p>
            <a:pPr>
              <a:lnSpc>
                <a:spcPct val="150000"/>
              </a:lnSpc>
              <a:defRPr sz="40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2000"/>
              <a:t>world right after…</a:t>
            </a:r>
          </a:p>
        </p:txBody>
      </p:sp>
      <p:sp>
        <p:nvSpPr>
          <p:cNvPr id="66" name="Process B">
            <a:extLst>
              <a:ext uri="{FF2B5EF4-FFF2-40B4-BE49-F238E27FC236}">
                <a16:creationId xmlns:a16="http://schemas.microsoft.com/office/drawing/2014/main" id="{BDFA5F8F-47A2-41BA-829B-AF0583746B47}"/>
              </a:ext>
            </a:extLst>
          </p:cNvPr>
          <p:cNvSpPr txBox="1"/>
          <p:nvPr/>
        </p:nvSpPr>
        <p:spPr>
          <a:xfrm>
            <a:off x="9218430" y="3299862"/>
            <a:ext cx="657231" cy="258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sz="1000"/>
              <a:t>Process B</a:t>
            </a:r>
          </a:p>
        </p:txBody>
      </p:sp>
      <p:sp>
        <p:nvSpPr>
          <p:cNvPr id="67" name="Process A">
            <a:extLst>
              <a:ext uri="{FF2B5EF4-FFF2-40B4-BE49-F238E27FC236}">
                <a16:creationId xmlns:a16="http://schemas.microsoft.com/office/drawing/2014/main" id="{974C07C4-A51E-48E4-A478-6D6B96B0BEAF}"/>
              </a:ext>
            </a:extLst>
          </p:cNvPr>
          <p:cNvSpPr txBox="1"/>
          <p:nvPr/>
        </p:nvSpPr>
        <p:spPr>
          <a:xfrm>
            <a:off x="2329040" y="3299862"/>
            <a:ext cx="657232" cy="258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r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sz="1000"/>
              <a:t>Process A</a:t>
            </a:r>
          </a:p>
        </p:txBody>
      </p:sp>
      <p:sp>
        <p:nvSpPr>
          <p:cNvPr id="68" name="Circle">
            <a:extLst>
              <a:ext uri="{FF2B5EF4-FFF2-40B4-BE49-F238E27FC236}">
                <a16:creationId xmlns:a16="http://schemas.microsoft.com/office/drawing/2014/main" id="{88764DDC-CB44-4C83-838F-B5088286FD12}"/>
              </a:ext>
            </a:extLst>
          </p:cNvPr>
          <p:cNvSpPr/>
          <p:nvPr/>
        </p:nvSpPr>
        <p:spPr>
          <a:xfrm>
            <a:off x="3242383" y="3110805"/>
            <a:ext cx="635001" cy="635001"/>
          </a:xfrm>
          <a:prstGeom prst="ellipse">
            <a:avLst/>
          </a:prstGeom>
          <a:gradFill>
            <a:gsLst>
              <a:gs pos="0">
                <a:srgbClr val="FBC9FE"/>
              </a:gs>
              <a:gs pos="100000">
                <a:srgbClr val="5C33E6"/>
              </a:gs>
            </a:gsLst>
            <a:lin ang="30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  <p:sp>
        <p:nvSpPr>
          <p:cNvPr id="69" name="Shape">
            <a:extLst>
              <a:ext uri="{FF2B5EF4-FFF2-40B4-BE49-F238E27FC236}">
                <a16:creationId xmlns:a16="http://schemas.microsoft.com/office/drawing/2014/main" id="{A187027E-DD88-4BFA-9C9E-C5022ED8078C}"/>
              </a:ext>
            </a:extLst>
          </p:cNvPr>
          <p:cNvSpPr/>
          <p:nvPr/>
        </p:nvSpPr>
        <p:spPr>
          <a:xfrm>
            <a:off x="3420183" y="3314005"/>
            <a:ext cx="279401" cy="228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3600"/>
                </a:moveTo>
                <a:lnTo>
                  <a:pt x="19145" y="3600"/>
                </a:lnTo>
                <a:cubicBezTo>
                  <a:pt x="19417" y="3600"/>
                  <a:pt x="19636" y="3332"/>
                  <a:pt x="19636" y="3000"/>
                </a:cubicBezTo>
                <a:cubicBezTo>
                  <a:pt x="19636" y="2669"/>
                  <a:pt x="19417" y="2400"/>
                  <a:pt x="19145" y="2400"/>
                </a:cubicBezTo>
                <a:lnTo>
                  <a:pt x="2455" y="2400"/>
                </a:lnTo>
                <a:cubicBezTo>
                  <a:pt x="2183" y="2400"/>
                  <a:pt x="1964" y="2669"/>
                  <a:pt x="1964" y="3000"/>
                </a:cubicBezTo>
                <a:cubicBezTo>
                  <a:pt x="1964" y="3332"/>
                  <a:pt x="2183" y="3600"/>
                  <a:pt x="2455" y="3600"/>
                </a:cubicBezTo>
                <a:moveTo>
                  <a:pt x="20618" y="20400"/>
                </a:moveTo>
                <a:lnTo>
                  <a:pt x="982" y="20400"/>
                </a:lnTo>
                <a:lnTo>
                  <a:pt x="982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4418" y="1200"/>
                </a:moveTo>
                <a:lnTo>
                  <a:pt x="17182" y="1200"/>
                </a:lnTo>
                <a:cubicBezTo>
                  <a:pt x="17453" y="1200"/>
                  <a:pt x="17673" y="932"/>
                  <a:pt x="17673" y="600"/>
                </a:cubicBezTo>
                <a:cubicBezTo>
                  <a:pt x="17673" y="269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269"/>
                  <a:pt x="3927" y="600"/>
                </a:cubicBezTo>
                <a:cubicBezTo>
                  <a:pt x="3927" y="932"/>
                  <a:pt x="4147" y="1200"/>
                  <a:pt x="4418" y="1200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grpSp>
        <p:nvGrpSpPr>
          <p:cNvPr id="70" name="Group">
            <a:extLst>
              <a:ext uri="{FF2B5EF4-FFF2-40B4-BE49-F238E27FC236}">
                <a16:creationId xmlns:a16="http://schemas.microsoft.com/office/drawing/2014/main" id="{AF005539-B3DA-49B2-A436-731D43A8DC63}"/>
              </a:ext>
            </a:extLst>
          </p:cNvPr>
          <p:cNvGrpSpPr/>
          <p:nvPr/>
        </p:nvGrpSpPr>
        <p:grpSpPr>
          <a:xfrm>
            <a:off x="4354681" y="5204718"/>
            <a:ext cx="635001" cy="635001"/>
            <a:chOff x="0" y="0"/>
            <a:chExt cx="1270000" cy="1270000"/>
          </a:xfrm>
        </p:grpSpPr>
        <p:sp>
          <p:nvSpPr>
            <p:cNvPr id="71" name="Circle">
              <a:extLst>
                <a:ext uri="{FF2B5EF4-FFF2-40B4-BE49-F238E27FC236}">
                  <a16:creationId xmlns:a16="http://schemas.microsoft.com/office/drawing/2014/main" id="{F1AC6B43-0DFA-4B5A-A7CE-3D8A0BC7C47B}"/>
                </a:ext>
              </a:extLst>
            </p:cNvPr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gradFill>
              <a:gsLst>
                <a:gs pos="0">
                  <a:srgbClr val="FBC9FE"/>
                </a:gs>
                <a:gs pos="100000">
                  <a:srgbClr val="5C33E6"/>
                </a:gs>
              </a:gsLst>
              <a:lin ang="3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dirty="0"/>
            </a:p>
          </p:txBody>
        </p:sp>
        <p:sp>
          <p:nvSpPr>
            <p:cNvPr id="72" name="Shape">
              <a:extLst>
                <a:ext uri="{FF2B5EF4-FFF2-40B4-BE49-F238E27FC236}">
                  <a16:creationId xmlns:a16="http://schemas.microsoft.com/office/drawing/2014/main" id="{4EFB3F08-D8B5-4DF4-86EB-5F51726B62B3}"/>
                </a:ext>
              </a:extLst>
            </p:cNvPr>
            <p:cNvSpPr/>
            <p:nvPr/>
          </p:nvSpPr>
          <p:spPr>
            <a:xfrm>
              <a:off x="355600" y="361948"/>
              <a:ext cx="558800" cy="546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/>
            </a:p>
          </p:txBody>
        </p:sp>
      </p:grpSp>
      <p:sp>
        <p:nvSpPr>
          <p:cNvPr id="73" name="Circle">
            <a:extLst>
              <a:ext uri="{FF2B5EF4-FFF2-40B4-BE49-F238E27FC236}">
                <a16:creationId xmlns:a16="http://schemas.microsoft.com/office/drawing/2014/main" id="{92785E04-303E-486D-BD5C-00A2BAAFF5A2}"/>
              </a:ext>
            </a:extLst>
          </p:cNvPr>
          <p:cNvSpPr/>
          <p:nvPr/>
        </p:nvSpPr>
        <p:spPr>
          <a:xfrm>
            <a:off x="5778500" y="1016893"/>
            <a:ext cx="635000" cy="635001"/>
          </a:xfrm>
          <a:prstGeom prst="ellipse">
            <a:avLst/>
          </a:prstGeom>
          <a:gradFill>
            <a:gsLst>
              <a:gs pos="0">
                <a:srgbClr val="FBC9FE"/>
              </a:gs>
              <a:gs pos="100000">
                <a:srgbClr val="5C33E6"/>
              </a:gs>
            </a:gsLst>
            <a:lin ang="30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  <p:sp>
        <p:nvSpPr>
          <p:cNvPr id="74" name="Shape">
            <a:extLst>
              <a:ext uri="{FF2B5EF4-FFF2-40B4-BE49-F238E27FC236}">
                <a16:creationId xmlns:a16="http://schemas.microsoft.com/office/drawing/2014/main" id="{21DDA6CD-C400-486B-9449-078E98903C6A}"/>
              </a:ext>
            </a:extLst>
          </p:cNvPr>
          <p:cNvSpPr/>
          <p:nvPr/>
        </p:nvSpPr>
        <p:spPr>
          <a:xfrm>
            <a:off x="5956300" y="1194693"/>
            <a:ext cx="279400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75" name="Circle">
            <a:extLst>
              <a:ext uri="{FF2B5EF4-FFF2-40B4-BE49-F238E27FC236}">
                <a16:creationId xmlns:a16="http://schemas.microsoft.com/office/drawing/2014/main" id="{94DD0DC9-971C-4668-9C2B-196BD2B56062}"/>
              </a:ext>
            </a:extLst>
          </p:cNvPr>
          <p:cNvSpPr/>
          <p:nvPr/>
        </p:nvSpPr>
        <p:spPr>
          <a:xfrm>
            <a:off x="8317792" y="3110805"/>
            <a:ext cx="635001" cy="635001"/>
          </a:xfrm>
          <a:prstGeom prst="ellipse">
            <a:avLst/>
          </a:prstGeom>
          <a:gradFill>
            <a:gsLst>
              <a:gs pos="0">
                <a:srgbClr val="FBC9FE"/>
              </a:gs>
              <a:gs pos="100000">
                <a:srgbClr val="5C33E6"/>
              </a:gs>
            </a:gsLst>
            <a:lin ang="30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  <p:sp>
        <p:nvSpPr>
          <p:cNvPr id="76" name="Shape">
            <a:extLst>
              <a:ext uri="{FF2B5EF4-FFF2-40B4-BE49-F238E27FC236}">
                <a16:creationId xmlns:a16="http://schemas.microsoft.com/office/drawing/2014/main" id="{99A4E41F-16FC-4178-BC45-94F87606FCAF}"/>
              </a:ext>
            </a:extLst>
          </p:cNvPr>
          <p:cNvSpPr/>
          <p:nvPr/>
        </p:nvSpPr>
        <p:spPr>
          <a:xfrm>
            <a:off x="8495593" y="3302000"/>
            <a:ext cx="279401" cy="2540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77" name="Circle">
            <a:extLst>
              <a:ext uri="{FF2B5EF4-FFF2-40B4-BE49-F238E27FC236}">
                <a16:creationId xmlns:a16="http://schemas.microsoft.com/office/drawing/2014/main" id="{C5AF9C59-DC73-4F3D-9741-05E4F409F27E}"/>
              </a:ext>
            </a:extLst>
          </p:cNvPr>
          <p:cNvSpPr/>
          <p:nvPr/>
        </p:nvSpPr>
        <p:spPr>
          <a:xfrm>
            <a:off x="9433268" y="5204718"/>
            <a:ext cx="635001" cy="635001"/>
          </a:xfrm>
          <a:prstGeom prst="ellipse">
            <a:avLst/>
          </a:prstGeom>
          <a:gradFill>
            <a:gsLst>
              <a:gs pos="0">
                <a:srgbClr val="FBC9FE"/>
              </a:gs>
              <a:gs pos="100000">
                <a:srgbClr val="5C33E6"/>
              </a:gs>
            </a:gsLst>
            <a:lin ang="3000000" scaled="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  <p:sp>
        <p:nvSpPr>
          <p:cNvPr id="78" name="Shape">
            <a:extLst>
              <a:ext uri="{FF2B5EF4-FFF2-40B4-BE49-F238E27FC236}">
                <a16:creationId xmlns:a16="http://schemas.microsoft.com/office/drawing/2014/main" id="{63E95B33-2F03-402D-B9E9-A372D66375E8}"/>
              </a:ext>
            </a:extLst>
          </p:cNvPr>
          <p:cNvSpPr/>
          <p:nvPr/>
        </p:nvSpPr>
        <p:spPr>
          <a:xfrm>
            <a:off x="9611068" y="5382518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grpSp>
        <p:nvGrpSpPr>
          <p:cNvPr id="79" name="Group">
            <a:extLst>
              <a:ext uri="{FF2B5EF4-FFF2-40B4-BE49-F238E27FC236}">
                <a16:creationId xmlns:a16="http://schemas.microsoft.com/office/drawing/2014/main" id="{1A78E343-7831-4A1A-BA1E-9C8775C0C65C}"/>
              </a:ext>
            </a:extLst>
          </p:cNvPr>
          <p:cNvGrpSpPr/>
          <p:nvPr/>
        </p:nvGrpSpPr>
        <p:grpSpPr>
          <a:xfrm>
            <a:off x="2123734" y="5204718"/>
            <a:ext cx="635001" cy="635001"/>
            <a:chOff x="0" y="0"/>
            <a:chExt cx="1270000" cy="1270000"/>
          </a:xfrm>
        </p:grpSpPr>
        <p:sp>
          <p:nvSpPr>
            <p:cNvPr id="80" name="Circle">
              <a:extLst>
                <a:ext uri="{FF2B5EF4-FFF2-40B4-BE49-F238E27FC236}">
                  <a16:creationId xmlns:a16="http://schemas.microsoft.com/office/drawing/2014/main" id="{BC3B6BD0-5DA8-45CD-8B55-AC810C1B8D65}"/>
                </a:ext>
              </a:extLst>
            </p:cNvPr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gradFill>
              <a:gsLst>
                <a:gs pos="0">
                  <a:srgbClr val="FBC9FE"/>
                </a:gs>
                <a:gs pos="100000">
                  <a:srgbClr val="5C33E6"/>
                </a:gs>
              </a:gsLst>
              <a:lin ang="3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dirty="0"/>
            </a:p>
          </p:txBody>
        </p:sp>
        <p:sp>
          <p:nvSpPr>
            <p:cNvPr id="81" name="Shape">
              <a:extLst>
                <a:ext uri="{FF2B5EF4-FFF2-40B4-BE49-F238E27FC236}">
                  <a16:creationId xmlns:a16="http://schemas.microsoft.com/office/drawing/2014/main" id="{37D0997D-96B8-4B0B-B6E1-6047E938837F}"/>
                </a:ext>
              </a:extLst>
            </p:cNvPr>
            <p:cNvSpPr/>
            <p:nvPr/>
          </p:nvSpPr>
          <p:spPr>
            <a:xfrm>
              <a:off x="355600" y="406375"/>
              <a:ext cx="558800" cy="457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/>
            </a:p>
          </p:txBody>
        </p:sp>
      </p:grpSp>
      <p:grpSp>
        <p:nvGrpSpPr>
          <p:cNvPr id="82" name="Group">
            <a:extLst>
              <a:ext uri="{FF2B5EF4-FFF2-40B4-BE49-F238E27FC236}">
                <a16:creationId xmlns:a16="http://schemas.microsoft.com/office/drawing/2014/main" id="{758D2078-D11A-40AC-8E52-60037917390C}"/>
              </a:ext>
            </a:extLst>
          </p:cNvPr>
          <p:cNvGrpSpPr/>
          <p:nvPr/>
        </p:nvGrpSpPr>
        <p:grpSpPr>
          <a:xfrm>
            <a:off x="7202319" y="5204718"/>
            <a:ext cx="635001" cy="635001"/>
            <a:chOff x="0" y="0"/>
            <a:chExt cx="1270000" cy="1270000"/>
          </a:xfrm>
        </p:grpSpPr>
        <p:sp>
          <p:nvSpPr>
            <p:cNvPr id="83" name="Circle">
              <a:extLst>
                <a:ext uri="{FF2B5EF4-FFF2-40B4-BE49-F238E27FC236}">
                  <a16:creationId xmlns:a16="http://schemas.microsoft.com/office/drawing/2014/main" id="{85EDB404-A7EB-4976-815F-FBAE4F07639B}"/>
                </a:ext>
              </a:extLst>
            </p:cNvPr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gradFill>
              <a:gsLst>
                <a:gs pos="0">
                  <a:srgbClr val="FBC9FE"/>
                </a:gs>
                <a:gs pos="100000">
                  <a:srgbClr val="5C33E6"/>
                </a:gs>
              </a:gsLst>
              <a:lin ang="3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dirty="0"/>
            </a:p>
          </p:txBody>
        </p:sp>
        <p:sp>
          <p:nvSpPr>
            <p:cNvPr id="84" name="Shape">
              <a:extLst>
                <a:ext uri="{FF2B5EF4-FFF2-40B4-BE49-F238E27FC236}">
                  <a16:creationId xmlns:a16="http://schemas.microsoft.com/office/drawing/2014/main" id="{DE65E922-865D-4624-B9ED-FA88E8C9B227}"/>
                </a:ext>
              </a:extLst>
            </p:cNvPr>
            <p:cNvSpPr/>
            <p:nvPr/>
          </p:nvSpPr>
          <p:spPr>
            <a:xfrm>
              <a:off x="355600" y="355600"/>
              <a:ext cx="558800" cy="558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9" y="17044"/>
                  </a:moveTo>
                  <a:cubicBezTo>
                    <a:pt x="9428" y="17174"/>
                    <a:pt x="9252" y="17274"/>
                    <a:pt x="9050" y="17344"/>
                  </a:cubicBezTo>
                  <a:cubicBezTo>
                    <a:pt x="8849" y="17415"/>
                    <a:pt x="8636" y="17450"/>
                    <a:pt x="8413" y="17450"/>
                  </a:cubicBezTo>
                  <a:cubicBezTo>
                    <a:pt x="7887" y="17450"/>
                    <a:pt x="7488" y="17288"/>
                    <a:pt x="7214" y="16966"/>
                  </a:cubicBezTo>
                  <a:cubicBezTo>
                    <a:pt x="6941" y="16644"/>
                    <a:pt x="6797" y="16226"/>
                    <a:pt x="6782" y="15715"/>
                  </a:cubicBezTo>
                  <a:lnTo>
                    <a:pt x="5864" y="15715"/>
                  </a:lnTo>
                  <a:cubicBezTo>
                    <a:pt x="5857" y="16122"/>
                    <a:pt x="5913" y="16486"/>
                    <a:pt x="6032" y="16805"/>
                  </a:cubicBezTo>
                  <a:cubicBezTo>
                    <a:pt x="6151" y="17123"/>
                    <a:pt x="6321" y="17393"/>
                    <a:pt x="6545" y="17611"/>
                  </a:cubicBezTo>
                  <a:cubicBezTo>
                    <a:pt x="6767" y="17830"/>
                    <a:pt x="7038" y="17995"/>
                    <a:pt x="7355" y="18106"/>
                  </a:cubicBezTo>
                  <a:cubicBezTo>
                    <a:pt x="7671" y="18218"/>
                    <a:pt x="8024" y="18273"/>
                    <a:pt x="8413" y="18273"/>
                  </a:cubicBezTo>
                  <a:cubicBezTo>
                    <a:pt x="8773" y="18273"/>
                    <a:pt x="9113" y="18223"/>
                    <a:pt x="9434" y="18123"/>
                  </a:cubicBezTo>
                  <a:cubicBezTo>
                    <a:pt x="9754" y="18023"/>
                    <a:pt x="10033" y="17873"/>
                    <a:pt x="10271" y="17672"/>
                  </a:cubicBezTo>
                  <a:cubicBezTo>
                    <a:pt x="10509" y="17472"/>
                    <a:pt x="10697" y="17222"/>
                    <a:pt x="10837" y="16922"/>
                  </a:cubicBezTo>
                  <a:cubicBezTo>
                    <a:pt x="10978" y="16621"/>
                    <a:pt x="11048" y="16275"/>
                    <a:pt x="11048" y="15881"/>
                  </a:cubicBezTo>
                  <a:cubicBezTo>
                    <a:pt x="11048" y="15407"/>
                    <a:pt x="10935" y="14995"/>
                    <a:pt x="10708" y="14646"/>
                  </a:cubicBezTo>
                  <a:cubicBezTo>
                    <a:pt x="10481" y="14298"/>
                    <a:pt x="10134" y="14072"/>
                    <a:pt x="9666" y="13968"/>
                  </a:cubicBezTo>
                  <a:lnTo>
                    <a:pt x="9666" y="13946"/>
                  </a:lnTo>
                  <a:cubicBezTo>
                    <a:pt x="9968" y="13805"/>
                    <a:pt x="10220" y="13597"/>
                    <a:pt x="10422" y="13323"/>
                  </a:cubicBezTo>
                  <a:cubicBezTo>
                    <a:pt x="10624" y="13048"/>
                    <a:pt x="10724" y="12734"/>
                    <a:pt x="10724" y="12377"/>
                  </a:cubicBezTo>
                  <a:cubicBezTo>
                    <a:pt x="10724" y="12014"/>
                    <a:pt x="10665" y="11698"/>
                    <a:pt x="10546" y="11432"/>
                  </a:cubicBezTo>
                  <a:cubicBezTo>
                    <a:pt x="10427" y="11165"/>
                    <a:pt x="10263" y="10946"/>
                    <a:pt x="10055" y="10776"/>
                  </a:cubicBezTo>
                  <a:cubicBezTo>
                    <a:pt x="9846" y="10605"/>
                    <a:pt x="9599" y="10477"/>
                    <a:pt x="9315" y="10392"/>
                  </a:cubicBezTo>
                  <a:cubicBezTo>
                    <a:pt x="9030" y="10306"/>
                    <a:pt x="8722" y="10264"/>
                    <a:pt x="8391" y="10264"/>
                  </a:cubicBezTo>
                  <a:cubicBezTo>
                    <a:pt x="8010" y="10264"/>
                    <a:pt x="7673" y="10326"/>
                    <a:pt x="7382" y="10453"/>
                  </a:cubicBezTo>
                  <a:cubicBezTo>
                    <a:pt x="7090" y="10579"/>
                    <a:pt x="6847" y="10753"/>
                    <a:pt x="6653" y="10976"/>
                  </a:cubicBezTo>
                  <a:cubicBezTo>
                    <a:pt x="6459" y="11198"/>
                    <a:pt x="6309" y="11466"/>
                    <a:pt x="6204" y="11777"/>
                  </a:cubicBezTo>
                  <a:cubicBezTo>
                    <a:pt x="6100" y="12088"/>
                    <a:pt x="6040" y="12433"/>
                    <a:pt x="6026" y="12811"/>
                  </a:cubicBezTo>
                  <a:lnTo>
                    <a:pt x="6944" y="12811"/>
                  </a:lnTo>
                  <a:cubicBezTo>
                    <a:pt x="6944" y="12581"/>
                    <a:pt x="6972" y="12363"/>
                    <a:pt x="7031" y="12155"/>
                  </a:cubicBezTo>
                  <a:cubicBezTo>
                    <a:pt x="7088" y="11947"/>
                    <a:pt x="7177" y="11766"/>
                    <a:pt x="7296" y="11610"/>
                  </a:cubicBezTo>
                  <a:cubicBezTo>
                    <a:pt x="7414" y="11454"/>
                    <a:pt x="7565" y="11330"/>
                    <a:pt x="7749" y="11237"/>
                  </a:cubicBezTo>
                  <a:cubicBezTo>
                    <a:pt x="7932" y="11144"/>
                    <a:pt x="8147" y="11098"/>
                    <a:pt x="8391" y="11098"/>
                  </a:cubicBezTo>
                  <a:cubicBezTo>
                    <a:pt x="8780" y="11098"/>
                    <a:pt x="9104" y="11204"/>
                    <a:pt x="9364" y="11415"/>
                  </a:cubicBezTo>
                  <a:cubicBezTo>
                    <a:pt x="9623" y="11627"/>
                    <a:pt x="9752" y="11943"/>
                    <a:pt x="9752" y="12366"/>
                  </a:cubicBezTo>
                  <a:cubicBezTo>
                    <a:pt x="9752" y="12574"/>
                    <a:pt x="9713" y="12759"/>
                    <a:pt x="9634" y="12922"/>
                  </a:cubicBezTo>
                  <a:cubicBezTo>
                    <a:pt x="9554" y="13086"/>
                    <a:pt x="9448" y="13221"/>
                    <a:pt x="9315" y="13329"/>
                  </a:cubicBezTo>
                  <a:cubicBezTo>
                    <a:pt x="9182" y="13436"/>
                    <a:pt x="9027" y="13517"/>
                    <a:pt x="8851" y="13574"/>
                  </a:cubicBezTo>
                  <a:cubicBezTo>
                    <a:pt x="8674" y="13629"/>
                    <a:pt x="8488" y="13657"/>
                    <a:pt x="8294" y="13657"/>
                  </a:cubicBezTo>
                  <a:lnTo>
                    <a:pt x="7992" y="13657"/>
                  </a:lnTo>
                  <a:cubicBezTo>
                    <a:pt x="7963" y="13657"/>
                    <a:pt x="7930" y="13653"/>
                    <a:pt x="7895" y="13645"/>
                  </a:cubicBezTo>
                  <a:lnTo>
                    <a:pt x="7895" y="14447"/>
                  </a:lnTo>
                  <a:cubicBezTo>
                    <a:pt x="8067" y="14424"/>
                    <a:pt x="8251" y="14413"/>
                    <a:pt x="8445" y="14413"/>
                  </a:cubicBezTo>
                  <a:cubicBezTo>
                    <a:pt x="8676" y="14413"/>
                    <a:pt x="8890" y="14444"/>
                    <a:pt x="9088" y="14507"/>
                  </a:cubicBezTo>
                  <a:cubicBezTo>
                    <a:pt x="9286" y="14571"/>
                    <a:pt x="9457" y="14667"/>
                    <a:pt x="9601" y="14797"/>
                  </a:cubicBezTo>
                  <a:cubicBezTo>
                    <a:pt x="9745" y="14927"/>
                    <a:pt x="9860" y="15086"/>
                    <a:pt x="9947" y="15275"/>
                  </a:cubicBezTo>
                  <a:cubicBezTo>
                    <a:pt x="10033" y="15464"/>
                    <a:pt x="10076" y="15682"/>
                    <a:pt x="10076" y="15926"/>
                  </a:cubicBezTo>
                  <a:cubicBezTo>
                    <a:pt x="10076" y="16163"/>
                    <a:pt x="10031" y="16377"/>
                    <a:pt x="9941" y="16565"/>
                  </a:cubicBezTo>
                  <a:cubicBezTo>
                    <a:pt x="9851" y="16754"/>
                    <a:pt x="9731" y="16914"/>
                    <a:pt x="9579" y="17044"/>
                  </a:cubicBezTo>
                  <a:moveTo>
                    <a:pt x="14257" y="18151"/>
                  </a:moveTo>
                  <a:lnTo>
                    <a:pt x="15175" y="18151"/>
                  </a:lnTo>
                  <a:lnTo>
                    <a:pt x="15175" y="10264"/>
                  </a:lnTo>
                  <a:lnTo>
                    <a:pt x="14473" y="10264"/>
                  </a:lnTo>
                  <a:cubicBezTo>
                    <a:pt x="14422" y="10561"/>
                    <a:pt x="14329" y="10805"/>
                    <a:pt x="14192" y="10998"/>
                  </a:cubicBezTo>
                  <a:cubicBezTo>
                    <a:pt x="14055" y="11191"/>
                    <a:pt x="13888" y="11343"/>
                    <a:pt x="13690" y="11454"/>
                  </a:cubicBezTo>
                  <a:cubicBezTo>
                    <a:pt x="13492" y="11565"/>
                    <a:pt x="13271" y="11641"/>
                    <a:pt x="13026" y="11682"/>
                  </a:cubicBezTo>
                  <a:cubicBezTo>
                    <a:pt x="12781" y="11723"/>
                    <a:pt x="12529" y="11743"/>
                    <a:pt x="12270" y="11743"/>
                  </a:cubicBezTo>
                  <a:lnTo>
                    <a:pt x="12270" y="12499"/>
                  </a:lnTo>
                  <a:lnTo>
                    <a:pt x="14257" y="12499"/>
                  </a:lnTo>
                  <a:cubicBezTo>
                    <a:pt x="14257" y="12499"/>
                    <a:pt x="14257" y="18151"/>
                    <a:pt x="14257" y="18151"/>
                  </a:cubicBezTo>
                  <a:close/>
                  <a:moveTo>
                    <a:pt x="20618" y="6873"/>
                  </a:moveTo>
                  <a:lnTo>
                    <a:pt x="982" y="6873"/>
                  </a:lnTo>
                  <a:lnTo>
                    <a:pt x="982" y="3928"/>
                  </a:lnTo>
                  <a:cubicBezTo>
                    <a:pt x="982" y="3385"/>
                    <a:pt x="1421" y="2945"/>
                    <a:pt x="1964" y="2945"/>
                  </a:cubicBezTo>
                  <a:lnTo>
                    <a:pt x="3927" y="2945"/>
                  </a:lnTo>
                  <a:lnTo>
                    <a:pt x="3927" y="4418"/>
                  </a:lnTo>
                  <a:cubicBezTo>
                    <a:pt x="3927" y="4690"/>
                    <a:pt x="4147" y="4909"/>
                    <a:pt x="4418" y="4909"/>
                  </a:cubicBezTo>
                  <a:cubicBezTo>
                    <a:pt x="4690" y="4909"/>
                    <a:pt x="4909" y="4690"/>
                    <a:pt x="4909" y="4418"/>
                  </a:cubicBezTo>
                  <a:lnTo>
                    <a:pt x="4909" y="2945"/>
                  </a:lnTo>
                  <a:lnTo>
                    <a:pt x="16691" y="2945"/>
                  </a:lnTo>
                  <a:lnTo>
                    <a:pt x="16691" y="4418"/>
                  </a:lnTo>
                  <a:cubicBezTo>
                    <a:pt x="16691" y="4690"/>
                    <a:pt x="16910" y="4909"/>
                    <a:pt x="17182" y="4909"/>
                  </a:cubicBezTo>
                  <a:cubicBezTo>
                    <a:pt x="17453" y="4909"/>
                    <a:pt x="17673" y="4690"/>
                    <a:pt x="17673" y="4418"/>
                  </a:cubicBezTo>
                  <a:lnTo>
                    <a:pt x="17673" y="2945"/>
                  </a:lnTo>
                  <a:lnTo>
                    <a:pt x="19636" y="2945"/>
                  </a:lnTo>
                  <a:cubicBezTo>
                    <a:pt x="20179" y="2945"/>
                    <a:pt x="20618" y="3385"/>
                    <a:pt x="20618" y="3928"/>
                  </a:cubicBezTo>
                  <a:cubicBezTo>
                    <a:pt x="20618" y="3928"/>
                    <a:pt x="20618" y="6873"/>
                    <a:pt x="20618" y="6873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9" y="20618"/>
                    <a:pt x="19636" y="20618"/>
                  </a:cubicBezTo>
                  <a:lnTo>
                    <a:pt x="1964" y="20618"/>
                  </a:lnTo>
                  <a:cubicBezTo>
                    <a:pt x="1421" y="20618"/>
                    <a:pt x="982" y="20179"/>
                    <a:pt x="982" y="19636"/>
                  </a:cubicBezTo>
                  <a:lnTo>
                    <a:pt x="982" y="7855"/>
                  </a:lnTo>
                  <a:lnTo>
                    <a:pt x="20618" y="7855"/>
                  </a:lnTo>
                  <a:cubicBezTo>
                    <a:pt x="20618" y="7855"/>
                    <a:pt x="20618" y="19636"/>
                    <a:pt x="20618" y="19636"/>
                  </a:cubicBezTo>
                  <a:close/>
                  <a:moveTo>
                    <a:pt x="19636" y="1964"/>
                  </a:moveTo>
                  <a:lnTo>
                    <a:pt x="17673" y="1964"/>
                  </a:lnTo>
                  <a:lnTo>
                    <a:pt x="17673" y="491"/>
                  </a:lnTo>
                  <a:cubicBezTo>
                    <a:pt x="17673" y="220"/>
                    <a:pt x="17453" y="0"/>
                    <a:pt x="17182" y="0"/>
                  </a:cubicBezTo>
                  <a:cubicBezTo>
                    <a:pt x="16910" y="0"/>
                    <a:pt x="16691" y="220"/>
                    <a:pt x="16691" y="491"/>
                  </a:cubicBezTo>
                  <a:lnTo>
                    <a:pt x="16691" y="1964"/>
                  </a:lnTo>
                  <a:lnTo>
                    <a:pt x="4909" y="1964"/>
                  </a:lnTo>
                  <a:lnTo>
                    <a:pt x="4909" y="491"/>
                  </a:lnTo>
                  <a:cubicBezTo>
                    <a:pt x="4909" y="220"/>
                    <a:pt x="4690" y="0"/>
                    <a:pt x="4418" y="0"/>
                  </a:cubicBezTo>
                  <a:cubicBezTo>
                    <a:pt x="4147" y="0"/>
                    <a:pt x="3927" y="220"/>
                    <a:pt x="3927" y="491"/>
                  </a:cubicBezTo>
                  <a:lnTo>
                    <a:pt x="3927" y="1964"/>
                  </a:lnTo>
                  <a:lnTo>
                    <a:pt x="1964" y="1964"/>
                  </a:lnTo>
                  <a:cubicBezTo>
                    <a:pt x="879" y="1964"/>
                    <a:pt x="0" y="2843"/>
                    <a:pt x="0" y="3928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3928"/>
                  </a:lnTo>
                  <a:cubicBezTo>
                    <a:pt x="21600" y="2843"/>
                    <a:pt x="20721" y="1964"/>
                    <a:pt x="19636" y="1964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/>
            </a:p>
          </p:txBody>
        </p:sp>
      </p:grpSp>
      <p:sp>
        <p:nvSpPr>
          <p:cNvPr id="85" name="Circle">
            <a:extLst>
              <a:ext uri="{FF2B5EF4-FFF2-40B4-BE49-F238E27FC236}">
                <a16:creationId xmlns:a16="http://schemas.microsoft.com/office/drawing/2014/main" id="{6B7AE3E7-713D-4337-8803-FA6A396B0E4C}"/>
              </a:ext>
            </a:extLst>
          </p:cNvPr>
          <p:cNvSpPr/>
          <p:nvPr/>
        </p:nvSpPr>
        <p:spPr>
          <a:xfrm>
            <a:off x="6048375" y="2334071"/>
            <a:ext cx="95250" cy="95251"/>
          </a:xfrm>
          <a:prstGeom prst="ellipse">
            <a:avLst/>
          </a:prstGeom>
          <a:solidFill>
            <a:srgbClr val="1AAEC7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3" name="Oval 17">
            <a:extLst>
              <a:ext uri="{FF2B5EF4-FFF2-40B4-BE49-F238E27FC236}">
                <a16:creationId xmlns:a16="http://schemas.microsoft.com/office/drawing/2014/main" id="{8164E24F-C777-4E0B-8714-02FD7DEEBDD7}"/>
              </a:ext>
            </a:extLst>
          </p:cNvPr>
          <p:cNvSpPr/>
          <p:nvPr/>
        </p:nvSpPr>
        <p:spPr>
          <a:xfrm>
            <a:off x="7949980" y="2026576"/>
            <a:ext cx="284164" cy="283370"/>
          </a:xfrm>
          <a:prstGeom prst="ellipse">
            <a:avLst/>
          </a:prstGeom>
          <a:solidFill>
            <a:srgbClr val="FF2841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4" name="Circle">
            <a:extLst>
              <a:ext uri="{FF2B5EF4-FFF2-40B4-BE49-F238E27FC236}">
                <a16:creationId xmlns:a16="http://schemas.microsoft.com/office/drawing/2014/main" id="{A016B0F7-211F-4FE6-AB9D-4E13989AE9B5}"/>
              </a:ext>
            </a:extLst>
          </p:cNvPr>
          <p:cNvSpPr/>
          <p:nvPr/>
        </p:nvSpPr>
        <p:spPr>
          <a:xfrm>
            <a:off x="10574515" y="5079432"/>
            <a:ext cx="887479" cy="887479"/>
          </a:xfrm>
          <a:prstGeom prst="ellipse">
            <a:avLst/>
          </a:prstGeom>
          <a:gradFill>
            <a:gsLst>
              <a:gs pos="0">
                <a:srgbClr val="FF2841">
                  <a:alpha val="15897"/>
                </a:srgbClr>
              </a:gs>
              <a:gs pos="100000">
                <a:srgbClr val="5C33E6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5" name="Circle">
            <a:extLst>
              <a:ext uri="{FF2B5EF4-FFF2-40B4-BE49-F238E27FC236}">
                <a16:creationId xmlns:a16="http://schemas.microsoft.com/office/drawing/2014/main" id="{F143A848-625E-4DFF-B29A-E396BC12B0F4}"/>
              </a:ext>
            </a:extLst>
          </p:cNvPr>
          <p:cNvSpPr/>
          <p:nvPr/>
        </p:nvSpPr>
        <p:spPr>
          <a:xfrm>
            <a:off x="10602290" y="722577"/>
            <a:ext cx="633934" cy="633934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402348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 flipH="1">
            <a:off x="0" y="-1"/>
            <a:ext cx="8654313" cy="6355081"/>
          </a:xfrm>
          <a:custGeom>
            <a:avLst/>
            <a:gdLst>
              <a:gd name="T0" fmla="*/ 327 w 1150"/>
              <a:gd name="T1" fmla="*/ 251 h 844"/>
              <a:gd name="T2" fmla="*/ 437 w 1150"/>
              <a:gd name="T3" fmla="*/ 459 h 844"/>
              <a:gd name="T4" fmla="*/ 559 w 1150"/>
              <a:gd name="T5" fmla="*/ 659 h 844"/>
              <a:gd name="T6" fmla="*/ 793 w 1150"/>
              <a:gd name="T7" fmla="*/ 844 h 844"/>
              <a:gd name="T8" fmla="*/ 888 w 1150"/>
              <a:gd name="T9" fmla="*/ 844 h 844"/>
              <a:gd name="T10" fmla="*/ 1024 w 1150"/>
              <a:gd name="T11" fmla="*/ 701 h 844"/>
              <a:gd name="T12" fmla="*/ 1073 w 1150"/>
              <a:gd name="T13" fmla="*/ 492 h 844"/>
              <a:gd name="T14" fmla="*/ 1150 w 1150"/>
              <a:gd name="T15" fmla="*/ 457 h 844"/>
              <a:gd name="T16" fmla="*/ 1150 w 1150"/>
              <a:gd name="T17" fmla="*/ 0 h 844"/>
              <a:gd name="T18" fmla="*/ 0 w 1150"/>
              <a:gd name="T19" fmla="*/ 0 h 844"/>
              <a:gd name="T20" fmla="*/ 327 w 1150"/>
              <a:gd name="T21" fmla="*/ 251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0" h="844">
                <a:moveTo>
                  <a:pt x="327" y="251"/>
                </a:moveTo>
                <a:cubicBezTo>
                  <a:pt x="442" y="297"/>
                  <a:pt x="445" y="371"/>
                  <a:pt x="437" y="459"/>
                </a:cubicBezTo>
                <a:cubicBezTo>
                  <a:pt x="429" y="549"/>
                  <a:pt x="552" y="554"/>
                  <a:pt x="559" y="659"/>
                </a:cubicBezTo>
                <a:cubicBezTo>
                  <a:pt x="566" y="758"/>
                  <a:pt x="626" y="844"/>
                  <a:pt x="793" y="844"/>
                </a:cubicBezTo>
                <a:cubicBezTo>
                  <a:pt x="793" y="844"/>
                  <a:pt x="848" y="844"/>
                  <a:pt x="888" y="844"/>
                </a:cubicBezTo>
                <a:cubicBezTo>
                  <a:pt x="927" y="844"/>
                  <a:pt x="1024" y="820"/>
                  <a:pt x="1024" y="701"/>
                </a:cubicBezTo>
                <a:cubicBezTo>
                  <a:pt x="1024" y="582"/>
                  <a:pt x="1016" y="540"/>
                  <a:pt x="1073" y="492"/>
                </a:cubicBezTo>
                <a:cubicBezTo>
                  <a:pt x="1091" y="477"/>
                  <a:pt x="1118" y="467"/>
                  <a:pt x="1150" y="457"/>
                </a:cubicBezTo>
                <a:cubicBezTo>
                  <a:pt x="1150" y="0"/>
                  <a:pt x="1150" y="0"/>
                  <a:pt x="1150" y="0"/>
                </a:cubicBezTo>
                <a:cubicBezTo>
                  <a:pt x="0" y="0"/>
                  <a:pt x="0" y="0"/>
                  <a:pt x="0" y="0"/>
                </a:cubicBezTo>
                <a:cubicBezTo>
                  <a:pt x="57" y="190"/>
                  <a:pt x="214" y="206"/>
                  <a:pt x="327" y="25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flipH="1">
            <a:off x="0" y="0"/>
            <a:ext cx="7652115" cy="5619141"/>
          </a:xfrm>
          <a:custGeom>
            <a:avLst/>
            <a:gdLst>
              <a:gd name="T0" fmla="*/ 327 w 1150"/>
              <a:gd name="T1" fmla="*/ 251 h 844"/>
              <a:gd name="T2" fmla="*/ 437 w 1150"/>
              <a:gd name="T3" fmla="*/ 459 h 844"/>
              <a:gd name="T4" fmla="*/ 559 w 1150"/>
              <a:gd name="T5" fmla="*/ 659 h 844"/>
              <a:gd name="T6" fmla="*/ 793 w 1150"/>
              <a:gd name="T7" fmla="*/ 844 h 844"/>
              <a:gd name="T8" fmla="*/ 888 w 1150"/>
              <a:gd name="T9" fmla="*/ 844 h 844"/>
              <a:gd name="T10" fmla="*/ 1024 w 1150"/>
              <a:gd name="T11" fmla="*/ 701 h 844"/>
              <a:gd name="T12" fmla="*/ 1073 w 1150"/>
              <a:gd name="T13" fmla="*/ 492 h 844"/>
              <a:gd name="T14" fmla="*/ 1150 w 1150"/>
              <a:gd name="T15" fmla="*/ 457 h 844"/>
              <a:gd name="T16" fmla="*/ 1150 w 1150"/>
              <a:gd name="T17" fmla="*/ 0 h 844"/>
              <a:gd name="T18" fmla="*/ 0 w 1150"/>
              <a:gd name="T19" fmla="*/ 0 h 844"/>
              <a:gd name="T20" fmla="*/ 327 w 1150"/>
              <a:gd name="T21" fmla="*/ 251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0" h="844">
                <a:moveTo>
                  <a:pt x="327" y="251"/>
                </a:moveTo>
                <a:cubicBezTo>
                  <a:pt x="442" y="297"/>
                  <a:pt x="445" y="371"/>
                  <a:pt x="437" y="459"/>
                </a:cubicBezTo>
                <a:cubicBezTo>
                  <a:pt x="429" y="549"/>
                  <a:pt x="552" y="554"/>
                  <a:pt x="559" y="659"/>
                </a:cubicBezTo>
                <a:cubicBezTo>
                  <a:pt x="566" y="758"/>
                  <a:pt x="626" y="844"/>
                  <a:pt x="793" y="844"/>
                </a:cubicBezTo>
                <a:cubicBezTo>
                  <a:pt x="793" y="844"/>
                  <a:pt x="848" y="844"/>
                  <a:pt x="888" y="844"/>
                </a:cubicBezTo>
                <a:cubicBezTo>
                  <a:pt x="927" y="844"/>
                  <a:pt x="1024" y="820"/>
                  <a:pt x="1024" y="701"/>
                </a:cubicBezTo>
                <a:cubicBezTo>
                  <a:pt x="1024" y="582"/>
                  <a:pt x="1016" y="540"/>
                  <a:pt x="1073" y="492"/>
                </a:cubicBezTo>
                <a:cubicBezTo>
                  <a:pt x="1091" y="477"/>
                  <a:pt x="1118" y="467"/>
                  <a:pt x="1150" y="457"/>
                </a:cubicBezTo>
                <a:cubicBezTo>
                  <a:pt x="1150" y="0"/>
                  <a:pt x="1150" y="0"/>
                  <a:pt x="1150" y="0"/>
                </a:cubicBezTo>
                <a:cubicBezTo>
                  <a:pt x="0" y="0"/>
                  <a:pt x="0" y="0"/>
                  <a:pt x="0" y="0"/>
                </a:cubicBezTo>
                <a:cubicBezTo>
                  <a:pt x="57" y="190"/>
                  <a:pt x="214" y="206"/>
                  <a:pt x="327" y="25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9C2AC8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58" name="Group 357"/>
          <p:cNvGrpSpPr/>
          <p:nvPr/>
        </p:nvGrpSpPr>
        <p:grpSpPr>
          <a:xfrm>
            <a:off x="11355253" y="408941"/>
            <a:ext cx="265320" cy="254000"/>
            <a:chOff x="8343956" y="2451100"/>
            <a:chExt cx="1920257" cy="1838325"/>
          </a:xfrm>
          <a:solidFill>
            <a:srgbClr val="FBC9FE"/>
          </a:solidFill>
        </p:grpSpPr>
        <p:sp>
          <p:nvSpPr>
            <p:cNvPr id="348" name="Rectangle 347"/>
            <p:cNvSpPr/>
            <p:nvPr/>
          </p:nvSpPr>
          <p:spPr>
            <a:xfrm>
              <a:off x="8343956" y="2451100"/>
              <a:ext cx="536575" cy="536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9" name="Rectangle 348"/>
            <p:cNvSpPr/>
            <p:nvPr/>
          </p:nvSpPr>
          <p:spPr>
            <a:xfrm>
              <a:off x="9035797" y="2451100"/>
              <a:ext cx="536575" cy="536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0" name="Rectangle 349"/>
            <p:cNvSpPr/>
            <p:nvPr/>
          </p:nvSpPr>
          <p:spPr>
            <a:xfrm>
              <a:off x="9727638" y="2451100"/>
              <a:ext cx="536575" cy="536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1" name="Rectangle 350"/>
            <p:cNvSpPr/>
            <p:nvPr/>
          </p:nvSpPr>
          <p:spPr>
            <a:xfrm>
              <a:off x="8343956" y="3101975"/>
              <a:ext cx="536575" cy="536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2" name="Rectangle 351"/>
            <p:cNvSpPr/>
            <p:nvPr/>
          </p:nvSpPr>
          <p:spPr>
            <a:xfrm>
              <a:off x="9035797" y="3101975"/>
              <a:ext cx="536575" cy="536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3" name="Rectangle 352"/>
            <p:cNvSpPr/>
            <p:nvPr/>
          </p:nvSpPr>
          <p:spPr>
            <a:xfrm>
              <a:off x="9727638" y="3101975"/>
              <a:ext cx="536575" cy="536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4" name="Rectangle 353"/>
            <p:cNvSpPr/>
            <p:nvPr/>
          </p:nvSpPr>
          <p:spPr>
            <a:xfrm>
              <a:off x="8343956" y="3752850"/>
              <a:ext cx="536575" cy="536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5" name="Rectangle 354"/>
            <p:cNvSpPr/>
            <p:nvPr/>
          </p:nvSpPr>
          <p:spPr>
            <a:xfrm>
              <a:off x="9035797" y="3752850"/>
              <a:ext cx="536575" cy="536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6" name="Rectangle 355"/>
            <p:cNvSpPr/>
            <p:nvPr/>
          </p:nvSpPr>
          <p:spPr>
            <a:xfrm>
              <a:off x="9727638" y="3752850"/>
              <a:ext cx="536575" cy="536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59" name="TextBox 358"/>
          <p:cNvSpPr txBox="1"/>
          <p:nvPr/>
        </p:nvSpPr>
        <p:spPr>
          <a:xfrm>
            <a:off x="7718790" y="403225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Powerpoint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0" name="TextBox 359"/>
          <p:cNvSpPr txBox="1"/>
          <p:nvPr/>
        </p:nvSpPr>
        <p:spPr>
          <a:xfrm>
            <a:off x="8984641" y="403225"/>
            <a:ext cx="6158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Keynote</a:t>
            </a:r>
          </a:p>
        </p:txBody>
      </p:sp>
      <p:sp>
        <p:nvSpPr>
          <p:cNvPr id="361" name="TextBox 360"/>
          <p:cNvSpPr txBox="1"/>
          <p:nvPr/>
        </p:nvSpPr>
        <p:spPr>
          <a:xfrm>
            <a:off x="9977080" y="403225"/>
            <a:ext cx="8803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Google Slides</a:t>
            </a:r>
          </a:p>
        </p:txBody>
      </p:sp>
      <p:sp>
        <p:nvSpPr>
          <p:cNvPr id="362" name="Oval 361"/>
          <p:cNvSpPr/>
          <p:nvPr/>
        </p:nvSpPr>
        <p:spPr>
          <a:xfrm>
            <a:off x="7672112" y="430166"/>
            <a:ext cx="71903" cy="719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4" name="TextBox 363"/>
          <p:cNvSpPr txBox="1"/>
          <p:nvPr/>
        </p:nvSpPr>
        <p:spPr>
          <a:xfrm>
            <a:off x="7196534" y="3528572"/>
            <a:ext cx="3788688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Presentation template for your personal and commercial needs, designed and presented by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Aqr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Typeface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adipisicing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6" name="Rounded Rectangle 365"/>
          <p:cNvSpPr/>
          <p:nvPr/>
        </p:nvSpPr>
        <p:spPr>
          <a:xfrm>
            <a:off x="8895181" y="4706686"/>
            <a:ext cx="2029692" cy="42135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rgbClr val="9C2AC8"/>
              </a:gs>
            </a:gsLst>
            <a:lin ang="13800000" scaled="0"/>
          </a:gradFill>
          <a:ln w="15875">
            <a:noFill/>
          </a:ln>
          <a:effectLst>
            <a:outerShdw blurRad="1143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7" name="Group 366"/>
          <p:cNvGrpSpPr/>
          <p:nvPr/>
        </p:nvGrpSpPr>
        <p:grpSpPr>
          <a:xfrm>
            <a:off x="9303397" y="4790407"/>
            <a:ext cx="1213260" cy="253916"/>
            <a:chOff x="1475556" y="5376158"/>
            <a:chExt cx="1213260" cy="253916"/>
          </a:xfrm>
        </p:grpSpPr>
        <p:sp>
          <p:nvSpPr>
            <p:cNvPr id="368" name="TextBox 367"/>
            <p:cNvSpPr txBox="1"/>
            <p:nvPr/>
          </p:nvSpPr>
          <p:spPr>
            <a:xfrm>
              <a:off x="1475556" y="5376158"/>
              <a:ext cx="84189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  <a:latin typeface="+mj-lt"/>
                </a:rPr>
                <a:t>START HERE</a:t>
              </a:r>
            </a:p>
          </p:txBody>
        </p:sp>
        <p:sp>
          <p:nvSpPr>
            <p:cNvPr id="369" name="Half Frame 368"/>
            <p:cNvSpPr/>
            <p:nvPr/>
          </p:nvSpPr>
          <p:spPr>
            <a:xfrm rot="8100000">
              <a:off x="2551150" y="5436098"/>
              <a:ext cx="137666" cy="137666"/>
            </a:xfrm>
            <a:prstGeom prst="halfFrame">
              <a:avLst>
                <a:gd name="adj1" fmla="val 11987"/>
                <a:gd name="adj2" fmla="val 1092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375" name="Group 374"/>
          <p:cNvGrpSpPr/>
          <p:nvPr/>
        </p:nvGrpSpPr>
        <p:grpSpPr>
          <a:xfrm>
            <a:off x="10000502" y="5775541"/>
            <a:ext cx="770836" cy="103545"/>
            <a:chOff x="9359457" y="5484992"/>
            <a:chExt cx="770836" cy="103545"/>
          </a:xfrm>
          <a:solidFill>
            <a:srgbClr val="9C2AC8"/>
          </a:solidFill>
        </p:grpSpPr>
        <p:sp>
          <p:nvSpPr>
            <p:cNvPr id="371" name="Oval 370"/>
            <p:cNvSpPr/>
            <p:nvPr/>
          </p:nvSpPr>
          <p:spPr>
            <a:xfrm>
              <a:off x="9693103" y="5484992"/>
              <a:ext cx="103545" cy="103545"/>
            </a:xfrm>
            <a:prstGeom prst="ellipse">
              <a:avLst/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Oval 371"/>
            <p:cNvSpPr/>
            <p:nvPr/>
          </p:nvSpPr>
          <p:spPr>
            <a:xfrm>
              <a:off x="9359457" y="5489002"/>
              <a:ext cx="95524" cy="955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Oval 372"/>
            <p:cNvSpPr/>
            <p:nvPr/>
          </p:nvSpPr>
          <p:spPr>
            <a:xfrm>
              <a:off x="10034769" y="5489002"/>
              <a:ext cx="95524" cy="955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7" name="TextBox 244">
            <a:extLst>
              <a:ext uri="{FF2B5EF4-FFF2-40B4-BE49-F238E27FC236}">
                <a16:creationId xmlns:a16="http://schemas.microsoft.com/office/drawing/2014/main" id="{99B4A5CD-8D3D-40F8-AC90-525CD397728A}"/>
              </a:ext>
            </a:extLst>
          </p:cNvPr>
          <p:cNvSpPr txBox="1"/>
          <p:nvPr/>
        </p:nvSpPr>
        <p:spPr>
          <a:xfrm>
            <a:off x="5934808" y="2216724"/>
            <a:ext cx="51908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HanWangWCL10" panose="02020600000000000000" pitchFamily="18" charset="-120"/>
                <a:ea typeface="HanWangWCL10" panose="02020600000000000000" pitchFamily="18" charset="-120"/>
              </a:rPr>
              <a:t>PART THREE</a:t>
            </a:r>
          </a:p>
        </p:txBody>
      </p:sp>
      <p:grpSp>
        <p:nvGrpSpPr>
          <p:cNvPr id="398" name="ïsľiḓ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91ECB65-E2FF-4174-AC46-6B7DC9196BE5}"/>
              </a:ext>
            </a:extLst>
          </p:cNvPr>
          <p:cNvGrpSpPr>
            <a:grpSpLocks noChangeAspect="1"/>
          </p:cNvGrpSpPr>
          <p:nvPr/>
        </p:nvGrpSpPr>
        <p:grpSpPr>
          <a:xfrm>
            <a:off x="642177" y="931137"/>
            <a:ext cx="5051763" cy="5608559"/>
            <a:chOff x="4029075" y="1103313"/>
            <a:chExt cx="4148138" cy="4605338"/>
          </a:xfrm>
        </p:grpSpPr>
        <p:sp>
          <p:nvSpPr>
            <p:cNvPr id="399" name="ïṡ1îḑè">
              <a:extLst>
                <a:ext uri="{FF2B5EF4-FFF2-40B4-BE49-F238E27FC236}">
                  <a16:creationId xmlns:a16="http://schemas.microsoft.com/office/drawing/2014/main" id="{7F18E97B-3DC5-4174-84F3-80BB8C042CBD}"/>
                </a:ext>
              </a:extLst>
            </p:cNvPr>
            <p:cNvSpPr/>
            <p:nvPr/>
          </p:nvSpPr>
          <p:spPr bwMode="auto">
            <a:xfrm>
              <a:off x="6838950" y="1103313"/>
              <a:ext cx="1338263" cy="1554163"/>
            </a:xfrm>
            <a:custGeom>
              <a:avLst/>
              <a:gdLst>
                <a:gd name="T0" fmla="*/ 323 w 464"/>
                <a:gd name="T1" fmla="*/ 124 h 539"/>
                <a:gd name="T2" fmla="*/ 296 w 464"/>
                <a:gd name="T3" fmla="*/ 134 h 539"/>
                <a:gd name="T4" fmla="*/ 283 w 464"/>
                <a:gd name="T5" fmla="*/ 99 h 539"/>
                <a:gd name="T6" fmla="*/ 126 w 464"/>
                <a:gd name="T7" fmla="*/ 22 h 539"/>
                <a:gd name="T8" fmla="*/ 50 w 464"/>
                <a:gd name="T9" fmla="*/ 180 h 539"/>
                <a:gd name="T10" fmla="*/ 62 w 464"/>
                <a:gd name="T11" fmla="*/ 215 h 539"/>
                <a:gd name="T12" fmla="*/ 34 w 464"/>
                <a:gd name="T13" fmla="*/ 224 h 539"/>
                <a:gd name="T14" fmla="*/ 8 w 464"/>
                <a:gd name="T15" fmla="*/ 278 h 539"/>
                <a:gd name="T16" fmla="*/ 87 w 464"/>
                <a:gd name="T17" fmla="*/ 505 h 539"/>
                <a:gd name="T18" fmla="*/ 140 w 464"/>
                <a:gd name="T19" fmla="*/ 532 h 539"/>
                <a:gd name="T20" fmla="*/ 430 w 464"/>
                <a:gd name="T21" fmla="*/ 431 h 539"/>
                <a:gd name="T22" fmla="*/ 456 w 464"/>
                <a:gd name="T23" fmla="*/ 377 h 539"/>
                <a:gd name="T24" fmla="*/ 377 w 464"/>
                <a:gd name="T25" fmla="*/ 150 h 539"/>
                <a:gd name="T26" fmla="*/ 323 w 464"/>
                <a:gd name="T27" fmla="*/ 124 h 539"/>
                <a:gd name="T28" fmla="*/ 102 w 464"/>
                <a:gd name="T29" fmla="*/ 161 h 539"/>
                <a:gd name="T30" fmla="*/ 144 w 464"/>
                <a:gd name="T31" fmla="*/ 75 h 539"/>
                <a:gd name="T32" fmla="*/ 231 w 464"/>
                <a:gd name="T33" fmla="*/ 117 h 539"/>
                <a:gd name="T34" fmla="*/ 243 w 464"/>
                <a:gd name="T35" fmla="*/ 152 h 539"/>
                <a:gd name="T36" fmla="*/ 115 w 464"/>
                <a:gd name="T37" fmla="*/ 196 h 539"/>
                <a:gd name="T38" fmla="*/ 102 w 464"/>
                <a:gd name="T39" fmla="*/ 161 h 539"/>
                <a:gd name="T40" fmla="*/ 270 w 464"/>
                <a:gd name="T41" fmla="*/ 369 h 539"/>
                <a:gd name="T42" fmla="*/ 291 w 464"/>
                <a:gd name="T43" fmla="*/ 427 h 539"/>
                <a:gd name="T44" fmla="*/ 287 w 464"/>
                <a:gd name="T45" fmla="*/ 433 h 539"/>
                <a:gd name="T46" fmla="*/ 260 w 464"/>
                <a:gd name="T47" fmla="*/ 442 h 539"/>
                <a:gd name="T48" fmla="*/ 254 w 464"/>
                <a:gd name="T49" fmla="*/ 439 h 539"/>
                <a:gd name="T50" fmla="*/ 234 w 464"/>
                <a:gd name="T51" fmla="*/ 381 h 539"/>
                <a:gd name="T52" fmla="*/ 185 w 464"/>
                <a:gd name="T53" fmla="*/ 345 h 539"/>
                <a:gd name="T54" fmla="*/ 218 w 464"/>
                <a:gd name="T55" fmla="*/ 276 h 539"/>
                <a:gd name="T56" fmla="*/ 287 w 464"/>
                <a:gd name="T57" fmla="*/ 310 h 539"/>
                <a:gd name="T58" fmla="*/ 270 w 464"/>
                <a:gd name="T59" fmla="*/ 36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4" h="539">
                  <a:moveTo>
                    <a:pt x="323" y="124"/>
                  </a:moveTo>
                  <a:cubicBezTo>
                    <a:pt x="296" y="134"/>
                    <a:pt x="296" y="134"/>
                    <a:pt x="296" y="134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61" y="34"/>
                    <a:pt x="190" y="0"/>
                    <a:pt x="126" y="22"/>
                  </a:cubicBezTo>
                  <a:cubicBezTo>
                    <a:pt x="61" y="45"/>
                    <a:pt x="27" y="115"/>
                    <a:pt x="50" y="180"/>
                  </a:cubicBezTo>
                  <a:cubicBezTo>
                    <a:pt x="62" y="215"/>
                    <a:pt x="62" y="215"/>
                    <a:pt x="62" y="215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12" y="232"/>
                    <a:pt x="0" y="256"/>
                    <a:pt x="8" y="278"/>
                  </a:cubicBezTo>
                  <a:cubicBezTo>
                    <a:pt x="87" y="505"/>
                    <a:pt x="87" y="505"/>
                    <a:pt x="87" y="505"/>
                  </a:cubicBezTo>
                  <a:cubicBezTo>
                    <a:pt x="94" y="528"/>
                    <a:pt x="119" y="539"/>
                    <a:pt x="140" y="532"/>
                  </a:cubicBezTo>
                  <a:cubicBezTo>
                    <a:pt x="430" y="431"/>
                    <a:pt x="430" y="431"/>
                    <a:pt x="430" y="431"/>
                  </a:cubicBezTo>
                  <a:cubicBezTo>
                    <a:pt x="452" y="423"/>
                    <a:pt x="464" y="399"/>
                    <a:pt x="456" y="377"/>
                  </a:cubicBezTo>
                  <a:cubicBezTo>
                    <a:pt x="377" y="150"/>
                    <a:pt x="377" y="150"/>
                    <a:pt x="377" y="150"/>
                  </a:cubicBezTo>
                  <a:cubicBezTo>
                    <a:pt x="370" y="128"/>
                    <a:pt x="346" y="116"/>
                    <a:pt x="323" y="124"/>
                  </a:cubicBezTo>
                  <a:close/>
                  <a:moveTo>
                    <a:pt x="102" y="161"/>
                  </a:moveTo>
                  <a:cubicBezTo>
                    <a:pt x="90" y="126"/>
                    <a:pt x="109" y="87"/>
                    <a:pt x="144" y="75"/>
                  </a:cubicBezTo>
                  <a:cubicBezTo>
                    <a:pt x="180" y="63"/>
                    <a:pt x="218" y="82"/>
                    <a:pt x="231" y="117"/>
                  </a:cubicBezTo>
                  <a:cubicBezTo>
                    <a:pt x="243" y="152"/>
                    <a:pt x="243" y="152"/>
                    <a:pt x="243" y="152"/>
                  </a:cubicBezTo>
                  <a:cubicBezTo>
                    <a:pt x="115" y="196"/>
                    <a:pt x="115" y="196"/>
                    <a:pt x="115" y="196"/>
                  </a:cubicBezTo>
                  <a:lnTo>
                    <a:pt x="102" y="161"/>
                  </a:lnTo>
                  <a:close/>
                  <a:moveTo>
                    <a:pt x="270" y="369"/>
                  </a:moveTo>
                  <a:cubicBezTo>
                    <a:pt x="291" y="427"/>
                    <a:pt x="291" y="427"/>
                    <a:pt x="291" y="427"/>
                  </a:cubicBezTo>
                  <a:cubicBezTo>
                    <a:pt x="291" y="429"/>
                    <a:pt x="290" y="432"/>
                    <a:pt x="287" y="433"/>
                  </a:cubicBezTo>
                  <a:cubicBezTo>
                    <a:pt x="260" y="442"/>
                    <a:pt x="260" y="442"/>
                    <a:pt x="260" y="442"/>
                  </a:cubicBezTo>
                  <a:cubicBezTo>
                    <a:pt x="258" y="443"/>
                    <a:pt x="255" y="442"/>
                    <a:pt x="254" y="439"/>
                  </a:cubicBezTo>
                  <a:cubicBezTo>
                    <a:pt x="234" y="381"/>
                    <a:pt x="234" y="381"/>
                    <a:pt x="234" y="381"/>
                  </a:cubicBezTo>
                  <a:cubicBezTo>
                    <a:pt x="212" y="381"/>
                    <a:pt x="192" y="367"/>
                    <a:pt x="185" y="345"/>
                  </a:cubicBezTo>
                  <a:cubicBezTo>
                    <a:pt x="175" y="317"/>
                    <a:pt x="190" y="286"/>
                    <a:pt x="218" y="276"/>
                  </a:cubicBezTo>
                  <a:cubicBezTo>
                    <a:pt x="246" y="267"/>
                    <a:pt x="277" y="282"/>
                    <a:pt x="287" y="310"/>
                  </a:cubicBezTo>
                  <a:cubicBezTo>
                    <a:pt x="294" y="332"/>
                    <a:pt x="287" y="355"/>
                    <a:pt x="270" y="369"/>
                  </a:cubicBezTo>
                  <a:close/>
                </a:path>
              </a:pathLst>
            </a:custGeom>
            <a:solidFill>
              <a:srgbClr val="B3A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00" name="ïşļîḋè">
              <a:extLst>
                <a:ext uri="{FF2B5EF4-FFF2-40B4-BE49-F238E27FC236}">
                  <a16:creationId xmlns:a16="http://schemas.microsoft.com/office/drawing/2014/main" id="{3E16AB8D-2B3B-4EFB-BB2E-D6C2F921EBAE}"/>
                </a:ext>
              </a:extLst>
            </p:cNvPr>
            <p:cNvSpPr/>
            <p:nvPr/>
          </p:nvSpPr>
          <p:spPr bwMode="auto">
            <a:xfrm>
              <a:off x="6962775" y="4278313"/>
              <a:ext cx="939800" cy="893763"/>
            </a:xfrm>
            <a:custGeom>
              <a:avLst/>
              <a:gdLst>
                <a:gd name="T0" fmla="*/ 89 w 326"/>
                <a:gd name="T1" fmla="*/ 146 h 310"/>
                <a:gd name="T2" fmla="*/ 113 w 326"/>
                <a:gd name="T3" fmla="*/ 116 h 310"/>
                <a:gd name="T4" fmla="*/ 156 w 326"/>
                <a:gd name="T5" fmla="*/ 106 h 310"/>
                <a:gd name="T6" fmla="*/ 189 w 326"/>
                <a:gd name="T7" fmla="*/ 56 h 310"/>
                <a:gd name="T8" fmla="*/ 236 w 326"/>
                <a:gd name="T9" fmla="*/ 49 h 310"/>
                <a:gd name="T10" fmla="*/ 278 w 326"/>
                <a:gd name="T11" fmla="*/ 7 h 310"/>
                <a:gd name="T12" fmla="*/ 319 w 326"/>
                <a:gd name="T13" fmla="*/ 22 h 310"/>
                <a:gd name="T14" fmla="*/ 313 w 326"/>
                <a:gd name="T15" fmla="*/ 67 h 310"/>
                <a:gd name="T16" fmla="*/ 288 w 326"/>
                <a:gd name="T17" fmla="*/ 95 h 310"/>
                <a:gd name="T18" fmla="*/ 285 w 326"/>
                <a:gd name="T19" fmla="*/ 153 h 310"/>
                <a:gd name="T20" fmla="*/ 199 w 326"/>
                <a:gd name="T21" fmla="*/ 211 h 310"/>
                <a:gd name="T22" fmla="*/ 197 w 326"/>
                <a:gd name="T23" fmla="*/ 235 h 310"/>
                <a:gd name="T24" fmla="*/ 157 w 326"/>
                <a:gd name="T25" fmla="*/ 292 h 310"/>
                <a:gd name="T26" fmla="*/ 88 w 326"/>
                <a:gd name="T27" fmla="*/ 310 h 310"/>
                <a:gd name="T28" fmla="*/ 59 w 326"/>
                <a:gd name="T29" fmla="*/ 306 h 310"/>
                <a:gd name="T30" fmla="*/ 41 w 326"/>
                <a:gd name="T31" fmla="*/ 286 h 310"/>
                <a:gd name="T32" fmla="*/ 89 w 326"/>
                <a:gd name="T33" fmla="*/ 1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6" h="310">
                  <a:moveTo>
                    <a:pt x="89" y="146"/>
                  </a:moveTo>
                  <a:cubicBezTo>
                    <a:pt x="82" y="133"/>
                    <a:pt x="98" y="119"/>
                    <a:pt x="113" y="116"/>
                  </a:cubicBezTo>
                  <a:cubicBezTo>
                    <a:pt x="128" y="113"/>
                    <a:pt x="145" y="115"/>
                    <a:pt x="156" y="106"/>
                  </a:cubicBezTo>
                  <a:cubicBezTo>
                    <a:pt x="172" y="93"/>
                    <a:pt x="171" y="66"/>
                    <a:pt x="189" y="56"/>
                  </a:cubicBezTo>
                  <a:cubicBezTo>
                    <a:pt x="203" y="48"/>
                    <a:pt x="221" y="56"/>
                    <a:pt x="236" y="49"/>
                  </a:cubicBezTo>
                  <a:cubicBezTo>
                    <a:pt x="255" y="42"/>
                    <a:pt x="260" y="16"/>
                    <a:pt x="278" y="7"/>
                  </a:cubicBezTo>
                  <a:cubicBezTo>
                    <a:pt x="293" y="0"/>
                    <a:pt x="311" y="8"/>
                    <a:pt x="319" y="22"/>
                  </a:cubicBezTo>
                  <a:cubicBezTo>
                    <a:pt x="326" y="37"/>
                    <a:pt x="323" y="55"/>
                    <a:pt x="313" y="67"/>
                  </a:cubicBezTo>
                  <a:cubicBezTo>
                    <a:pt x="305" y="77"/>
                    <a:pt x="293" y="84"/>
                    <a:pt x="288" y="95"/>
                  </a:cubicBezTo>
                  <a:cubicBezTo>
                    <a:pt x="280" y="113"/>
                    <a:pt x="292" y="135"/>
                    <a:pt x="285" y="153"/>
                  </a:cubicBezTo>
                  <a:cubicBezTo>
                    <a:pt x="272" y="187"/>
                    <a:pt x="209" y="177"/>
                    <a:pt x="199" y="211"/>
                  </a:cubicBezTo>
                  <a:cubicBezTo>
                    <a:pt x="196" y="219"/>
                    <a:pt x="197" y="227"/>
                    <a:pt x="197" y="235"/>
                  </a:cubicBezTo>
                  <a:cubicBezTo>
                    <a:pt x="195" y="259"/>
                    <a:pt x="178" y="280"/>
                    <a:pt x="157" y="292"/>
                  </a:cubicBezTo>
                  <a:cubicBezTo>
                    <a:pt x="136" y="304"/>
                    <a:pt x="112" y="308"/>
                    <a:pt x="88" y="310"/>
                  </a:cubicBezTo>
                  <a:cubicBezTo>
                    <a:pt x="78" y="310"/>
                    <a:pt x="68" y="310"/>
                    <a:pt x="59" y="306"/>
                  </a:cubicBezTo>
                  <a:cubicBezTo>
                    <a:pt x="51" y="302"/>
                    <a:pt x="45" y="294"/>
                    <a:pt x="41" y="286"/>
                  </a:cubicBezTo>
                  <a:cubicBezTo>
                    <a:pt x="12" y="234"/>
                    <a:pt x="0" y="166"/>
                    <a:pt x="89" y="146"/>
                  </a:cubicBezTo>
                </a:path>
              </a:pathLst>
            </a:custGeom>
            <a:solidFill>
              <a:srgbClr val="78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01" name="íśḷîdê">
              <a:extLst>
                <a:ext uri="{FF2B5EF4-FFF2-40B4-BE49-F238E27FC236}">
                  <a16:creationId xmlns:a16="http://schemas.microsoft.com/office/drawing/2014/main" id="{5539DA07-61A7-486C-8BD4-5A94E532B519}"/>
                </a:ext>
              </a:extLst>
            </p:cNvPr>
            <p:cNvSpPr/>
            <p:nvPr/>
          </p:nvSpPr>
          <p:spPr bwMode="auto">
            <a:xfrm>
              <a:off x="5254625" y="3808413"/>
              <a:ext cx="874713" cy="1357313"/>
            </a:xfrm>
            <a:custGeom>
              <a:avLst/>
              <a:gdLst>
                <a:gd name="T0" fmla="*/ 220 w 303"/>
                <a:gd name="T1" fmla="*/ 282 h 471"/>
                <a:gd name="T2" fmla="*/ 213 w 303"/>
                <a:gd name="T3" fmla="*/ 235 h 471"/>
                <a:gd name="T4" fmla="*/ 172 w 303"/>
                <a:gd name="T5" fmla="*/ 198 h 471"/>
                <a:gd name="T6" fmla="*/ 167 w 303"/>
                <a:gd name="T7" fmla="*/ 125 h 471"/>
                <a:gd name="T8" fmla="*/ 121 w 303"/>
                <a:gd name="T9" fmla="*/ 89 h 471"/>
                <a:gd name="T10" fmla="*/ 101 w 303"/>
                <a:gd name="T11" fmla="*/ 19 h 471"/>
                <a:gd name="T12" fmla="*/ 49 w 303"/>
                <a:gd name="T13" fmla="*/ 10 h 471"/>
                <a:gd name="T14" fmla="*/ 28 w 303"/>
                <a:gd name="T15" fmla="*/ 62 h 471"/>
                <a:gd name="T16" fmla="*/ 38 w 303"/>
                <a:gd name="T17" fmla="*/ 107 h 471"/>
                <a:gd name="T18" fmla="*/ 6 w 303"/>
                <a:gd name="T19" fmla="*/ 171 h 471"/>
                <a:gd name="T20" fmla="*/ 64 w 303"/>
                <a:gd name="T21" fmla="*/ 285 h 471"/>
                <a:gd name="T22" fmla="*/ 51 w 303"/>
                <a:gd name="T23" fmla="*/ 312 h 471"/>
                <a:gd name="T24" fmla="*/ 60 w 303"/>
                <a:gd name="T25" fmla="*/ 396 h 471"/>
                <a:gd name="T26" fmla="*/ 123 w 303"/>
                <a:gd name="T27" fmla="*/ 457 h 471"/>
                <a:gd name="T28" fmla="*/ 156 w 303"/>
                <a:gd name="T29" fmla="*/ 470 h 471"/>
                <a:gd name="T30" fmla="*/ 187 w 303"/>
                <a:gd name="T31" fmla="*/ 460 h 471"/>
                <a:gd name="T32" fmla="*/ 220 w 303"/>
                <a:gd name="T33" fmla="*/ 282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3" h="471">
                  <a:moveTo>
                    <a:pt x="220" y="282"/>
                  </a:moveTo>
                  <a:cubicBezTo>
                    <a:pt x="236" y="271"/>
                    <a:pt x="227" y="246"/>
                    <a:pt x="213" y="235"/>
                  </a:cubicBezTo>
                  <a:cubicBezTo>
                    <a:pt x="198" y="223"/>
                    <a:pt x="179" y="215"/>
                    <a:pt x="172" y="198"/>
                  </a:cubicBezTo>
                  <a:cubicBezTo>
                    <a:pt x="163" y="175"/>
                    <a:pt x="180" y="146"/>
                    <a:pt x="167" y="125"/>
                  </a:cubicBezTo>
                  <a:cubicBezTo>
                    <a:pt x="157" y="108"/>
                    <a:pt x="133" y="105"/>
                    <a:pt x="121" y="89"/>
                  </a:cubicBezTo>
                  <a:cubicBezTo>
                    <a:pt x="106" y="70"/>
                    <a:pt x="116" y="39"/>
                    <a:pt x="101" y="19"/>
                  </a:cubicBezTo>
                  <a:cubicBezTo>
                    <a:pt x="90" y="3"/>
                    <a:pt x="65" y="0"/>
                    <a:pt x="49" y="10"/>
                  </a:cubicBezTo>
                  <a:cubicBezTo>
                    <a:pt x="32" y="21"/>
                    <a:pt x="25" y="43"/>
                    <a:pt x="28" y="62"/>
                  </a:cubicBezTo>
                  <a:cubicBezTo>
                    <a:pt x="31" y="77"/>
                    <a:pt x="40" y="92"/>
                    <a:pt x="38" y="107"/>
                  </a:cubicBezTo>
                  <a:cubicBezTo>
                    <a:pt x="36" y="131"/>
                    <a:pt x="9" y="147"/>
                    <a:pt x="6" y="171"/>
                  </a:cubicBezTo>
                  <a:cubicBezTo>
                    <a:pt x="0" y="215"/>
                    <a:pt x="73" y="241"/>
                    <a:pt x="64" y="285"/>
                  </a:cubicBezTo>
                  <a:cubicBezTo>
                    <a:pt x="62" y="295"/>
                    <a:pt x="56" y="303"/>
                    <a:pt x="51" y="312"/>
                  </a:cubicBezTo>
                  <a:cubicBezTo>
                    <a:pt x="39" y="338"/>
                    <a:pt x="44" y="371"/>
                    <a:pt x="60" y="396"/>
                  </a:cubicBezTo>
                  <a:cubicBezTo>
                    <a:pt x="75" y="422"/>
                    <a:pt x="98" y="441"/>
                    <a:pt x="123" y="457"/>
                  </a:cubicBezTo>
                  <a:cubicBezTo>
                    <a:pt x="133" y="463"/>
                    <a:pt x="144" y="470"/>
                    <a:pt x="156" y="470"/>
                  </a:cubicBezTo>
                  <a:cubicBezTo>
                    <a:pt x="167" y="471"/>
                    <a:pt x="178" y="466"/>
                    <a:pt x="187" y="460"/>
                  </a:cubicBezTo>
                  <a:cubicBezTo>
                    <a:pt x="250" y="421"/>
                    <a:pt x="303" y="356"/>
                    <a:pt x="220" y="282"/>
                  </a:cubicBezTo>
                </a:path>
              </a:pathLst>
            </a:custGeom>
            <a:solidFill>
              <a:srgbClr val="FFA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02" name="iṡḷîďe">
              <a:extLst>
                <a:ext uri="{FF2B5EF4-FFF2-40B4-BE49-F238E27FC236}">
                  <a16:creationId xmlns:a16="http://schemas.microsoft.com/office/drawing/2014/main" id="{595D4C3F-A860-499D-8386-5EEC59AA0DCE}"/>
                </a:ext>
              </a:extLst>
            </p:cNvPr>
            <p:cNvSpPr/>
            <p:nvPr/>
          </p:nvSpPr>
          <p:spPr bwMode="auto">
            <a:xfrm>
              <a:off x="7034213" y="3687763"/>
              <a:ext cx="479425" cy="1098550"/>
            </a:xfrm>
            <a:custGeom>
              <a:avLst/>
              <a:gdLst>
                <a:gd name="T0" fmla="*/ 8 w 166"/>
                <a:gd name="T1" fmla="*/ 379 h 381"/>
                <a:gd name="T2" fmla="*/ 66 w 166"/>
                <a:gd name="T3" fmla="*/ 336 h 381"/>
                <a:gd name="T4" fmla="*/ 150 w 166"/>
                <a:gd name="T5" fmla="*/ 172 h 381"/>
                <a:gd name="T6" fmla="*/ 163 w 166"/>
                <a:gd name="T7" fmla="*/ 5 h 381"/>
                <a:gd name="T8" fmla="*/ 156 w 166"/>
                <a:gd name="T9" fmla="*/ 5 h 381"/>
                <a:gd name="T10" fmla="*/ 25 w 166"/>
                <a:gd name="T11" fmla="*/ 361 h 381"/>
                <a:gd name="T12" fmla="*/ 5 w 166"/>
                <a:gd name="T13" fmla="*/ 372 h 381"/>
                <a:gd name="T14" fmla="*/ 8 w 166"/>
                <a:gd name="T15" fmla="*/ 37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381">
                  <a:moveTo>
                    <a:pt x="8" y="379"/>
                  </a:moveTo>
                  <a:cubicBezTo>
                    <a:pt x="30" y="369"/>
                    <a:pt x="49" y="352"/>
                    <a:pt x="66" y="336"/>
                  </a:cubicBezTo>
                  <a:cubicBezTo>
                    <a:pt x="109" y="291"/>
                    <a:pt x="136" y="232"/>
                    <a:pt x="150" y="172"/>
                  </a:cubicBezTo>
                  <a:cubicBezTo>
                    <a:pt x="163" y="117"/>
                    <a:pt x="166" y="61"/>
                    <a:pt x="163" y="5"/>
                  </a:cubicBezTo>
                  <a:cubicBezTo>
                    <a:pt x="163" y="0"/>
                    <a:pt x="156" y="0"/>
                    <a:pt x="156" y="5"/>
                  </a:cubicBezTo>
                  <a:cubicBezTo>
                    <a:pt x="162" y="130"/>
                    <a:pt x="137" y="284"/>
                    <a:pt x="25" y="361"/>
                  </a:cubicBezTo>
                  <a:cubicBezTo>
                    <a:pt x="18" y="365"/>
                    <a:pt x="12" y="369"/>
                    <a:pt x="5" y="372"/>
                  </a:cubicBezTo>
                  <a:cubicBezTo>
                    <a:pt x="0" y="374"/>
                    <a:pt x="4" y="381"/>
                    <a:pt x="8" y="379"/>
                  </a:cubicBez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03" name="ïṣlïḍê">
              <a:extLst>
                <a:ext uri="{FF2B5EF4-FFF2-40B4-BE49-F238E27FC236}">
                  <a16:creationId xmlns:a16="http://schemas.microsoft.com/office/drawing/2014/main" id="{65F6633B-3BF5-4B26-AAFA-8E6A6786E3F9}"/>
                </a:ext>
              </a:extLst>
            </p:cNvPr>
            <p:cNvSpPr/>
            <p:nvPr/>
          </p:nvSpPr>
          <p:spPr bwMode="auto">
            <a:xfrm>
              <a:off x="7470775" y="3984625"/>
              <a:ext cx="176213" cy="141288"/>
            </a:xfrm>
            <a:custGeom>
              <a:avLst/>
              <a:gdLst>
                <a:gd name="T0" fmla="*/ 0 w 61"/>
                <a:gd name="T1" fmla="*/ 48 h 49"/>
                <a:gd name="T2" fmla="*/ 61 w 61"/>
                <a:gd name="T3" fmla="*/ 0 h 49"/>
                <a:gd name="T4" fmla="*/ 0 w 61"/>
                <a:gd name="T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49">
                  <a:moveTo>
                    <a:pt x="0" y="48"/>
                  </a:moveTo>
                  <a:cubicBezTo>
                    <a:pt x="0" y="48"/>
                    <a:pt x="7" y="7"/>
                    <a:pt x="61" y="0"/>
                  </a:cubicBezTo>
                  <a:cubicBezTo>
                    <a:pt x="61" y="0"/>
                    <a:pt x="42" y="49"/>
                    <a:pt x="0" y="48"/>
                  </a:cubicBez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4" name="íṧļîde">
              <a:extLst>
                <a:ext uri="{FF2B5EF4-FFF2-40B4-BE49-F238E27FC236}">
                  <a16:creationId xmlns:a16="http://schemas.microsoft.com/office/drawing/2014/main" id="{C50D3342-869B-4951-8026-AD07E121B749}"/>
                </a:ext>
              </a:extLst>
            </p:cNvPr>
            <p:cNvSpPr/>
            <p:nvPr/>
          </p:nvSpPr>
          <p:spPr bwMode="auto">
            <a:xfrm>
              <a:off x="7421563" y="4186238"/>
              <a:ext cx="201613" cy="138113"/>
            </a:xfrm>
            <a:custGeom>
              <a:avLst/>
              <a:gdLst>
                <a:gd name="T0" fmla="*/ 0 w 70"/>
                <a:gd name="T1" fmla="*/ 38 h 48"/>
                <a:gd name="T2" fmla="*/ 70 w 70"/>
                <a:gd name="T3" fmla="*/ 6 h 48"/>
                <a:gd name="T4" fmla="*/ 0 w 70"/>
                <a:gd name="T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48">
                  <a:moveTo>
                    <a:pt x="0" y="38"/>
                  </a:moveTo>
                  <a:cubicBezTo>
                    <a:pt x="0" y="38"/>
                    <a:pt x="16" y="0"/>
                    <a:pt x="70" y="6"/>
                  </a:cubicBezTo>
                  <a:cubicBezTo>
                    <a:pt x="70" y="6"/>
                    <a:pt x="39" y="48"/>
                    <a:pt x="0" y="38"/>
                  </a:cubicBez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5" name="iSļiḍè">
              <a:extLst>
                <a:ext uri="{FF2B5EF4-FFF2-40B4-BE49-F238E27FC236}">
                  <a16:creationId xmlns:a16="http://schemas.microsoft.com/office/drawing/2014/main" id="{DCE15DA7-AACE-4EB8-8260-5E38AF6A710F}"/>
                </a:ext>
              </a:extLst>
            </p:cNvPr>
            <p:cNvSpPr/>
            <p:nvPr/>
          </p:nvSpPr>
          <p:spPr bwMode="auto">
            <a:xfrm>
              <a:off x="7354888" y="4349750"/>
              <a:ext cx="215900" cy="153988"/>
            </a:xfrm>
            <a:custGeom>
              <a:avLst/>
              <a:gdLst>
                <a:gd name="T0" fmla="*/ 0 w 75"/>
                <a:gd name="T1" fmla="*/ 34 h 53"/>
                <a:gd name="T2" fmla="*/ 75 w 75"/>
                <a:gd name="T3" fmla="*/ 19 h 53"/>
                <a:gd name="T4" fmla="*/ 0 w 75"/>
                <a:gd name="T5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53">
                  <a:moveTo>
                    <a:pt x="0" y="34"/>
                  </a:moveTo>
                  <a:cubicBezTo>
                    <a:pt x="0" y="34"/>
                    <a:pt x="24" y="0"/>
                    <a:pt x="75" y="19"/>
                  </a:cubicBezTo>
                  <a:cubicBezTo>
                    <a:pt x="75" y="19"/>
                    <a:pt x="36" y="53"/>
                    <a:pt x="0" y="34"/>
                  </a:cubicBez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6" name="ïṩḻiḑê">
              <a:extLst>
                <a:ext uri="{FF2B5EF4-FFF2-40B4-BE49-F238E27FC236}">
                  <a16:creationId xmlns:a16="http://schemas.microsoft.com/office/drawing/2014/main" id="{E373CF96-4D39-46BE-86F2-D4CA4634136C}"/>
                </a:ext>
              </a:extLst>
            </p:cNvPr>
            <p:cNvSpPr/>
            <p:nvPr/>
          </p:nvSpPr>
          <p:spPr bwMode="auto">
            <a:xfrm>
              <a:off x="7493000" y="3805238"/>
              <a:ext cx="173038" cy="134938"/>
            </a:xfrm>
            <a:custGeom>
              <a:avLst/>
              <a:gdLst>
                <a:gd name="T0" fmla="*/ 0 w 60"/>
                <a:gd name="T1" fmla="*/ 46 h 47"/>
                <a:gd name="T2" fmla="*/ 60 w 60"/>
                <a:gd name="T3" fmla="*/ 0 h 47"/>
                <a:gd name="T4" fmla="*/ 0 w 60"/>
                <a:gd name="T5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47">
                  <a:moveTo>
                    <a:pt x="0" y="46"/>
                  </a:moveTo>
                  <a:cubicBezTo>
                    <a:pt x="0" y="46"/>
                    <a:pt x="7" y="6"/>
                    <a:pt x="60" y="0"/>
                  </a:cubicBezTo>
                  <a:cubicBezTo>
                    <a:pt x="60" y="0"/>
                    <a:pt x="41" y="47"/>
                    <a:pt x="0" y="46"/>
                  </a:cubicBez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7" name="iṡ1îḑê">
              <a:extLst>
                <a:ext uri="{FF2B5EF4-FFF2-40B4-BE49-F238E27FC236}">
                  <a16:creationId xmlns:a16="http://schemas.microsoft.com/office/drawing/2014/main" id="{2C8D025C-10E3-42DA-ACB9-76686FE84B58}"/>
                </a:ext>
              </a:extLst>
            </p:cNvPr>
            <p:cNvSpPr/>
            <p:nvPr/>
          </p:nvSpPr>
          <p:spPr bwMode="auto">
            <a:xfrm>
              <a:off x="7410450" y="3522663"/>
              <a:ext cx="152400" cy="215900"/>
            </a:xfrm>
            <a:custGeom>
              <a:avLst/>
              <a:gdLst>
                <a:gd name="T0" fmla="*/ 30 w 53"/>
                <a:gd name="T1" fmla="*/ 75 h 75"/>
                <a:gd name="T2" fmla="*/ 23 w 53"/>
                <a:gd name="T3" fmla="*/ 0 h 75"/>
                <a:gd name="T4" fmla="*/ 30 w 53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75">
                  <a:moveTo>
                    <a:pt x="30" y="75"/>
                  </a:moveTo>
                  <a:cubicBezTo>
                    <a:pt x="30" y="75"/>
                    <a:pt x="0" y="48"/>
                    <a:pt x="23" y="0"/>
                  </a:cubicBezTo>
                  <a:cubicBezTo>
                    <a:pt x="23" y="0"/>
                    <a:pt x="53" y="41"/>
                    <a:pt x="30" y="75"/>
                  </a:cubicBez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8" name="íṩľïḓê">
              <a:extLst>
                <a:ext uri="{FF2B5EF4-FFF2-40B4-BE49-F238E27FC236}">
                  <a16:creationId xmlns:a16="http://schemas.microsoft.com/office/drawing/2014/main" id="{02DA832D-B008-47BC-8952-44EE6421A7EF}"/>
                </a:ext>
              </a:extLst>
            </p:cNvPr>
            <p:cNvSpPr/>
            <p:nvPr/>
          </p:nvSpPr>
          <p:spPr bwMode="auto">
            <a:xfrm>
              <a:off x="7366000" y="3684588"/>
              <a:ext cx="136525" cy="173038"/>
            </a:xfrm>
            <a:custGeom>
              <a:avLst/>
              <a:gdLst>
                <a:gd name="T0" fmla="*/ 45 w 47"/>
                <a:gd name="T1" fmla="*/ 60 h 60"/>
                <a:gd name="T2" fmla="*/ 0 w 47"/>
                <a:gd name="T3" fmla="*/ 0 h 60"/>
                <a:gd name="T4" fmla="*/ 45 w 47"/>
                <a:gd name="T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60">
                  <a:moveTo>
                    <a:pt x="45" y="60"/>
                  </a:moveTo>
                  <a:cubicBezTo>
                    <a:pt x="45" y="60"/>
                    <a:pt x="5" y="53"/>
                    <a:pt x="0" y="0"/>
                  </a:cubicBezTo>
                  <a:cubicBezTo>
                    <a:pt x="0" y="0"/>
                    <a:pt x="47" y="20"/>
                    <a:pt x="45" y="60"/>
                  </a:cubicBez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9" name="işľîḍè">
              <a:extLst>
                <a:ext uri="{FF2B5EF4-FFF2-40B4-BE49-F238E27FC236}">
                  <a16:creationId xmlns:a16="http://schemas.microsoft.com/office/drawing/2014/main" id="{2F102BDF-8746-4634-86A7-C490D60E1FF6}"/>
                </a:ext>
              </a:extLst>
            </p:cNvPr>
            <p:cNvSpPr/>
            <p:nvPr/>
          </p:nvSpPr>
          <p:spPr bwMode="auto">
            <a:xfrm>
              <a:off x="7354888" y="3859213"/>
              <a:ext cx="134938" cy="173038"/>
            </a:xfrm>
            <a:custGeom>
              <a:avLst/>
              <a:gdLst>
                <a:gd name="T0" fmla="*/ 45 w 47"/>
                <a:gd name="T1" fmla="*/ 60 h 60"/>
                <a:gd name="T2" fmla="*/ 0 w 47"/>
                <a:gd name="T3" fmla="*/ 0 h 60"/>
                <a:gd name="T4" fmla="*/ 45 w 47"/>
                <a:gd name="T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60">
                  <a:moveTo>
                    <a:pt x="45" y="60"/>
                  </a:moveTo>
                  <a:cubicBezTo>
                    <a:pt x="45" y="60"/>
                    <a:pt x="5" y="53"/>
                    <a:pt x="0" y="0"/>
                  </a:cubicBezTo>
                  <a:cubicBezTo>
                    <a:pt x="0" y="0"/>
                    <a:pt x="47" y="19"/>
                    <a:pt x="45" y="60"/>
                  </a:cubicBez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0" name="ïŝlîḑe">
              <a:extLst>
                <a:ext uri="{FF2B5EF4-FFF2-40B4-BE49-F238E27FC236}">
                  <a16:creationId xmlns:a16="http://schemas.microsoft.com/office/drawing/2014/main" id="{B4561EB6-2137-4AA9-8C75-06C11DD4BC93}"/>
                </a:ext>
              </a:extLst>
            </p:cNvPr>
            <p:cNvSpPr/>
            <p:nvPr/>
          </p:nvSpPr>
          <p:spPr bwMode="auto">
            <a:xfrm>
              <a:off x="7337425" y="4016375"/>
              <a:ext cx="130175" cy="180975"/>
            </a:xfrm>
            <a:custGeom>
              <a:avLst/>
              <a:gdLst>
                <a:gd name="T0" fmla="*/ 41 w 45"/>
                <a:gd name="T1" fmla="*/ 63 h 63"/>
                <a:gd name="T2" fmla="*/ 0 w 45"/>
                <a:gd name="T3" fmla="*/ 0 h 63"/>
                <a:gd name="T4" fmla="*/ 41 w 45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63">
                  <a:moveTo>
                    <a:pt x="41" y="63"/>
                  </a:moveTo>
                  <a:cubicBezTo>
                    <a:pt x="41" y="63"/>
                    <a:pt x="2" y="53"/>
                    <a:pt x="0" y="0"/>
                  </a:cubicBezTo>
                  <a:cubicBezTo>
                    <a:pt x="0" y="0"/>
                    <a:pt x="45" y="23"/>
                    <a:pt x="41" y="63"/>
                  </a:cubicBez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1" name="iS1íḓè">
              <a:extLst>
                <a:ext uri="{FF2B5EF4-FFF2-40B4-BE49-F238E27FC236}">
                  <a16:creationId xmlns:a16="http://schemas.microsoft.com/office/drawing/2014/main" id="{DE3CEE5C-15EF-48F2-B684-70ADE07A19C9}"/>
                </a:ext>
              </a:extLst>
            </p:cNvPr>
            <p:cNvSpPr/>
            <p:nvPr/>
          </p:nvSpPr>
          <p:spPr bwMode="auto">
            <a:xfrm>
              <a:off x="7283450" y="4179888"/>
              <a:ext cx="131763" cy="182563"/>
            </a:xfrm>
            <a:custGeom>
              <a:avLst/>
              <a:gdLst>
                <a:gd name="T0" fmla="*/ 42 w 46"/>
                <a:gd name="T1" fmla="*/ 63 h 63"/>
                <a:gd name="T2" fmla="*/ 0 w 46"/>
                <a:gd name="T3" fmla="*/ 0 h 63"/>
                <a:gd name="T4" fmla="*/ 42 w 46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63">
                  <a:moveTo>
                    <a:pt x="42" y="63"/>
                  </a:moveTo>
                  <a:cubicBezTo>
                    <a:pt x="42" y="63"/>
                    <a:pt x="3" y="53"/>
                    <a:pt x="0" y="0"/>
                  </a:cubicBezTo>
                  <a:cubicBezTo>
                    <a:pt x="0" y="0"/>
                    <a:pt x="46" y="23"/>
                    <a:pt x="42" y="63"/>
                  </a:cubicBez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2" name="išḻiḑe">
              <a:extLst>
                <a:ext uri="{FF2B5EF4-FFF2-40B4-BE49-F238E27FC236}">
                  <a16:creationId xmlns:a16="http://schemas.microsoft.com/office/drawing/2014/main" id="{E46C2BE0-7F16-4812-AA76-AC08DC4C8148}"/>
                </a:ext>
              </a:extLst>
            </p:cNvPr>
            <p:cNvSpPr/>
            <p:nvPr/>
          </p:nvSpPr>
          <p:spPr bwMode="auto">
            <a:xfrm>
              <a:off x="5667375" y="1947863"/>
              <a:ext cx="1655763" cy="3244850"/>
            </a:xfrm>
            <a:custGeom>
              <a:avLst/>
              <a:gdLst>
                <a:gd name="T0" fmla="*/ 489 w 574"/>
                <a:gd name="T1" fmla="*/ 1125 h 1125"/>
                <a:gd name="T2" fmla="*/ 85 w 574"/>
                <a:gd name="T3" fmla="*/ 1125 h 1125"/>
                <a:gd name="T4" fmla="*/ 0 w 574"/>
                <a:gd name="T5" fmla="*/ 1040 h 1125"/>
                <a:gd name="T6" fmla="*/ 0 w 574"/>
                <a:gd name="T7" fmla="*/ 85 h 1125"/>
                <a:gd name="T8" fmla="*/ 85 w 574"/>
                <a:gd name="T9" fmla="*/ 0 h 1125"/>
                <a:gd name="T10" fmla="*/ 489 w 574"/>
                <a:gd name="T11" fmla="*/ 0 h 1125"/>
                <a:gd name="T12" fmla="*/ 574 w 574"/>
                <a:gd name="T13" fmla="*/ 85 h 1125"/>
                <a:gd name="T14" fmla="*/ 574 w 574"/>
                <a:gd name="T15" fmla="*/ 1040 h 1125"/>
                <a:gd name="T16" fmla="*/ 489 w 574"/>
                <a:gd name="T17" fmla="*/ 1125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4" h="1125">
                  <a:moveTo>
                    <a:pt x="489" y="1125"/>
                  </a:moveTo>
                  <a:cubicBezTo>
                    <a:pt x="85" y="1125"/>
                    <a:pt x="85" y="1125"/>
                    <a:pt x="85" y="1125"/>
                  </a:cubicBezTo>
                  <a:cubicBezTo>
                    <a:pt x="38" y="1125"/>
                    <a:pt x="0" y="1087"/>
                    <a:pt x="0" y="104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489" y="0"/>
                    <a:pt x="489" y="0"/>
                    <a:pt x="489" y="0"/>
                  </a:cubicBezTo>
                  <a:cubicBezTo>
                    <a:pt x="536" y="0"/>
                    <a:pt x="574" y="38"/>
                    <a:pt x="574" y="85"/>
                  </a:cubicBezTo>
                  <a:cubicBezTo>
                    <a:pt x="574" y="1040"/>
                    <a:pt x="574" y="1040"/>
                    <a:pt x="574" y="1040"/>
                  </a:cubicBezTo>
                  <a:cubicBezTo>
                    <a:pt x="574" y="1087"/>
                    <a:pt x="536" y="1125"/>
                    <a:pt x="489" y="1125"/>
                  </a:cubicBezTo>
                </a:path>
              </a:pathLst>
            </a:custGeom>
            <a:solidFill>
              <a:srgbClr val="675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13" name="ïŝlîḋé">
              <a:extLst>
                <a:ext uri="{FF2B5EF4-FFF2-40B4-BE49-F238E27FC236}">
                  <a16:creationId xmlns:a16="http://schemas.microsoft.com/office/drawing/2014/main" id="{F4B11C59-6662-4AFF-8990-16CA0B27B890}"/>
                </a:ext>
              </a:extLst>
            </p:cNvPr>
            <p:cNvSpPr/>
            <p:nvPr/>
          </p:nvSpPr>
          <p:spPr bwMode="auto">
            <a:xfrm>
              <a:off x="5745163" y="2036762"/>
              <a:ext cx="1500188" cy="3033713"/>
            </a:xfrm>
            <a:custGeom>
              <a:avLst/>
              <a:gdLst>
                <a:gd name="T0" fmla="*/ 461 w 520"/>
                <a:gd name="T1" fmla="*/ 1052 h 1052"/>
                <a:gd name="T2" fmla="*/ 59 w 520"/>
                <a:gd name="T3" fmla="*/ 1052 h 1052"/>
                <a:gd name="T4" fmla="*/ 0 w 520"/>
                <a:gd name="T5" fmla="*/ 993 h 1052"/>
                <a:gd name="T6" fmla="*/ 0 w 520"/>
                <a:gd name="T7" fmla="*/ 59 h 1052"/>
                <a:gd name="T8" fmla="*/ 59 w 520"/>
                <a:gd name="T9" fmla="*/ 0 h 1052"/>
                <a:gd name="T10" fmla="*/ 461 w 520"/>
                <a:gd name="T11" fmla="*/ 0 h 1052"/>
                <a:gd name="T12" fmla="*/ 520 w 520"/>
                <a:gd name="T13" fmla="*/ 59 h 1052"/>
                <a:gd name="T14" fmla="*/ 520 w 520"/>
                <a:gd name="T15" fmla="*/ 993 h 1052"/>
                <a:gd name="T16" fmla="*/ 461 w 520"/>
                <a:gd name="T17" fmla="*/ 1052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0" h="1052">
                  <a:moveTo>
                    <a:pt x="461" y="1052"/>
                  </a:moveTo>
                  <a:cubicBezTo>
                    <a:pt x="59" y="1052"/>
                    <a:pt x="59" y="1052"/>
                    <a:pt x="59" y="1052"/>
                  </a:cubicBezTo>
                  <a:cubicBezTo>
                    <a:pt x="26" y="1052"/>
                    <a:pt x="0" y="1026"/>
                    <a:pt x="0" y="99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9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94" y="0"/>
                    <a:pt x="520" y="27"/>
                    <a:pt x="520" y="59"/>
                  </a:cubicBezTo>
                  <a:cubicBezTo>
                    <a:pt x="520" y="993"/>
                    <a:pt x="520" y="993"/>
                    <a:pt x="520" y="993"/>
                  </a:cubicBezTo>
                  <a:cubicBezTo>
                    <a:pt x="520" y="1026"/>
                    <a:pt x="494" y="1052"/>
                    <a:pt x="461" y="1052"/>
                  </a:cubicBezTo>
                </a:path>
              </a:pathLst>
            </a:custGeom>
            <a:solidFill>
              <a:srgbClr val="EF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14" name="îSlîdè">
              <a:extLst>
                <a:ext uri="{FF2B5EF4-FFF2-40B4-BE49-F238E27FC236}">
                  <a16:creationId xmlns:a16="http://schemas.microsoft.com/office/drawing/2014/main" id="{27559712-9441-4160-A667-0BE0F625B4AC}"/>
                </a:ext>
              </a:extLst>
            </p:cNvPr>
            <p:cNvSpPr/>
            <p:nvPr/>
          </p:nvSpPr>
          <p:spPr bwMode="auto">
            <a:xfrm>
              <a:off x="5915025" y="2014538"/>
              <a:ext cx="1030288" cy="176213"/>
            </a:xfrm>
            <a:custGeom>
              <a:avLst/>
              <a:gdLst>
                <a:gd name="T0" fmla="*/ 357 w 357"/>
                <a:gd name="T1" fmla="*/ 10 h 61"/>
                <a:gd name="T2" fmla="*/ 323 w 357"/>
                <a:gd name="T3" fmla="*/ 10 h 61"/>
                <a:gd name="T4" fmla="*/ 304 w 357"/>
                <a:gd name="T5" fmla="*/ 29 h 61"/>
                <a:gd name="T6" fmla="*/ 304 w 357"/>
                <a:gd name="T7" fmla="*/ 42 h 61"/>
                <a:gd name="T8" fmla="*/ 285 w 357"/>
                <a:gd name="T9" fmla="*/ 61 h 61"/>
                <a:gd name="T10" fmla="*/ 134 w 357"/>
                <a:gd name="T11" fmla="*/ 61 h 61"/>
                <a:gd name="T12" fmla="*/ 115 w 357"/>
                <a:gd name="T13" fmla="*/ 42 h 61"/>
                <a:gd name="T14" fmla="*/ 115 w 357"/>
                <a:gd name="T15" fmla="*/ 29 h 61"/>
                <a:gd name="T16" fmla="*/ 97 w 357"/>
                <a:gd name="T17" fmla="*/ 10 h 61"/>
                <a:gd name="T18" fmla="*/ 0 w 357"/>
                <a:gd name="T19" fmla="*/ 10 h 61"/>
                <a:gd name="T20" fmla="*/ 0 w 357"/>
                <a:gd name="T21" fmla="*/ 0 h 61"/>
                <a:gd name="T22" fmla="*/ 357 w 357"/>
                <a:gd name="T23" fmla="*/ 0 h 61"/>
                <a:gd name="T24" fmla="*/ 357 w 357"/>
                <a:gd name="T25" fmla="*/ 1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61">
                  <a:moveTo>
                    <a:pt x="357" y="10"/>
                  </a:moveTo>
                  <a:cubicBezTo>
                    <a:pt x="323" y="10"/>
                    <a:pt x="323" y="10"/>
                    <a:pt x="323" y="10"/>
                  </a:cubicBezTo>
                  <a:cubicBezTo>
                    <a:pt x="313" y="10"/>
                    <a:pt x="304" y="19"/>
                    <a:pt x="304" y="29"/>
                  </a:cubicBezTo>
                  <a:cubicBezTo>
                    <a:pt x="304" y="42"/>
                    <a:pt x="304" y="42"/>
                    <a:pt x="304" y="42"/>
                  </a:cubicBezTo>
                  <a:cubicBezTo>
                    <a:pt x="304" y="53"/>
                    <a:pt x="296" y="61"/>
                    <a:pt x="28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24" y="61"/>
                    <a:pt x="115" y="53"/>
                    <a:pt x="115" y="42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19"/>
                    <a:pt x="107" y="10"/>
                    <a:pt x="97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7" y="0"/>
                    <a:pt x="357" y="0"/>
                    <a:pt x="357" y="0"/>
                  </a:cubicBezTo>
                  <a:lnTo>
                    <a:pt x="357" y="10"/>
                  </a:lnTo>
                  <a:close/>
                </a:path>
              </a:pathLst>
            </a:custGeom>
            <a:solidFill>
              <a:srgbClr val="675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5" name="ï$1íḋê">
              <a:extLst>
                <a:ext uri="{FF2B5EF4-FFF2-40B4-BE49-F238E27FC236}">
                  <a16:creationId xmlns:a16="http://schemas.microsoft.com/office/drawing/2014/main" id="{4E00AF8D-22E8-4431-A6A9-C81B526DA046}"/>
                </a:ext>
              </a:extLst>
            </p:cNvPr>
            <p:cNvSpPr/>
            <p:nvPr/>
          </p:nvSpPr>
          <p:spPr bwMode="auto">
            <a:xfrm>
              <a:off x="6496050" y="2473325"/>
              <a:ext cx="63500" cy="82550"/>
            </a:xfrm>
            <a:custGeom>
              <a:avLst/>
              <a:gdLst>
                <a:gd name="T0" fmla="*/ 14 w 22"/>
                <a:gd name="T1" fmla="*/ 13 h 29"/>
                <a:gd name="T2" fmla="*/ 18 w 22"/>
                <a:gd name="T3" fmla="*/ 7 h 29"/>
                <a:gd name="T4" fmla="*/ 11 w 22"/>
                <a:gd name="T5" fmla="*/ 0 h 29"/>
                <a:gd name="T6" fmla="*/ 4 w 22"/>
                <a:gd name="T7" fmla="*/ 7 h 29"/>
                <a:gd name="T8" fmla="*/ 8 w 22"/>
                <a:gd name="T9" fmla="*/ 13 h 29"/>
                <a:gd name="T10" fmla="*/ 0 w 22"/>
                <a:gd name="T11" fmla="*/ 24 h 29"/>
                <a:gd name="T12" fmla="*/ 0 w 22"/>
                <a:gd name="T13" fmla="*/ 29 h 29"/>
                <a:gd name="T14" fmla="*/ 22 w 22"/>
                <a:gd name="T15" fmla="*/ 29 h 29"/>
                <a:gd name="T16" fmla="*/ 22 w 22"/>
                <a:gd name="T17" fmla="*/ 24 h 29"/>
                <a:gd name="T18" fmla="*/ 14 w 22"/>
                <a:gd name="T1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9">
                  <a:moveTo>
                    <a:pt x="14" y="13"/>
                  </a:moveTo>
                  <a:cubicBezTo>
                    <a:pt x="17" y="12"/>
                    <a:pt x="18" y="10"/>
                    <a:pt x="18" y="7"/>
                  </a:cubicBezTo>
                  <a:cubicBezTo>
                    <a:pt x="18" y="3"/>
                    <a:pt x="15" y="0"/>
                    <a:pt x="11" y="0"/>
                  </a:cubicBezTo>
                  <a:cubicBezTo>
                    <a:pt x="7" y="0"/>
                    <a:pt x="4" y="3"/>
                    <a:pt x="4" y="7"/>
                  </a:cubicBezTo>
                  <a:cubicBezTo>
                    <a:pt x="4" y="10"/>
                    <a:pt x="6" y="12"/>
                    <a:pt x="8" y="13"/>
                  </a:cubicBezTo>
                  <a:cubicBezTo>
                    <a:pt x="3" y="15"/>
                    <a:pt x="0" y="19"/>
                    <a:pt x="0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19"/>
                    <a:pt x="19" y="15"/>
                    <a:pt x="14" y="13"/>
                  </a:cubicBezTo>
                  <a:close/>
                </a:path>
              </a:pathLst>
            </a:custGeom>
            <a:solidFill>
              <a:srgbClr val="373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6" name="îṥḷiḍé">
              <a:extLst>
                <a:ext uri="{FF2B5EF4-FFF2-40B4-BE49-F238E27FC236}">
                  <a16:creationId xmlns:a16="http://schemas.microsoft.com/office/drawing/2014/main" id="{F3C1642E-DD61-4610-865E-F0E397CFBFF2}"/>
                </a:ext>
              </a:extLst>
            </p:cNvPr>
            <p:cNvSpPr/>
            <p:nvPr/>
          </p:nvSpPr>
          <p:spPr bwMode="auto">
            <a:xfrm>
              <a:off x="6175375" y="4491038"/>
              <a:ext cx="625475" cy="141288"/>
            </a:xfrm>
            <a:custGeom>
              <a:avLst/>
              <a:gdLst>
                <a:gd name="T0" fmla="*/ 213 w 217"/>
                <a:gd name="T1" fmla="*/ 49 h 49"/>
                <a:gd name="T2" fmla="*/ 4 w 217"/>
                <a:gd name="T3" fmla="*/ 49 h 49"/>
                <a:gd name="T4" fmla="*/ 0 w 217"/>
                <a:gd name="T5" fmla="*/ 45 h 49"/>
                <a:gd name="T6" fmla="*/ 0 w 217"/>
                <a:gd name="T7" fmla="*/ 4 h 49"/>
                <a:gd name="T8" fmla="*/ 4 w 217"/>
                <a:gd name="T9" fmla="*/ 0 h 49"/>
                <a:gd name="T10" fmla="*/ 213 w 217"/>
                <a:gd name="T11" fmla="*/ 0 h 49"/>
                <a:gd name="T12" fmla="*/ 217 w 217"/>
                <a:gd name="T13" fmla="*/ 4 h 49"/>
                <a:gd name="T14" fmla="*/ 217 w 217"/>
                <a:gd name="T15" fmla="*/ 45 h 49"/>
                <a:gd name="T16" fmla="*/ 213 w 217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49">
                  <a:moveTo>
                    <a:pt x="213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2" y="49"/>
                    <a:pt x="0" y="47"/>
                    <a:pt x="0" y="4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5" y="0"/>
                    <a:pt x="217" y="2"/>
                    <a:pt x="217" y="4"/>
                  </a:cubicBezTo>
                  <a:cubicBezTo>
                    <a:pt x="217" y="45"/>
                    <a:pt x="217" y="45"/>
                    <a:pt x="217" y="45"/>
                  </a:cubicBezTo>
                  <a:cubicBezTo>
                    <a:pt x="217" y="47"/>
                    <a:pt x="215" y="49"/>
                    <a:pt x="213" y="49"/>
                  </a:cubicBezTo>
                  <a:close/>
                </a:path>
              </a:pathLst>
            </a:custGeom>
            <a:solidFill>
              <a:srgbClr val="A43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7" name="ïşḷiḓê">
              <a:extLst>
                <a:ext uri="{FF2B5EF4-FFF2-40B4-BE49-F238E27FC236}">
                  <a16:creationId xmlns:a16="http://schemas.microsoft.com/office/drawing/2014/main" id="{3FE8A68A-1D20-42E9-8559-D47F8593D13A}"/>
                </a:ext>
              </a:extLst>
            </p:cNvPr>
            <p:cNvSpPr/>
            <p:nvPr/>
          </p:nvSpPr>
          <p:spPr bwMode="auto">
            <a:xfrm>
              <a:off x="6376988" y="4535488"/>
              <a:ext cx="36870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" b="0" i="0" u="none" strike="noStrike" cap="none" normalizeH="0" baseline="0">
                  <a:ln>
                    <a:noFill/>
                  </a:ln>
                  <a:solidFill>
                    <a:srgbClr val="F3F4E9"/>
                  </a:solidFill>
                  <a:effectLst/>
                </a:rPr>
                <a:t>R</a:t>
              </a:r>
              <a:endParaRPr kumimoji="0" lang="zh-CN" altLang="zh-CN" sz="400" b="0" i="0" u="none" strike="noStrike" cap="none" normalizeH="0" baseline="0">
                <a:ln>
                  <a:noFill/>
                </a:ln>
                <a:solidFill>
                  <a:srgbClr val="F3F4E9"/>
                </a:solidFill>
                <a:effectLst/>
              </a:endParaRPr>
            </a:p>
          </p:txBody>
        </p:sp>
        <p:sp>
          <p:nvSpPr>
            <p:cNvPr id="418" name="išľíḓé">
              <a:extLst>
                <a:ext uri="{FF2B5EF4-FFF2-40B4-BE49-F238E27FC236}">
                  <a16:creationId xmlns:a16="http://schemas.microsoft.com/office/drawing/2014/main" id="{A5827105-FAD3-48F6-9CA6-DDE3B1600641}"/>
                </a:ext>
              </a:extLst>
            </p:cNvPr>
            <p:cNvSpPr/>
            <p:nvPr/>
          </p:nvSpPr>
          <p:spPr bwMode="auto">
            <a:xfrm>
              <a:off x="6405563" y="4535488"/>
              <a:ext cx="28854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" b="0" i="0" u="none" strike="noStrike" cap="none" normalizeH="0" baseline="0">
                  <a:ln>
                    <a:noFill/>
                  </a:ln>
                  <a:solidFill>
                    <a:srgbClr val="F3F4E9"/>
                  </a:solidFill>
                  <a:effectLst/>
                </a:rPr>
                <a:t>e</a:t>
              </a:r>
              <a:endParaRPr kumimoji="0" lang="zh-CN" altLang="zh-CN" sz="400" b="0" i="0" u="none" strike="noStrike" cap="none" normalizeH="0" baseline="0">
                <a:ln>
                  <a:noFill/>
                </a:ln>
                <a:solidFill>
                  <a:srgbClr val="F3F4E9"/>
                </a:solidFill>
                <a:effectLst/>
              </a:endParaRPr>
            </a:p>
          </p:txBody>
        </p:sp>
        <p:sp>
          <p:nvSpPr>
            <p:cNvPr id="419" name="iśľîdé">
              <a:extLst>
                <a:ext uri="{FF2B5EF4-FFF2-40B4-BE49-F238E27FC236}">
                  <a16:creationId xmlns:a16="http://schemas.microsoft.com/office/drawing/2014/main" id="{61F05D1D-7018-4DD8-9706-6BC6ED94F9B8}"/>
                </a:ext>
              </a:extLst>
            </p:cNvPr>
            <p:cNvSpPr/>
            <p:nvPr/>
          </p:nvSpPr>
          <p:spPr bwMode="auto">
            <a:xfrm>
              <a:off x="6432550" y="4535488"/>
              <a:ext cx="28854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" b="0" i="0" u="none" strike="noStrike" cap="none" normalizeH="0" baseline="0">
                  <a:ln>
                    <a:noFill/>
                  </a:ln>
                  <a:solidFill>
                    <a:srgbClr val="F3F4E9"/>
                  </a:solidFill>
                  <a:effectLst/>
                </a:rPr>
                <a:t>g</a:t>
              </a:r>
              <a:endParaRPr kumimoji="0" lang="zh-CN" altLang="zh-CN" sz="400" b="0" i="0" u="none" strike="noStrike" cap="none" normalizeH="0" baseline="0">
                <a:ln>
                  <a:noFill/>
                </a:ln>
                <a:solidFill>
                  <a:srgbClr val="F3F4E9"/>
                </a:solidFill>
                <a:effectLst/>
              </a:endParaRPr>
            </a:p>
          </p:txBody>
        </p:sp>
        <p:sp>
          <p:nvSpPr>
            <p:cNvPr id="420" name="ïṩ1îḋè">
              <a:extLst>
                <a:ext uri="{FF2B5EF4-FFF2-40B4-BE49-F238E27FC236}">
                  <a16:creationId xmlns:a16="http://schemas.microsoft.com/office/drawing/2014/main" id="{5DB2BBEA-1FD8-4F93-BFC5-52857FD33821}"/>
                </a:ext>
              </a:extLst>
            </p:cNvPr>
            <p:cNvSpPr/>
            <p:nvPr/>
          </p:nvSpPr>
          <p:spPr bwMode="auto">
            <a:xfrm>
              <a:off x="6461125" y="4535488"/>
              <a:ext cx="36870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" b="0" i="0" u="none" strike="noStrike" cap="none" normalizeH="0" baseline="0">
                  <a:ln>
                    <a:noFill/>
                  </a:ln>
                  <a:solidFill>
                    <a:srgbClr val="F3F4E9"/>
                  </a:solidFill>
                  <a:effectLst/>
                </a:rPr>
                <a:t>is</a:t>
              </a:r>
              <a:endParaRPr kumimoji="0" lang="zh-CN" altLang="zh-CN" sz="400" b="0" i="0" u="none" strike="noStrike" cap="none" normalizeH="0" baseline="0">
                <a:ln>
                  <a:noFill/>
                </a:ln>
                <a:solidFill>
                  <a:srgbClr val="F3F4E9"/>
                </a:solidFill>
                <a:effectLst/>
              </a:endParaRPr>
            </a:p>
          </p:txBody>
        </p:sp>
        <p:sp>
          <p:nvSpPr>
            <p:cNvPr id="421" name="íṧḷiḍe">
              <a:extLst>
                <a:ext uri="{FF2B5EF4-FFF2-40B4-BE49-F238E27FC236}">
                  <a16:creationId xmlns:a16="http://schemas.microsoft.com/office/drawing/2014/main" id="{6BBF6938-6490-402A-A645-BDA37FBEC2D8}"/>
                </a:ext>
              </a:extLst>
            </p:cNvPr>
            <p:cNvSpPr/>
            <p:nvPr/>
          </p:nvSpPr>
          <p:spPr bwMode="auto">
            <a:xfrm>
              <a:off x="6492875" y="4535488"/>
              <a:ext cx="14428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" b="0" i="0" u="none" strike="noStrike" cap="none" normalizeH="0" baseline="0">
                  <a:ln>
                    <a:noFill/>
                  </a:ln>
                  <a:solidFill>
                    <a:srgbClr val="F3F4E9"/>
                  </a:solidFill>
                  <a:effectLst/>
                </a:rPr>
                <a:t>t</a:t>
              </a:r>
              <a:endParaRPr kumimoji="0" lang="zh-CN" altLang="zh-CN" sz="400" b="0" i="0" u="none" strike="noStrike" cap="none" normalizeH="0" baseline="0">
                <a:ln>
                  <a:noFill/>
                </a:ln>
                <a:solidFill>
                  <a:srgbClr val="F3F4E9"/>
                </a:solidFill>
                <a:effectLst/>
              </a:endParaRPr>
            </a:p>
          </p:txBody>
        </p:sp>
        <p:sp>
          <p:nvSpPr>
            <p:cNvPr id="422" name="íṧlîḓè">
              <a:extLst>
                <a:ext uri="{FF2B5EF4-FFF2-40B4-BE49-F238E27FC236}">
                  <a16:creationId xmlns:a16="http://schemas.microsoft.com/office/drawing/2014/main" id="{818D0FBF-6C7C-4472-971A-4A8BAA3CBF08}"/>
                </a:ext>
              </a:extLst>
            </p:cNvPr>
            <p:cNvSpPr/>
            <p:nvPr/>
          </p:nvSpPr>
          <p:spPr bwMode="auto">
            <a:xfrm>
              <a:off x="6510338" y="4535488"/>
              <a:ext cx="46488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" b="0" i="0" u="none" strike="noStrike" cap="none" normalizeH="0" baseline="0">
                  <a:ln>
                    <a:noFill/>
                  </a:ln>
                  <a:solidFill>
                    <a:srgbClr val="F3F4E9"/>
                  </a:solidFill>
                  <a:effectLst/>
                </a:rPr>
                <a:t>er</a:t>
              </a:r>
              <a:endParaRPr kumimoji="0" lang="zh-CN" altLang="zh-CN" sz="400" b="0" i="0" u="none" strike="noStrike" cap="none" normalizeH="0" baseline="0">
                <a:ln>
                  <a:noFill/>
                </a:ln>
                <a:solidFill>
                  <a:srgbClr val="F3F4E9"/>
                </a:solidFill>
                <a:effectLst/>
              </a:endParaRPr>
            </a:p>
          </p:txBody>
        </p:sp>
        <p:sp>
          <p:nvSpPr>
            <p:cNvPr id="423" name="ïṥlíḑe">
              <a:extLst>
                <a:ext uri="{FF2B5EF4-FFF2-40B4-BE49-F238E27FC236}">
                  <a16:creationId xmlns:a16="http://schemas.microsoft.com/office/drawing/2014/main" id="{4CBFFEBE-DC7B-43CD-8196-027E31C36ACC}"/>
                </a:ext>
              </a:extLst>
            </p:cNvPr>
            <p:cNvSpPr/>
            <p:nvPr/>
          </p:nvSpPr>
          <p:spPr bwMode="auto">
            <a:xfrm>
              <a:off x="5953125" y="2905125"/>
              <a:ext cx="1147763" cy="179388"/>
            </a:xfrm>
            <a:custGeom>
              <a:avLst/>
              <a:gdLst>
                <a:gd name="T0" fmla="*/ 386 w 398"/>
                <a:gd name="T1" fmla="*/ 61 h 62"/>
                <a:gd name="T2" fmla="*/ 386 w 398"/>
                <a:gd name="T3" fmla="*/ 60 h 62"/>
                <a:gd name="T4" fmla="*/ 12 w 398"/>
                <a:gd name="T5" fmla="*/ 60 h 62"/>
                <a:gd name="T6" fmla="*/ 2 w 398"/>
                <a:gd name="T7" fmla="*/ 50 h 62"/>
                <a:gd name="T8" fmla="*/ 2 w 398"/>
                <a:gd name="T9" fmla="*/ 12 h 62"/>
                <a:gd name="T10" fmla="*/ 12 w 398"/>
                <a:gd name="T11" fmla="*/ 2 h 62"/>
                <a:gd name="T12" fmla="*/ 386 w 398"/>
                <a:gd name="T13" fmla="*/ 2 h 62"/>
                <a:gd name="T14" fmla="*/ 396 w 398"/>
                <a:gd name="T15" fmla="*/ 12 h 62"/>
                <a:gd name="T16" fmla="*/ 396 w 398"/>
                <a:gd name="T17" fmla="*/ 50 h 62"/>
                <a:gd name="T18" fmla="*/ 386 w 398"/>
                <a:gd name="T19" fmla="*/ 60 h 62"/>
                <a:gd name="T20" fmla="*/ 386 w 398"/>
                <a:gd name="T21" fmla="*/ 61 h 62"/>
                <a:gd name="T22" fmla="*/ 386 w 398"/>
                <a:gd name="T23" fmla="*/ 62 h 62"/>
                <a:gd name="T24" fmla="*/ 398 w 398"/>
                <a:gd name="T25" fmla="*/ 50 h 62"/>
                <a:gd name="T26" fmla="*/ 398 w 398"/>
                <a:gd name="T27" fmla="*/ 12 h 62"/>
                <a:gd name="T28" fmla="*/ 386 w 398"/>
                <a:gd name="T29" fmla="*/ 0 h 62"/>
                <a:gd name="T30" fmla="*/ 12 w 398"/>
                <a:gd name="T31" fmla="*/ 0 h 62"/>
                <a:gd name="T32" fmla="*/ 0 w 398"/>
                <a:gd name="T33" fmla="*/ 12 h 62"/>
                <a:gd name="T34" fmla="*/ 0 w 398"/>
                <a:gd name="T35" fmla="*/ 50 h 62"/>
                <a:gd name="T36" fmla="*/ 12 w 398"/>
                <a:gd name="T37" fmla="*/ 62 h 62"/>
                <a:gd name="T38" fmla="*/ 386 w 398"/>
                <a:gd name="T39" fmla="*/ 62 h 62"/>
                <a:gd name="T40" fmla="*/ 386 w 398"/>
                <a:gd name="T41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8" h="62">
                  <a:moveTo>
                    <a:pt x="386" y="61"/>
                  </a:moveTo>
                  <a:cubicBezTo>
                    <a:pt x="386" y="60"/>
                    <a:pt x="386" y="60"/>
                    <a:pt x="386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6" y="60"/>
                    <a:pt x="2" y="55"/>
                    <a:pt x="2" y="5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7"/>
                    <a:pt x="6" y="2"/>
                    <a:pt x="12" y="2"/>
                  </a:cubicBezTo>
                  <a:cubicBezTo>
                    <a:pt x="386" y="2"/>
                    <a:pt x="386" y="2"/>
                    <a:pt x="386" y="2"/>
                  </a:cubicBezTo>
                  <a:cubicBezTo>
                    <a:pt x="392" y="2"/>
                    <a:pt x="396" y="7"/>
                    <a:pt x="396" y="12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6" y="55"/>
                    <a:pt x="392" y="60"/>
                    <a:pt x="386" y="60"/>
                  </a:cubicBezTo>
                  <a:cubicBezTo>
                    <a:pt x="386" y="61"/>
                    <a:pt x="386" y="61"/>
                    <a:pt x="386" y="61"/>
                  </a:cubicBezTo>
                  <a:cubicBezTo>
                    <a:pt x="386" y="62"/>
                    <a:pt x="386" y="62"/>
                    <a:pt x="386" y="62"/>
                  </a:cubicBezTo>
                  <a:cubicBezTo>
                    <a:pt x="393" y="62"/>
                    <a:pt x="398" y="56"/>
                    <a:pt x="398" y="50"/>
                  </a:cubicBezTo>
                  <a:cubicBezTo>
                    <a:pt x="398" y="12"/>
                    <a:pt x="398" y="12"/>
                    <a:pt x="398" y="12"/>
                  </a:cubicBezTo>
                  <a:cubicBezTo>
                    <a:pt x="398" y="6"/>
                    <a:pt x="393" y="0"/>
                    <a:pt x="38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6"/>
                    <a:pt x="5" y="62"/>
                    <a:pt x="12" y="62"/>
                  </a:cubicBezTo>
                  <a:cubicBezTo>
                    <a:pt x="386" y="62"/>
                    <a:pt x="386" y="62"/>
                    <a:pt x="386" y="62"/>
                  </a:cubicBezTo>
                  <a:lnTo>
                    <a:pt x="386" y="61"/>
                  </a:lnTo>
                  <a:close/>
                </a:path>
              </a:pathLst>
            </a:custGeom>
            <a:solidFill>
              <a:srgbClr val="373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4" name="iṥļíḋê">
              <a:extLst>
                <a:ext uri="{FF2B5EF4-FFF2-40B4-BE49-F238E27FC236}">
                  <a16:creationId xmlns:a16="http://schemas.microsoft.com/office/drawing/2014/main" id="{F7C9DA3B-BA59-4691-AA79-5FF210B9513E}"/>
                </a:ext>
              </a:extLst>
            </p:cNvPr>
            <p:cNvSpPr/>
            <p:nvPr/>
          </p:nvSpPr>
          <p:spPr bwMode="auto">
            <a:xfrm>
              <a:off x="5953125" y="3292475"/>
              <a:ext cx="1147763" cy="174625"/>
            </a:xfrm>
            <a:custGeom>
              <a:avLst/>
              <a:gdLst>
                <a:gd name="T0" fmla="*/ 386 w 398"/>
                <a:gd name="T1" fmla="*/ 60 h 61"/>
                <a:gd name="T2" fmla="*/ 386 w 398"/>
                <a:gd name="T3" fmla="*/ 59 h 61"/>
                <a:gd name="T4" fmla="*/ 12 w 398"/>
                <a:gd name="T5" fmla="*/ 59 h 61"/>
                <a:gd name="T6" fmla="*/ 2 w 398"/>
                <a:gd name="T7" fmla="*/ 49 h 61"/>
                <a:gd name="T8" fmla="*/ 2 w 398"/>
                <a:gd name="T9" fmla="*/ 12 h 61"/>
                <a:gd name="T10" fmla="*/ 12 w 398"/>
                <a:gd name="T11" fmla="*/ 2 h 61"/>
                <a:gd name="T12" fmla="*/ 386 w 398"/>
                <a:gd name="T13" fmla="*/ 2 h 61"/>
                <a:gd name="T14" fmla="*/ 396 w 398"/>
                <a:gd name="T15" fmla="*/ 12 h 61"/>
                <a:gd name="T16" fmla="*/ 396 w 398"/>
                <a:gd name="T17" fmla="*/ 49 h 61"/>
                <a:gd name="T18" fmla="*/ 386 w 398"/>
                <a:gd name="T19" fmla="*/ 59 h 61"/>
                <a:gd name="T20" fmla="*/ 386 w 398"/>
                <a:gd name="T21" fmla="*/ 60 h 61"/>
                <a:gd name="T22" fmla="*/ 386 w 398"/>
                <a:gd name="T23" fmla="*/ 61 h 61"/>
                <a:gd name="T24" fmla="*/ 398 w 398"/>
                <a:gd name="T25" fmla="*/ 49 h 61"/>
                <a:gd name="T26" fmla="*/ 398 w 398"/>
                <a:gd name="T27" fmla="*/ 12 h 61"/>
                <a:gd name="T28" fmla="*/ 386 w 398"/>
                <a:gd name="T29" fmla="*/ 0 h 61"/>
                <a:gd name="T30" fmla="*/ 12 w 398"/>
                <a:gd name="T31" fmla="*/ 0 h 61"/>
                <a:gd name="T32" fmla="*/ 0 w 398"/>
                <a:gd name="T33" fmla="*/ 12 h 61"/>
                <a:gd name="T34" fmla="*/ 0 w 398"/>
                <a:gd name="T35" fmla="*/ 49 h 61"/>
                <a:gd name="T36" fmla="*/ 12 w 398"/>
                <a:gd name="T37" fmla="*/ 61 h 61"/>
                <a:gd name="T38" fmla="*/ 386 w 398"/>
                <a:gd name="T39" fmla="*/ 61 h 61"/>
                <a:gd name="T40" fmla="*/ 386 w 398"/>
                <a:gd name="T41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8" h="61">
                  <a:moveTo>
                    <a:pt x="386" y="60"/>
                  </a:moveTo>
                  <a:cubicBezTo>
                    <a:pt x="386" y="59"/>
                    <a:pt x="386" y="59"/>
                    <a:pt x="386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6" y="59"/>
                    <a:pt x="2" y="55"/>
                    <a:pt x="2" y="4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6"/>
                    <a:pt x="6" y="2"/>
                    <a:pt x="12" y="2"/>
                  </a:cubicBezTo>
                  <a:cubicBezTo>
                    <a:pt x="386" y="2"/>
                    <a:pt x="386" y="2"/>
                    <a:pt x="386" y="2"/>
                  </a:cubicBezTo>
                  <a:cubicBezTo>
                    <a:pt x="392" y="2"/>
                    <a:pt x="396" y="6"/>
                    <a:pt x="396" y="12"/>
                  </a:cubicBezTo>
                  <a:cubicBezTo>
                    <a:pt x="396" y="49"/>
                    <a:pt x="396" y="49"/>
                    <a:pt x="396" y="49"/>
                  </a:cubicBezTo>
                  <a:cubicBezTo>
                    <a:pt x="396" y="55"/>
                    <a:pt x="392" y="59"/>
                    <a:pt x="386" y="59"/>
                  </a:cubicBezTo>
                  <a:cubicBezTo>
                    <a:pt x="386" y="60"/>
                    <a:pt x="386" y="60"/>
                    <a:pt x="386" y="60"/>
                  </a:cubicBezTo>
                  <a:cubicBezTo>
                    <a:pt x="386" y="61"/>
                    <a:pt x="386" y="61"/>
                    <a:pt x="386" y="61"/>
                  </a:cubicBezTo>
                  <a:cubicBezTo>
                    <a:pt x="393" y="61"/>
                    <a:pt x="398" y="56"/>
                    <a:pt x="398" y="49"/>
                  </a:cubicBezTo>
                  <a:cubicBezTo>
                    <a:pt x="398" y="12"/>
                    <a:pt x="398" y="12"/>
                    <a:pt x="398" y="12"/>
                  </a:cubicBezTo>
                  <a:cubicBezTo>
                    <a:pt x="398" y="5"/>
                    <a:pt x="393" y="0"/>
                    <a:pt x="38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6"/>
                    <a:pt x="5" y="61"/>
                    <a:pt x="12" y="61"/>
                  </a:cubicBezTo>
                  <a:cubicBezTo>
                    <a:pt x="386" y="61"/>
                    <a:pt x="386" y="61"/>
                    <a:pt x="386" y="61"/>
                  </a:cubicBezTo>
                  <a:lnTo>
                    <a:pt x="386" y="60"/>
                  </a:lnTo>
                  <a:close/>
                </a:path>
              </a:pathLst>
            </a:custGeom>
            <a:solidFill>
              <a:srgbClr val="373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5" name="íSļiḋê">
              <a:extLst>
                <a:ext uri="{FF2B5EF4-FFF2-40B4-BE49-F238E27FC236}">
                  <a16:creationId xmlns:a16="http://schemas.microsoft.com/office/drawing/2014/main" id="{F0BED643-73CD-4EA3-B551-F4549A25D49D}"/>
                </a:ext>
              </a:extLst>
            </p:cNvPr>
            <p:cNvSpPr/>
            <p:nvPr/>
          </p:nvSpPr>
          <p:spPr bwMode="auto">
            <a:xfrm>
              <a:off x="5953125" y="3695700"/>
              <a:ext cx="1147763" cy="179388"/>
            </a:xfrm>
            <a:custGeom>
              <a:avLst/>
              <a:gdLst>
                <a:gd name="T0" fmla="*/ 386 w 398"/>
                <a:gd name="T1" fmla="*/ 61 h 62"/>
                <a:gd name="T2" fmla="*/ 386 w 398"/>
                <a:gd name="T3" fmla="*/ 60 h 62"/>
                <a:gd name="T4" fmla="*/ 12 w 398"/>
                <a:gd name="T5" fmla="*/ 60 h 62"/>
                <a:gd name="T6" fmla="*/ 2 w 398"/>
                <a:gd name="T7" fmla="*/ 50 h 62"/>
                <a:gd name="T8" fmla="*/ 2 w 398"/>
                <a:gd name="T9" fmla="*/ 12 h 62"/>
                <a:gd name="T10" fmla="*/ 12 w 398"/>
                <a:gd name="T11" fmla="*/ 2 h 62"/>
                <a:gd name="T12" fmla="*/ 386 w 398"/>
                <a:gd name="T13" fmla="*/ 2 h 62"/>
                <a:gd name="T14" fmla="*/ 396 w 398"/>
                <a:gd name="T15" fmla="*/ 12 h 62"/>
                <a:gd name="T16" fmla="*/ 396 w 398"/>
                <a:gd name="T17" fmla="*/ 50 h 62"/>
                <a:gd name="T18" fmla="*/ 386 w 398"/>
                <a:gd name="T19" fmla="*/ 60 h 62"/>
                <a:gd name="T20" fmla="*/ 386 w 398"/>
                <a:gd name="T21" fmla="*/ 61 h 62"/>
                <a:gd name="T22" fmla="*/ 386 w 398"/>
                <a:gd name="T23" fmla="*/ 62 h 62"/>
                <a:gd name="T24" fmla="*/ 398 w 398"/>
                <a:gd name="T25" fmla="*/ 50 h 62"/>
                <a:gd name="T26" fmla="*/ 398 w 398"/>
                <a:gd name="T27" fmla="*/ 12 h 62"/>
                <a:gd name="T28" fmla="*/ 386 w 398"/>
                <a:gd name="T29" fmla="*/ 0 h 62"/>
                <a:gd name="T30" fmla="*/ 12 w 398"/>
                <a:gd name="T31" fmla="*/ 0 h 62"/>
                <a:gd name="T32" fmla="*/ 0 w 398"/>
                <a:gd name="T33" fmla="*/ 12 h 62"/>
                <a:gd name="T34" fmla="*/ 0 w 398"/>
                <a:gd name="T35" fmla="*/ 50 h 62"/>
                <a:gd name="T36" fmla="*/ 12 w 398"/>
                <a:gd name="T37" fmla="*/ 62 h 62"/>
                <a:gd name="T38" fmla="*/ 386 w 398"/>
                <a:gd name="T39" fmla="*/ 62 h 62"/>
                <a:gd name="T40" fmla="*/ 386 w 398"/>
                <a:gd name="T41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8" h="62">
                  <a:moveTo>
                    <a:pt x="386" y="61"/>
                  </a:moveTo>
                  <a:cubicBezTo>
                    <a:pt x="386" y="60"/>
                    <a:pt x="386" y="60"/>
                    <a:pt x="386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6" y="60"/>
                    <a:pt x="2" y="55"/>
                    <a:pt x="2" y="5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6"/>
                    <a:pt x="6" y="2"/>
                    <a:pt x="12" y="2"/>
                  </a:cubicBezTo>
                  <a:cubicBezTo>
                    <a:pt x="386" y="2"/>
                    <a:pt x="386" y="2"/>
                    <a:pt x="386" y="2"/>
                  </a:cubicBezTo>
                  <a:cubicBezTo>
                    <a:pt x="392" y="2"/>
                    <a:pt x="396" y="6"/>
                    <a:pt x="396" y="12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6" y="55"/>
                    <a:pt x="392" y="60"/>
                    <a:pt x="386" y="60"/>
                  </a:cubicBezTo>
                  <a:cubicBezTo>
                    <a:pt x="386" y="61"/>
                    <a:pt x="386" y="61"/>
                    <a:pt x="386" y="61"/>
                  </a:cubicBezTo>
                  <a:cubicBezTo>
                    <a:pt x="386" y="62"/>
                    <a:pt x="386" y="62"/>
                    <a:pt x="386" y="62"/>
                  </a:cubicBezTo>
                  <a:cubicBezTo>
                    <a:pt x="393" y="62"/>
                    <a:pt x="398" y="56"/>
                    <a:pt x="398" y="50"/>
                  </a:cubicBezTo>
                  <a:cubicBezTo>
                    <a:pt x="398" y="12"/>
                    <a:pt x="398" y="12"/>
                    <a:pt x="398" y="12"/>
                  </a:cubicBezTo>
                  <a:cubicBezTo>
                    <a:pt x="398" y="5"/>
                    <a:pt x="393" y="0"/>
                    <a:pt x="38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6"/>
                    <a:pt x="5" y="62"/>
                    <a:pt x="12" y="62"/>
                  </a:cubicBezTo>
                  <a:cubicBezTo>
                    <a:pt x="386" y="62"/>
                    <a:pt x="386" y="62"/>
                    <a:pt x="386" y="62"/>
                  </a:cubicBezTo>
                  <a:lnTo>
                    <a:pt x="386" y="61"/>
                  </a:lnTo>
                  <a:close/>
                </a:path>
              </a:pathLst>
            </a:custGeom>
            <a:solidFill>
              <a:srgbClr val="373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6" name="î$ļíḓê">
              <a:extLst>
                <a:ext uri="{FF2B5EF4-FFF2-40B4-BE49-F238E27FC236}">
                  <a16:creationId xmlns:a16="http://schemas.microsoft.com/office/drawing/2014/main" id="{51A32075-EA39-4E47-A07C-82AC2E516ECD}"/>
                </a:ext>
              </a:extLst>
            </p:cNvPr>
            <p:cNvSpPr/>
            <p:nvPr/>
          </p:nvSpPr>
          <p:spPr bwMode="auto">
            <a:xfrm>
              <a:off x="5953125" y="4102100"/>
              <a:ext cx="1147763" cy="179388"/>
            </a:xfrm>
            <a:custGeom>
              <a:avLst/>
              <a:gdLst>
                <a:gd name="T0" fmla="*/ 386 w 398"/>
                <a:gd name="T1" fmla="*/ 61 h 62"/>
                <a:gd name="T2" fmla="*/ 386 w 398"/>
                <a:gd name="T3" fmla="*/ 60 h 62"/>
                <a:gd name="T4" fmla="*/ 12 w 398"/>
                <a:gd name="T5" fmla="*/ 60 h 62"/>
                <a:gd name="T6" fmla="*/ 2 w 398"/>
                <a:gd name="T7" fmla="*/ 50 h 62"/>
                <a:gd name="T8" fmla="*/ 2 w 398"/>
                <a:gd name="T9" fmla="*/ 12 h 62"/>
                <a:gd name="T10" fmla="*/ 12 w 398"/>
                <a:gd name="T11" fmla="*/ 2 h 62"/>
                <a:gd name="T12" fmla="*/ 386 w 398"/>
                <a:gd name="T13" fmla="*/ 2 h 62"/>
                <a:gd name="T14" fmla="*/ 396 w 398"/>
                <a:gd name="T15" fmla="*/ 12 h 62"/>
                <a:gd name="T16" fmla="*/ 396 w 398"/>
                <a:gd name="T17" fmla="*/ 50 h 62"/>
                <a:gd name="T18" fmla="*/ 386 w 398"/>
                <a:gd name="T19" fmla="*/ 60 h 62"/>
                <a:gd name="T20" fmla="*/ 386 w 398"/>
                <a:gd name="T21" fmla="*/ 61 h 62"/>
                <a:gd name="T22" fmla="*/ 386 w 398"/>
                <a:gd name="T23" fmla="*/ 62 h 62"/>
                <a:gd name="T24" fmla="*/ 398 w 398"/>
                <a:gd name="T25" fmla="*/ 50 h 62"/>
                <a:gd name="T26" fmla="*/ 398 w 398"/>
                <a:gd name="T27" fmla="*/ 12 h 62"/>
                <a:gd name="T28" fmla="*/ 386 w 398"/>
                <a:gd name="T29" fmla="*/ 0 h 62"/>
                <a:gd name="T30" fmla="*/ 12 w 398"/>
                <a:gd name="T31" fmla="*/ 0 h 62"/>
                <a:gd name="T32" fmla="*/ 0 w 398"/>
                <a:gd name="T33" fmla="*/ 12 h 62"/>
                <a:gd name="T34" fmla="*/ 0 w 398"/>
                <a:gd name="T35" fmla="*/ 50 h 62"/>
                <a:gd name="T36" fmla="*/ 12 w 398"/>
                <a:gd name="T37" fmla="*/ 62 h 62"/>
                <a:gd name="T38" fmla="*/ 386 w 398"/>
                <a:gd name="T39" fmla="*/ 62 h 62"/>
                <a:gd name="T40" fmla="*/ 386 w 398"/>
                <a:gd name="T41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8" h="62">
                  <a:moveTo>
                    <a:pt x="386" y="61"/>
                  </a:moveTo>
                  <a:cubicBezTo>
                    <a:pt x="386" y="60"/>
                    <a:pt x="386" y="60"/>
                    <a:pt x="386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6" y="60"/>
                    <a:pt x="2" y="55"/>
                    <a:pt x="2" y="5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6"/>
                    <a:pt x="6" y="2"/>
                    <a:pt x="12" y="2"/>
                  </a:cubicBezTo>
                  <a:cubicBezTo>
                    <a:pt x="386" y="2"/>
                    <a:pt x="386" y="2"/>
                    <a:pt x="386" y="2"/>
                  </a:cubicBezTo>
                  <a:cubicBezTo>
                    <a:pt x="392" y="2"/>
                    <a:pt x="396" y="6"/>
                    <a:pt x="396" y="12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6" y="55"/>
                    <a:pt x="392" y="60"/>
                    <a:pt x="386" y="60"/>
                  </a:cubicBezTo>
                  <a:cubicBezTo>
                    <a:pt x="386" y="61"/>
                    <a:pt x="386" y="61"/>
                    <a:pt x="386" y="61"/>
                  </a:cubicBezTo>
                  <a:cubicBezTo>
                    <a:pt x="386" y="62"/>
                    <a:pt x="386" y="62"/>
                    <a:pt x="386" y="62"/>
                  </a:cubicBezTo>
                  <a:cubicBezTo>
                    <a:pt x="393" y="62"/>
                    <a:pt x="398" y="56"/>
                    <a:pt x="398" y="50"/>
                  </a:cubicBezTo>
                  <a:cubicBezTo>
                    <a:pt x="398" y="12"/>
                    <a:pt x="398" y="12"/>
                    <a:pt x="398" y="12"/>
                  </a:cubicBezTo>
                  <a:cubicBezTo>
                    <a:pt x="398" y="5"/>
                    <a:pt x="393" y="0"/>
                    <a:pt x="38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6"/>
                    <a:pt x="5" y="62"/>
                    <a:pt x="12" y="62"/>
                  </a:cubicBezTo>
                  <a:cubicBezTo>
                    <a:pt x="386" y="62"/>
                    <a:pt x="386" y="62"/>
                    <a:pt x="386" y="62"/>
                  </a:cubicBezTo>
                  <a:lnTo>
                    <a:pt x="386" y="61"/>
                  </a:lnTo>
                  <a:close/>
                </a:path>
              </a:pathLst>
            </a:custGeom>
            <a:solidFill>
              <a:srgbClr val="373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7" name="iSľídê">
              <a:extLst>
                <a:ext uri="{FF2B5EF4-FFF2-40B4-BE49-F238E27FC236}">
                  <a16:creationId xmlns:a16="http://schemas.microsoft.com/office/drawing/2014/main" id="{0BF8E387-8C9A-4E55-8B6E-667C1AFA134C}"/>
                </a:ext>
              </a:extLst>
            </p:cNvPr>
            <p:cNvSpPr/>
            <p:nvPr/>
          </p:nvSpPr>
          <p:spPr bwMode="auto">
            <a:xfrm>
              <a:off x="6475413" y="2954338"/>
              <a:ext cx="6350" cy="60325"/>
            </a:xfrm>
            <a:prstGeom prst="rect">
              <a:avLst/>
            </a:prstGeom>
            <a:solidFill>
              <a:srgbClr val="50C3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8" name="íṥļiḓè">
              <a:extLst>
                <a:ext uri="{FF2B5EF4-FFF2-40B4-BE49-F238E27FC236}">
                  <a16:creationId xmlns:a16="http://schemas.microsoft.com/office/drawing/2014/main" id="{F84ED2ED-662B-44B8-8107-03880DD2D3E3}"/>
                </a:ext>
              </a:extLst>
            </p:cNvPr>
            <p:cNvSpPr/>
            <p:nvPr/>
          </p:nvSpPr>
          <p:spPr bwMode="auto">
            <a:xfrm>
              <a:off x="6475413" y="2954338"/>
              <a:ext cx="6350" cy="60325"/>
            </a:xfrm>
            <a:custGeom>
              <a:avLst/>
              <a:gdLst>
                <a:gd name="T0" fmla="*/ 0 w 4"/>
                <a:gd name="T1" fmla="*/ 0 h 38"/>
                <a:gd name="T2" fmla="*/ 0 w 4"/>
                <a:gd name="T3" fmla="*/ 38 h 38"/>
                <a:gd name="T4" fmla="*/ 4 w 4"/>
                <a:gd name="T5" fmla="*/ 38 h 38"/>
                <a:gd name="T6" fmla="*/ 4 w 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8">
                  <a:moveTo>
                    <a:pt x="0" y="0"/>
                  </a:moveTo>
                  <a:lnTo>
                    <a:pt x="0" y="38"/>
                  </a:lnTo>
                  <a:lnTo>
                    <a:pt x="4" y="38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9" name="íṡḻïḑê">
              <a:extLst>
                <a:ext uri="{FF2B5EF4-FFF2-40B4-BE49-F238E27FC236}">
                  <a16:creationId xmlns:a16="http://schemas.microsoft.com/office/drawing/2014/main" id="{0DCCBF7F-3948-4749-89B6-0731011D10D4}"/>
                </a:ext>
              </a:extLst>
            </p:cNvPr>
            <p:cNvSpPr/>
            <p:nvPr/>
          </p:nvSpPr>
          <p:spPr bwMode="auto">
            <a:xfrm>
              <a:off x="5599113" y="5659438"/>
              <a:ext cx="1466850" cy="49213"/>
            </a:xfrm>
            <a:prstGeom prst="ellipse">
              <a:avLst/>
            </a:prstGeom>
            <a:solidFill>
              <a:srgbClr val="D9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0" name="ïṧļîḑè">
              <a:extLst>
                <a:ext uri="{FF2B5EF4-FFF2-40B4-BE49-F238E27FC236}">
                  <a16:creationId xmlns:a16="http://schemas.microsoft.com/office/drawing/2014/main" id="{98CA1E96-54E8-42A6-8154-82D28BBEAAC3}"/>
                </a:ext>
              </a:extLst>
            </p:cNvPr>
            <p:cNvSpPr/>
            <p:nvPr/>
          </p:nvSpPr>
          <p:spPr bwMode="auto">
            <a:xfrm>
              <a:off x="6408738" y="4079875"/>
              <a:ext cx="119063" cy="160338"/>
            </a:xfrm>
            <a:custGeom>
              <a:avLst/>
              <a:gdLst>
                <a:gd name="T0" fmla="*/ 0 w 41"/>
                <a:gd name="T1" fmla="*/ 17 h 56"/>
                <a:gd name="T2" fmla="*/ 32 w 41"/>
                <a:gd name="T3" fmla="*/ 39 h 56"/>
                <a:gd name="T4" fmla="*/ 41 w 41"/>
                <a:gd name="T5" fmla="*/ 12 h 56"/>
                <a:gd name="T6" fmla="*/ 30 w 41"/>
                <a:gd name="T7" fmla="*/ 3 h 56"/>
                <a:gd name="T8" fmla="*/ 21 w 41"/>
                <a:gd name="T9" fmla="*/ 0 h 56"/>
                <a:gd name="T10" fmla="*/ 0 w 41"/>
                <a:gd name="T11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6">
                  <a:moveTo>
                    <a:pt x="0" y="17"/>
                  </a:moveTo>
                  <a:cubicBezTo>
                    <a:pt x="0" y="17"/>
                    <a:pt x="26" y="56"/>
                    <a:pt x="32" y="39"/>
                  </a:cubicBezTo>
                  <a:cubicBezTo>
                    <a:pt x="37" y="22"/>
                    <a:pt x="41" y="12"/>
                    <a:pt x="41" y="12"/>
                  </a:cubicBezTo>
                  <a:cubicBezTo>
                    <a:pt x="41" y="12"/>
                    <a:pt x="34" y="0"/>
                    <a:pt x="30" y="3"/>
                  </a:cubicBezTo>
                  <a:cubicBezTo>
                    <a:pt x="26" y="7"/>
                    <a:pt x="21" y="0"/>
                    <a:pt x="21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F5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1" name="îsļídè">
              <a:extLst>
                <a:ext uri="{FF2B5EF4-FFF2-40B4-BE49-F238E27FC236}">
                  <a16:creationId xmlns:a16="http://schemas.microsoft.com/office/drawing/2014/main" id="{7E3FCD3E-EE73-48F3-8611-AAF15C4EFC52}"/>
                </a:ext>
              </a:extLst>
            </p:cNvPr>
            <p:cNvSpPr/>
            <p:nvPr/>
          </p:nvSpPr>
          <p:spPr bwMode="auto">
            <a:xfrm>
              <a:off x="6764338" y="3113088"/>
              <a:ext cx="7938" cy="42863"/>
            </a:xfrm>
            <a:custGeom>
              <a:avLst/>
              <a:gdLst>
                <a:gd name="T0" fmla="*/ 3 w 3"/>
                <a:gd name="T1" fmla="*/ 13 h 15"/>
                <a:gd name="T2" fmla="*/ 3 w 3"/>
                <a:gd name="T3" fmla="*/ 2 h 15"/>
                <a:gd name="T4" fmla="*/ 0 w 3"/>
                <a:gd name="T5" fmla="*/ 2 h 15"/>
                <a:gd name="T6" fmla="*/ 1 w 3"/>
                <a:gd name="T7" fmla="*/ 13 h 15"/>
                <a:gd name="T8" fmla="*/ 3 w 3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13"/>
                  </a:moveTo>
                  <a:cubicBezTo>
                    <a:pt x="3" y="9"/>
                    <a:pt x="3" y="6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ubicBezTo>
                    <a:pt x="1" y="6"/>
                    <a:pt x="1" y="9"/>
                    <a:pt x="1" y="13"/>
                  </a:cubicBezTo>
                  <a:cubicBezTo>
                    <a:pt x="1" y="15"/>
                    <a:pt x="3" y="15"/>
                    <a:pt x="3" y="13"/>
                  </a:cubicBezTo>
                  <a:close/>
                </a:path>
              </a:pathLst>
            </a:custGeom>
            <a:solidFill>
              <a:srgbClr val="B96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2" name="îṥḷíḋé">
              <a:extLst>
                <a:ext uri="{FF2B5EF4-FFF2-40B4-BE49-F238E27FC236}">
                  <a16:creationId xmlns:a16="http://schemas.microsoft.com/office/drawing/2014/main" id="{A2448F05-60FF-4D7D-B76B-D84C7FEEBEB2}"/>
                </a:ext>
              </a:extLst>
            </p:cNvPr>
            <p:cNvSpPr/>
            <p:nvPr/>
          </p:nvSpPr>
          <p:spPr bwMode="auto">
            <a:xfrm>
              <a:off x="6765925" y="3116263"/>
              <a:ext cx="30163" cy="36513"/>
            </a:xfrm>
            <a:custGeom>
              <a:avLst/>
              <a:gdLst>
                <a:gd name="T0" fmla="*/ 2 w 10"/>
                <a:gd name="T1" fmla="*/ 13 h 13"/>
                <a:gd name="T2" fmla="*/ 5 w 10"/>
                <a:gd name="T3" fmla="*/ 8 h 13"/>
                <a:gd name="T4" fmla="*/ 9 w 10"/>
                <a:gd name="T5" fmla="*/ 2 h 13"/>
                <a:gd name="T6" fmla="*/ 7 w 10"/>
                <a:gd name="T7" fmla="*/ 1 h 13"/>
                <a:gd name="T8" fmla="*/ 4 w 10"/>
                <a:gd name="T9" fmla="*/ 6 h 13"/>
                <a:gd name="T10" fmla="*/ 1 w 10"/>
                <a:gd name="T11" fmla="*/ 11 h 13"/>
                <a:gd name="T12" fmla="*/ 2 w 1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">
                  <a:moveTo>
                    <a:pt x="2" y="13"/>
                  </a:moveTo>
                  <a:cubicBezTo>
                    <a:pt x="4" y="12"/>
                    <a:pt x="4" y="10"/>
                    <a:pt x="5" y="8"/>
                  </a:cubicBezTo>
                  <a:cubicBezTo>
                    <a:pt x="6" y="6"/>
                    <a:pt x="7" y="4"/>
                    <a:pt x="9" y="2"/>
                  </a:cubicBezTo>
                  <a:cubicBezTo>
                    <a:pt x="10" y="1"/>
                    <a:pt x="8" y="0"/>
                    <a:pt x="7" y="1"/>
                  </a:cubicBezTo>
                  <a:cubicBezTo>
                    <a:pt x="6" y="3"/>
                    <a:pt x="5" y="4"/>
                    <a:pt x="4" y="6"/>
                  </a:cubicBezTo>
                  <a:cubicBezTo>
                    <a:pt x="3" y="7"/>
                    <a:pt x="2" y="10"/>
                    <a:pt x="1" y="11"/>
                  </a:cubicBezTo>
                  <a:cubicBezTo>
                    <a:pt x="0" y="11"/>
                    <a:pt x="1" y="13"/>
                    <a:pt x="2" y="13"/>
                  </a:cubicBezTo>
                  <a:close/>
                </a:path>
              </a:pathLst>
            </a:custGeom>
            <a:solidFill>
              <a:srgbClr val="B96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3" name="îṧľîdé">
              <a:extLst>
                <a:ext uri="{FF2B5EF4-FFF2-40B4-BE49-F238E27FC236}">
                  <a16:creationId xmlns:a16="http://schemas.microsoft.com/office/drawing/2014/main" id="{42EF7010-DD71-4D55-ADB2-3E27E9CC0B41}"/>
                </a:ext>
              </a:extLst>
            </p:cNvPr>
            <p:cNvSpPr/>
            <p:nvPr/>
          </p:nvSpPr>
          <p:spPr bwMode="auto">
            <a:xfrm>
              <a:off x="4029075" y="5480050"/>
              <a:ext cx="1471613" cy="49213"/>
            </a:xfrm>
            <a:prstGeom prst="ellipse">
              <a:avLst/>
            </a:prstGeom>
            <a:solidFill>
              <a:srgbClr val="D9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4" name="í$liḓê">
              <a:extLst>
                <a:ext uri="{FF2B5EF4-FFF2-40B4-BE49-F238E27FC236}">
                  <a16:creationId xmlns:a16="http://schemas.microsoft.com/office/drawing/2014/main" id="{0742D680-C428-4CD4-ADA5-6B13F669276B}"/>
                </a:ext>
              </a:extLst>
            </p:cNvPr>
            <p:cNvSpPr/>
            <p:nvPr/>
          </p:nvSpPr>
          <p:spPr bwMode="auto">
            <a:xfrm>
              <a:off x="4764088" y="2936875"/>
              <a:ext cx="557213" cy="395288"/>
            </a:xfrm>
            <a:custGeom>
              <a:avLst/>
              <a:gdLst>
                <a:gd name="T0" fmla="*/ 88 w 193"/>
                <a:gd name="T1" fmla="*/ 6 h 137"/>
                <a:gd name="T2" fmla="*/ 73 w 193"/>
                <a:gd name="T3" fmla="*/ 4 h 137"/>
                <a:gd name="T4" fmla="*/ 48 w 193"/>
                <a:gd name="T5" fmla="*/ 15 h 137"/>
                <a:gd name="T6" fmla="*/ 32 w 193"/>
                <a:gd name="T7" fmla="*/ 37 h 137"/>
                <a:gd name="T8" fmla="*/ 26 w 193"/>
                <a:gd name="T9" fmla="*/ 64 h 137"/>
                <a:gd name="T10" fmla="*/ 28 w 193"/>
                <a:gd name="T11" fmla="*/ 70 h 137"/>
                <a:gd name="T12" fmla="*/ 14 w 193"/>
                <a:gd name="T13" fmla="*/ 87 h 137"/>
                <a:gd name="T14" fmla="*/ 13 w 193"/>
                <a:gd name="T15" fmla="*/ 114 h 137"/>
                <a:gd name="T16" fmla="*/ 2 w 193"/>
                <a:gd name="T17" fmla="*/ 123 h 137"/>
                <a:gd name="T18" fmla="*/ 0 w 193"/>
                <a:gd name="T19" fmla="*/ 133 h 137"/>
                <a:gd name="T20" fmla="*/ 1 w 193"/>
                <a:gd name="T21" fmla="*/ 135 h 137"/>
                <a:gd name="T22" fmla="*/ 3 w 193"/>
                <a:gd name="T23" fmla="*/ 136 h 137"/>
                <a:gd name="T24" fmla="*/ 46 w 193"/>
                <a:gd name="T25" fmla="*/ 135 h 137"/>
                <a:gd name="T26" fmla="*/ 90 w 193"/>
                <a:gd name="T27" fmla="*/ 135 h 137"/>
                <a:gd name="T28" fmla="*/ 101 w 193"/>
                <a:gd name="T29" fmla="*/ 135 h 137"/>
                <a:gd name="T30" fmla="*/ 115 w 193"/>
                <a:gd name="T31" fmla="*/ 130 h 137"/>
                <a:gd name="T32" fmla="*/ 190 w 193"/>
                <a:gd name="T33" fmla="*/ 103 h 137"/>
                <a:gd name="T34" fmla="*/ 193 w 193"/>
                <a:gd name="T35" fmla="*/ 101 h 137"/>
                <a:gd name="T36" fmla="*/ 193 w 193"/>
                <a:gd name="T37" fmla="*/ 99 h 137"/>
                <a:gd name="T38" fmla="*/ 182 w 193"/>
                <a:gd name="T39" fmla="*/ 84 h 137"/>
                <a:gd name="T40" fmla="*/ 162 w 193"/>
                <a:gd name="T41" fmla="*/ 80 h 137"/>
                <a:gd name="T42" fmla="*/ 156 w 193"/>
                <a:gd name="T43" fmla="*/ 67 h 137"/>
                <a:gd name="T44" fmla="*/ 149 w 193"/>
                <a:gd name="T45" fmla="*/ 39 h 137"/>
                <a:gd name="T46" fmla="*/ 129 w 193"/>
                <a:gd name="T47" fmla="*/ 28 h 137"/>
                <a:gd name="T48" fmla="*/ 122 w 193"/>
                <a:gd name="T49" fmla="*/ 17 h 137"/>
                <a:gd name="T50" fmla="*/ 88 w 193"/>
                <a:gd name="T51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3" h="137">
                  <a:moveTo>
                    <a:pt x="88" y="6"/>
                  </a:moveTo>
                  <a:cubicBezTo>
                    <a:pt x="83" y="5"/>
                    <a:pt x="79" y="4"/>
                    <a:pt x="73" y="4"/>
                  </a:cubicBezTo>
                  <a:cubicBezTo>
                    <a:pt x="64" y="3"/>
                    <a:pt x="55" y="9"/>
                    <a:pt x="48" y="15"/>
                  </a:cubicBezTo>
                  <a:cubicBezTo>
                    <a:pt x="41" y="21"/>
                    <a:pt x="37" y="29"/>
                    <a:pt x="32" y="37"/>
                  </a:cubicBezTo>
                  <a:cubicBezTo>
                    <a:pt x="27" y="45"/>
                    <a:pt x="23" y="55"/>
                    <a:pt x="26" y="64"/>
                  </a:cubicBezTo>
                  <a:cubicBezTo>
                    <a:pt x="27" y="66"/>
                    <a:pt x="28" y="68"/>
                    <a:pt x="28" y="70"/>
                  </a:cubicBezTo>
                  <a:cubicBezTo>
                    <a:pt x="28" y="78"/>
                    <a:pt x="17" y="81"/>
                    <a:pt x="14" y="87"/>
                  </a:cubicBezTo>
                  <a:cubicBezTo>
                    <a:pt x="10" y="96"/>
                    <a:pt x="18" y="107"/>
                    <a:pt x="13" y="114"/>
                  </a:cubicBezTo>
                  <a:cubicBezTo>
                    <a:pt x="10" y="118"/>
                    <a:pt x="5" y="119"/>
                    <a:pt x="2" y="123"/>
                  </a:cubicBezTo>
                  <a:cubicBezTo>
                    <a:pt x="0" y="126"/>
                    <a:pt x="0" y="130"/>
                    <a:pt x="0" y="133"/>
                  </a:cubicBezTo>
                  <a:cubicBezTo>
                    <a:pt x="1" y="134"/>
                    <a:pt x="1" y="135"/>
                    <a:pt x="1" y="135"/>
                  </a:cubicBezTo>
                  <a:cubicBezTo>
                    <a:pt x="2" y="136"/>
                    <a:pt x="2" y="136"/>
                    <a:pt x="3" y="136"/>
                  </a:cubicBezTo>
                  <a:cubicBezTo>
                    <a:pt x="17" y="137"/>
                    <a:pt x="32" y="136"/>
                    <a:pt x="46" y="135"/>
                  </a:cubicBezTo>
                  <a:cubicBezTo>
                    <a:pt x="61" y="134"/>
                    <a:pt x="76" y="134"/>
                    <a:pt x="90" y="135"/>
                  </a:cubicBezTo>
                  <a:cubicBezTo>
                    <a:pt x="94" y="135"/>
                    <a:pt x="97" y="136"/>
                    <a:pt x="101" y="135"/>
                  </a:cubicBezTo>
                  <a:cubicBezTo>
                    <a:pt x="106" y="135"/>
                    <a:pt x="111" y="133"/>
                    <a:pt x="115" y="130"/>
                  </a:cubicBezTo>
                  <a:cubicBezTo>
                    <a:pt x="140" y="119"/>
                    <a:pt x="166" y="116"/>
                    <a:pt x="190" y="103"/>
                  </a:cubicBezTo>
                  <a:cubicBezTo>
                    <a:pt x="191" y="103"/>
                    <a:pt x="192" y="102"/>
                    <a:pt x="193" y="101"/>
                  </a:cubicBezTo>
                  <a:cubicBezTo>
                    <a:pt x="193" y="100"/>
                    <a:pt x="193" y="99"/>
                    <a:pt x="193" y="99"/>
                  </a:cubicBezTo>
                  <a:cubicBezTo>
                    <a:pt x="193" y="92"/>
                    <a:pt x="188" y="86"/>
                    <a:pt x="182" y="84"/>
                  </a:cubicBezTo>
                  <a:cubicBezTo>
                    <a:pt x="175" y="82"/>
                    <a:pt x="167" y="84"/>
                    <a:pt x="162" y="80"/>
                  </a:cubicBezTo>
                  <a:cubicBezTo>
                    <a:pt x="158" y="77"/>
                    <a:pt x="157" y="72"/>
                    <a:pt x="156" y="67"/>
                  </a:cubicBezTo>
                  <a:cubicBezTo>
                    <a:pt x="155" y="57"/>
                    <a:pt x="156" y="46"/>
                    <a:pt x="149" y="39"/>
                  </a:cubicBezTo>
                  <a:cubicBezTo>
                    <a:pt x="144" y="34"/>
                    <a:pt x="135" y="33"/>
                    <a:pt x="129" y="28"/>
                  </a:cubicBezTo>
                  <a:cubicBezTo>
                    <a:pt x="126" y="25"/>
                    <a:pt x="124" y="20"/>
                    <a:pt x="122" y="17"/>
                  </a:cubicBezTo>
                  <a:cubicBezTo>
                    <a:pt x="114" y="6"/>
                    <a:pt x="101" y="0"/>
                    <a:pt x="88" y="6"/>
                  </a:cubicBezTo>
                </a:path>
              </a:pathLst>
            </a:custGeom>
            <a:solidFill>
              <a:srgbClr val="594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5" name="iŝļïḋe">
              <a:extLst>
                <a:ext uri="{FF2B5EF4-FFF2-40B4-BE49-F238E27FC236}">
                  <a16:creationId xmlns:a16="http://schemas.microsoft.com/office/drawing/2014/main" id="{C758D5D8-517A-4C2F-B078-378EDBE71582}"/>
                </a:ext>
              </a:extLst>
            </p:cNvPr>
            <p:cNvSpPr/>
            <p:nvPr/>
          </p:nvSpPr>
          <p:spPr bwMode="auto">
            <a:xfrm>
              <a:off x="4222750" y="3875088"/>
              <a:ext cx="1052513" cy="1608138"/>
            </a:xfrm>
            <a:custGeom>
              <a:avLst/>
              <a:gdLst>
                <a:gd name="T0" fmla="*/ 227 w 365"/>
                <a:gd name="T1" fmla="*/ 18 h 558"/>
                <a:gd name="T2" fmla="*/ 65 w 365"/>
                <a:gd name="T3" fmla="*/ 533 h 558"/>
                <a:gd name="T4" fmla="*/ 0 w 365"/>
                <a:gd name="T5" fmla="*/ 558 h 558"/>
                <a:gd name="T6" fmla="*/ 96 w 365"/>
                <a:gd name="T7" fmla="*/ 558 h 558"/>
                <a:gd name="T8" fmla="*/ 279 w 365"/>
                <a:gd name="T9" fmla="*/ 73 h 558"/>
                <a:gd name="T10" fmla="*/ 287 w 365"/>
                <a:gd name="T11" fmla="*/ 68 h 558"/>
                <a:gd name="T12" fmla="*/ 295 w 365"/>
                <a:gd name="T13" fmla="*/ 76 h 558"/>
                <a:gd name="T14" fmla="*/ 246 w 365"/>
                <a:gd name="T15" fmla="*/ 558 h 558"/>
                <a:gd name="T16" fmla="*/ 343 w 365"/>
                <a:gd name="T17" fmla="*/ 558 h 558"/>
                <a:gd name="T18" fmla="*/ 278 w 365"/>
                <a:gd name="T19" fmla="*/ 537 h 558"/>
                <a:gd name="T20" fmla="*/ 352 w 365"/>
                <a:gd name="T21" fmla="*/ 169 h 558"/>
                <a:gd name="T22" fmla="*/ 346 w 365"/>
                <a:gd name="T23" fmla="*/ 20 h 558"/>
                <a:gd name="T24" fmla="*/ 227 w 365"/>
                <a:gd name="T25" fmla="*/ 1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558">
                  <a:moveTo>
                    <a:pt x="227" y="18"/>
                  </a:moveTo>
                  <a:cubicBezTo>
                    <a:pt x="65" y="533"/>
                    <a:pt x="65" y="533"/>
                    <a:pt x="65" y="533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96" y="558"/>
                    <a:pt x="96" y="558"/>
                    <a:pt x="96" y="558"/>
                  </a:cubicBezTo>
                  <a:cubicBezTo>
                    <a:pt x="279" y="73"/>
                    <a:pt x="279" y="73"/>
                    <a:pt x="279" y="73"/>
                  </a:cubicBezTo>
                  <a:cubicBezTo>
                    <a:pt x="281" y="70"/>
                    <a:pt x="283" y="68"/>
                    <a:pt x="287" y="68"/>
                  </a:cubicBezTo>
                  <a:cubicBezTo>
                    <a:pt x="292" y="68"/>
                    <a:pt x="295" y="72"/>
                    <a:pt x="295" y="76"/>
                  </a:cubicBezTo>
                  <a:cubicBezTo>
                    <a:pt x="246" y="558"/>
                    <a:pt x="246" y="558"/>
                    <a:pt x="246" y="558"/>
                  </a:cubicBezTo>
                  <a:cubicBezTo>
                    <a:pt x="343" y="558"/>
                    <a:pt x="343" y="558"/>
                    <a:pt x="343" y="558"/>
                  </a:cubicBezTo>
                  <a:cubicBezTo>
                    <a:pt x="278" y="537"/>
                    <a:pt x="278" y="537"/>
                    <a:pt x="278" y="537"/>
                  </a:cubicBezTo>
                  <a:cubicBezTo>
                    <a:pt x="278" y="537"/>
                    <a:pt x="338" y="257"/>
                    <a:pt x="352" y="169"/>
                  </a:cubicBezTo>
                  <a:cubicBezTo>
                    <a:pt x="365" y="81"/>
                    <a:pt x="346" y="20"/>
                    <a:pt x="346" y="20"/>
                  </a:cubicBezTo>
                  <a:cubicBezTo>
                    <a:pt x="346" y="20"/>
                    <a:pt x="283" y="0"/>
                    <a:pt x="227" y="18"/>
                  </a:cubicBezTo>
                  <a:close/>
                </a:path>
              </a:pathLst>
            </a:custGeom>
            <a:solidFill>
              <a:srgbClr val="536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6" name="íṩľiḓê">
              <a:extLst>
                <a:ext uri="{FF2B5EF4-FFF2-40B4-BE49-F238E27FC236}">
                  <a16:creationId xmlns:a16="http://schemas.microsoft.com/office/drawing/2014/main" id="{1C9C4CE5-2C68-48D6-95F6-C16373226034}"/>
                </a:ext>
              </a:extLst>
            </p:cNvPr>
            <p:cNvSpPr/>
            <p:nvPr/>
          </p:nvSpPr>
          <p:spPr bwMode="auto">
            <a:xfrm>
              <a:off x="4883150" y="3341688"/>
              <a:ext cx="452438" cy="423863"/>
            </a:xfrm>
            <a:custGeom>
              <a:avLst/>
              <a:gdLst>
                <a:gd name="T0" fmla="*/ 0 w 157"/>
                <a:gd name="T1" fmla="*/ 18 h 147"/>
                <a:gd name="T2" fmla="*/ 96 w 157"/>
                <a:gd name="T3" fmla="*/ 9 h 147"/>
                <a:gd name="T4" fmla="*/ 157 w 157"/>
                <a:gd name="T5" fmla="*/ 132 h 147"/>
                <a:gd name="T6" fmla="*/ 118 w 157"/>
                <a:gd name="T7" fmla="*/ 147 h 147"/>
                <a:gd name="T8" fmla="*/ 93 w 157"/>
                <a:gd name="T9" fmla="*/ 52 h 147"/>
                <a:gd name="T10" fmla="*/ 17 w 157"/>
                <a:gd name="T11" fmla="*/ 42 h 147"/>
                <a:gd name="T12" fmla="*/ 0 w 157"/>
                <a:gd name="T13" fmla="*/ 1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7">
                  <a:moveTo>
                    <a:pt x="0" y="18"/>
                  </a:moveTo>
                  <a:cubicBezTo>
                    <a:pt x="15" y="2"/>
                    <a:pt x="74" y="0"/>
                    <a:pt x="96" y="9"/>
                  </a:cubicBezTo>
                  <a:cubicBezTo>
                    <a:pt x="117" y="18"/>
                    <a:pt x="157" y="132"/>
                    <a:pt x="157" y="132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7" y="42"/>
                    <a:pt x="17" y="42"/>
                    <a:pt x="17" y="42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7" name="íSľiḑe">
              <a:extLst>
                <a:ext uri="{FF2B5EF4-FFF2-40B4-BE49-F238E27FC236}">
                  <a16:creationId xmlns:a16="http://schemas.microsoft.com/office/drawing/2014/main" id="{416D18A1-355E-4153-A6B5-8B0C2FB6D95D}"/>
                </a:ext>
              </a:extLst>
            </p:cNvPr>
            <p:cNvSpPr/>
            <p:nvPr/>
          </p:nvSpPr>
          <p:spPr bwMode="auto">
            <a:xfrm>
              <a:off x="4872038" y="3381375"/>
              <a:ext cx="328613" cy="544513"/>
            </a:xfrm>
            <a:custGeom>
              <a:avLst/>
              <a:gdLst>
                <a:gd name="T0" fmla="*/ 104 w 114"/>
                <a:gd name="T1" fmla="*/ 52 h 189"/>
                <a:gd name="T2" fmla="*/ 113 w 114"/>
                <a:gd name="T3" fmla="*/ 24 h 189"/>
                <a:gd name="T4" fmla="*/ 97 w 114"/>
                <a:gd name="T5" fmla="*/ 0 h 189"/>
                <a:gd name="T6" fmla="*/ 8 w 114"/>
                <a:gd name="T7" fmla="*/ 23 h 189"/>
                <a:gd name="T8" fmla="*/ 13 w 114"/>
                <a:gd name="T9" fmla="*/ 77 h 189"/>
                <a:gd name="T10" fmla="*/ 0 w 114"/>
                <a:gd name="T11" fmla="*/ 185 h 189"/>
                <a:gd name="T12" fmla="*/ 114 w 114"/>
                <a:gd name="T13" fmla="*/ 189 h 189"/>
                <a:gd name="T14" fmla="*/ 103 w 114"/>
                <a:gd name="T15" fmla="*/ 5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89">
                  <a:moveTo>
                    <a:pt x="104" y="52"/>
                  </a:moveTo>
                  <a:cubicBezTo>
                    <a:pt x="104" y="52"/>
                    <a:pt x="111" y="36"/>
                    <a:pt x="113" y="24"/>
                  </a:cubicBezTo>
                  <a:cubicBezTo>
                    <a:pt x="114" y="12"/>
                    <a:pt x="97" y="0"/>
                    <a:pt x="97" y="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114" y="189"/>
                    <a:pt x="114" y="189"/>
                    <a:pt x="114" y="189"/>
                  </a:cubicBezTo>
                  <a:cubicBezTo>
                    <a:pt x="103" y="53"/>
                    <a:pt x="103" y="53"/>
                    <a:pt x="103" y="53"/>
                  </a:cubicBezTo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8" name="ïslidê">
              <a:extLst>
                <a:ext uri="{FF2B5EF4-FFF2-40B4-BE49-F238E27FC236}">
                  <a16:creationId xmlns:a16="http://schemas.microsoft.com/office/drawing/2014/main" id="{9B4CF49B-97D4-4A31-B0A3-C9DC617525FA}"/>
                </a:ext>
              </a:extLst>
            </p:cNvPr>
            <p:cNvSpPr/>
            <p:nvPr/>
          </p:nvSpPr>
          <p:spPr bwMode="auto">
            <a:xfrm>
              <a:off x="4906963" y="3505200"/>
              <a:ext cx="31750" cy="34925"/>
            </a:xfrm>
            <a:custGeom>
              <a:avLst/>
              <a:gdLst>
                <a:gd name="T0" fmla="*/ 3 w 11"/>
                <a:gd name="T1" fmla="*/ 12 h 12"/>
                <a:gd name="T2" fmla="*/ 1 w 11"/>
                <a:gd name="T3" fmla="*/ 12 h 12"/>
                <a:gd name="T4" fmla="*/ 1 w 11"/>
                <a:gd name="T5" fmla="*/ 9 h 12"/>
                <a:gd name="T6" fmla="*/ 7 w 11"/>
                <a:gd name="T7" fmla="*/ 1 h 12"/>
                <a:gd name="T8" fmla="*/ 10 w 11"/>
                <a:gd name="T9" fmla="*/ 0 h 12"/>
                <a:gd name="T10" fmla="*/ 10 w 11"/>
                <a:gd name="T11" fmla="*/ 3 h 12"/>
                <a:gd name="T12" fmla="*/ 4 w 11"/>
                <a:gd name="T13" fmla="*/ 11 h 12"/>
                <a:gd name="T14" fmla="*/ 3 w 11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2">
                  <a:moveTo>
                    <a:pt x="3" y="12"/>
                  </a:moveTo>
                  <a:cubicBezTo>
                    <a:pt x="2" y="12"/>
                    <a:pt x="2" y="12"/>
                    <a:pt x="1" y="12"/>
                  </a:cubicBezTo>
                  <a:cubicBezTo>
                    <a:pt x="1" y="11"/>
                    <a:pt x="0" y="10"/>
                    <a:pt x="1" y="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1" y="2"/>
                    <a:pt x="10" y="3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5D9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9" name="íṩļïḋè">
              <a:extLst>
                <a:ext uri="{FF2B5EF4-FFF2-40B4-BE49-F238E27FC236}">
                  <a16:creationId xmlns:a16="http://schemas.microsoft.com/office/drawing/2014/main" id="{D5022838-9EA2-440C-A90F-7A1C7B670341}"/>
                </a:ext>
              </a:extLst>
            </p:cNvPr>
            <p:cNvSpPr/>
            <p:nvPr/>
          </p:nvSpPr>
          <p:spPr bwMode="auto">
            <a:xfrm>
              <a:off x="4749800" y="3932238"/>
              <a:ext cx="58738" cy="34925"/>
            </a:xfrm>
            <a:custGeom>
              <a:avLst/>
              <a:gdLst>
                <a:gd name="T0" fmla="*/ 0 w 20"/>
                <a:gd name="T1" fmla="*/ 12 h 12"/>
                <a:gd name="T2" fmla="*/ 20 w 20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12">
                  <a:moveTo>
                    <a:pt x="0" y="12"/>
                  </a:moveTo>
                  <a:cubicBezTo>
                    <a:pt x="6" y="8"/>
                    <a:pt x="13" y="4"/>
                    <a:pt x="20" y="0"/>
                  </a:cubicBezTo>
                </a:path>
              </a:pathLst>
            </a:custGeom>
            <a:solidFill>
              <a:srgbClr val="8FC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0" name="iṥľîḋè">
              <a:extLst>
                <a:ext uri="{FF2B5EF4-FFF2-40B4-BE49-F238E27FC236}">
                  <a16:creationId xmlns:a16="http://schemas.microsoft.com/office/drawing/2014/main" id="{441D3F66-3979-444E-A7DA-ADE65BC57B74}"/>
                </a:ext>
              </a:extLst>
            </p:cNvPr>
            <p:cNvSpPr/>
            <p:nvPr/>
          </p:nvSpPr>
          <p:spPr bwMode="auto">
            <a:xfrm>
              <a:off x="4872038" y="2968625"/>
              <a:ext cx="276225" cy="387350"/>
            </a:xfrm>
            <a:custGeom>
              <a:avLst/>
              <a:gdLst>
                <a:gd name="T0" fmla="*/ 46 w 96"/>
                <a:gd name="T1" fmla="*/ 134 h 134"/>
                <a:gd name="T2" fmla="*/ 32 w 96"/>
                <a:gd name="T3" fmla="*/ 102 h 134"/>
                <a:gd name="T4" fmla="*/ 48 w 96"/>
                <a:gd name="T5" fmla="*/ 0 h 134"/>
                <a:gd name="T6" fmla="*/ 93 w 96"/>
                <a:gd name="T7" fmla="*/ 78 h 134"/>
                <a:gd name="T8" fmla="*/ 73 w 96"/>
                <a:gd name="T9" fmla="*/ 107 h 134"/>
                <a:gd name="T10" fmla="*/ 73 w 96"/>
                <a:gd name="T11" fmla="*/ 134 h 134"/>
                <a:gd name="T12" fmla="*/ 46 w 96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34">
                  <a:moveTo>
                    <a:pt x="46" y="134"/>
                  </a:moveTo>
                  <a:cubicBezTo>
                    <a:pt x="45" y="122"/>
                    <a:pt x="51" y="110"/>
                    <a:pt x="32" y="102"/>
                  </a:cubicBezTo>
                  <a:cubicBezTo>
                    <a:pt x="5" y="92"/>
                    <a:pt x="0" y="0"/>
                    <a:pt x="48" y="0"/>
                  </a:cubicBezTo>
                  <a:cubicBezTo>
                    <a:pt x="96" y="0"/>
                    <a:pt x="93" y="60"/>
                    <a:pt x="93" y="78"/>
                  </a:cubicBezTo>
                  <a:cubicBezTo>
                    <a:pt x="93" y="96"/>
                    <a:pt x="77" y="100"/>
                    <a:pt x="73" y="107"/>
                  </a:cubicBezTo>
                  <a:cubicBezTo>
                    <a:pt x="69" y="113"/>
                    <a:pt x="73" y="134"/>
                    <a:pt x="73" y="134"/>
                  </a:cubicBezTo>
                  <a:cubicBezTo>
                    <a:pt x="46" y="134"/>
                    <a:pt x="46" y="134"/>
                    <a:pt x="46" y="134"/>
                  </a:cubicBezTo>
                </a:path>
              </a:pathLst>
            </a:custGeom>
            <a:solidFill>
              <a:srgbClr val="F5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41" name="ïŝlîḓé">
              <a:extLst>
                <a:ext uri="{FF2B5EF4-FFF2-40B4-BE49-F238E27FC236}">
                  <a16:creationId xmlns:a16="http://schemas.microsoft.com/office/drawing/2014/main" id="{09ADA4CD-E84D-41DA-B3A7-8D7FB530B563}"/>
                </a:ext>
              </a:extLst>
            </p:cNvPr>
            <p:cNvSpPr/>
            <p:nvPr/>
          </p:nvSpPr>
          <p:spPr bwMode="auto">
            <a:xfrm>
              <a:off x="4875213" y="3124200"/>
              <a:ext cx="50800" cy="60325"/>
            </a:xfrm>
            <a:prstGeom prst="ellipse">
              <a:avLst/>
            </a:prstGeom>
            <a:solidFill>
              <a:srgbClr val="F5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2" name="iŝ1îde">
              <a:extLst>
                <a:ext uri="{FF2B5EF4-FFF2-40B4-BE49-F238E27FC236}">
                  <a16:creationId xmlns:a16="http://schemas.microsoft.com/office/drawing/2014/main" id="{09663675-5110-48BF-84F4-BD7D7E986583}"/>
                </a:ext>
              </a:extLst>
            </p:cNvPr>
            <p:cNvSpPr/>
            <p:nvPr/>
          </p:nvSpPr>
          <p:spPr bwMode="auto">
            <a:xfrm>
              <a:off x="5122863" y="3101975"/>
              <a:ext cx="50800" cy="60325"/>
            </a:xfrm>
            <a:prstGeom prst="ellipse">
              <a:avLst/>
            </a:prstGeom>
            <a:solidFill>
              <a:srgbClr val="F5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3" name="iṡļiḋé">
              <a:extLst>
                <a:ext uri="{FF2B5EF4-FFF2-40B4-BE49-F238E27FC236}">
                  <a16:creationId xmlns:a16="http://schemas.microsoft.com/office/drawing/2014/main" id="{08A3093E-7E92-4ECB-A8EB-92CC826185A2}"/>
                </a:ext>
              </a:extLst>
            </p:cNvPr>
            <p:cNvSpPr/>
            <p:nvPr/>
          </p:nvSpPr>
          <p:spPr bwMode="auto">
            <a:xfrm>
              <a:off x="4078288" y="3586163"/>
              <a:ext cx="1641475" cy="844550"/>
            </a:xfrm>
            <a:custGeom>
              <a:avLst/>
              <a:gdLst>
                <a:gd name="T0" fmla="*/ 569 w 569"/>
                <a:gd name="T1" fmla="*/ 36 h 293"/>
                <a:gd name="T2" fmla="*/ 555 w 569"/>
                <a:gd name="T3" fmla="*/ 0 h 293"/>
                <a:gd name="T4" fmla="*/ 153 w 569"/>
                <a:gd name="T5" fmla="*/ 158 h 293"/>
                <a:gd name="T6" fmla="*/ 85 w 569"/>
                <a:gd name="T7" fmla="*/ 123 h 293"/>
                <a:gd name="T8" fmla="*/ 0 w 569"/>
                <a:gd name="T9" fmla="*/ 208 h 293"/>
                <a:gd name="T10" fmla="*/ 85 w 569"/>
                <a:gd name="T11" fmla="*/ 293 h 293"/>
                <a:gd name="T12" fmla="*/ 170 w 569"/>
                <a:gd name="T13" fmla="*/ 208 h 293"/>
                <a:gd name="T14" fmla="*/ 169 w 569"/>
                <a:gd name="T15" fmla="*/ 198 h 293"/>
                <a:gd name="T16" fmla="*/ 475 w 569"/>
                <a:gd name="T17" fmla="*/ 74 h 293"/>
                <a:gd name="T18" fmla="*/ 492 w 569"/>
                <a:gd name="T19" fmla="*/ 111 h 293"/>
                <a:gd name="T20" fmla="*/ 529 w 569"/>
                <a:gd name="T21" fmla="*/ 94 h 293"/>
                <a:gd name="T22" fmla="*/ 516 w 569"/>
                <a:gd name="T23" fmla="*/ 65 h 293"/>
                <a:gd name="T24" fmla="*/ 528 w 569"/>
                <a:gd name="T25" fmla="*/ 58 h 293"/>
                <a:gd name="T26" fmla="*/ 543 w 569"/>
                <a:gd name="T27" fmla="*/ 86 h 293"/>
                <a:gd name="T28" fmla="*/ 569 w 569"/>
                <a:gd name="T29" fmla="*/ 72 h 293"/>
                <a:gd name="T30" fmla="*/ 555 w 569"/>
                <a:gd name="T31" fmla="*/ 42 h 293"/>
                <a:gd name="T32" fmla="*/ 569 w 569"/>
                <a:gd name="T33" fmla="*/ 36 h 293"/>
                <a:gd name="T34" fmla="*/ 85 w 569"/>
                <a:gd name="T35" fmla="*/ 264 h 293"/>
                <a:gd name="T36" fmla="*/ 30 w 569"/>
                <a:gd name="T37" fmla="*/ 208 h 293"/>
                <a:gd name="T38" fmla="*/ 85 w 569"/>
                <a:gd name="T39" fmla="*/ 153 h 293"/>
                <a:gd name="T40" fmla="*/ 140 w 569"/>
                <a:gd name="T41" fmla="*/ 208 h 293"/>
                <a:gd name="T42" fmla="*/ 85 w 569"/>
                <a:gd name="T43" fmla="*/ 2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9" h="293">
                  <a:moveTo>
                    <a:pt x="569" y="36"/>
                  </a:moveTo>
                  <a:cubicBezTo>
                    <a:pt x="555" y="0"/>
                    <a:pt x="555" y="0"/>
                    <a:pt x="555" y="0"/>
                  </a:cubicBezTo>
                  <a:cubicBezTo>
                    <a:pt x="153" y="158"/>
                    <a:pt x="153" y="158"/>
                    <a:pt x="153" y="158"/>
                  </a:cubicBezTo>
                  <a:cubicBezTo>
                    <a:pt x="138" y="137"/>
                    <a:pt x="113" y="123"/>
                    <a:pt x="85" y="123"/>
                  </a:cubicBezTo>
                  <a:cubicBezTo>
                    <a:pt x="38" y="123"/>
                    <a:pt x="0" y="161"/>
                    <a:pt x="0" y="208"/>
                  </a:cubicBezTo>
                  <a:cubicBezTo>
                    <a:pt x="0" y="255"/>
                    <a:pt x="38" y="293"/>
                    <a:pt x="85" y="293"/>
                  </a:cubicBezTo>
                  <a:cubicBezTo>
                    <a:pt x="132" y="293"/>
                    <a:pt x="170" y="255"/>
                    <a:pt x="170" y="208"/>
                  </a:cubicBezTo>
                  <a:cubicBezTo>
                    <a:pt x="170" y="205"/>
                    <a:pt x="170" y="201"/>
                    <a:pt x="169" y="198"/>
                  </a:cubicBezTo>
                  <a:cubicBezTo>
                    <a:pt x="475" y="74"/>
                    <a:pt x="475" y="74"/>
                    <a:pt x="475" y="74"/>
                  </a:cubicBezTo>
                  <a:cubicBezTo>
                    <a:pt x="492" y="111"/>
                    <a:pt x="492" y="111"/>
                    <a:pt x="492" y="111"/>
                  </a:cubicBezTo>
                  <a:cubicBezTo>
                    <a:pt x="529" y="94"/>
                    <a:pt x="529" y="94"/>
                    <a:pt x="529" y="94"/>
                  </a:cubicBezTo>
                  <a:cubicBezTo>
                    <a:pt x="516" y="65"/>
                    <a:pt x="516" y="65"/>
                    <a:pt x="516" y="65"/>
                  </a:cubicBezTo>
                  <a:cubicBezTo>
                    <a:pt x="528" y="58"/>
                    <a:pt x="528" y="58"/>
                    <a:pt x="528" y="58"/>
                  </a:cubicBezTo>
                  <a:cubicBezTo>
                    <a:pt x="543" y="86"/>
                    <a:pt x="543" y="86"/>
                    <a:pt x="543" y="86"/>
                  </a:cubicBezTo>
                  <a:cubicBezTo>
                    <a:pt x="569" y="72"/>
                    <a:pt x="569" y="72"/>
                    <a:pt x="569" y="72"/>
                  </a:cubicBezTo>
                  <a:cubicBezTo>
                    <a:pt x="555" y="42"/>
                    <a:pt x="555" y="42"/>
                    <a:pt x="555" y="42"/>
                  </a:cubicBezTo>
                  <a:lnTo>
                    <a:pt x="569" y="36"/>
                  </a:lnTo>
                  <a:close/>
                  <a:moveTo>
                    <a:pt x="85" y="264"/>
                  </a:moveTo>
                  <a:cubicBezTo>
                    <a:pt x="54" y="264"/>
                    <a:pt x="30" y="239"/>
                    <a:pt x="30" y="208"/>
                  </a:cubicBezTo>
                  <a:cubicBezTo>
                    <a:pt x="30" y="178"/>
                    <a:pt x="54" y="153"/>
                    <a:pt x="85" y="153"/>
                  </a:cubicBezTo>
                  <a:cubicBezTo>
                    <a:pt x="116" y="153"/>
                    <a:pt x="140" y="178"/>
                    <a:pt x="140" y="208"/>
                  </a:cubicBezTo>
                  <a:cubicBezTo>
                    <a:pt x="140" y="239"/>
                    <a:pt x="116" y="264"/>
                    <a:pt x="85" y="264"/>
                  </a:cubicBezTo>
                  <a:close/>
                </a:path>
              </a:pathLst>
            </a:custGeom>
            <a:solidFill>
              <a:srgbClr val="B3A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44" name="îşļïḑê">
              <a:extLst>
                <a:ext uri="{FF2B5EF4-FFF2-40B4-BE49-F238E27FC236}">
                  <a16:creationId xmlns:a16="http://schemas.microsoft.com/office/drawing/2014/main" id="{1EFF5885-4E6E-4456-8DD7-5556D937E9F7}"/>
                </a:ext>
              </a:extLst>
            </p:cNvPr>
            <p:cNvSpPr/>
            <p:nvPr/>
          </p:nvSpPr>
          <p:spPr bwMode="auto">
            <a:xfrm>
              <a:off x="4589463" y="3392488"/>
              <a:ext cx="365125" cy="609600"/>
            </a:xfrm>
            <a:custGeom>
              <a:avLst/>
              <a:gdLst>
                <a:gd name="T0" fmla="*/ 102 w 127"/>
                <a:gd name="T1" fmla="*/ 0 h 211"/>
                <a:gd name="T2" fmla="*/ 0 w 127"/>
                <a:gd name="T3" fmla="*/ 107 h 211"/>
                <a:gd name="T4" fmla="*/ 60 w 127"/>
                <a:gd name="T5" fmla="*/ 211 h 211"/>
                <a:gd name="T6" fmla="*/ 90 w 127"/>
                <a:gd name="T7" fmla="*/ 192 h 211"/>
                <a:gd name="T8" fmla="*/ 48 w 127"/>
                <a:gd name="T9" fmla="*/ 113 h 211"/>
                <a:gd name="T10" fmla="*/ 117 w 127"/>
                <a:gd name="T11" fmla="*/ 48 h 211"/>
                <a:gd name="T12" fmla="*/ 124 w 127"/>
                <a:gd name="T13" fmla="*/ 67 h 211"/>
                <a:gd name="T14" fmla="*/ 127 w 127"/>
                <a:gd name="T15" fmla="*/ 7 h 211"/>
                <a:gd name="T16" fmla="*/ 102 w 127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1">
                  <a:moveTo>
                    <a:pt x="102" y="0"/>
                  </a:moveTo>
                  <a:cubicBezTo>
                    <a:pt x="102" y="0"/>
                    <a:pt x="1" y="90"/>
                    <a:pt x="0" y="107"/>
                  </a:cubicBezTo>
                  <a:cubicBezTo>
                    <a:pt x="0" y="123"/>
                    <a:pt x="60" y="211"/>
                    <a:pt x="60" y="211"/>
                  </a:cubicBezTo>
                  <a:cubicBezTo>
                    <a:pt x="90" y="192"/>
                    <a:pt x="90" y="192"/>
                    <a:pt x="90" y="192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8"/>
                    <a:pt x="119" y="63"/>
                    <a:pt x="124" y="67"/>
                  </a:cubicBezTo>
                  <a:cubicBezTo>
                    <a:pt x="127" y="7"/>
                    <a:pt x="127" y="7"/>
                    <a:pt x="127" y="7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45" name="íṣliďe">
              <a:extLst>
                <a:ext uri="{FF2B5EF4-FFF2-40B4-BE49-F238E27FC236}">
                  <a16:creationId xmlns:a16="http://schemas.microsoft.com/office/drawing/2014/main" id="{78F0B4D8-9FCC-482F-AB50-0AE0C12CAD87}"/>
                </a:ext>
              </a:extLst>
            </p:cNvPr>
            <p:cNvSpPr/>
            <p:nvPr/>
          </p:nvSpPr>
          <p:spPr bwMode="auto">
            <a:xfrm>
              <a:off x="4906963" y="2936875"/>
              <a:ext cx="204788" cy="112713"/>
            </a:xfrm>
            <a:custGeom>
              <a:avLst/>
              <a:gdLst>
                <a:gd name="T0" fmla="*/ 71 w 71"/>
                <a:gd name="T1" fmla="*/ 32 h 39"/>
                <a:gd name="T2" fmla="*/ 0 w 71"/>
                <a:gd name="T3" fmla="*/ 39 h 39"/>
                <a:gd name="T4" fmla="*/ 36 w 71"/>
                <a:gd name="T5" fmla="*/ 2 h 39"/>
                <a:gd name="T6" fmla="*/ 71 w 71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39">
                  <a:moveTo>
                    <a:pt x="71" y="32"/>
                  </a:moveTo>
                  <a:cubicBezTo>
                    <a:pt x="58" y="33"/>
                    <a:pt x="0" y="39"/>
                    <a:pt x="0" y="39"/>
                  </a:cubicBezTo>
                  <a:cubicBezTo>
                    <a:pt x="0" y="39"/>
                    <a:pt x="8" y="4"/>
                    <a:pt x="36" y="2"/>
                  </a:cubicBezTo>
                  <a:cubicBezTo>
                    <a:pt x="71" y="0"/>
                    <a:pt x="71" y="32"/>
                    <a:pt x="71" y="32"/>
                  </a:cubicBezTo>
                  <a:close/>
                </a:path>
              </a:pathLst>
            </a:custGeom>
            <a:solidFill>
              <a:srgbClr val="594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6" name="îṧḷiḋê">
              <a:extLst>
                <a:ext uri="{FF2B5EF4-FFF2-40B4-BE49-F238E27FC236}">
                  <a16:creationId xmlns:a16="http://schemas.microsoft.com/office/drawing/2014/main" id="{AD20FAA8-B900-4E9E-8399-93DA9156C2CD}"/>
                </a:ext>
              </a:extLst>
            </p:cNvPr>
            <p:cNvSpPr/>
            <p:nvPr/>
          </p:nvSpPr>
          <p:spPr bwMode="auto">
            <a:xfrm>
              <a:off x="4894263" y="3017838"/>
              <a:ext cx="249238" cy="119063"/>
            </a:xfrm>
            <a:custGeom>
              <a:avLst/>
              <a:gdLst>
                <a:gd name="T0" fmla="*/ 4 w 86"/>
                <a:gd name="T1" fmla="*/ 41 h 41"/>
                <a:gd name="T2" fmla="*/ 60 w 86"/>
                <a:gd name="T3" fmla="*/ 14 h 41"/>
                <a:gd name="T4" fmla="*/ 84 w 86"/>
                <a:gd name="T5" fmla="*/ 33 h 41"/>
                <a:gd name="T6" fmla="*/ 80 w 86"/>
                <a:gd name="T7" fmla="*/ 3 h 41"/>
                <a:gd name="T8" fmla="*/ 2 w 86"/>
                <a:gd name="T9" fmla="*/ 7 h 41"/>
                <a:gd name="T10" fmla="*/ 4 w 86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41">
                  <a:moveTo>
                    <a:pt x="4" y="41"/>
                  </a:moveTo>
                  <a:cubicBezTo>
                    <a:pt x="4" y="41"/>
                    <a:pt x="51" y="37"/>
                    <a:pt x="60" y="14"/>
                  </a:cubicBezTo>
                  <a:cubicBezTo>
                    <a:pt x="60" y="14"/>
                    <a:pt x="75" y="34"/>
                    <a:pt x="84" y="33"/>
                  </a:cubicBezTo>
                  <a:cubicBezTo>
                    <a:pt x="84" y="33"/>
                    <a:pt x="86" y="7"/>
                    <a:pt x="80" y="3"/>
                  </a:cubicBezTo>
                  <a:cubicBezTo>
                    <a:pt x="75" y="0"/>
                    <a:pt x="2" y="7"/>
                    <a:pt x="2" y="7"/>
                  </a:cubicBezTo>
                  <a:cubicBezTo>
                    <a:pt x="2" y="7"/>
                    <a:pt x="0" y="24"/>
                    <a:pt x="4" y="41"/>
                  </a:cubicBezTo>
                  <a:close/>
                </a:path>
              </a:pathLst>
            </a:custGeom>
            <a:solidFill>
              <a:srgbClr val="594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7" name="ïSlíďè">
              <a:extLst>
                <a:ext uri="{FF2B5EF4-FFF2-40B4-BE49-F238E27FC236}">
                  <a16:creationId xmlns:a16="http://schemas.microsoft.com/office/drawing/2014/main" id="{32D5687A-D131-46A3-A6EF-7DC7B2ABD778}"/>
                </a:ext>
              </a:extLst>
            </p:cNvPr>
            <p:cNvSpPr/>
            <p:nvPr/>
          </p:nvSpPr>
          <p:spPr bwMode="auto">
            <a:xfrm>
              <a:off x="4764088" y="3949700"/>
              <a:ext cx="203200" cy="166688"/>
            </a:xfrm>
            <a:custGeom>
              <a:avLst/>
              <a:gdLst>
                <a:gd name="T0" fmla="*/ 0 w 70"/>
                <a:gd name="T1" fmla="*/ 17 h 58"/>
                <a:gd name="T2" fmla="*/ 14 w 70"/>
                <a:gd name="T3" fmla="*/ 45 h 58"/>
                <a:gd name="T4" fmla="*/ 23 w 70"/>
                <a:gd name="T5" fmla="*/ 47 h 58"/>
                <a:gd name="T6" fmla="*/ 31 w 70"/>
                <a:gd name="T7" fmla="*/ 55 h 58"/>
                <a:gd name="T8" fmla="*/ 39 w 70"/>
                <a:gd name="T9" fmla="*/ 51 h 58"/>
                <a:gd name="T10" fmla="*/ 48 w 70"/>
                <a:gd name="T11" fmla="*/ 55 h 58"/>
                <a:gd name="T12" fmla="*/ 46 w 70"/>
                <a:gd name="T13" fmla="*/ 41 h 58"/>
                <a:gd name="T14" fmla="*/ 36 w 70"/>
                <a:gd name="T15" fmla="*/ 22 h 58"/>
                <a:gd name="T16" fmla="*/ 53 w 70"/>
                <a:gd name="T17" fmla="*/ 26 h 58"/>
                <a:gd name="T18" fmla="*/ 64 w 70"/>
                <a:gd name="T19" fmla="*/ 22 h 58"/>
                <a:gd name="T20" fmla="*/ 43 w 70"/>
                <a:gd name="T21" fmla="*/ 3 h 58"/>
                <a:gd name="T22" fmla="*/ 30 w 70"/>
                <a:gd name="T23" fmla="*/ 4 h 58"/>
                <a:gd name="T24" fmla="*/ 28 w 70"/>
                <a:gd name="T25" fmla="*/ 0 h 58"/>
                <a:gd name="T26" fmla="*/ 0 w 70"/>
                <a:gd name="T27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8">
                  <a:moveTo>
                    <a:pt x="0" y="17"/>
                  </a:moveTo>
                  <a:cubicBezTo>
                    <a:pt x="0" y="17"/>
                    <a:pt x="13" y="45"/>
                    <a:pt x="14" y="45"/>
                  </a:cubicBezTo>
                  <a:cubicBezTo>
                    <a:pt x="15" y="46"/>
                    <a:pt x="16" y="51"/>
                    <a:pt x="23" y="47"/>
                  </a:cubicBezTo>
                  <a:cubicBezTo>
                    <a:pt x="23" y="47"/>
                    <a:pt x="27" y="56"/>
                    <a:pt x="31" y="55"/>
                  </a:cubicBezTo>
                  <a:cubicBezTo>
                    <a:pt x="35" y="54"/>
                    <a:pt x="39" y="51"/>
                    <a:pt x="39" y="51"/>
                  </a:cubicBezTo>
                  <a:cubicBezTo>
                    <a:pt x="39" y="51"/>
                    <a:pt x="45" y="58"/>
                    <a:pt x="48" y="55"/>
                  </a:cubicBezTo>
                  <a:cubicBezTo>
                    <a:pt x="53" y="50"/>
                    <a:pt x="49" y="46"/>
                    <a:pt x="46" y="41"/>
                  </a:cubicBezTo>
                  <a:cubicBezTo>
                    <a:pt x="46" y="41"/>
                    <a:pt x="35" y="23"/>
                    <a:pt x="36" y="22"/>
                  </a:cubicBezTo>
                  <a:cubicBezTo>
                    <a:pt x="39" y="19"/>
                    <a:pt x="44" y="18"/>
                    <a:pt x="53" y="26"/>
                  </a:cubicBezTo>
                  <a:cubicBezTo>
                    <a:pt x="63" y="36"/>
                    <a:pt x="70" y="29"/>
                    <a:pt x="64" y="22"/>
                  </a:cubicBezTo>
                  <a:cubicBezTo>
                    <a:pt x="57" y="14"/>
                    <a:pt x="48" y="5"/>
                    <a:pt x="43" y="3"/>
                  </a:cubicBezTo>
                  <a:cubicBezTo>
                    <a:pt x="38" y="1"/>
                    <a:pt x="30" y="4"/>
                    <a:pt x="30" y="4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F5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8" name="ïŝľîḓê">
              <a:extLst>
                <a:ext uri="{FF2B5EF4-FFF2-40B4-BE49-F238E27FC236}">
                  <a16:creationId xmlns:a16="http://schemas.microsoft.com/office/drawing/2014/main" id="{FF31ED4C-967B-4B99-82AC-7CC274177188}"/>
                </a:ext>
              </a:extLst>
            </p:cNvPr>
            <p:cNvSpPr/>
            <p:nvPr/>
          </p:nvSpPr>
          <p:spPr bwMode="auto">
            <a:xfrm>
              <a:off x="5064125" y="3833813"/>
              <a:ext cx="298450" cy="120650"/>
            </a:xfrm>
            <a:custGeom>
              <a:avLst/>
              <a:gdLst>
                <a:gd name="T0" fmla="*/ 103 w 103"/>
                <a:gd name="T1" fmla="*/ 0 h 42"/>
                <a:gd name="T2" fmla="*/ 83 w 103"/>
                <a:gd name="T3" fmla="*/ 24 h 42"/>
                <a:gd name="T4" fmla="*/ 0 w 103"/>
                <a:gd name="T5" fmla="*/ 42 h 42"/>
                <a:gd name="T6" fmla="*/ 0 w 103"/>
                <a:gd name="T7" fmla="*/ 14 h 42"/>
                <a:gd name="T8" fmla="*/ 103 w 10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2">
                  <a:moveTo>
                    <a:pt x="103" y="0"/>
                  </a:moveTo>
                  <a:cubicBezTo>
                    <a:pt x="103" y="0"/>
                    <a:pt x="96" y="21"/>
                    <a:pt x="83" y="24"/>
                  </a:cubicBezTo>
                  <a:cubicBezTo>
                    <a:pt x="71" y="28"/>
                    <a:pt x="0" y="42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E18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9" name="îslîdè">
              <a:extLst>
                <a:ext uri="{FF2B5EF4-FFF2-40B4-BE49-F238E27FC236}">
                  <a16:creationId xmlns:a16="http://schemas.microsoft.com/office/drawing/2014/main" id="{B6C54F68-BA5C-4371-AE68-EA7D212AAF4D}"/>
                </a:ext>
              </a:extLst>
            </p:cNvPr>
            <p:cNvSpPr/>
            <p:nvPr/>
          </p:nvSpPr>
          <p:spPr bwMode="auto">
            <a:xfrm>
              <a:off x="4886325" y="3848100"/>
              <a:ext cx="177800" cy="133350"/>
            </a:xfrm>
            <a:custGeom>
              <a:avLst/>
              <a:gdLst>
                <a:gd name="T0" fmla="*/ 62 w 62"/>
                <a:gd name="T1" fmla="*/ 13 h 46"/>
                <a:gd name="T2" fmla="*/ 56 w 62"/>
                <a:gd name="T3" fmla="*/ 13 h 46"/>
                <a:gd name="T4" fmla="*/ 54 w 62"/>
                <a:gd name="T5" fmla="*/ 7 h 46"/>
                <a:gd name="T6" fmla="*/ 23 w 62"/>
                <a:gd name="T7" fmla="*/ 4 h 46"/>
                <a:gd name="T8" fmla="*/ 39 w 62"/>
                <a:gd name="T9" fmla="*/ 11 h 46"/>
                <a:gd name="T10" fmla="*/ 3 w 62"/>
                <a:gd name="T11" fmla="*/ 23 h 46"/>
                <a:gd name="T12" fmla="*/ 31 w 62"/>
                <a:gd name="T13" fmla="*/ 19 h 46"/>
                <a:gd name="T14" fmla="*/ 7 w 62"/>
                <a:gd name="T15" fmla="*/ 34 h 46"/>
                <a:gd name="T16" fmla="*/ 35 w 62"/>
                <a:gd name="T17" fmla="*/ 29 h 46"/>
                <a:gd name="T18" fmla="*/ 12 w 62"/>
                <a:gd name="T19" fmla="*/ 42 h 46"/>
                <a:gd name="T20" fmla="*/ 50 w 62"/>
                <a:gd name="T21" fmla="*/ 37 h 46"/>
                <a:gd name="T22" fmla="*/ 54 w 62"/>
                <a:gd name="T23" fmla="*/ 31 h 46"/>
                <a:gd name="T24" fmla="*/ 62 w 62"/>
                <a:gd name="T25" fmla="*/ 29 h 46"/>
                <a:gd name="T26" fmla="*/ 62 w 62"/>
                <a:gd name="T27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46">
                  <a:moveTo>
                    <a:pt x="62" y="13"/>
                  </a:move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5" y="9"/>
                    <a:pt x="54" y="7"/>
                  </a:cubicBezTo>
                  <a:cubicBezTo>
                    <a:pt x="52" y="4"/>
                    <a:pt x="22" y="0"/>
                    <a:pt x="23" y="4"/>
                  </a:cubicBezTo>
                  <a:cubicBezTo>
                    <a:pt x="23" y="8"/>
                    <a:pt x="28" y="9"/>
                    <a:pt x="39" y="11"/>
                  </a:cubicBezTo>
                  <a:cubicBezTo>
                    <a:pt x="39" y="11"/>
                    <a:pt x="0" y="20"/>
                    <a:pt x="3" y="23"/>
                  </a:cubicBezTo>
                  <a:cubicBezTo>
                    <a:pt x="7" y="26"/>
                    <a:pt x="31" y="19"/>
                    <a:pt x="31" y="19"/>
                  </a:cubicBezTo>
                  <a:cubicBezTo>
                    <a:pt x="31" y="19"/>
                    <a:pt x="5" y="28"/>
                    <a:pt x="7" y="34"/>
                  </a:cubicBezTo>
                  <a:cubicBezTo>
                    <a:pt x="8" y="37"/>
                    <a:pt x="35" y="29"/>
                    <a:pt x="35" y="29"/>
                  </a:cubicBezTo>
                  <a:cubicBezTo>
                    <a:pt x="35" y="29"/>
                    <a:pt x="7" y="39"/>
                    <a:pt x="12" y="42"/>
                  </a:cubicBezTo>
                  <a:cubicBezTo>
                    <a:pt x="17" y="46"/>
                    <a:pt x="47" y="38"/>
                    <a:pt x="50" y="37"/>
                  </a:cubicBezTo>
                  <a:cubicBezTo>
                    <a:pt x="53" y="36"/>
                    <a:pt x="54" y="31"/>
                    <a:pt x="54" y="31"/>
                  </a:cubicBezTo>
                  <a:cubicBezTo>
                    <a:pt x="62" y="29"/>
                    <a:pt x="62" y="29"/>
                    <a:pt x="62" y="29"/>
                  </a:cubicBezTo>
                  <a:lnTo>
                    <a:pt x="62" y="13"/>
                  </a:lnTo>
                  <a:close/>
                </a:path>
              </a:pathLst>
            </a:custGeom>
            <a:solidFill>
              <a:srgbClr val="F5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0" name="ïS1íḍe">
              <a:extLst>
                <a:ext uri="{FF2B5EF4-FFF2-40B4-BE49-F238E27FC236}">
                  <a16:creationId xmlns:a16="http://schemas.microsoft.com/office/drawing/2014/main" id="{DD32EE93-5677-45CB-B4EC-157D96911E78}"/>
                </a:ext>
              </a:extLst>
            </p:cNvPr>
            <p:cNvSpPr/>
            <p:nvPr/>
          </p:nvSpPr>
          <p:spPr bwMode="auto">
            <a:xfrm>
              <a:off x="4999038" y="2905125"/>
              <a:ext cx="22225" cy="52388"/>
            </a:xfrm>
            <a:custGeom>
              <a:avLst/>
              <a:gdLst>
                <a:gd name="T0" fmla="*/ 0 w 8"/>
                <a:gd name="T1" fmla="*/ 2 h 18"/>
                <a:gd name="T2" fmla="*/ 4 w 8"/>
                <a:gd name="T3" fmla="*/ 16 h 18"/>
                <a:gd name="T4" fmla="*/ 7 w 8"/>
                <a:gd name="T5" fmla="*/ 15 h 18"/>
                <a:gd name="T6" fmla="*/ 3 w 8"/>
                <a:gd name="T7" fmla="*/ 2 h 18"/>
                <a:gd name="T8" fmla="*/ 0 w 8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0" y="2"/>
                  </a:moveTo>
                  <a:cubicBezTo>
                    <a:pt x="1" y="7"/>
                    <a:pt x="2" y="12"/>
                    <a:pt x="4" y="16"/>
                  </a:cubicBezTo>
                  <a:cubicBezTo>
                    <a:pt x="5" y="18"/>
                    <a:pt x="8" y="16"/>
                    <a:pt x="7" y="15"/>
                  </a:cubicBezTo>
                  <a:cubicBezTo>
                    <a:pt x="5" y="11"/>
                    <a:pt x="4" y="6"/>
                    <a:pt x="3" y="2"/>
                  </a:cubicBezTo>
                  <a:cubicBezTo>
                    <a:pt x="3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594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1" name="îSḻïďè">
              <a:extLst>
                <a:ext uri="{FF2B5EF4-FFF2-40B4-BE49-F238E27FC236}">
                  <a16:creationId xmlns:a16="http://schemas.microsoft.com/office/drawing/2014/main" id="{28281222-90B2-468F-AF44-7A362DD4C6A7}"/>
                </a:ext>
              </a:extLst>
            </p:cNvPr>
            <p:cNvSpPr/>
            <p:nvPr/>
          </p:nvSpPr>
          <p:spPr bwMode="auto">
            <a:xfrm>
              <a:off x="5006975" y="2919413"/>
              <a:ext cx="28575" cy="38100"/>
            </a:xfrm>
            <a:custGeom>
              <a:avLst/>
              <a:gdLst>
                <a:gd name="T0" fmla="*/ 4 w 10"/>
                <a:gd name="T1" fmla="*/ 11 h 13"/>
                <a:gd name="T2" fmla="*/ 9 w 10"/>
                <a:gd name="T3" fmla="*/ 3 h 13"/>
                <a:gd name="T4" fmla="*/ 6 w 10"/>
                <a:gd name="T5" fmla="*/ 2 h 13"/>
                <a:gd name="T6" fmla="*/ 1 w 10"/>
                <a:gd name="T7" fmla="*/ 10 h 13"/>
                <a:gd name="T8" fmla="*/ 4 w 10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4" y="11"/>
                  </a:moveTo>
                  <a:cubicBezTo>
                    <a:pt x="5" y="9"/>
                    <a:pt x="7" y="6"/>
                    <a:pt x="9" y="3"/>
                  </a:cubicBezTo>
                  <a:cubicBezTo>
                    <a:pt x="10" y="2"/>
                    <a:pt x="7" y="0"/>
                    <a:pt x="6" y="2"/>
                  </a:cubicBezTo>
                  <a:cubicBezTo>
                    <a:pt x="4" y="5"/>
                    <a:pt x="3" y="7"/>
                    <a:pt x="1" y="10"/>
                  </a:cubicBezTo>
                  <a:cubicBezTo>
                    <a:pt x="0" y="11"/>
                    <a:pt x="3" y="13"/>
                    <a:pt x="4" y="11"/>
                  </a:cubicBezTo>
                  <a:close/>
                </a:path>
              </a:pathLst>
            </a:custGeom>
            <a:solidFill>
              <a:srgbClr val="594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2" name="íSlïde">
              <a:extLst>
                <a:ext uri="{FF2B5EF4-FFF2-40B4-BE49-F238E27FC236}">
                  <a16:creationId xmlns:a16="http://schemas.microsoft.com/office/drawing/2014/main" id="{2B2AC0B7-A593-4C10-8FFF-7F9BEB7B16AA}"/>
                </a:ext>
              </a:extLst>
            </p:cNvPr>
            <p:cNvSpPr/>
            <p:nvPr/>
          </p:nvSpPr>
          <p:spPr bwMode="auto">
            <a:xfrm>
              <a:off x="5032375" y="3127375"/>
              <a:ext cx="47625" cy="74613"/>
            </a:xfrm>
            <a:custGeom>
              <a:avLst/>
              <a:gdLst>
                <a:gd name="T0" fmla="*/ 0 w 16"/>
                <a:gd name="T1" fmla="*/ 1 h 26"/>
                <a:gd name="T2" fmla="*/ 1 w 16"/>
                <a:gd name="T3" fmla="*/ 11 h 26"/>
                <a:gd name="T4" fmla="*/ 2 w 16"/>
                <a:gd name="T5" fmla="*/ 17 h 26"/>
                <a:gd name="T6" fmla="*/ 5 w 16"/>
                <a:gd name="T7" fmla="*/ 18 h 26"/>
                <a:gd name="T8" fmla="*/ 15 w 16"/>
                <a:gd name="T9" fmla="*/ 19 h 26"/>
                <a:gd name="T10" fmla="*/ 14 w 16"/>
                <a:gd name="T11" fmla="*/ 18 h 26"/>
                <a:gd name="T12" fmla="*/ 5 w 16"/>
                <a:gd name="T13" fmla="*/ 24 h 26"/>
                <a:gd name="T14" fmla="*/ 6 w 16"/>
                <a:gd name="T15" fmla="*/ 25 h 26"/>
                <a:gd name="T16" fmla="*/ 15 w 16"/>
                <a:gd name="T17" fmla="*/ 19 h 26"/>
                <a:gd name="T18" fmla="*/ 15 w 16"/>
                <a:gd name="T19" fmla="*/ 18 h 26"/>
                <a:gd name="T20" fmla="*/ 3 w 16"/>
                <a:gd name="T21" fmla="*/ 14 h 26"/>
                <a:gd name="T22" fmla="*/ 2 w 16"/>
                <a:gd name="T23" fmla="*/ 1 h 26"/>
                <a:gd name="T24" fmla="*/ 0 w 16"/>
                <a:gd name="T2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26">
                  <a:moveTo>
                    <a:pt x="0" y="1"/>
                  </a:moveTo>
                  <a:cubicBezTo>
                    <a:pt x="0" y="4"/>
                    <a:pt x="0" y="8"/>
                    <a:pt x="1" y="11"/>
                  </a:cubicBezTo>
                  <a:cubicBezTo>
                    <a:pt x="1" y="13"/>
                    <a:pt x="1" y="16"/>
                    <a:pt x="2" y="17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8" y="18"/>
                    <a:pt x="11" y="19"/>
                    <a:pt x="15" y="19"/>
                  </a:cubicBezTo>
                  <a:cubicBezTo>
                    <a:pt x="15" y="19"/>
                    <a:pt x="14" y="18"/>
                    <a:pt x="14" y="18"/>
                  </a:cubicBezTo>
                  <a:cubicBezTo>
                    <a:pt x="11" y="21"/>
                    <a:pt x="8" y="22"/>
                    <a:pt x="5" y="24"/>
                  </a:cubicBezTo>
                  <a:cubicBezTo>
                    <a:pt x="4" y="24"/>
                    <a:pt x="5" y="26"/>
                    <a:pt x="6" y="25"/>
                  </a:cubicBezTo>
                  <a:cubicBezTo>
                    <a:pt x="9" y="24"/>
                    <a:pt x="12" y="22"/>
                    <a:pt x="15" y="19"/>
                  </a:cubicBezTo>
                  <a:cubicBezTo>
                    <a:pt x="16" y="19"/>
                    <a:pt x="15" y="18"/>
                    <a:pt x="15" y="18"/>
                  </a:cubicBezTo>
                  <a:cubicBezTo>
                    <a:pt x="11" y="17"/>
                    <a:pt x="5" y="18"/>
                    <a:pt x="3" y="14"/>
                  </a:cubicBezTo>
                  <a:cubicBezTo>
                    <a:pt x="1" y="11"/>
                    <a:pt x="2" y="4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49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3" name="ísḻidê">
              <a:extLst>
                <a:ext uri="{FF2B5EF4-FFF2-40B4-BE49-F238E27FC236}">
                  <a16:creationId xmlns:a16="http://schemas.microsoft.com/office/drawing/2014/main" id="{DA749917-01BB-42AB-9699-2D2D7BD8A3C9}"/>
                </a:ext>
              </a:extLst>
            </p:cNvPr>
            <p:cNvSpPr/>
            <p:nvPr/>
          </p:nvSpPr>
          <p:spPr bwMode="auto">
            <a:xfrm>
              <a:off x="5067300" y="3113088"/>
              <a:ext cx="44450" cy="49213"/>
            </a:xfrm>
            <a:custGeom>
              <a:avLst/>
              <a:gdLst>
                <a:gd name="T0" fmla="*/ 4 w 15"/>
                <a:gd name="T1" fmla="*/ 16 h 17"/>
                <a:gd name="T2" fmla="*/ 6 w 15"/>
                <a:gd name="T3" fmla="*/ 3 h 17"/>
                <a:gd name="T4" fmla="*/ 13 w 15"/>
                <a:gd name="T5" fmla="*/ 8 h 17"/>
                <a:gd name="T6" fmla="*/ 14 w 15"/>
                <a:gd name="T7" fmla="*/ 14 h 17"/>
                <a:gd name="T8" fmla="*/ 15 w 15"/>
                <a:gd name="T9" fmla="*/ 14 h 17"/>
                <a:gd name="T10" fmla="*/ 7 w 15"/>
                <a:gd name="T11" fmla="*/ 1 h 17"/>
                <a:gd name="T12" fmla="*/ 2 w 15"/>
                <a:gd name="T13" fmla="*/ 16 h 17"/>
                <a:gd name="T14" fmla="*/ 4 w 15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7">
                  <a:moveTo>
                    <a:pt x="4" y="16"/>
                  </a:moveTo>
                  <a:cubicBezTo>
                    <a:pt x="4" y="13"/>
                    <a:pt x="2" y="5"/>
                    <a:pt x="6" y="3"/>
                  </a:cubicBezTo>
                  <a:cubicBezTo>
                    <a:pt x="10" y="2"/>
                    <a:pt x="12" y="5"/>
                    <a:pt x="13" y="8"/>
                  </a:cubicBezTo>
                  <a:cubicBezTo>
                    <a:pt x="13" y="10"/>
                    <a:pt x="13" y="12"/>
                    <a:pt x="14" y="14"/>
                  </a:cubicBezTo>
                  <a:cubicBezTo>
                    <a:pt x="14" y="15"/>
                    <a:pt x="15" y="15"/>
                    <a:pt x="15" y="14"/>
                  </a:cubicBezTo>
                  <a:cubicBezTo>
                    <a:pt x="14" y="9"/>
                    <a:pt x="14" y="0"/>
                    <a:pt x="7" y="1"/>
                  </a:cubicBezTo>
                  <a:cubicBezTo>
                    <a:pt x="0" y="2"/>
                    <a:pt x="3" y="12"/>
                    <a:pt x="2" y="16"/>
                  </a:cubicBezTo>
                  <a:cubicBezTo>
                    <a:pt x="2" y="17"/>
                    <a:pt x="3" y="17"/>
                    <a:pt x="4" y="16"/>
                  </a:cubicBezTo>
                  <a:close/>
                </a:path>
              </a:pathLst>
            </a:custGeom>
            <a:solidFill>
              <a:srgbClr val="514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4" name="íšḻíḍê">
              <a:extLst>
                <a:ext uri="{FF2B5EF4-FFF2-40B4-BE49-F238E27FC236}">
                  <a16:creationId xmlns:a16="http://schemas.microsoft.com/office/drawing/2014/main" id="{BAACEF59-2A6B-4036-9FF5-D62E9CFDD3F6}"/>
                </a:ext>
              </a:extLst>
            </p:cNvPr>
            <p:cNvSpPr/>
            <p:nvPr/>
          </p:nvSpPr>
          <p:spPr bwMode="auto">
            <a:xfrm>
              <a:off x="4957763" y="3119438"/>
              <a:ext cx="46038" cy="49213"/>
            </a:xfrm>
            <a:custGeom>
              <a:avLst/>
              <a:gdLst>
                <a:gd name="T0" fmla="*/ 4 w 16"/>
                <a:gd name="T1" fmla="*/ 16 h 17"/>
                <a:gd name="T2" fmla="*/ 6 w 16"/>
                <a:gd name="T3" fmla="*/ 3 h 17"/>
                <a:gd name="T4" fmla="*/ 13 w 16"/>
                <a:gd name="T5" fmla="*/ 8 h 17"/>
                <a:gd name="T6" fmla="*/ 14 w 16"/>
                <a:gd name="T7" fmla="*/ 14 h 17"/>
                <a:gd name="T8" fmla="*/ 15 w 16"/>
                <a:gd name="T9" fmla="*/ 14 h 17"/>
                <a:gd name="T10" fmla="*/ 7 w 16"/>
                <a:gd name="T11" fmla="*/ 1 h 17"/>
                <a:gd name="T12" fmla="*/ 2 w 16"/>
                <a:gd name="T13" fmla="*/ 16 h 17"/>
                <a:gd name="T14" fmla="*/ 4 w 16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4" y="16"/>
                  </a:moveTo>
                  <a:cubicBezTo>
                    <a:pt x="4" y="13"/>
                    <a:pt x="2" y="5"/>
                    <a:pt x="6" y="3"/>
                  </a:cubicBezTo>
                  <a:cubicBezTo>
                    <a:pt x="10" y="2"/>
                    <a:pt x="12" y="5"/>
                    <a:pt x="13" y="8"/>
                  </a:cubicBezTo>
                  <a:cubicBezTo>
                    <a:pt x="13" y="10"/>
                    <a:pt x="14" y="12"/>
                    <a:pt x="14" y="14"/>
                  </a:cubicBezTo>
                  <a:cubicBezTo>
                    <a:pt x="14" y="15"/>
                    <a:pt x="16" y="15"/>
                    <a:pt x="15" y="14"/>
                  </a:cubicBezTo>
                  <a:cubicBezTo>
                    <a:pt x="15" y="9"/>
                    <a:pt x="14" y="0"/>
                    <a:pt x="7" y="1"/>
                  </a:cubicBezTo>
                  <a:cubicBezTo>
                    <a:pt x="0" y="2"/>
                    <a:pt x="3" y="12"/>
                    <a:pt x="2" y="16"/>
                  </a:cubicBezTo>
                  <a:cubicBezTo>
                    <a:pt x="2" y="17"/>
                    <a:pt x="4" y="17"/>
                    <a:pt x="4" y="16"/>
                  </a:cubicBezTo>
                  <a:close/>
                </a:path>
              </a:pathLst>
            </a:custGeom>
            <a:solidFill>
              <a:srgbClr val="514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5" name="ïṧḷîḍe">
              <a:extLst>
                <a:ext uri="{FF2B5EF4-FFF2-40B4-BE49-F238E27FC236}">
                  <a16:creationId xmlns:a16="http://schemas.microsoft.com/office/drawing/2014/main" id="{C7D1DE81-E6CA-4C1D-9F44-2AAEFCD08ACC}"/>
                </a:ext>
              </a:extLst>
            </p:cNvPr>
            <p:cNvSpPr/>
            <p:nvPr/>
          </p:nvSpPr>
          <p:spPr bwMode="auto">
            <a:xfrm>
              <a:off x="4999038" y="3187700"/>
              <a:ext cx="85725" cy="42863"/>
            </a:xfrm>
            <a:custGeom>
              <a:avLst/>
              <a:gdLst>
                <a:gd name="T0" fmla="*/ 0 w 30"/>
                <a:gd name="T1" fmla="*/ 0 h 15"/>
                <a:gd name="T2" fmla="*/ 29 w 30"/>
                <a:gd name="T3" fmla="*/ 8 h 15"/>
                <a:gd name="T4" fmla="*/ 28 w 30"/>
                <a:gd name="T5" fmla="*/ 7 h 15"/>
                <a:gd name="T6" fmla="*/ 1 w 30"/>
                <a:gd name="T7" fmla="*/ 0 h 15"/>
                <a:gd name="T8" fmla="*/ 0 w 3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">
                  <a:moveTo>
                    <a:pt x="0" y="0"/>
                  </a:moveTo>
                  <a:cubicBezTo>
                    <a:pt x="1" y="13"/>
                    <a:pt x="22" y="15"/>
                    <a:pt x="29" y="8"/>
                  </a:cubicBezTo>
                  <a:cubicBezTo>
                    <a:pt x="30" y="7"/>
                    <a:pt x="29" y="6"/>
                    <a:pt x="28" y="7"/>
                  </a:cubicBezTo>
                  <a:cubicBezTo>
                    <a:pt x="22" y="13"/>
                    <a:pt x="3" y="1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9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6" name="ïṥļiďê">
              <a:extLst>
                <a:ext uri="{FF2B5EF4-FFF2-40B4-BE49-F238E27FC236}">
                  <a16:creationId xmlns:a16="http://schemas.microsoft.com/office/drawing/2014/main" id="{22598602-43B1-4CDE-9466-7DBF1D452D08}"/>
                </a:ext>
              </a:extLst>
            </p:cNvPr>
            <p:cNvSpPr/>
            <p:nvPr/>
          </p:nvSpPr>
          <p:spPr bwMode="auto">
            <a:xfrm>
              <a:off x="4992688" y="3184525"/>
              <a:ext cx="17463" cy="12700"/>
            </a:xfrm>
            <a:custGeom>
              <a:avLst/>
              <a:gdLst>
                <a:gd name="T0" fmla="*/ 1 w 6"/>
                <a:gd name="T1" fmla="*/ 4 h 4"/>
                <a:gd name="T2" fmla="*/ 4 w 6"/>
                <a:gd name="T3" fmla="*/ 2 h 4"/>
                <a:gd name="T4" fmla="*/ 5 w 6"/>
                <a:gd name="T5" fmla="*/ 0 h 4"/>
                <a:gd name="T6" fmla="*/ 0 w 6"/>
                <a:gd name="T7" fmla="*/ 3 h 4"/>
                <a:gd name="T8" fmla="*/ 1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2" y="2"/>
                    <a:pt x="3" y="1"/>
                    <a:pt x="4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</a:path>
              </a:pathLst>
            </a:custGeom>
            <a:solidFill>
              <a:srgbClr val="F49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7" name="îšḷiḋé">
              <a:extLst>
                <a:ext uri="{FF2B5EF4-FFF2-40B4-BE49-F238E27FC236}">
                  <a16:creationId xmlns:a16="http://schemas.microsoft.com/office/drawing/2014/main" id="{4C0701D3-1DEA-49A0-8769-5B3771F9A5EA}"/>
                </a:ext>
              </a:extLst>
            </p:cNvPr>
            <p:cNvSpPr/>
            <p:nvPr/>
          </p:nvSpPr>
          <p:spPr bwMode="auto">
            <a:xfrm>
              <a:off x="4949825" y="3170238"/>
              <a:ext cx="42863" cy="20638"/>
            </a:xfrm>
            <a:custGeom>
              <a:avLst/>
              <a:gdLst>
                <a:gd name="T0" fmla="*/ 11 w 15"/>
                <a:gd name="T1" fmla="*/ 0 h 7"/>
                <a:gd name="T2" fmla="*/ 7 w 15"/>
                <a:gd name="T3" fmla="*/ 1 h 7"/>
                <a:gd name="T4" fmla="*/ 2 w 15"/>
                <a:gd name="T5" fmla="*/ 2 h 7"/>
                <a:gd name="T6" fmla="*/ 0 w 15"/>
                <a:gd name="T7" fmla="*/ 4 h 7"/>
                <a:gd name="T8" fmla="*/ 0 w 15"/>
                <a:gd name="T9" fmla="*/ 5 h 7"/>
                <a:gd name="T10" fmla="*/ 2 w 15"/>
                <a:gd name="T11" fmla="*/ 7 h 7"/>
                <a:gd name="T12" fmla="*/ 5 w 15"/>
                <a:gd name="T13" fmla="*/ 7 h 7"/>
                <a:gd name="T14" fmla="*/ 8 w 15"/>
                <a:gd name="T15" fmla="*/ 7 h 7"/>
                <a:gd name="T16" fmla="*/ 15 w 15"/>
                <a:gd name="T17" fmla="*/ 2 h 7"/>
                <a:gd name="T18" fmla="*/ 11 w 15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5" y="1"/>
                    <a:pt x="3" y="2"/>
                    <a:pt x="2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1" y="6"/>
                    <a:pt x="2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12" y="6"/>
                    <a:pt x="15" y="3"/>
                    <a:pt x="15" y="2"/>
                  </a:cubicBezTo>
                  <a:cubicBezTo>
                    <a:pt x="14" y="1"/>
                    <a:pt x="13" y="0"/>
                    <a:pt x="11" y="0"/>
                  </a:cubicBezTo>
                </a:path>
              </a:pathLst>
            </a:custGeom>
            <a:solidFill>
              <a:srgbClr val="F4A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8" name="îš1iḋê">
              <a:extLst>
                <a:ext uri="{FF2B5EF4-FFF2-40B4-BE49-F238E27FC236}">
                  <a16:creationId xmlns:a16="http://schemas.microsoft.com/office/drawing/2014/main" id="{62A61123-02A1-4F65-A3D6-D3CB4449D705}"/>
                </a:ext>
              </a:extLst>
            </p:cNvPr>
            <p:cNvSpPr/>
            <p:nvPr/>
          </p:nvSpPr>
          <p:spPr bwMode="auto">
            <a:xfrm>
              <a:off x="5087938" y="3162300"/>
              <a:ext cx="42863" cy="20638"/>
            </a:xfrm>
            <a:custGeom>
              <a:avLst/>
              <a:gdLst>
                <a:gd name="T0" fmla="*/ 11 w 15"/>
                <a:gd name="T1" fmla="*/ 0 h 7"/>
                <a:gd name="T2" fmla="*/ 7 w 15"/>
                <a:gd name="T3" fmla="*/ 0 h 7"/>
                <a:gd name="T4" fmla="*/ 2 w 15"/>
                <a:gd name="T5" fmla="*/ 2 h 7"/>
                <a:gd name="T6" fmla="*/ 0 w 15"/>
                <a:gd name="T7" fmla="*/ 4 h 7"/>
                <a:gd name="T8" fmla="*/ 0 w 15"/>
                <a:gd name="T9" fmla="*/ 5 h 7"/>
                <a:gd name="T10" fmla="*/ 2 w 15"/>
                <a:gd name="T11" fmla="*/ 7 h 7"/>
                <a:gd name="T12" fmla="*/ 5 w 15"/>
                <a:gd name="T13" fmla="*/ 7 h 7"/>
                <a:gd name="T14" fmla="*/ 8 w 15"/>
                <a:gd name="T15" fmla="*/ 7 h 7"/>
                <a:gd name="T16" fmla="*/ 15 w 15"/>
                <a:gd name="T17" fmla="*/ 1 h 7"/>
                <a:gd name="T18" fmla="*/ 11 w 15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1" y="6"/>
                    <a:pt x="2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12" y="6"/>
                    <a:pt x="15" y="3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solidFill>
              <a:srgbClr val="F4A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9" name="íṣḻiďé">
              <a:extLst>
                <a:ext uri="{FF2B5EF4-FFF2-40B4-BE49-F238E27FC236}">
                  <a16:creationId xmlns:a16="http://schemas.microsoft.com/office/drawing/2014/main" id="{04C905DC-7000-40AA-A1DC-812FFC8B260D}"/>
                </a:ext>
              </a:extLst>
            </p:cNvPr>
            <p:cNvSpPr/>
            <p:nvPr/>
          </p:nvSpPr>
          <p:spPr bwMode="auto">
            <a:xfrm>
              <a:off x="4886325" y="3138488"/>
              <a:ext cx="17463" cy="31750"/>
            </a:xfrm>
            <a:custGeom>
              <a:avLst/>
              <a:gdLst>
                <a:gd name="T0" fmla="*/ 4 w 6"/>
                <a:gd name="T1" fmla="*/ 0 h 11"/>
                <a:gd name="T2" fmla="*/ 0 w 6"/>
                <a:gd name="T3" fmla="*/ 6 h 11"/>
                <a:gd name="T4" fmla="*/ 5 w 6"/>
                <a:gd name="T5" fmla="*/ 11 h 11"/>
                <a:gd name="T6" fmla="*/ 5 w 6"/>
                <a:gd name="T7" fmla="*/ 9 h 11"/>
                <a:gd name="T8" fmla="*/ 4 w 6"/>
                <a:gd name="T9" fmla="*/ 2 h 11"/>
                <a:gd name="T10" fmla="*/ 4 w 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4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1" y="8"/>
                    <a:pt x="2" y="10"/>
                    <a:pt x="5" y="11"/>
                  </a:cubicBezTo>
                  <a:cubicBezTo>
                    <a:pt x="6" y="11"/>
                    <a:pt x="6" y="9"/>
                    <a:pt x="5" y="9"/>
                  </a:cubicBezTo>
                  <a:cubicBezTo>
                    <a:pt x="1" y="9"/>
                    <a:pt x="0" y="2"/>
                    <a:pt x="4" y="2"/>
                  </a:cubicBezTo>
                  <a:cubicBezTo>
                    <a:pt x="5" y="2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F49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60" name="í$ļide">
              <a:extLst>
                <a:ext uri="{FF2B5EF4-FFF2-40B4-BE49-F238E27FC236}">
                  <a16:creationId xmlns:a16="http://schemas.microsoft.com/office/drawing/2014/main" id="{4080AD3C-E0A1-4918-9A86-3EBF201CDFD8}"/>
                </a:ext>
              </a:extLst>
            </p:cNvPr>
            <p:cNvSpPr/>
            <p:nvPr/>
          </p:nvSpPr>
          <p:spPr bwMode="auto">
            <a:xfrm>
              <a:off x="4886325" y="3144838"/>
              <a:ext cx="20638" cy="14288"/>
            </a:xfrm>
            <a:custGeom>
              <a:avLst/>
              <a:gdLst>
                <a:gd name="T0" fmla="*/ 0 w 7"/>
                <a:gd name="T1" fmla="*/ 2 h 5"/>
                <a:gd name="T2" fmla="*/ 6 w 7"/>
                <a:gd name="T3" fmla="*/ 5 h 5"/>
                <a:gd name="T4" fmla="*/ 6 w 7"/>
                <a:gd name="T5" fmla="*/ 3 h 5"/>
                <a:gd name="T6" fmla="*/ 2 w 7"/>
                <a:gd name="T7" fmla="*/ 1 h 5"/>
                <a:gd name="T8" fmla="*/ 0 w 7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2" y="4"/>
                    <a:pt x="4" y="5"/>
                    <a:pt x="6" y="5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4" y="3"/>
                    <a:pt x="3" y="3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49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61" name="îṧḷidé">
              <a:extLst>
                <a:ext uri="{FF2B5EF4-FFF2-40B4-BE49-F238E27FC236}">
                  <a16:creationId xmlns:a16="http://schemas.microsoft.com/office/drawing/2014/main" id="{5EE5F337-A082-4BC7-A315-13F9EFF34E6C}"/>
                </a:ext>
              </a:extLst>
            </p:cNvPr>
            <p:cNvSpPr/>
            <p:nvPr/>
          </p:nvSpPr>
          <p:spPr bwMode="auto">
            <a:xfrm>
              <a:off x="5143500" y="3113088"/>
              <a:ext cx="19050" cy="34925"/>
            </a:xfrm>
            <a:custGeom>
              <a:avLst/>
              <a:gdLst>
                <a:gd name="T0" fmla="*/ 1 w 7"/>
                <a:gd name="T1" fmla="*/ 12 h 12"/>
                <a:gd name="T2" fmla="*/ 7 w 7"/>
                <a:gd name="T3" fmla="*/ 7 h 12"/>
                <a:gd name="T4" fmla="*/ 2 w 7"/>
                <a:gd name="T5" fmla="*/ 1 h 12"/>
                <a:gd name="T6" fmla="*/ 2 w 7"/>
                <a:gd name="T7" fmla="*/ 2 h 12"/>
                <a:gd name="T8" fmla="*/ 5 w 7"/>
                <a:gd name="T9" fmla="*/ 6 h 12"/>
                <a:gd name="T10" fmla="*/ 2 w 7"/>
                <a:gd name="T11" fmla="*/ 10 h 12"/>
                <a:gd name="T12" fmla="*/ 1 w 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2">
                  <a:moveTo>
                    <a:pt x="1" y="12"/>
                  </a:moveTo>
                  <a:cubicBezTo>
                    <a:pt x="4" y="12"/>
                    <a:pt x="6" y="10"/>
                    <a:pt x="7" y="7"/>
                  </a:cubicBezTo>
                  <a:cubicBezTo>
                    <a:pt x="7" y="4"/>
                    <a:pt x="5" y="1"/>
                    <a:pt x="2" y="1"/>
                  </a:cubicBezTo>
                  <a:cubicBezTo>
                    <a:pt x="1" y="0"/>
                    <a:pt x="1" y="2"/>
                    <a:pt x="2" y="2"/>
                  </a:cubicBezTo>
                  <a:cubicBezTo>
                    <a:pt x="4" y="2"/>
                    <a:pt x="5" y="4"/>
                    <a:pt x="5" y="6"/>
                  </a:cubicBezTo>
                  <a:cubicBezTo>
                    <a:pt x="5" y="8"/>
                    <a:pt x="4" y="11"/>
                    <a:pt x="2" y="10"/>
                  </a:cubicBezTo>
                  <a:cubicBezTo>
                    <a:pt x="1" y="10"/>
                    <a:pt x="0" y="11"/>
                    <a:pt x="1" y="12"/>
                  </a:cubicBezTo>
                  <a:close/>
                </a:path>
              </a:pathLst>
            </a:custGeom>
            <a:solidFill>
              <a:srgbClr val="F49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62" name="îṡlïḑe">
              <a:extLst>
                <a:ext uri="{FF2B5EF4-FFF2-40B4-BE49-F238E27FC236}">
                  <a16:creationId xmlns:a16="http://schemas.microsoft.com/office/drawing/2014/main" id="{448B0FB0-13AB-4177-98C0-45FDD8A236A0}"/>
                </a:ext>
              </a:extLst>
            </p:cNvPr>
            <p:cNvSpPr/>
            <p:nvPr/>
          </p:nvSpPr>
          <p:spPr bwMode="auto">
            <a:xfrm>
              <a:off x="5143500" y="3116263"/>
              <a:ext cx="14288" cy="20638"/>
            </a:xfrm>
            <a:custGeom>
              <a:avLst/>
              <a:gdLst>
                <a:gd name="T0" fmla="*/ 2 w 5"/>
                <a:gd name="T1" fmla="*/ 6 h 7"/>
                <a:gd name="T2" fmla="*/ 5 w 5"/>
                <a:gd name="T3" fmla="*/ 2 h 7"/>
                <a:gd name="T4" fmla="*/ 3 w 5"/>
                <a:gd name="T5" fmla="*/ 1 h 7"/>
                <a:gd name="T6" fmla="*/ 1 w 5"/>
                <a:gd name="T7" fmla="*/ 5 h 7"/>
                <a:gd name="T8" fmla="*/ 2 w 5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2" y="6"/>
                  </a:moveTo>
                  <a:cubicBezTo>
                    <a:pt x="4" y="5"/>
                    <a:pt x="4" y="4"/>
                    <a:pt x="5" y="2"/>
                  </a:cubicBezTo>
                  <a:cubicBezTo>
                    <a:pt x="5" y="1"/>
                    <a:pt x="3" y="0"/>
                    <a:pt x="3" y="1"/>
                  </a:cubicBezTo>
                  <a:cubicBezTo>
                    <a:pt x="3" y="3"/>
                    <a:pt x="2" y="4"/>
                    <a:pt x="1" y="5"/>
                  </a:cubicBezTo>
                  <a:cubicBezTo>
                    <a:pt x="0" y="6"/>
                    <a:pt x="1" y="7"/>
                    <a:pt x="2" y="6"/>
                  </a:cubicBezTo>
                  <a:close/>
                </a:path>
              </a:pathLst>
            </a:custGeom>
            <a:solidFill>
              <a:srgbClr val="F49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63" name="iṡḷíḑé">
              <a:extLst>
                <a:ext uri="{FF2B5EF4-FFF2-40B4-BE49-F238E27FC236}">
                  <a16:creationId xmlns:a16="http://schemas.microsoft.com/office/drawing/2014/main" id="{60A6BCB4-75BB-4B31-81FD-760DDB3CB235}"/>
                </a:ext>
              </a:extLst>
            </p:cNvPr>
            <p:cNvSpPr txBox="1"/>
            <p:nvPr/>
          </p:nvSpPr>
          <p:spPr>
            <a:xfrm>
              <a:off x="6217443" y="2541608"/>
              <a:ext cx="623093" cy="1692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500">
                  <a:solidFill>
                    <a:srgbClr val="6756AD"/>
                  </a:solidFill>
                </a:rPr>
                <a:t>Create Account</a:t>
              </a:r>
              <a:endParaRPr lang="en-US" altLang="zh-CN" sz="500" dirty="0">
                <a:solidFill>
                  <a:srgbClr val="6756AD"/>
                </a:solidFill>
              </a:endParaRPr>
            </a:p>
          </p:txBody>
        </p:sp>
        <p:sp>
          <p:nvSpPr>
            <p:cNvPr id="464" name="îŝļïdé">
              <a:extLst>
                <a:ext uri="{FF2B5EF4-FFF2-40B4-BE49-F238E27FC236}">
                  <a16:creationId xmlns:a16="http://schemas.microsoft.com/office/drawing/2014/main" id="{FE0F6D1C-7772-4927-9CF4-983E6E0F8779}"/>
                </a:ext>
              </a:extLst>
            </p:cNvPr>
            <p:cNvSpPr txBox="1"/>
            <p:nvPr/>
          </p:nvSpPr>
          <p:spPr>
            <a:xfrm>
              <a:off x="5865814" y="2761199"/>
              <a:ext cx="609599" cy="1692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400">
                  <a:solidFill>
                    <a:srgbClr val="ABA9BC"/>
                  </a:solidFill>
                </a:rPr>
                <a:t>Email Address</a:t>
              </a:r>
              <a:endParaRPr lang="en-US" altLang="zh-CN" sz="400" dirty="0">
                <a:solidFill>
                  <a:srgbClr val="ABA9BC"/>
                </a:solidFill>
              </a:endParaRPr>
            </a:p>
          </p:txBody>
        </p:sp>
        <p:sp>
          <p:nvSpPr>
            <p:cNvPr id="465" name="iṥļiḓé">
              <a:extLst>
                <a:ext uri="{FF2B5EF4-FFF2-40B4-BE49-F238E27FC236}">
                  <a16:creationId xmlns:a16="http://schemas.microsoft.com/office/drawing/2014/main" id="{C5E9BA69-C338-441E-A91A-F304560E24EF}"/>
                </a:ext>
              </a:extLst>
            </p:cNvPr>
            <p:cNvSpPr/>
            <p:nvPr/>
          </p:nvSpPr>
          <p:spPr>
            <a:xfrm>
              <a:off x="5909865" y="2907607"/>
              <a:ext cx="623889" cy="153888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400">
                  <a:solidFill>
                    <a:srgbClr val="6756AD"/>
                  </a:solidFill>
                </a:rPr>
                <a:t>youremail@gmail.c</a:t>
              </a:r>
              <a:endParaRPr lang="zh-CN" altLang="en-US" sz="400" dirty="0">
                <a:solidFill>
                  <a:srgbClr val="6756AD"/>
                </a:solidFill>
              </a:endParaRPr>
            </a:p>
          </p:txBody>
        </p:sp>
        <p:sp>
          <p:nvSpPr>
            <p:cNvPr id="466" name="íṩḷîḑè">
              <a:extLst>
                <a:ext uri="{FF2B5EF4-FFF2-40B4-BE49-F238E27FC236}">
                  <a16:creationId xmlns:a16="http://schemas.microsoft.com/office/drawing/2014/main" id="{7544238A-EA7E-49E8-8A2D-FE270F005884}"/>
                </a:ext>
              </a:extLst>
            </p:cNvPr>
            <p:cNvSpPr/>
            <p:nvPr/>
          </p:nvSpPr>
          <p:spPr>
            <a:xfrm>
              <a:off x="5868194" y="3166269"/>
              <a:ext cx="439737" cy="144463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500">
                  <a:solidFill>
                    <a:srgbClr val="ABA9BC"/>
                  </a:solidFill>
                </a:rPr>
                <a:t>Country</a:t>
              </a:r>
              <a:endParaRPr lang="zh-CN" altLang="en-US" sz="500" dirty="0">
                <a:solidFill>
                  <a:srgbClr val="ABA9BC"/>
                </a:solidFill>
              </a:endParaRPr>
            </a:p>
          </p:txBody>
        </p:sp>
        <p:sp>
          <p:nvSpPr>
            <p:cNvPr id="467" name="ïṣḻíḑê">
              <a:extLst>
                <a:ext uri="{FF2B5EF4-FFF2-40B4-BE49-F238E27FC236}">
                  <a16:creationId xmlns:a16="http://schemas.microsoft.com/office/drawing/2014/main" id="{79B60648-CFA0-4C8B-BA10-0D2F6F8267AB}"/>
                </a:ext>
              </a:extLst>
            </p:cNvPr>
            <p:cNvSpPr/>
            <p:nvPr/>
          </p:nvSpPr>
          <p:spPr>
            <a:xfrm>
              <a:off x="5867402" y="3563143"/>
              <a:ext cx="439737" cy="144463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500">
                  <a:solidFill>
                    <a:srgbClr val="ABA9BC"/>
                  </a:solidFill>
                </a:rPr>
                <a:t>City</a:t>
              </a:r>
              <a:endParaRPr lang="zh-CN" altLang="en-US" sz="500" dirty="0">
                <a:solidFill>
                  <a:srgbClr val="ABA9BC"/>
                </a:solidFill>
              </a:endParaRPr>
            </a:p>
          </p:txBody>
        </p:sp>
        <p:sp>
          <p:nvSpPr>
            <p:cNvPr id="468" name="îṡḻïdé">
              <a:extLst>
                <a:ext uri="{FF2B5EF4-FFF2-40B4-BE49-F238E27FC236}">
                  <a16:creationId xmlns:a16="http://schemas.microsoft.com/office/drawing/2014/main" id="{C3CC47A6-EE2C-4290-A580-23E8957461B7}"/>
                </a:ext>
              </a:extLst>
            </p:cNvPr>
            <p:cNvSpPr/>
            <p:nvPr/>
          </p:nvSpPr>
          <p:spPr>
            <a:xfrm>
              <a:off x="5870181" y="3967163"/>
              <a:ext cx="439737" cy="144463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500">
                  <a:solidFill>
                    <a:srgbClr val="ABA9BC"/>
                  </a:solidFill>
                </a:rPr>
                <a:t>Password</a:t>
              </a:r>
              <a:endParaRPr lang="en-US" altLang="zh-CN" sz="500" dirty="0">
                <a:solidFill>
                  <a:srgbClr val="ABA9BC"/>
                </a:solidFill>
              </a:endParaRPr>
            </a:p>
          </p:txBody>
        </p:sp>
        <p:sp>
          <p:nvSpPr>
            <p:cNvPr id="469" name="ïSļïḍè">
              <a:extLst>
                <a:ext uri="{FF2B5EF4-FFF2-40B4-BE49-F238E27FC236}">
                  <a16:creationId xmlns:a16="http://schemas.microsoft.com/office/drawing/2014/main" id="{CCC55D2C-23DB-44B8-A1E4-5D4077346ACC}"/>
                </a:ext>
              </a:extLst>
            </p:cNvPr>
            <p:cNvSpPr/>
            <p:nvPr/>
          </p:nvSpPr>
          <p:spPr>
            <a:xfrm>
              <a:off x="5907088" y="3302100"/>
              <a:ext cx="391454" cy="153888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400">
                  <a:solidFill>
                    <a:srgbClr val="6756AD"/>
                  </a:solidFill>
                </a:rPr>
                <a:t>Your text</a:t>
              </a:r>
              <a:endParaRPr lang="en-US" altLang="zh-CN" sz="400" dirty="0">
                <a:solidFill>
                  <a:srgbClr val="6756AD"/>
                </a:solidFill>
              </a:endParaRPr>
            </a:p>
          </p:txBody>
        </p:sp>
        <p:sp>
          <p:nvSpPr>
            <p:cNvPr id="470" name="îŝḷïḓè">
              <a:extLst>
                <a:ext uri="{FF2B5EF4-FFF2-40B4-BE49-F238E27FC236}">
                  <a16:creationId xmlns:a16="http://schemas.microsoft.com/office/drawing/2014/main" id="{EA3F2994-31F2-4ACF-BFC2-653788D86237}"/>
                </a:ext>
              </a:extLst>
            </p:cNvPr>
            <p:cNvSpPr/>
            <p:nvPr/>
          </p:nvSpPr>
          <p:spPr>
            <a:xfrm>
              <a:off x="5910984" y="3715543"/>
              <a:ext cx="385042" cy="153888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400">
                  <a:solidFill>
                    <a:srgbClr val="6756AD"/>
                  </a:solidFill>
                </a:rPr>
                <a:t>Your city</a:t>
              </a:r>
              <a:endParaRPr lang="en-US" altLang="zh-CN" sz="400" dirty="0">
                <a:solidFill>
                  <a:srgbClr val="6756AD"/>
                </a:solidFill>
              </a:endParaRPr>
            </a:p>
          </p:txBody>
        </p:sp>
        <p:sp>
          <p:nvSpPr>
            <p:cNvPr id="471" name="iṡḷíḑe">
              <a:extLst>
                <a:ext uri="{FF2B5EF4-FFF2-40B4-BE49-F238E27FC236}">
                  <a16:creationId xmlns:a16="http://schemas.microsoft.com/office/drawing/2014/main" id="{570668B1-CA39-44C7-913F-7C6432C55077}"/>
                </a:ext>
              </a:extLst>
            </p:cNvPr>
            <p:cNvSpPr/>
            <p:nvPr/>
          </p:nvSpPr>
          <p:spPr bwMode="auto">
            <a:xfrm>
              <a:off x="6511925" y="3138488"/>
              <a:ext cx="330200" cy="404813"/>
            </a:xfrm>
            <a:custGeom>
              <a:avLst/>
              <a:gdLst>
                <a:gd name="T0" fmla="*/ 90 w 114"/>
                <a:gd name="T1" fmla="*/ 140 h 140"/>
                <a:gd name="T2" fmla="*/ 100 w 114"/>
                <a:gd name="T3" fmla="*/ 80 h 140"/>
                <a:gd name="T4" fmla="*/ 112 w 114"/>
                <a:gd name="T5" fmla="*/ 64 h 140"/>
                <a:gd name="T6" fmla="*/ 103 w 114"/>
                <a:gd name="T7" fmla="*/ 56 h 140"/>
                <a:gd name="T8" fmla="*/ 94 w 114"/>
                <a:gd name="T9" fmla="*/ 56 h 140"/>
                <a:gd name="T10" fmla="*/ 98 w 114"/>
                <a:gd name="T11" fmla="*/ 35 h 140"/>
                <a:gd name="T12" fmla="*/ 27 w 114"/>
                <a:gd name="T13" fmla="*/ 0 h 140"/>
                <a:gd name="T14" fmla="*/ 20 w 114"/>
                <a:gd name="T15" fmla="*/ 44 h 140"/>
                <a:gd name="T16" fmla="*/ 12 w 114"/>
                <a:gd name="T17" fmla="*/ 42 h 140"/>
                <a:gd name="T18" fmla="*/ 4 w 114"/>
                <a:gd name="T19" fmla="*/ 49 h 140"/>
                <a:gd name="T20" fmla="*/ 16 w 114"/>
                <a:gd name="T21" fmla="*/ 68 h 140"/>
                <a:gd name="T22" fmla="*/ 22 w 114"/>
                <a:gd name="T23" fmla="*/ 94 h 140"/>
                <a:gd name="T24" fmla="*/ 48 w 114"/>
                <a:gd name="T25" fmla="*/ 106 h 140"/>
                <a:gd name="T26" fmla="*/ 45 w 114"/>
                <a:gd name="T27" fmla="*/ 133 h 140"/>
                <a:gd name="T28" fmla="*/ 90 w 114"/>
                <a:gd name="T2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40">
                  <a:moveTo>
                    <a:pt x="90" y="140"/>
                  </a:moveTo>
                  <a:cubicBezTo>
                    <a:pt x="100" y="80"/>
                    <a:pt x="100" y="80"/>
                    <a:pt x="100" y="80"/>
                  </a:cubicBezTo>
                  <a:cubicBezTo>
                    <a:pt x="107" y="77"/>
                    <a:pt x="114" y="72"/>
                    <a:pt x="112" y="64"/>
                  </a:cubicBezTo>
                  <a:cubicBezTo>
                    <a:pt x="110" y="60"/>
                    <a:pt x="107" y="58"/>
                    <a:pt x="103" y="56"/>
                  </a:cubicBezTo>
                  <a:cubicBezTo>
                    <a:pt x="102" y="56"/>
                    <a:pt x="95" y="54"/>
                    <a:pt x="94" y="5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0" y="44"/>
                    <a:pt x="20" y="44"/>
                  </a:cubicBezTo>
                  <a:cubicBezTo>
                    <a:pt x="20" y="44"/>
                    <a:pt x="13" y="42"/>
                    <a:pt x="12" y="42"/>
                  </a:cubicBezTo>
                  <a:cubicBezTo>
                    <a:pt x="9" y="42"/>
                    <a:pt x="5" y="46"/>
                    <a:pt x="4" y="49"/>
                  </a:cubicBezTo>
                  <a:cubicBezTo>
                    <a:pt x="0" y="57"/>
                    <a:pt x="7" y="68"/>
                    <a:pt x="16" y="68"/>
                  </a:cubicBezTo>
                  <a:cubicBezTo>
                    <a:pt x="16" y="68"/>
                    <a:pt x="18" y="87"/>
                    <a:pt x="22" y="94"/>
                  </a:cubicBezTo>
                  <a:cubicBezTo>
                    <a:pt x="27" y="101"/>
                    <a:pt x="48" y="106"/>
                    <a:pt x="48" y="106"/>
                  </a:cubicBezTo>
                  <a:cubicBezTo>
                    <a:pt x="45" y="133"/>
                    <a:pt x="45" y="133"/>
                    <a:pt x="45" y="133"/>
                  </a:cubicBezTo>
                  <a:lnTo>
                    <a:pt x="90" y="140"/>
                  </a:lnTo>
                  <a:close/>
                </a:path>
              </a:pathLst>
            </a:custGeom>
            <a:solidFill>
              <a:srgbClr val="F5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2" name="îṥḷíḍê">
              <a:extLst>
                <a:ext uri="{FF2B5EF4-FFF2-40B4-BE49-F238E27FC236}">
                  <a16:creationId xmlns:a16="http://schemas.microsoft.com/office/drawing/2014/main" id="{F85297B3-9D8A-4A6E-968B-F4348007E181}"/>
                </a:ext>
              </a:extLst>
            </p:cNvPr>
            <p:cNvSpPr/>
            <p:nvPr/>
          </p:nvSpPr>
          <p:spPr bwMode="auto">
            <a:xfrm>
              <a:off x="6529388" y="3508375"/>
              <a:ext cx="366713" cy="617538"/>
            </a:xfrm>
            <a:custGeom>
              <a:avLst/>
              <a:gdLst>
                <a:gd name="T0" fmla="*/ 108 w 127"/>
                <a:gd name="T1" fmla="*/ 17 h 214"/>
                <a:gd name="T2" fmla="*/ 30 w 127"/>
                <a:gd name="T3" fmla="*/ 0 h 214"/>
                <a:gd name="T4" fmla="*/ 0 w 127"/>
                <a:gd name="T5" fmla="*/ 214 h 214"/>
                <a:gd name="T6" fmla="*/ 127 w 127"/>
                <a:gd name="T7" fmla="*/ 210 h 214"/>
                <a:gd name="T8" fmla="*/ 108 w 127"/>
                <a:gd name="T9" fmla="*/ 1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14">
                  <a:moveTo>
                    <a:pt x="108" y="17"/>
                  </a:moveTo>
                  <a:cubicBezTo>
                    <a:pt x="76" y="8"/>
                    <a:pt x="30" y="0"/>
                    <a:pt x="30" y="0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127" y="210"/>
                    <a:pt x="127" y="210"/>
                    <a:pt x="127" y="210"/>
                  </a:cubicBezTo>
                  <a:lnTo>
                    <a:pt x="108" y="17"/>
                  </a:lnTo>
                  <a:close/>
                </a:path>
              </a:pathLst>
            </a:custGeom>
            <a:solidFill>
              <a:srgbClr val="FFA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3" name="îś1îdê">
              <a:extLst>
                <a:ext uri="{FF2B5EF4-FFF2-40B4-BE49-F238E27FC236}">
                  <a16:creationId xmlns:a16="http://schemas.microsoft.com/office/drawing/2014/main" id="{6D044E3A-6C5C-4E30-A2AA-D5548AA90838}"/>
                </a:ext>
              </a:extLst>
            </p:cNvPr>
            <p:cNvSpPr/>
            <p:nvPr/>
          </p:nvSpPr>
          <p:spPr bwMode="auto">
            <a:xfrm>
              <a:off x="6842125" y="3262313"/>
              <a:ext cx="536575" cy="542925"/>
            </a:xfrm>
            <a:custGeom>
              <a:avLst/>
              <a:gdLst>
                <a:gd name="T0" fmla="*/ 0 w 186"/>
                <a:gd name="T1" fmla="*/ 102 h 188"/>
                <a:gd name="T2" fmla="*/ 127 w 186"/>
                <a:gd name="T3" fmla="*/ 126 h 188"/>
                <a:gd name="T4" fmla="*/ 99 w 186"/>
                <a:gd name="T5" fmla="*/ 12 h 188"/>
                <a:gd name="T6" fmla="*/ 147 w 186"/>
                <a:gd name="T7" fmla="*/ 0 h 188"/>
                <a:gd name="T8" fmla="*/ 174 w 186"/>
                <a:gd name="T9" fmla="*/ 157 h 188"/>
                <a:gd name="T10" fmla="*/ 51 w 186"/>
                <a:gd name="T11" fmla="*/ 168 h 188"/>
                <a:gd name="T12" fmla="*/ 3 w 186"/>
                <a:gd name="T13" fmla="*/ 159 h 188"/>
                <a:gd name="T14" fmla="*/ 0 w 186"/>
                <a:gd name="T15" fmla="*/ 10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188">
                  <a:moveTo>
                    <a:pt x="0" y="102"/>
                  </a:moveTo>
                  <a:cubicBezTo>
                    <a:pt x="42" y="113"/>
                    <a:pt x="83" y="122"/>
                    <a:pt x="127" y="126"/>
                  </a:cubicBezTo>
                  <a:cubicBezTo>
                    <a:pt x="117" y="82"/>
                    <a:pt x="112" y="49"/>
                    <a:pt x="99" y="12"/>
                  </a:cubicBezTo>
                  <a:cubicBezTo>
                    <a:pt x="111" y="9"/>
                    <a:pt x="135" y="3"/>
                    <a:pt x="147" y="0"/>
                  </a:cubicBezTo>
                  <a:cubicBezTo>
                    <a:pt x="147" y="0"/>
                    <a:pt x="186" y="138"/>
                    <a:pt x="174" y="157"/>
                  </a:cubicBezTo>
                  <a:cubicBezTo>
                    <a:pt x="154" y="188"/>
                    <a:pt x="51" y="168"/>
                    <a:pt x="51" y="168"/>
                  </a:cubicBezTo>
                  <a:cubicBezTo>
                    <a:pt x="3" y="159"/>
                    <a:pt x="3" y="159"/>
                    <a:pt x="3" y="159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FFA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4" name="ïṡľïḋé">
              <a:extLst>
                <a:ext uri="{FF2B5EF4-FFF2-40B4-BE49-F238E27FC236}">
                  <a16:creationId xmlns:a16="http://schemas.microsoft.com/office/drawing/2014/main" id="{227AD94C-04F8-4C7A-B090-D057447B1458}"/>
                </a:ext>
              </a:extLst>
            </p:cNvPr>
            <p:cNvSpPr/>
            <p:nvPr/>
          </p:nvSpPr>
          <p:spPr bwMode="auto">
            <a:xfrm>
              <a:off x="6122988" y="3502025"/>
              <a:ext cx="536575" cy="638175"/>
            </a:xfrm>
            <a:custGeom>
              <a:avLst/>
              <a:gdLst>
                <a:gd name="T0" fmla="*/ 32 w 186"/>
                <a:gd name="T1" fmla="*/ 67 h 221"/>
                <a:gd name="T2" fmla="*/ 174 w 186"/>
                <a:gd name="T3" fmla="*/ 3 h 221"/>
                <a:gd name="T4" fmla="*/ 186 w 186"/>
                <a:gd name="T5" fmla="*/ 36 h 221"/>
                <a:gd name="T6" fmla="*/ 60 w 186"/>
                <a:gd name="T7" fmla="*/ 102 h 221"/>
                <a:gd name="T8" fmla="*/ 130 w 186"/>
                <a:gd name="T9" fmla="*/ 197 h 221"/>
                <a:gd name="T10" fmla="*/ 95 w 186"/>
                <a:gd name="T11" fmla="*/ 221 h 221"/>
                <a:gd name="T12" fmla="*/ 4 w 186"/>
                <a:gd name="T13" fmla="*/ 93 h 221"/>
                <a:gd name="T14" fmla="*/ 32 w 186"/>
                <a:gd name="T15" fmla="*/ 6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221">
                  <a:moveTo>
                    <a:pt x="32" y="67"/>
                  </a:moveTo>
                  <a:cubicBezTo>
                    <a:pt x="32" y="67"/>
                    <a:pt x="168" y="0"/>
                    <a:pt x="174" y="3"/>
                  </a:cubicBezTo>
                  <a:cubicBezTo>
                    <a:pt x="180" y="5"/>
                    <a:pt x="186" y="36"/>
                    <a:pt x="186" y="36"/>
                  </a:cubicBezTo>
                  <a:cubicBezTo>
                    <a:pt x="186" y="36"/>
                    <a:pt x="137" y="67"/>
                    <a:pt x="60" y="102"/>
                  </a:cubicBezTo>
                  <a:cubicBezTo>
                    <a:pt x="130" y="197"/>
                    <a:pt x="130" y="197"/>
                    <a:pt x="130" y="197"/>
                  </a:cubicBez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0" y="115"/>
                    <a:pt x="4" y="93"/>
                  </a:cubicBezTo>
                  <a:cubicBezTo>
                    <a:pt x="7" y="75"/>
                    <a:pt x="32" y="67"/>
                    <a:pt x="32" y="67"/>
                  </a:cubicBezTo>
                  <a:close/>
                </a:path>
              </a:pathLst>
            </a:custGeom>
            <a:solidFill>
              <a:srgbClr val="FFA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5" name="iṩ1iďê">
              <a:extLst>
                <a:ext uri="{FF2B5EF4-FFF2-40B4-BE49-F238E27FC236}">
                  <a16:creationId xmlns:a16="http://schemas.microsoft.com/office/drawing/2014/main" id="{3D1E544C-7CD7-4D50-ACE1-938D3216C4B8}"/>
                </a:ext>
              </a:extLst>
            </p:cNvPr>
            <p:cNvSpPr/>
            <p:nvPr/>
          </p:nvSpPr>
          <p:spPr bwMode="auto">
            <a:xfrm>
              <a:off x="7016750" y="2971800"/>
              <a:ext cx="242888" cy="322263"/>
            </a:xfrm>
            <a:custGeom>
              <a:avLst/>
              <a:gdLst>
                <a:gd name="T0" fmla="*/ 84 w 84"/>
                <a:gd name="T1" fmla="*/ 101 h 112"/>
                <a:gd name="T2" fmla="*/ 77 w 84"/>
                <a:gd name="T3" fmla="*/ 61 h 112"/>
                <a:gd name="T4" fmla="*/ 67 w 84"/>
                <a:gd name="T5" fmla="*/ 54 h 112"/>
                <a:gd name="T6" fmla="*/ 60 w 84"/>
                <a:gd name="T7" fmla="*/ 42 h 112"/>
                <a:gd name="T8" fmla="*/ 48 w 84"/>
                <a:gd name="T9" fmla="*/ 43 h 112"/>
                <a:gd name="T10" fmla="*/ 37 w 84"/>
                <a:gd name="T11" fmla="*/ 6 h 112"/>
                <a:gd name="T12" fmla="*/ 36 w 84"/>
                <a:gd name="T13" fmla="*/ 54 h 112"/>
                <a:gd name="T14" fmla="*/ 40 w 84"/>
                <a:gd name="T15" fmla="*/ 82 h 112"/>
                <a:gd name="T16" fmla="*/ 20 w 84"/>
                <a:gd name="T17" fmla="*/ 69 h 112"/>
                <a:gd name="T18" fmla="*/ 6 w 84"/>
                <a:gd name="T19" fmla="*/ 71 h 112"/>
                <a:gd name="T20" fmla="*/ 24 w 84"/>
                <a:gd name="T21" fmla="*/ 103 h 112"/>
                <a:gd name="T22" fmla="*/ 40 w 84"/>
                <a:gd name="T23" fmla="*/ 107 h 112"/>
                <a:gd name="T24" fmla="*/ 42 w 84"/>
                <a:gd name="T25" fmla="*/ 112 h 112"/>
                <a:gd name="T26" fmla="*/ 84 w 84"/>
                <a:gd name="T27" fmla="*/ 10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112">
                  <a:moveTo>
                    <a:pt x="84" y="101"/>
                  </a:moveTo>
                  <a:cubicBezTo>
                    <a:pt x="84" y="101"/>
                    <a:pt x="78" y="62"/>
                    <a:pt x="77" y="61"/>
                  </a:cubicBezTo>
                  <a:cubicBezTo>
                    <a:pt x="77" y="60"/>
                    <a:pt x="77" y="53"/>
                    <a:pt x="67" y="54"/>
                  </a:cubicBezTo>
                  <a:cubicBezTo>
                    <a:pt x="67" y="54"/>
                    <a:pt x="66" y="42"/>
                    <a:pt x="60" y="42"/>
                  </a:cubicBezTo>
                  <a:cubicBezTo>
                    <a:pt x="54" y="42"/>
                    <a:pt x="48" y="43"/>
                    <a:pt x="48" y="43"/>
                  </a:cubicBezTo>
                  <a:cubicBezTo>
                    <a:pt x="48" y="43"/>
                    <a:pt x="41" y="11"/>
                    <a:pt x="37" y="6"/>
                  </a:cubicBezTo>
                  <a:cubicBezTo>
                    <a:pt x="32" y="0"/>
                    <a:pt x="26" y="16"/>
                    <a:pt x="36" y="54"/>
                  </a:cubicBezTo>
                  <a:cubicBezTo>
                    <a:pt x="36" y="54"/>
                    <a:pt x="41" y="81"/>
                    <a:pt x="40" y="82"/>
                  </a:cubicBezTo>
                  <a:cubicBezTo>
                    <a:pt x="35" y="84"/>
                    <a:pt x="29" y="84"/>
                    <a:pt x="20" y="69"/>
                  </a:cubicBezTo>
                  <a:cubicBezTo>
                    <a:pt x="11" y="54"/>
                    <a:pt x="0" y="59"/>
                    <a:pt x="6" y="71"/>
                  </a:cubicBezTo>
                  <a:cubicBezTo>
                    <a:pt x="11" y="83"/>
                    <a:pt x="19" y="99"/>
                    <a:pt x="24" y="103"/>
                  </a:cubicBezTo>
                  <a:cubicBezTo>
                    <a:pt x="29" y="107"/>
                    <a:pt x="40" y="107"/>
                    <a:pt x="40" y="107"/>
                  </a:cubicBezTo>
                  <a:cubicBezTo>
                    <a:pt x="42" y="112"/>
                    <a:pt x="42" y="112"/>
                    <a:pt x="42" y="112"/>
                  </a:cubicBezTo>
                  <a:lnTo>
                    <a:pt x="84" y="101"/>
                  </a:lnTo>
                  <a:close/>
                </a:path>
              </a:pathLst>
            </a:custGeom>
            <a:solidFill>
              <a:srgbClr val="F5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6" name="îşḷíḍe">
              <a:extLst>
                <a:ext uri="{FF2B5EF4-FFF2-40B4-BE49-F238E27FC236}">
                  <a16:creationId xmlns:a16="http://schemas.microsoft.com/office/drawing/2014/main" id="{EFA0D99F-63F5-4C18-A385-73D2FCB705F0}"/>
                </a:ext>
              </a:extLst>
            </p:cNvPr>
            <p:cNvSpPr/>
            <p:nvPr/>
          </p:nvSpPr>
          <p:spPr bwMode="auto">
            <a:xfrm>
              <a:off x="5843588" y="4079875"/>
              <a:ext cx="1052513" cy="1587500"/>
            </a:xfrm>
            <a:custGeom>
              <a:avLst/>
              <a:gdLst>
                <a:gd name="T0" fmla="*/ 365 w 365"/>
                <a:gd name="T1" fmla="*/ 12 h 551"/>
                <a:gd name="T2" fmla="*/ 298 w 365"/>
                <a:gd name="T3" fmla="*/ 529 h 551"/>
                <a:gd name="T4" fmla="*/ 348 w 365"/>
                <a:gd name="T5" fmla="*/ 551 h 551"/>
                <a:gd name="T6" fmla="*/ 241 w 365"/>
                <a:gd name="T7" fmla="*/ 551 h 551"/>
                <a:gd name="T8" fmla="*/ 311 w 365"/>
                <a:gd name="T9" fmla="*/ 46 h 551"/>
                <a:gd name="T10" fmla="*/ 287 w 365"/>
                <a:gd name="T11" fmla="*/ 46 h 551"/>
                <a:gd name="T12" fmla="*/ 108 w 365"/>
                <a:gd name="T13" fmla="*/ 551 h 551"/>
                <a:gd name="T14" fmla="*/ 0 w 365"/>
                <a:gd name="T15" fmla="*/ 551 h 551"/>
                <a:gd name="T16" fmla="*/ 62 w 365"/>
                <a:gd name="T17" fmla="*/ 529 h 551"/>
                <a:gd name="T18" fmla="*/ 241 w 365"/>
                <a:gd name="T19" fmla="*/ 0 h 551"/>
                <a:gd name="T20" fmla="*/ 365 w 365"/>
                <a:gd name="T21" fmla="*/ 1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551">
                  <a:moveTo>
                    <a:pt x="365" y="12"/>
                  </a:moveTo>
                  <a:cubicBezTo>
                    <a:pt x="350" y="244"/>
                    <a:pt x="298" y="529"/>
                    <a:pt x="298" y="529"/>
                  </a:cubicBezTo>
                  <a:cubicBezTo>
                    <a:pt x="348" y="551"/>
                    <a:pt x="348" y="551"/>
                    <a:pt x="348" y="551"/>
                  </a:cubicBezTo>
                  <a:cubicBezTo>
                    <a:pt x="241" y="551"/>
                    <a:pt x="241" y="551"/>
                    <a:pt x="241" y="551"/>
                  </a:cubicBezTo>
                  <a:cubicBezTo>
                    <a:pt x="311" y="46"/>
                    <a:pt x="311" y="46"/>
                    <a:pt x="311" y="46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108" y="551"/>
                    <a:pt x="108" y="551"/>
                    <a:pt x="108" y="551"/>
                  </a:cubicBezTo>
                  <a:cubicBezTo>
                    <a:pt x="0" y="551"/>
                    <a:pt x="0" y="551"/>
                    <a:pt x="0" y="551"/>
                  </a:cubicBezTo>
                  <a:cubicBezTo>
                    <a:pt x="62" y="529"/>
                    <a:pt x="62" y="529"/>
                    <a:pt x="62" y="529"/>
                  </a:cubicBezTo>
                  <a:cubicBezTo>
                    <a:pt x="241" y="0"/>
                    <a:pt x="241" y="0"/>
                    <a:pt x="241" y="0"/>
                  </a:cubicBezTo>
                  <a:lnTo>
                    <a:pt x="365" y="12"/>
                  </a:lnTo>
                  <a:close/>
                </a:path>
              </a:pathLst>
            </a:custGeom>
            <a:solidFill>
              <a:srgbClr val="594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7" name="í$ḻîḋé">
              <a:extLst>
                <a:ext uri="{FF2B5EF4-FFF2-40B4-BE49-F238E27FC236}">
                  <a16:creationId xmlns:a16="http://schemas.microsoft.com/office/drawing/2014/main" id="{33D40FE1-4F3D-441B-879A-725F65775555}"/>
                </a:ext>
              </a:extLst>
            </p:cNvPr>
            <p:cNvSpPr/>
            <p:nvPr/>
          </p:nvSpPr>
          <p:spPr bwMode="auto">
            <a:xfrm>
              <a:off x="6542088" y="3089275"/>
              <a:ext cx="317500" cy="381000"/>
            </a:xfrm>
            <a:custGeom>
              <a:avLst/>
              <a:gdLst>
                <a:gd name="T0" fmla="*/ 97 w 110"/>
                <a:gd name="T1" fmla="*/ 75 h 132"/>
                <a:gd name="T2" fmla="*/ 92 w 110"/>
                <a:gd name="T3" fmla="*/ 25 h 132"/>
                <a:gd name="T4" fmla="*/ 65 w 110"/>
                <a:gd name="T5" fmla="*/ 10 h 132"/>
                <a:gd name="T6" fmla="*/ 27 w 110"/>
                <a:gd name="T7" fmla="*/ 3 h 132"/>
                <a:gd name="T8" fmla="*/ 21 w 110"/>
                <a:gd name="T9" fmla="*/ 6 h 132"/>
                <a:gd name="T10" fmla="*/ 0 w 110"/>
                <a:gd name="T11" fmla="*/ 46 h 132"/>
                <a:gd name="T12" fmla="*/ 12 w 110"/>
                <a:gd name="T13" fmla="*/ 49 h 132"/>
                <a:gd name="T14" fmla="*/ 49 w 110"/>
                <a:gd name="T15" fmla="*/ 124 h 132"/>
                <a:gd name="T16" fmla="*/ 72 w 110"/>
                <a:gd name="T17" fmla="*/ 129 h 132"/>
                <a:gd name="T18" fmla="*/ 86 w 110"/>
                <a:gd name="T19" fmla="*/ 132 h 132"/>
                <a:gd name="T20" fmla="*/ 97 w 110"/>
                <a:gd name="T21" fmla="*/ 7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32">
                  <a:moveTo>
                    <a:pt x="97" y="75"/>
                  </a:moveTo>
                  <a:cubicBezTo>
                    <a:pt x="103" y="63"/>
                    <a:pt x="110" y="34"/>
                    <a:pt x="92" y="25"/>
                  </a:cubicBezTo>
                  <a:cubicBezTo>
                    <a:pt x="82" y="21"/>
                    <a:pt x="72" y="15"/>
                    <a:pt x="65" y="10"/>
                  </a:cubicBezTo>
                  <a:cubicBezTo>
                    <a:pt x="54" y="3"/>
                    <a:pt x="40" y="0"/>
                    <a:pt x="27" y="3"/>
                  </a:cubicBezTo>
                  <a:cubicBezTo>
                    <a:pt x="25" y="4"/>
                    <a:pt x="23" y="5"/>
                    <a:pt x="21" y="6"/>
                  </a:cubicBezTo>
                  <a:cubicBezTo>
                    <a:pt x="8" y="12"/>
                    <a:pt x="0" y="46"/>
                    <a:pt x="0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26" y="111"/>
                    <a:pt x="49" y="124"/>
                  </a:cubicBezTo>
                  <a:cubicBezTo>
                    <a:pt x="72" y="129"/>
                    <a:pt x="72" y="129"/>
                    <a:pt x="72" y="129"/>
                  </a:cubicBezTo>
                  <a:cubicBezTo>
                    <a:pt x="86" y="132"/>
                    <a:pt x="86" y="132"/>
                    <a:pt x="86" y="132"/>
                  </a:cubicBezTo>
                  <a:lnTo>
                    <a:pt x="97" y="75"/>
                  </a:lnTo>
                  <a:close/>
                </a:path>
              </a:pathLst>
            </a:custGeom>
            <a:solidFill>
              <a:srgbClr val="B96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8" name="ïṥḷîḋe">
              <a:extLst>
                <a:ext uri="{FF2B5EF4-FFF2-40B4-BE49-F238E27FC236}">
                  <a16:creationId xmlns:a16="http://schemas.microsoft.com/office/drawing/2014/main" id="{E5B09AC2-9AE9-438C-870D-2C420F6C81FE}"/>
                </a:ext>
              </a:extLst>
            </p:cNvPr>
            <p:cNvSpPr/>
            <p:nvPr/>
          </p:nvSpPr>
          <p:spPr>
            <a:xfrm>
              <a:off x="5913762" y="4112468"/>
              <a:ext cx="540533" cy="153888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400">
                  <a:solidFill>
                    <a:srgbClr val="6756AD"/>
                  </a:solidFill>
                </a:rPr>
                <a:t>Entry password</a:t>
              </a:r>
              <a:endParaRPr lang="en-US" altLang="zh-CN" sz="400" dirty="0">
                <a:solidFill>
                  <a:srgbClr val="6756A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03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4" grpId="0"/>
      <p:bldP spid="366" grpId="0" animBg="1"/>
      <p:bldP spid="3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69173" y="1013023"/>
            <a:ext cx="4650398" cy="6586357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6884D8B3-D4D7-4C2A-BC05-71472161AE9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4" r="12074"/>
          <a:stretch>
            <a:fillRect/>
          </a:stretch>
        </p:blipFill>
        <p:spPr/>
      </p:pic>
      <p:sp>
        <p:nvSpPr>
          <p:cNvPr id="18" name="Making money is art…">
            <a:extLst>
              <a:ext uri="{FF2B5EF4-FFF2-40B4-BE49-F238E27FC236}">
                <a16:creationId xmlns:a16="http://schemas.microsoft.com/office/drawing/2014/main" id="{975F5A0C-FC1B-4F89-A37B-DC5F27611018}"/>
              </a:ext>
            </a:extLst>
          </p:cNvPr>
          <p:cNvSpPr txBox="1"/>
          <p:nvPr/>
        </p:nvSpPr>
        <p:spPr>
          <a:xfrm>
            <a:off x="7121370" y="1013023"/>
            <a:ext cx="3125856" cy="1170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Making money is art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and working is art and good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business the best art.</a:t>
            </a:r>
          </a:p>
        </p:txBody>
      </p:sp>
      <p:sp>
        <p:nvSpPr>
          <p:cNvPr id="19" name="Distinctively develop without focused partnerships. Business…">
            <a:extLst>
              <a:ext uri="{FF2B5EF4-FFF2-40B4-BE49-F238E27FC236}">
                <a16:creationId xmlns:a16="http://schemas.microsoft.com/office/drawing/2014/main" id="{AF55498A-E544-4101-ADB2-2968004C909C}"/>
              </a:ext>
            </a:extLst>
          </p:cNvPr>
          <p:cNvSpPr txBox="1"/>
          <p:nvPr/>
        </p:nvSpPr>
        <p:spPr>
          <a:xfrm>
            <a:off x="7121370" y="2607775"/>
            <a:ext cx="3784690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without focused partnerships. Business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outside deliver virtual before enterprise convergence.</a:t>
            </a:r>
          </a:p>
        </p:txBody>
      </p:sp>
      <p:sp>
        <p:nvSpPr>
          <p:cNvPr id="20" name="43">
            <a:extLst>
              <a:ext uri="{FF2B5EF4-FFF2-40B4-BE49-F238E27FC236}">
                <a16:creationId xmlns:a16="http://schemas.microsoft.com/office/drawing/2014/main" id="{EF587CC1-6FD4-4A2A-9A62-2CC985978107}"/>
              </a:ext>
            </a:extLst>
          </p:cNvPr>
          <p:cNvSpPr txBox="1"/>
          <p:nvPr/>
        </p:nvSpPr>
        <p:spPr>
          <a:xfrm>
            <a:off x="7121370" y="4722041"/>
            <a:ext cx="455253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>
              <a:defRPr sz="7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3500"/>
              <a:t>43</a:t>
            </a:r>
          </a:p>
        </p:txBody>
      </p:sp>
      <p:sp>
        <p:nvSpPr>
          <p:cNvPr id="21" name="Tittle Here…">
            <a:extLst>
              <a:ext uri="{FF2B5EF4-FFF2-40B4-BE49-F238E27FC236}">
                <a16:creationId xmlns:a16="http://schemas.microsoft.com/office/drawing/2014/main" id="{591DCF38-9F11-4EB6-8DEB-A5D530CBA19B}"/>
              </a:ext>
            </a:extLst>
          </p:cNvPr>
          <p:cNvSpPr txBox="1"/>
          <p:nvPr/>
        </p:nvSpPr>
        <p:spPr>
          <a:xfrm>
            <a:off x="7121370" y="5450799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Tittle Here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22" name="65">
            <a:extLst>
              <a:ext uri="{FF2B5EF4-FFF2-40B4-BE49-F238E27FC236}">
                <a16:creationId xmlns:a16="http://schemas.microsoft.com/office/drawing/2014/main" id="{422BC586-1FE2-4F5F-9CC3-64E50F6CD8B9}"/>
              </a:ext>
            </a:extLst>
          </p:cNvPr>
          <p:cNvSpPr txBox="1"/>
          <p:nvPr/>
        </p:nvSpPr>
        <p:spPr>
          <a:xfrm>
            <a:off x="9614126" y="4730820"/>
            <a:ext cx="455253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>
              <a:defRPr sz="7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3500"/>
              <a:t>65</a:t>
            </a:r>
          </a:p>
        </p:txBody>
      </p:sp>
      <p:sp>
        <p:nvSpPr>
          <p:cNvPr id="23" name="Tittle Here…">
            <a:extLst>
              <a:ext uri="{FF2B5EF4-FFF2-40B4-BE49-F238E27FC236}">
                <a16:creationId xmlns:a16="http://schemas.microsoft.com/office/drawing/2014/main" id="{425B4283-623F-4C37-B8AF-70E961622CEE}"/>
              </a:ext>
            </a:extLst>
          </p:cNvPr>
          <p:cNvSpPr txBox="1"/>
          <p:nvPr/>
        </p:nvSpPr>
        <p:spPr>
          <a:xfrm>
            <a:off x="9614126" y="5459578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Tittle Here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24" name="Rounded Rectangle">
            <a:extLst>
              <a:ext uri="{FF2B5EF4-FFF2-40B4-BE49-F238E27FC236}">
                <a16:creationId xmlns:a16="http://schemas.microsoft.com/office/drawing/2014/main" id="{71992B79-23A1-42E8-B3C4-646AAC43E99F}"/>
              </a:ext>
            </a:extLst>
          </p:cNvPr>
          <p:cNvSpPr/>
          <p:nvPr/>
        </p:nvSpPr>
        <p:spPr>
          <a:xfrm>
            <a:off x="7121370" y="3982491"/>
            <a:ext cx="3797555" cy="63501"/>
          </a:xfrm>
          <a:prstGeom prst="roundRect">
            <a:avLst>
              <a:gd name="adj" fmla="val 50000"/>
            </a:avLst>
          </a:prstGeom>
          <a:solidFill>
            <a:srgbClr val="5C5D61">
              <a:alpha val="1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5" name="Rounded Rectangle">
            <a:extLst>
              <a:ext uri="{FF2B5EF4-FFF2-40B4-BE49-F238E27FC236}">
                <a16:creationId xmlns:a16="http://schemas.microsoft.com/office/drawing/2014/main" id="{EFFC4A3C-EF81-4442-8E7F-24A0C93CE9F0}"/>
              </a:ext>
            </a:extLst>
          </p:cNvPr>
          <p:cNvSpPr/>
          <p:nvPr/>
        </p:nvSpPr>
        <p:spPr>
          <a:xfrm>
            <a:off x="7121370" y="3982491"/>
            <a:ext cx="2667001" cy="635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AAEC7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6" name="Design">
            <a:extLst>
              <a:ext uri="{FF2B5EF4-FFF2-40B4-BE49-F238E27FC236}">
                <a16:creationId xmlns:a16="http://schemas.microsoft.com/office/drawing/2014/main" id="{8B23120E-870E-456F-96A5-65FD7DA96081}"/>
              </a:ext>
            </a:extLst>
          </p:cNvPr>
          <p:cNvSpPr txBox="1"/>
          <p:nvPr/>
        </p:nvSpPr>
        <p:spPr>
          <a:xfrm>
            <a:off x="7121370" y="3664826"/>
            <a:ext cx="432811" cy="206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sz="1000"/>
              <a:t>Design</a:t>
            </a:r>
          </a:p>
        </p:txBody>
      </p:sp>
      <p:sp>
        <p:nvSpPr>
          <p:cNvPr id="27" name="95%">
            <a:extLst>
              <a:ext uri="{FF2B5EF4-FFF2-40B4-BE49-F238E27FC236}">
                <a16:creationId xmlns:a16="http://schemas.microsoft.com/office/drawing/2014/main" id="{E9471EE4-E74D-43C7-AC5F-0637C67EE2A9}"/>
              </a:ext>
            </a:extLst>
          </p:cNvPr>
          <p:cNvSpPr txBox="1"/>
          <p:nvPr/>
        </p:nvSpPr>
        <p:spPr>
          <a:xfrm>
            <a:off x="10696107" y="3664826"/>
            <a:ext cx="222818" cy="206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r"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1000"/>
              <a:t>95%</a:t>
            </a:r>
          </a:p>
        </p:txBody>
      </p:sp>
    </p:spTree>
    <p:extLst>
      <p:ext uri="{BB962C8B-B14F-4D97-AF65-F5344CB8AC3E}">
        <p14:creationId xmlns:p14="http://schemas.microsoft.com/office/powerpoint/2010/main" val="21801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537145" y="379545"/>
            <a:ext cx="148278" cy="15388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15</a:t>
            </a:fld>
            <a:endParaRPr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C43EFA1F-E81C-45E2-B1DD-3952F31E96A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>
          <a:xfrm>
            <a:off x="2571277" y="2356734"/>
            <a:ext cx="3302001" cy="3302000"/>
          </a:xfrm>
        </p:spPr>
      </p:pic>
      <p:sp>
        <p:nvSpPr>
          <p:cNvPr id="3933" name="Circle"/>
          <p:cNvSpPr/>
          <p:nvPr/>
        </p:nvSpPr>
        <p:spPr>
          <a:xfrm>
            <a:off x="4401830" y="3238783"/>
            <a:ext cx="261095" cy="261095"/>
          </a:xfrm>
          <a:prstGeom prst="ellipse">
            <a:avLst/>
          </a:prstGeom>
          <a:gradFill>
            <a:gsLst>
              <a:gs pos="0">
                <a:srgbClr val="5267A4">
                  <a:alpha val="15000"/>
                </a:srgbClr>
              </a:gs>
              <a:gs pos="100000">
                <a:srgbClr val="1992AA">
                  <a:alpha val="15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934" name="Circle"/>
          <p:cNvSpPr/>
          <p:nvPr/>
        </p:nvSpPr>
        <p:spPr>
          <a:xfrm>
            <a:off x="2345344" y="1129729"/>
            <a:ext cx="1716667" cy="1716667"/>
          </a:xfrm>
          <a:prstGeom prst="ellipse">
            <a:avLst/>
          </a:prstGeom>
          <a:gradFill>
            <a:gsLst>
              <a:gs pos="0">
                <a:srgbClr val="5C33E6">
                  <a:alpha val="10000"/>
                </a:srgbClr>
              </a:gs>
              <a:gs pos="100000">
                <a:srgbClr val="8B3AE5">
                  <a:alpha val="1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935" name="Circle"/>
          <p:cNvSpPr/>
          <p:nvPr/>
        </p:nvSpPr>
        <p:spPr>
          <a:xfrm>
            <a:off x="-237904" y="1021779"/>
            <a:ext cx="3086730" cy="3086730"/>
          </a:xfrm>
          <a:prstGeom prst="ellipse">
            <a:avLst/>
          </a:prstGeom>
          <a:gradFill>
            <a:gsLst>
              <a:gs pos="0">
                <a:srgbClr val="AB1942">
                  <a:alpha val="20000"/>
                </a:srgbClr>
              </a:gs>
              <a:gs pos="100000">
                <a:srgbClr val="8B3AE5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936" name="Circle"/>
          <p:cNvSpPr/>
          <p:nvPr/>
        </p:nvSpPr>
        <p:spPr>
          <a:xfrm>
            <a:off x="8584373" y="-661856"/>
            <a:ext cx="1507117" cy="1507117"/>
          </a:xfrm>
          <a:prstGeom prst="ellipse">
            <a:avLst/>
          </a:prstGeom>
          <a:gradFill>
            <a:gsLst>
              <a:gs pos="0">
                <a:srgbClr val="5267A4">
                  <a:alpha val="15000"/>
                </a:srgbClr>
              </a:gs>
              <a:gs pos="100000">
                <a:srgbClr val="1992AA">
                  <a:alpha val="15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937" name="Circle"/>
          <p:cNvSpPr/>
          <p:nvPr/>
        </p:nvSpPr>
        <p:spPr>
          <a:xfrm>
            <a:off x="9907339" y="845261"/>
            <a:ext cx="368301" cy="368301"/>
          </a:xfrm>
          <a:prstGeom prst="ellipse">
            <a:avLst/>
          </a:prstGeom>
          <a:gradFill>
            <a:gsLst>
              <a:gs pos="0">
                <a:srgbClr val="FF6802">
                  <a:alpha val="15897"/>
                </a:srgbClr>
              </a:gs>
              <a:gs pos="100000">
                <a:srgbClr val="FF2841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Shape">
            <a:extLst>
              <a:ext uri="{FF2B5EF4-FFF2-40B4-BE49-F238E27FC236}">
                <a16:creationId xmlns:a16="http://schemas.microsoft.com/office/drawing/2014/main" id="{DA2D312B-CF76-48CE-90D9-EFC855FB47C4}"/>
              </a:ext>
            </a:extLst>
          </p:cNvPr>
          <p:cNvSpPr/>
          <p:nvPr/>
        </p:nvSpPr>
        <p:spPr>
          <a:xfrm>
            <a:off x="7309323" y="2267662"/>
            <a:ext cx="317501" cy="31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rgbClr val="2B2F3C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7" name="Events…">
            <a:extLst>
              <a:ext uri="{FF2B5EF4-FFF2-40B4-BE49-F238E27FC236}">
                <a16:creationId xmlns:a16="http://schemas.microsoft.com/office/drawing/2014/main" id="{275EDE2D-8A06-41B1-8EF4-328D7E5DF512}"/>
              </a:ext>
            </a:extLst>
          </p:cNvPr>
          <p:cNvSpPr txBox="1"/>
          <p:nvPr/>
        </p:nvSpPr>
        <p:spPr>
          <a:xfrm>
            <a:off x="7969723" y="2267662"/>
            <a:ext cx="2495876" cy="107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Events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virtual vectors.</a:t>
            </a:r>
          </a:p>
        </p:txBody>
      </p:sp>
      <p:sp>
        <p:nvSpPr>
          <p:cNvPr id="18" name="Shape">
            <a:extLst>
              <a:ext uri="{FF2B5EF4-FFF2-40B4-BE49-F238E27FC236}">
                <a16:creationId xmlns:a16="http://schemas.microsoft.com/office/drawing/2014/main" id="{6A53BAB7-FAEC-4564-B881-F623F0AF5248}"/>
              </a:ext>
            </a:extLst>
          </p:cNvPr>
          <p:cNvSpPr/>
          <p:nvPr/>
        </p:nvSpPr>
        <p:spPr>
          <a:xfrm>
            <a:off x="7238768" y="4216847"/>
            <a:ext cx="388056" cy="31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rgbClr val="2B2F3C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9" name="Projects…">
            <a:extLst>
              <a:ext uri="{FF2B5EF4-FFF2-40B4-BE49-F238E27FC236}">
                <a16:creationId xmlns:a16="http://schemas.microsoft.com/office/drawing/2014/main" id="{4E559C72-3E3A-46CB-8E58-D92E2B0C75FD}"/>
              </a:ext>
            </a:extLst>
          </p:cNvPr>
          <p:cNvSpPr txBox="1"/>
          <p:nvPr/>
        </p:nvSpPr>
        <p:spPr>
          <a:xfrm>
            <a:off x="7969723" y="4216847"/>
            <a:ext cx="2495876" cy="107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Projects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partnerships. Business outside deliver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virtual vectors.</a:t>
            </a:r>
          </a:p>
        </p:txBody>
      </p:sp>
    </p:spTree>
    <p:extLst>
      <p:ext uri="{BB962C8B-B14F-4D97-AF65-F5344CB8AC3E}">
        <p14:creationId xmlns:p14="http://schemas.microsoft.com/office/powerpoint/2010/main" val="241177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3" grpId="0" animBg="1"/>
      <p:bldP spid="3934" grpId="0" animBg="1"/>
      <p:bldP spid="393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97770FDE-A40C-4317-8A28-0D8FC3F3188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" b="611"/>
          <a:stretch>
            <a:fillRect/>
          </a:stretch>
        </p:blipFill>
        <p:spPr/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3F62C9A5-A91D-4DAA-9F88-6AD1F4DE433E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D2FCB3AF-F032-4569-9C6F-07F1B80A2D8E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>
          <a:xfrm>
            <a:off x="9753600" y="2209800"/>
            <a:ext cx="2438400" cy="2438400"/>
          </a:xfrm>
          <a:solidFill>
            <a:srgbClr val="CCD0D5"/>
          </a:solidFill>
        </p:spPr>
      </p:pic>
      <p:sp>
        <p:nvSpPr>
          <p:cNvPr id="3523" name="Square"/>
          <p:cNvSpPr/>
          <p:nvPr/>
        </p:nvSpPr>
        <p:spPr>
          <a:xfrm>
            <a:off x="7318376" y="2222874"/>
            <a:ext cx="2438400" cy="2436877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2841">
                  <a:alpha val="0"/>
                </a:srgbClr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524" name="Square"/>
          <p:cNvSpPr/>
          <p:nvPr/>
        </p:nvSpPr>
        <p:spPr>
          <a:xfrm>
            <a:off x="4879976" y="2198186"/>
            <a:ext cx="2438400" cy="2436877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5267A4">
                  <a:alpha val="0"/>
                </a:srgbClr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537" name="Rounded Rectangle"/>
          <p:cNvSpPr/>
          <p:nvPr/>
        </p:nvSpPr>
        <p:spPr>
          <a:xfrm>
            <a:off x="1269173" y="4343029"/>
            <a:ext cx="2857501" cy="63501"/>
          </a:xfrm>
          <a:prstGeom prst="roundRect">
            <a:avLst>
              <a:gd name="adj" fmla="val 50000"/>
            </a:avLst>
          </a:prstGeom>
          <a:solidFill>
            <a:srgbClr val="F7F9FF">
              <a:alpha val="1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538" name="Rounded Rectangle"/>
          <p:cNvSpPr/>
          <p:nvPr/>
        </p:nvSpPr>
        <p:spPr>
          <a:xfrm>
            <a:off x="1269173" y="4343029"/>
            <a:ext cx="1905001" cy="635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284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2" name="Concept 01…">
            <a:extLst>
              <a:ext uri="{FF2B5EF4-FFF2-40B4-BE49-F238E27FC236}">
                <a16:creationId xmlns:a16="http://schemas.microsoft.com/office/drawing/2014/main" id="{89682E25-4A19-49E8-A6EE-3207CD677E00}"/>
              </a:ext>
            </a:extLst>
          </p:cNvPr>
          <p:cNvSpPr txBox="1"/>
          <p:nvPr/>
        </p:nvSpPr>
        <p:spPr>
          <a:xfrm>
            <a:off x="4876800" y="5278603"/>
            <a:ext cx="1992533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Concept 01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e-markets.</a:t>
            </a:r>
          </a:p>
        </p:txBody>
      </p:sp>
      <p:sp>
        <p:nvSpPr>
          <p:cNvPr id="23" name="Concept 02…">
            <a:extLst>
              <a:ext uri="{FF2B5EF4-FFF2-40B4-BE49-F238E27FC236}">
                <a16:creationId xmlns:a16="http://schemas.microsoft.com/office/drawing/2014/main" id="{3C3C15B7-A991-4376-BA6C-D260F1C6651A}"/>
              </a:ext>
            </a:extLst>
          </p:cNvPr>
          <p:cNvSpPr txBox="1"/>
          <p:nvPr/>
        </p:nvSpPr>
        <p:spPr>
          <a:xfrm>
            <a:off x="7315200" y="1013023"/>
            <a:ext cx="1992533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Concept 02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e-markets.</a:t>
            </a:r>
          </a:p>
        </p:txBody>
      </p:sp>
      <p:sp>
        <p:nvSpPr>
          <p:cNvPr id="24" name="Concept 03…">
            <a:extLst>
              <a:ext uri="{FF2B5EF4-FFF2-40B4-BE49-F238E27FC236}">
                <a16:creationId xmlns:a16="http://schemas.microsoft.com/office/drawing/2014/main" id="{729E7750-2E56-4334-8065-ADD9BD3E921D}"/>
              </a:ext>
            </a:extLst>
          </p:cNvPr>
          <p:cNvSpPr txBox="1"/>
          <p:nvPr/>
        </p:nvSpPr>
        <p:spPr>
          <a:xfrm>
            <a:off x="9753600" y="5278603"/>
            <a:ext cx="1992533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Concept 03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e-markets.</a:t>
            </a:r>
          </a:p>
        </p:txBody>
      </p:sp>
      <p:sp>
        <p:nvSpPr>
          <p:cNvPr id="25" name="Making money is art and…">
            <a:extLst>
              <a:ext uri="{FF2B5EF4-FFF2-40B4-BE49-F238E27FC236}">
                <a16:creationId xmlns:a16="http://schemas.microsoft.com/office/drawing/2014/main" id="{18A8D7A3-9183-45FC-BA99-B690870CA3A0}"/>
              </a:ext>
            </a:extLst>
          </p:cNvPr>
          <p:cNvSpPr txBox="1"/>
          <p:nvPr/>
        </p:nvSpPr>
        <p:spPr>
          <a:xfrm>
            <a:off x="1269173" y="2451471"/>
            <a:ext cx="2739533" cy="1170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Making money is art and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working is art and good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business the best art.</a:t>
            </a:r>
          </a:p>
        </p:txBody>
      </p:sp>
      <p:sp>
        <p:nvSpPr>
          <p:cNvPr id="26" name="Promo">
            <a:extLst>
              <a:ext uri="{FF2B5EF4-FFF2-40B4-BE49-F238E27FC236}">
                <a16:creationId xmlns:a16="http://schemas.microsoft.com/office/drawing/2014/main" id="{A07568B2-DA38-4453-AF3C-871950612A8A}"/>
              </a:ext>
            </a:extLst>
          </p:cNvPr>
          <p:cNvSpPr txBox="1"/>
          <p:nvPr/>
        </p:nvSpPr>
        <p:spPr>
          <a:xfrm>
            <a:off x="1269173" y="4025363"/>
            <a:ext cx="426399" cy="206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sz="1000"/>
              <a:t>Promo</a:t>
            </a:r>
          </a:p>
        </p:txBody>
      </p:sp>
      <p:sp>
        <p:nvSpPr>
          <p:cNvPr id="27" name="65%">
            <a:extLst>
              <a:ext uri="{FF2B5EF4-FFF2-40B4-BE49-F238E27FC236}">
                <a16:creationId xmlns:a16="http://schemas.microsoft.com/office/drawing/2014/main" id="{5D716D67-CE9E-44EA-A63C-58FB611E4672}"/>
              </a:ext>
            </a:extLst>
          </p:cNvPr>
          <p:cNvSpPr txBox="1"/>
          <p:nvPr/>
        </p:nvSpPr>
        <p:spPr>
          <a:xfrm>
            <a:off x="3903856" y="4025363"/>
            <a:ext cx="222818" cy="206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r"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1000"/>
              <a:t>65%</a:t>
            </a: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6297D2C4-80BC-4CF4-8575-0ECDCDD4A59E}"/>
              </a:ext>
            </a:extLst>
          </p:cNvPr>
          <p:cNvSpPr/>
          <p:nvPr/>
        </p:nvSpPr>
        <p:spPr>
          <a:xfrm flipV="1">
            <a:off x="7318376" y="1760618"/>
            <a:ext cx="0" cy="462320"/>
          </a:xfrm>
          <a:prstGeom prst="line">
            <a:avLst/>
          </a:prstGeom>
          <a:ln w="12700">
            <a:solidFill>
              <a:srgbClr val="696F7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9" name="Line">
            <a:extLst>
              <a:ext uri="{FF2B5EF4-FFF2-40B4-BE49-F238E27FC236}">
                <a16:creationId xmlns:a16="http://schemas.microsoft.com/office/drawing/2014/main" id="{35AC9D9D-839C-439E-A6E7-DA1481BB7D35}"/>
              </a:ext>
            </a:extLst>
          </p:cNvPr>
          <p:cNvSpPr/>
          <p:nvPr/>
        </p:nvSpPr>
        <p:spPr>
          <a:xfrm flipV="1">
            <a:off x="4879976" y="4647374"/>
            <a:ext cx="0" cy="429123"/>
          </a:xfrm>
          <a:prstGeom prst="line">
            <a:avLst/>
          </a:prstGeom>
          <a:ln w="12700">
            <a:solidFill>
              <a:srgbClr val="696F7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  <p:sp>
        <p:nvSpPr>
          <p:cNvPr id="30" name="Line">
            <a:extLst>
              <a:ext uri="{FF2B5EF4-FFF2-40B4-BE49-F238E27FC236}">
                <a16:creationId xmlns:a16="http://schemas.microsoft.com/office/drawing/2014/main" id="{4CE887FC-F687-4E7F-BBC2-3A7193D07FF5}"/>
              </a:ext>
            </a:extLst>
          </p:cNvPr>
          <p:cNvSpPr/>
          <p:nvPr/>
        </p:nvSpPr>
        <p:spPr>
          <a:xfrm flipV="1">
            <a:off x="9756776" y="4647374"/>
            <a:ext cx="0" cy="507950"/>
          </a:xfrm>
          <a:prstGeom prst="line">
            <a:avLst/>
          </a:prstGeom>
          <a:ln w="12700">
            <a:solidFill>
              <a:srgbClr val="696F7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96438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3" grpId="0" animBg="1"/>
      <p:bldP spid="3524" grpId="0" animBg="1"/>
      <p:bldP spid="22" grpId="0" animBg="1"/>
      <p:bldP spid="23" grpId="0" animBg="1"/>
      <p:bldP spid="24" grpId="0" animBg="1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" name="Circle"/>
          <p:cNvSpPr/>
          <p:nvPr/>
        </p:nvSpPr>
        <p:spPr>
          <a:xfrm>
            <a:off x="3389615" y="2696377"/>
            <a:ext cx="1240624" cy="1240624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625" name="Circle"/>
          <p:cNvSpPr/>
          <p:nvPr/>
        </p:nvSpPr>
        <p:spPr>
          <a:xfrm>
            <a:off x="11016093" y="-353550"/>
            <a:ext cx="1809090" cy="1809090"/>
          </a:xfrm>
          <a:prstGeom prst="ellipse">
            <a:avLst/>
          </a:prstGeom>
          <a:gradFill>
            <a:gsLst>
              <a:gs pos="0">
                <a:srgbClr val="FF2841">
                  <a:alpha val="15897"/>
                </a:srgbClr>
              </a:gs>
              <a:gs pos="100000">
                <a:srgbClr val="5C33E6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626" name="Circle"/>
          <p:cNvSpPr/>
          <p:nvPr/>
        </p:nvSpPr>
        <p:spPr>
          <a:xfrm>
            <a:off x="-1189242" y="-131967"/>
            <a:ext cx="3305980" cy="3305980"/>
          </a:xfrm>
          <a:prstGeom prst="ellipse">
            <a:avLst/>
          </a:prstGeom>
          <a:gradFill>
            <a:gsLst>
              <a:gs pos="0">
                <a:srgbClr val="FF2841">
                  <a:alpha val="15897"/>
                </a:srgbClr>
              </a:gs>
              <a:gs pos="100000">
                <a:srgbClr val="5C33E6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627" name="Circle"/>
          <p:cNvSpPr/>
          <p:nvPr/>
        </p:nvSpPr>
        <p:spPr>
          <a:xfrm>
            <a:off x="3203348" y="646778"/>
            <a:ext cx="633934" cy="633935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628" name="Circle"/>
          <p:cNvSpPr/>
          <p:nvPr/>
        </p:nvSpPr>
        <p:spPr>
          <a:xfrm>
            <a:off x="9866464" y="4759114"/>
            <a:ext cx="2540002" cy="2540002"/>
          </a:xfrm>
          <a:prstGeom prst="ellipse">
            <a:avLst/>
          </a:prstGeom>
          <a:gradFill>
            <a:gsLst>
              <a:gs pos="0">
                <a:srgbClr val="1992AA">
                  <a:alpha val="20000"/>
                </a:srgbClr>
              </a:gs>
              <a:gs pos="100000">
                <a:srgbClr val="5C33E6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6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537145" y="379545"/>
            <a:ext cx="148278" cy="15388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17</a:t>
            </a:fld>
            <a:endParaRPr/>
          </a:p>
        </p:txBody>
      </p:sp>
      <p:graphicFrame>
        <p:nvGraphicFramePr>
          <p:cNvPr id="3630" name="2D Pie Chart"/>
          <p:cNvGraphicFramePr/>
          <p:nvPr/>
        </p:nvGraphicFramePr>
        <p:xfrm>
          <a:off x="2480733" y="2559050"/>
          <a:ext cx="1905001" cy="19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31" name="Circle"/>
          <p:cNvSpPr/>
          <p:nvPr/>
        </p:nvSpPr>
        <p:spPr>
          <a:xfrm>
            <a:off x="2535162" y="2613478"/>
            <a:ext cx="1796143" cy="1796144"/>
          </a:xfrm>
          <a:prstGeom prst="ellipse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3634" name="2D Pie Chart"/>
          <p:cNvGraphicFramePr/>
          <p:nvPr/>
        </p:nvGraphicFramePr>
        <p:xfrm>
          <a:off x="5143500" y="2559050"/>
          <a:ext cx="1905000" cy="19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635" name="Circle"/>
          <p:cNvSpPr/>
          <p:nvPr/>
        </p:nvSpPr>
        <p:spPr>
          <a:xfrm>
            <a:off x="5197928" y="2613478"/>
            <a:ext cx="1796144" cy="1796144"/>
          </a:xfrm>
          <a:prstGeom prst="ellipse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3638" name="2D Pie Chart"/>
          <p:cNvGraphicFramePr/>
          <p:nvPr/>
        </p:nvGraphicFramePr>
        <p:xfrm>
          <a:off x="7806266" y="2559050"/>
          <a:ext cx="1905001" cy="19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639" name="Circle"/>
          <p:cNvSpPr/>
          <p:nvPr/>
        </p:nvSpPr>
        <p:spPr>
          <a:xfrm>
            <a:off x="7860695" y="2613478"/>
            <a:ext cx="1796143" cy="1796144"/>
          </a:xfrm>
          <a:prstGeom prst="ellipse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BE636794-724C-4E8B-BD07-8DC3F9A73A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447997CA-A2C2-4F18-BFA1-05FF838CA21B}"/>
              </a:ext>
            </a:extLst>
          </p:cNvPr>
          <p:cNvPicPr>
            <a:picLocks noGrp="1" noChangeAspect="1"/>
          </p:cNvPicPr>
          <p:nvPr>
            <p:ph type="pic" sz="quarter" idx="6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F5DDB289-7B68-41EA-A213-BB06D2FF2595}"/>
              </a:ext>
            </a:extLst>
          </p:cNvPr>
          <p:cNvPicPr>
            <a:picLocks noGrp="1" noChangeAspect="1"/>
          </p:cNvPicPr>
          <p:nvPr>
            <p:ph type="pic" sz="quarter" idx="68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sp>
        <p:nvSpPr>
          <p:cNvPr id="26" name="Tittle Here…">
            <a:extLst>
              <a:ext uri="{FF2B5EF4-FFF2-40B4-BE49-F238E27FC236}">
                <a16:creationId xmlns:a16="http://schemas.microsoft.com/office/drawing/2014/main" id="{17B7F75F-CD4E-4779-AF3D-EC85DAEAEB3E}"/>
              </a:ext>
            </a:extLst>
          </p:cNvPr>
          <p:cNvSpPr txBox="1"/>
          <p:nvPr/>
        </p:nvSpPr>
        <p:spPr>
          <a:xfrm>
            <a:off x="2767563" y="4806618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 dirty="0"/>
              <a:t>Tittle Here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The Business outside</a:t>
            </a:r>
          </a:p>
        </p:txBody>
      </p:sp>
      <p:sp>
        <p:nvSpPr>
          <p:cNvPr id="27" name="Tittle Here…">
            <a:extLst>
              <a:ext uri="{FF2B5EF4-FFF2-40B4-BE49-F238E27FC236}">
                <a16:creationId xmlns:a16="http://schemas.microsoft.com/office/drawing/2014/main" id="{25DB5E61-459A-492B-98C3-05FE91B91259}"/>
              </a:ext>
            </a:extLst>
          </p:cNvPr>
          <p:cNvSpPr txBox="1"/>
          <p:nvPr/>
        </p:nvSpPr>
        <p:spPr>
          <a:xfrm>
            <a:off x="5430329" y="4806618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Tittle Here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28" name="Tittle Here…">
            <a:extLst>
              <a:ext uri="{FF2B5EF4-FFF2-40B4-BE49-F238E27FC236}">
                <a16:creationId xmlns:a16="http://schemas.microsoft.com/office/drawing/2014/main" id="{AB39709F-EA1B-404F-9642-DCD68D85B45F}"/>
              </a:ext>
            </a:extLst>
          </p:cNvPr>
          <p:cNvSpPr txBox="1"/>
          <p:nvPr/>
        </p:nvSpPr>
        <p:spPr>
          <a:xfrm>
            <a:off x="8093096" y="4806618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Tittle Here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29" name="45">
            <a:extLst>
              <a:ext uri="{FF2B5EF4-FFF2-40B4-BE49-F238E27FC236}">
                <a16:creationId xmlns:a16="http://schemas.microsoft.com/office/drawing/2014/main" id="{ED73E245-8C3D-418B-9F60-F02829566195}"/>
              </a:ext>
            </a:extLst>
          </p:cNvPr>
          <p:cNvSpPr txBox="1"/>
          <p:nvPr/>
        </p:nvSpPr>
        <p:spPr>
          <a:xfrm>
            <a:off x="3150023" y="1670382"/>
            <a:ext cx="455253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7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3500"/>
              <a:t>45</a:t>
            </a:r>
          </a:p>
        </p:txBody>
      </p:sp>
      <p:sp>
        <p:nvSpPr>
          <p:cNvPr id="30" name="80">
            <a:extLst>
              <a:ext uri="{FF2B5EF4-FFF2-40B4-BE49-F238E27FC236}">
                <a16:creationId xmlns:a16="http://schemas.microsoft.com/office/drawing/2014/main" id="{D6C2DD4C-8169-4FA6-8D2D-FE8604F75872}"/>
              </a:ext>
            </a:extLst>
          </p:cNvPr>
          <p:cNvSpPr txBox="1"/>
          <p:nvPr/>
        </p:nvSpPr>
        <p:spPr>
          <a:xfrm>
            <a:off x="5798344" y="1670382"/>
            <a:ext cx="455253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7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3500"/>
              <a:t>80</a:t>
            </a:r>
          </a:p>
        </p:txBody>
      </p:sp>
      <p:sp>
        <p:nvSpPr>
          <p:cNvPr id="31" name="65">
            <a:extLst>
              <a:ext uri="{FF2B5EF4-FFF2-40B4-BE49-F238E27FC236}">
                <a16:creationId xmlns:a16="http://schemas.microsoft.com/office/drawing/2014/main" id="{0945BF07-5275-4366-824D-4CDB4C007B38}"/>
              </a:ext>
            </a:extLst>
          </p:cNvPr>
          <p:cNvSpPr txBox="1"/>
          <p:nvPr/>
        </p:nvSpPr>
        <p:spPr>
          <a:xfrm>
            <a:off x="8486446" y="1670382"/>
            <a:ext cx="455253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7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3500"/>
              <a:t>65</a:t>
            </a:r>
          </a:p>
        </p:txBody>
      </p:sp>
    </p:spTree>
    <p:extLst>
      <p:ext uri="{BB962C8B-B14F-4D97-AF65-F5344CB8AC3E}">
        <p14:creationId xmlns:p14="http://schemas.microsoft.com/office/powerpoint/2010/main" val="60974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4" grpId="0" animBg="1"/>
      <p:bldP spid="3627" grpId="0" animBg="1"/>
      <p:bldGraphic spid="3630" grpId="0">
        <p:bldAsOne/>
      </p:bldGraphic>
      <p:bldP spid="3631" grpId="0" animBg="1"/>
      <p:bldGraphic spid="3634" grpId="0">
        <p:bldAsOne/>
      </p:bldGraphic>
      <p:bldP spid="3635" grpId="0" animBg="1"/>
      <p:bldGraphic spid="3638" grpId="0">
        <p:bldAsOne/>
      </p:bldGraphic>
      <p:bldP spid="3639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/>
        </p:nvSpPr>
        <p:spPr bwMode="auto">
          <a:xfrm flipV="1">
            <a:off x="2534827" y="3175"/>
            <a:ext cx="9652518" cy="6854825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9"/>
          <p:cNvSpPr>
            <a:spLocks/>
          </p:cNvSpPr>
          <p:nvPr/>
        </p:nvSpPr>
        <p:spPr bwMode="auto">
          <a:xfrm flipV="1">
            <a:off x="3834476" y="-6156"/>
            <a:ext cx="8357524" cy="6854825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FBC9FE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68" name="Group 367"/>
          <p:cNvGrpSpPr/>
          <p:nvPr/>
        </p:nvGrpSpPr>
        <p:grpSpPr>
          <a:xfrm>
            <a:off x="852056" y="525267"/>
            <a:ext cx="200890" cy="100888"/>
            <a:chOff x="852056" y="525267"/>
            <a:chExt cx="200890" cy="100888"/>
          </a:xfrm>
          <a:solidFill>
            <a:srgbClr val="FBC9FE"/>
          </a:solidFill>
        </p:grpSpPr>
        <p:cxnSp>
          <p:nvCxnSpPr>
            <p:cNvPr id="369" name="Straight Connector 368"/>
            <p:cNvCxnSpPr/>
            <p:nvPr/>
          </p:nvCxnSpPr>
          <p:spPr>
            <a:xfrm>
              <a:off x="852056" y="575711"/>
              <a:ext cx="200890" cy="0"/>
            </a:xfrm>
            <a:prstGeom prst="line">
              <a:avLst/>
            </a:prstGeom>
            <a:grpFill/>
            <a:ln w="22225">
              <a:solidFill>
                <a:srgbClr val="FBC9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Connector 369"/>
            <p:cNvCxnSpPr/>
            <p:nvPr/>
          </p:nvCxnSpPr>
          <p:spPr>
            <a:xfrm>
              <a:off x="852056" y="525267"/>
              <a:ext cx="200890" cy="0"/>
            </a:xfrm>
            <a:prstGeom prst="line">
              <a:avLst/>
            </a:prstGeom>
            <a:grpFill/>
            <a:ln w="22225">
              <a:solidFill>
                <a:srgbClr val="FBC9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Connector 370"/>
            <p:cNvCxnSpPr/>
            <p:nvPr/>
          </p:nvCxnSpPr>
          <p:spPr>
            <a:xfrm>
              <a:off x="852056" y="626155"/>
              <a:ext cx="200890" cy="0"/>
            </a:xfrm>
            <a:prstGeom prst="line">
              <a:avLst/>
            </a:prstGeom>
            <a:grpFill/>
            <a:ln w="22225">
              <a:solidFill>
                <a:srgbClr val="FBC9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2" name="Group 371"/>
          <p:cNvGrpSpPr/>
          <p:nvPr/>
        </p:nvGrpSpPr>
        <p:grpSpPr>
          <a:xfrm>
            <a:off x="11339804" y="447054"/>
            <a:ext cx="374214" cy="257314"/>
            <a:chOff x="10188260" y="1370019"/>
            <a:chExt cx="374214" cy="257314"/>
          </a:xfrm>
        </p:grpSpPr>
        <p:sp>
          <p:nvSpPr>
            <p:cNvPr id="373" name="Rounded Rectangle 372"/>
            <p:cNvSpPr/>
            <p:nvPr/>
          </p:nvSpPr>
          <p:spPr>
            <a:xfrm>
              <a:off x="10188260" y="1370019"/>
              <a:ext cx="374214" cy="25731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4" name="Group 373"/>
            <p:cNvGrpSpPr/>
            <p:nvPr/>
          </p:nvGrpSpPr>
          <p:grpSpPr>
            <a:xfrm>
              <a:off x="10312826" y="1427147"/>
              <a:ext cx="142627" cy="143058"/>
              <a:chOff x="4000500" y="4370388"/>
              <a:chExt cx="525462" cy="527050"/>
            </a:xfrm>
          </p:grpSpPr>
          <p:sp>
            <p:nvSpPr>
              <p:cNvPr id="375" name="Freeform 461"/>
              <p:cNvSpPr>
                <a:spLocks noEditPoints="1"/>
              </p:cNvSpPr>
              <p:nvPr/>
            </p:nvSpPr>
            <p:spPr bwMode="auto">
              <a:xfrm>
                <a:off x="4000500" y="4370388"/>
                <a:ext cx="406400" cy="406400"/>
              </a:xfrm>
              <a:custGeom>
                <a:avLst/>
                <a:gdLst>
                  <a:gd name="T0" fmla="*/ 78 w 156"/>
                  <a:gd name="T1" fmla="*/ 156 h 156"/>
                  <a:gd name="T2" fmla="*/ 0 w 156"/>
                  <a:gd name="T3" fmla="*/ 78 h 156"/>
                  <a:gd name="T4" fmla="*/ 78 w 156"/>
                  <a:gd name="T5" fmla="*/ 0 h 156"/>
                  <a:gd name="T6" fmla="*/ 156 w 156"/>
                  <a:gd name="T7" fmla="*/ 78 h 156"/>
                  <a:gd name="T8" fmla="*/ 78 w 156"/>
                  <a:gd name="T9" fmla="*/ 156 h 156"/>
                  <a:gd name="T10" fmla="*/ 78 w 156"/>
                  <a:gd name="T11" fmla="*/ 17 h 156"/>
                  <a:gd name="T12" fmla="*/ 17 w 156"/>
                  <a:gd name="T13" fmla="*/ 78 h 156"/>
                  <a:gd name="T14" fmla="*/ 78 w 156"/>
                  <a:gd name="T15" fmla="*/ 139 h 156"/>
                  <a:gd name="T16" fmla="*/ 140 w 156"/>
                  <a:gd name="T17" fmla="*/ 78 h 156"/>
                  <a:gd name="T18" fmla="*/ 78 w 156"/>
                  <a:gd name="T19" fmla="*/ 1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" h="156">
                    <a:moveTo>
                      <a:pt x="78" y="156"/>
                    </a:moveTo>
                    <a:cubicBezTo>
                      <a:pt x="35" y="156"/>
                      <a:pt x="0" y="121"/>
                      <a:pt x="0" y="78"/>
                    </a:cubicBezTo>
                    <a:cubicBezTo>
                      <a:pt x="0" y="35"/>
                      <a:pt x="35" y="0"/>
                      <a:pt x="78" y="0"/>
                    </a:cubicBezTo>
                    <a:cubicBezTo>
                      <a:pt x="121" y="0"/>
                      <a:pt x="156" y="35"/>
                      <a:pt x="156" y="78"/>
                    </a:cubicBezTo>
                    <a:cubicBezTo>
                      <a:pt x="156" y="121"/>
                      <a:pt x="121" y="156"/>
                      <a:pt x="78" y="156"/>
                    </a:cubicBezTo>
                    <a:close/>
                    <a:moveTo>
                      <a:pt x="78" y="17"/>
                    </a:moveTo>
                    <a:cubicBezTo>
                      <a:pt x="45" y="17"/>
                      <a:pt x="17" y="44"/>
                      <a:pt x="17" y="78"/>
                    </a:cubicBezTo>
                    <a:cubicBezTo>
                      <a:pt x="17" y="112"/>
                      <a:pt x="45" y="139"/>
                      <a:pt x="78" y="139"/>
                    </a:cubicBezTo>
                    <a:cubicBezTo>
                      <a:pt x="112" y="139"/>
                      <a:pt x="140" y="112"/>
                      <a:pt x="140" y="78"/>
                    </a:cubicBezTo>
                    <a:cubicBezTo>
                      <a:pt x="140" y="44"/>
                      <a:pt x="112" y="17"/>
                      <a:pt x="78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Freeform 462"/>
              <p:cNvSpPr>
                <a:spLocks/>
              </p:cNvSpPr>
              <p:nvPr/>
            </p:nvSpPr>
            <p:spPr bwMode="auto">
              <a:xfrm>
                <a:off x="4318000" y="4686300"/>
                <a:ext cx="207962" cy="211138"/>
              </a:xfrm>
              <a:custGeom>
                <a:avLst/>
                <a:gdLst>
                  <a:gd name="T0" fmla="*/ 111 w 131"/>
                  <a:gd name="T1" fmla="*/ 133 h 133"/>
                  <a:gd name="T2" fmla="*/ 0 w 131"/>
                  <a:gd name="T3" fmla="*/ 20 h 133"/>
                  <a:gd name="T4" fmla="*/ 20 w 131"/>
                  <a:gd name="T5" fmla="*/ 0 h 133"/>
                  <a:gd name="T6" fmla="*/ 131 w 131"/>
                  <a:gd name="T7" fmla="*/ 113 h 133"/>
                  <a:gd name="T8" fmla="*/ 111 w 131"/>
                  <a:gd name="T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33">
                    <a:moveTo>
                      <a:pt x="111" y="133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131" y="113"/>
                    </a:lnTo>
                    <a:lnTo>
                      <a:pt x="111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77" name="Freeform 376"/>
          <p:cNvSpPr>
            <a:spLocks noEditPoints="1"/>
          </p:cNvSpPr>
          <p:nvPr/>
        </p:nvSpPr>
        <p:spPr bwMode="auto">
          <a:xfrm rot="2700000">
            <a:off x="1369524" y="454312"/>
            <a:ext cx="155918" cy="287150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FBC9FE"/>
          </a:solidFill>
          <a:ln>
            <a:solidFill>
              <a:srgbClr val="FBC9FE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8" name="TextBox 377"/>
          <p:cNvSpPr txBox="1"/>
          <p:nvPr/>
        </p:nvSpPr>
        <p:spPr>
          <a:xfrm>
            <a:off x="1635486" y="459125"/>
            <a:ext cx="10054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LANDINGSLIDE</a:t>
            </a:r>
          </a:p>
        </p:txBody>
      </p:sp>
      <p:sp>
        <p:nvSpPr>
          <p:cNvPr id="379" name="TextBox 378"/>
          <p:cNvSpPr txBox="1"/>
          <p:nvPr/>
        </p:nvSpPr>
        <p:spPr>
          <a:xfrm>
            <a:off x="7795347" y="466819"/>
            <a:ext cx="8418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</a:rPr>
              <a:t>Powerpoint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380" name="TextBox 379"/>
          <p:cNvSpPr txBox="1"/>
          <p:nvPr/>
        </p:nvSpPr>
        <p:spPr>
          <a:xfrm>
            <a:off x="9042582" y="466819"/>
            <a:ext cx="7024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</a:rPr>
              <a:t>Keynote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381" name="TextBox 380"/>
          <p:cNvSpPr txBox="1"/>
          <p:nvPr/>
        </p:nvSpPr>
        <p:spPr>
          <a:xfrm>
            <a:off x="10053637" y="46681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Google Slides</a:t>
            </a:r>
          </a:p>
        </p:txBody>
      </p:sp>
      <p:sp>
        <p:nvSpPr>
          <p:cNvPr id="382" name="Oval 381"/>
          <p:cNvSpPr/>
          <p:nvPr/>
        </p:nvSpPr>
        <p:spPr>
          <a:xfrm>
            <a:off x="9027641" y="493760"/>
            <a:ext cx="71903" cy="719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85" name="Rounded Rectangle 384"/>
          <p:cNvSpPr/>
          <p:nvPr/>
        </p:nvSpPr>
        <p:spPr>
          <a:xfrm>
            <a:off x="877096" y="5712143"/>
            <a:ext cx="2029692" cy="42135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rgbClr val="FBC9FE"/>
              </a:gs>
            </a:gsLst>
            <a:lin ang="13800000" scaled="0"/>
          </a:gradFill>
          <a:ln>
            <a:noFill/>
          </a:ln>
          <a:effectLst>
            <a:outerShdw blurRad="1143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6" name="TextBox 385"/>
          <p:cNvSpPr txBox="1"/>
          <p:nvPr/>
        </p:nvSpPr>
        <p:spPr>
          <a:xfrm>
            <a:off x="804889" y="4174187"/>
            <a:ext cx="37886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Presentation template for your personal and commercial needs, designed and presented by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Aqr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Typeface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adipisicing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88" name="Group 387"/>
          <p:cNvGrpSpPr/>
          <p:nvPr/>
        </p:nvGrpSpPr>
        <p:grpSpPr>
          <a:xfrm>
            <a:off x="1285312" y="5795864"/>
            <a:ext cx="1213260" cy="253916"/>
            <a:chOff x="1475556" y="5376158"/>
            <a:chExt cx="1213260" cy="253916"/>
          </a:xfrm>
        </p:grpSpPr>
        <p:sp>
          <p:nvSpPr>
            <p:cNvPr id="389" name="TextBox 388"/>
            <p:cNvSpPr txBox="1"/>
            <p:nvPr/>
          </p:nvSpPr>
          <p:spPr>
            <a:xfrm>
              <a:off x="1475556" y="5376158"/>
              <a:ext cx="10470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  <a:latin typeface="+mj-lt"/>
                </a:rPr>
                <a:t>START HERE</a:t>
              </a:r>
            </a:p>
          </p:txBody>
        </p:sp>
        <p:sp>
          <p:nvSpPr>
            <p:cNvPr id="390" name="Half Frame 389"/>
            <p:cNvSpPr/>
            <p:nvPr/>
          </p:nvSpPr>
          <p:spPr>
            <a:xfrm rot="8100000">
              <a:off x="2551150" y="5436098"/>
              <a:ext cx="137666" cy="137666"/>
            </a:xfrm>
            <a:prstGeom prst="halfFrame">
              <a:avLst>
                <a:gd name="adj1" fmla="val 11987"/>
                <a:gd name="adj2" fmla="val 1092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2" name="TextBox 244">
            <a:extLst>
              <a:ext uri="{FF2B5EF4-FFF2-40B4-BE49-F238E27FC236}">
                <a16:creationId xmlns:a16="http://schemas.microsoft.com/office/drawing/2014/main" id="{AFC33BF0-EB22-417A-A8E0-4327F2289399}"/>
              </a:ext>
            </a:extLst>
          </p:cNvPr>
          <p:cNvSpPr txBox="1"/>
          <p:nvPr/>
        </p:nvSpPr>
        <p:spPr>
          <a:xfrm>
            <a:off x="737507" y="2969192"/>
            <a:ext cx="48942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HanWangWCL10" panose="02020600000000000000" pitchFamily="18" charset="-120"/>
                <a:ea typeface="HanWangWCL10" panose="02020600000000000000" pitchFamily="18" charset="-120"/>
              </a:rPr>
              <a:t>PART FOUR</a:t>
            </a:r>
          </a:p>
        </p:txBody>
      </p:sp>
      <p:grpSp>
        <p:nvGrpSpPr>
          <p:cNvPr id="218" name="íṧliḋ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22197C2-C3D2-4811-948C-ED05A6CB9AB2}"/>
              </a:ext>
            </a:extLst>
          </p:cNvPr>
          <p:cNvGrpSpPr>
            <a:grpSpLocks noChangeAspect="1"/>
          </p:cNvGrpSpPr>
          <p:nvPr/>
        </p:nvGrpSpPr>
        <p:grpSpPr>
          <a:xfrm>
            <a:off x="5508290" y="1849199"/>
            <a:ext cx="6098707" cy="3386817"/>
            <a:chOff x="1963738" y="1363663"/>
            <a:chExt cx="7947026" cy="4413251"/>
          </a:xfrm>
        </p:grpSpPr>
        <p:sp>
          <p:nvSpPr>
            <p:cNvPr id="219" name="ïṥļîḓê">
              <a:extLst>
                <a:ext uri="{FF2B5EF4-FFF2-40B4-BE49-F238E27FC236}">
                  <a16:creationId xmlns:a16="http://schemas.microsoft.com/office/drawing/2014/main" id="{1C77FD23-8695-4505-8139-24D828BA1281}"/>
                </a:ext>
              </a:extLst>
            </p:cNvPr>
            <p:cNvSpPr/>
            <p:nvPr/>
          </p:nvSpPr>
          <p:spPr bwMode="auto">
            <a:xfrm>
              <a:off x="2260601" y="4035426"/>
              <a:ext cx="7521574" cy="1741488"/>
            </a:xfrm>
            <a:custGeom>
              <a:avLst/>
              <a:gdLst>
                <a:gd name="T0" fmla="*/ 484 w 3687"/>
                <a:gd name="T1" fmla="*/ 0 h 853"/>
                <a:gd name="T2" fmla="*/ 220 w 3687"/>
                <a:gd name="T3" fmla="*/ 61 h 853"/>
                <a:gd name="T4" fmla="*/ 151 w 3687"/>
                <a:gd name="T5" fmla="*/ 121 h 853"/>
                <a:gd name="T6" fmla="*/ 144 w 3687"/>
                <a:gd name="T7" fmla="*/ 361 h 853"/>
                <a:gd name="T8" fmla="*/ 10 w 3687"/>
                <a:gd name="T9" fmla="*/ 556 h 853"/>
                <a:gd name="T10" fmla="*/ 37 w 3687"/>
                <a:gd name="T11" fmla="*/ 613 h 853"/>
                <a:gd name="T12" fmla="*/ 290 w 3687"/>
                <a:gd name="T13" fmla="*/ 712 h 853"/>
                <a:gd name="T14" fmla="*/ 407 w 3687"/>
                <a:gd name="T15" fmla="*/ 701 h 853"/>
                <a:gd name="T16" fmla="*/ 776 w 3687"/>
                <a:gd name="T17" fmla="*/ 628 h 853"/>
                <a:gd name="T18" fmla="*/ 799 w 3687"/>
                <a:gd name="T19" fmla="*/ 629 h 853"/>
                <a:gd name="T20" fmla="*/ 1162 w 3687"/>
                <a:gd name="T21" fmla="*/ 748 h 853"/>
                <a:gd name="T22" fmla="*/ 1578 w 3687"/>
                <a:gd name="T23" fmla="*/ 853 h 853"/>
                <a:gd name="T24" fmla="*/ 1788 w 3687"/>
                <a:gd name="T25" fmla="*/ 811 h 853"/>
                <a:gd name="T26" fmla="*/ 2040 w 3687"/>
                <a:gd name="T27" fmla="*/ 654 h 853"/>
                <a:gd name="T28" fmla="*/ 2338 w 3687"/>
                <a:gd name="T29" fmla="*/ 578 h 853"/>
                <a:gd name="T30" fmla="*/ 2423 w 3687"/>
                <a:gd name="T31" fmla="*/ 584 h 853"/>
                <a:gd name="T32" fmla="*/ 2681 w 3687"/>
                <a:gd name="T33" fmla="*/ 649 h 853"/>
                <a:gd name="T34" fmla="*/ 3168 w 3687"/>
                <a:gd name="T35" fmla="*/ 695 h 853"/>
                <a:gd name="T36" fmla="*/ 3282 w 3687"/>
                <a:gd name="T37" fmla="*/ 694 h 853"/>
                <a:gd name="T38" fmla="*/ 3394 w 3687"/>
                <a:gd name="T39" fmla="*/ 683 h 853"/>
                <a:gd name="T40" fmla="*/ 3533 w 3687"/>
                <a:gd name="T41" fmla="*/ 594 h 853"/>
                <a:gd name="T42" fmla="*/ 3665 w 3687"/>
                <a:gd name="T43" fmla="*/ 424 h 853"/>
                <a:gd name="T44" fmla="*/ 3578 w 3687"/>
                <a:gd name="T45" fmla="*/ 193 h 853"/>
                <a:gd name="T46" fmla="*/ 3349 w 3687"/>
                <a:gd name="T47" fmla="*/ 75 h 853"/>
                <a:gd name="T48" fmla="*/ 3302 w 3687"/>
                <a:gd name="T49" fmla="*/ 64 h 853"/>
                <a:gd name="T50" fmla="*/ 3287 w 3687"/>
                <a:gd name="T51" fmla="*/ 66 h 853"/>
                <a:gd name="T52" fmla="*/ 3252 w 3687"/>
                <a:gd name="T53" fmla="*/ 88 h 853"/>
                <a:gd name="T54" fmla="*/ 3084 w 3687"/>
                <a:gd name="T55" fmla="*/ 223 h 853"/>
                <a:gd name="T56" fmla="*/ 3068 w 3687"/>
                <a:gd name="T57" fmla="*/ 222 h 853"/>
                <a:gd name="T58" fmla="*/ 2995 w 3687"/>
                <a:gd name="T59" fmla="*/ 179 h 853"/>
                <a:gd name="T60" fmla="*/ 2675 w 3687"/>
                <a:gd name="T61" fmla="*/ 44 h 853"/>
                <a:gd name="T62" fmla="*/ 2574 w 3687"/>
                <a:gd name="T63" fmla="*/ 62 h 853"/>
                <a:gd name="T64" fmla="*/ 2290 w 3687"/>
                <a:gd name="T65" fmla="*/ 236 h 853"/>
                <a:gd name="T66" fmla="*/ 2054 w 3687"/>
                <a:gd name="T67" fmla="*/ 255 h 853"/>
                <a:gd name="T68" fmla="*/ 1722 w 3687"/>
                <a:gd name="T69" fmla="*/ 300 h 853"/>
                <a:gd name="T70" fmla="*/ 1711 w 3687"/>
                <a:gd name="T71" fmla="*/ 300 h 853"/>
                <a:gd name="T72" fmla="*/ 919 w 3687"/>
                <a:gd name="T73" fmla="*/ 37 h 853"/>
                <a:gd name="T74" fmla="*/ 879 w 3687"/>
                <a:gd name="T75" fmla="*/ 39 h 853"/>
                <a:gd name="T76" fmla="*/ 822 w 3687"/>
                <a:gd name="T77" fmla="*/ 59 h 853"/>
                <a:gd name="T78" fmla="*/ 484 w 3687"/>
                <a:gd name="T79" fmla="*/ 0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87" h="853">
                  <a:moveTo>
                    <a:pt x="484" y="0"/>
                  </a:moveTo>
                  <a:cubicBezTo>
                    <a:pt x="392" y="0"/>
                    <a:pt x="302" y="17"/>
                    <a:pt x="220" y="61"/>
                  </a:cubicBezTo>
                  <a:cubicBezTo>
                    <a:pt x="193" y="76"/>
                    <a:pt x="166" y="94"/>
                    <a:pt x="151" y="121"/>
                  </a:cubicBezTo>
                  <a:cubicBezTo>
                    <a:pt x="112" y="193"/>
                    <a:pt x="174" y="286"/>
                    <a:pt x="144" y="361"/>
                  </a:cubicBezTo>
                  <a:cubicBezTo>
                    <a:pt x="114" y="437"/>
                    <a:pt x="0" y="475"/>
                    <a:pt x="10" y="556"/>
                  </a:cubicBezTo>
                  <a:cubicBezTo>
                    <a:pt x="12" y="577"/>
                    <a:pt x="23" y="596"/>
                    <a:pt x="37" y="613"/>
                  </a:cubicBezTo>
                  <a:cubicBezTo>
                    <a:pt x="97" y="686"/>
                    <a:pt x="192" y="712"/>
                    <a:pt x="290" y="712"/>
                  </a:cubicBezTo>
                  <a:cubicBezTo>
                    <a:pt x="329" y="712"/>
                    <a:pt x="369" y="708"/>
                    <a:pt x="407" y="701"/>
                  </a:cubicBezTo>
                  <a:cubicBezTo>
                    <a:pt x="530" y="676"/>
                    <a:pt x="651" y="628"/>
                    <a:pt x="776" y="628"/>
                  </a:cubicBezTo>
                  <a:cubicBezTo>
                    <a:pt x="783" y="628"/>
                    <a:pt x="791" y="628"/>
                    <a:pt x="799" y="629"/>
                  </a:cubicBezTo>
                  <a:cubicBezTo>
                    <a:pt x="927" y="635"/>
                    <a:pt x="1045" y="697"/>
                    <a:pt x="1162" y="748"/>
                  </a:cubicBezTo>
                  <a:cubicBezTo>
                    <a:pt x="1292" y="806"/>
                    <a:pt x="1437" y="853"/>
                    <a:pt x="1578" y="853"/>
                  </a:cubicBezTo>
                  <a:cubicBezTo>
                    <a:pt x="1650" y="853"/>
                    <a:pt x="1721" y="840"/>
                    <a:pt x="1788" y="811"/>
                  </a:cubicBezTo>
                  <a:cubicBezTo>
                    <a:pt x="1879" y="770"/>
                    <a:pt x="1954" y="702"/>
                    <a:pt x="2040" y="654"/>
                  </a:cubicBezTo>
                  <a:cubicBezTo>
                    <a:pt x="2132" y="604"/>
                    <a:pt x="2234" y="578"/>
                    <a:pt x="2338" y="578"/>
                  </a:cubicBezTo>
                  <a:cubicBezTo>
                    <a:pt x="2366" y="578"/>
                    <a:pt x="2395" y="580"/>
                    <a:pt x="2423" y="584"/>
                  </a:cubicBezTo>
                  <a:cubicBezTo>
                    <a:pt x="2511" y="596"/>
                    <a:pt x="2595" y="627"/>
                    <a:pt x="2681" y="649"/>
                  </a:cubicBezTo>
                  <a:cubicBezTo>
                    <a:pt x="2840" y="688"/>
                    <a:pt x="3004" y="695"/>
                    <a:pt x="3168" y="695"/>
                  </a:cubicBezTo>
                  <a:cubicBezTo>
                    <a:pt x="3206" y="695"/>
                    <a:pt x="3244" y="694"/>
                    <a:pt x="3282" y="694"/>
                  </a:cubicBezTo>
                  <a:cubicBezTo>
                    <a:pt x="3320" y="694"/>
                    <a:pt x="3358" y="693"/>
                    <a:pt x="3394" y="683"/>
                  </a:cubicBezTo>
                  <a:cubicBezTo>
                    <a:pt x="3447" y="667"/>
                    <a:pt x="3491" y="630"/>
                    <a:pt x="3533" y="594"/>
                  </a:cubicBezTo>
                  <a:cubicBezTo>
                    <a:pt x="3589" y="546"/>
                    <a:pt x="3648" y="494"/>
                    <a:pt x="3665" y="424"/>
                  </a:cubicBezTo>
                  <a:cubicBezTo>
                    <a:pt x="3687" y="340"/>
                    <a:pt x="3643" y="250"/>
                    <a:pt x="3578" y="193"/>
                  </a:cubicBezTo>
                  <a:cubicBezTo>
                    <a:pt x="3513" y="136"/>
                    <a:pt x="3430" y="105"/>
                    <a:pt x="3349" y="75"/>
                  </a:cubicBezTo>
                  <a:cubicBezTo>
                    <a:pt x="3334" y="69"/>
                    <a:pt x="3318" y="64"/>
                    <a:pt x="3302" y="64"/>
                  </a:cubicBezTo>
                  <a:cubicBezTo>
                    <a:pt x="3297" y="64"/>
                    <a:pt x="3292" y="64"/>
                    <a:pt x="3287" y="66"/>
                  </a:cubicBezTo>
                  <a:cubicBezTo>
                    <a:pt x="3274" y="69"/>
                    <a:pt x="3262" y="78"/>
                    <a:pt x="3252" y="88"/>
                  </a:cubicBezTo>
                  <a:cubicBezTo>
                    <a:pt x="3199" y="139"/>
                    <a:pt x="3153" y="223"/>
                    <a:pt x="3084" y="223"/>
                  </a:cubicBezTo>
                  <a:cubicBezTo>
                    <a:pt x="3079" y="223"/>
                    <a:pt x="3073" y="223"/>
                    <a:pt x="3068" y="222"/>
                  </a:cubicBezTo>
                  <a:cubicBezTo>
                    <a:pt x="3040" y="217"/>
                    <a:pt x="3017" y="197"/>
                    <a:pt x="2995" y="179"/>
                  </a:cubicBezTo>
                  <a:cubicBezTo>
                    <a:pt x="2904" y="105"/>
                    <a:pt x="2788" y="44"/>
                    <a:pt x="2675" y="44"/>
                  </a:cubicBezTo>
                  <a:cubicBezTo>
                    <a:pt x="2641" y="44"/>
                    <a:pt x="2607" y="50"/>
                    <a:pt x="2574" y="62"/>
                  </a:cubicBezTo>
                  <a:cubicBezTo>
                    <a:pt x="2470" y="101"/>
                    <a:pt x="2396" y="200"/>
                    <a:pt x="2290" y="236"/>
                  </a:cubicBezTo>
                  <a:cubicBezTo>
                    <a:pt x="2215" y="261"/>
                    <a:pt x="2133" y="250"/>
                    <a:pt x="2054" y="255"/>
                  </a:cubicBezTo>
                  <a:cubicBezTo>
                    <a:pt x="1942" y="261"/>
                    <a:pt x="1833" y="300"/>
                    <a:pt x="1722" y="300"/>
                  </a:cubicBezTo>
                  <a:cubicBezTo>
                    <a:pt x="1718" y="300"/>
                    <a:pt x="1715" y="300"/>
                    <a:pt x="1711" y="300"/>
                  </a:cubicBezTo>
                  <a:cubicBezTo>
                    <a:pt x="1431" y="294"/>
                    <a:pt x="1194" y="37"/>
                    <a:pt x="919" y="37"/>
                  </a:cubicBezTo>
                  <a:cubicBezTo>
                    <a:pt x="906" y="37"/>
                    <a:pt x="892" y="38"/>
                    <a:pt x="879" y="39"/>
                  </a:cubicBezTo>
                  <a:cubicBezTo>
                    <a:pt x="859" y="41"/>
                    <a:pt x="837" y="45"/>
                    <a:pt x="822" y="59"/>
                  </a:cubicBezTo>
                  <a:cubicBezTo>
                    <a:pt x="711" y="26"/>
                    <a:pt x="596" y="0"/>
                    <a:pt x="484" y="0"/>
                  </a:cubicBezTo>
                </a:path>
              </a:pathLst>
            </a:custGeom>
            <a:solidFill>
              <a:srgbClr val="A9B6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î$ľîḍè">
              <a:extLst>
                <a:ext uri="{FF2B5EF4-FFF2-40B4-BE49-F238E27FC236}">
                  <a16:creationId xmlns:a16="http://schemas.microsoft.com/office/drawing/2014/main" id="{82413D59-76B9-4BA9-84FC-CAC35ED81F6D}"/>
                </a:ext>
              </a:extLst>
            </p:cNvPr>
            <p:cNvSpPr/>
            <p:nvPr/>
          </p:nvSpPr>
          <p:spPr bwMode="auto">
            <a:xfrm>
              <a:off x="2973388" y="3608388"/>
              <a:ext cx="1090613" cy="817563"/>
            </a:xfrm>
            <a:custGeom>
              <a:avLst/>
              <a:gdLst>
                <a:gd name="T0" fmla="*/ 244 w 550"/>
                <a:gd name="T1" fmla="*/ 38 h 413"/>
                <a:gd name="T2" fmla="*/ 450 w 550"/>
                <a:gd name="T3" fmla="*/ 413 h 413"/>
                <a:gd name="T4" fmla="*/ 440 w 550"/>
                <a:gd name="T5" fmla="*/ 79 h 413"/>
                <a:gd name="T6" fmla="*/ 248 w 550"/>
                <a:gd name="T7" fmla="*/ 36 h 413"/>
                <a:gd name="T8" fmla="*/ 244 w 550"/>
                <a:gd name="T9" fmla="*/ 3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0" h="413">
                  <a:moveTo>
                    <a:pt x="244" y="38"/>
                  </a:moveTo>
                  <a:cubicBezTo>
                    <a:pt x="244" y="38"/>
                    <a:pt x="0" y="186"/>
                    <a:pt x="450" y="413"/>
                  </a:cubicBezTo>
                  <a:cubicBezTo>
                    <a:pt x="450" y="413"/>
                    <a:pt x="550" y="229"/>
                    <a:pt x="440" y="79"/>
                  </a:cubicBezTo>
                  <a:cubicBezTo>
                    <a:pt x="396" y="18"/>
                    <a:pt x="313" y="0"/>
                    <a:pt x="248" y="36"/>
                  </a:cubicBezTo>
                  <a:lnTo>
                    <a:pt x="244" y="38"/>
                  </a:lnTo>
                  <a:close/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ṡliḍe">
              <a:extLst>
                <a:ext uri="{FF2B5EF4-FFF2-40B4-BE49-F238E27FC236}">
                  <a16:creationId xmlns:a16="http://schemas.microsoft.com/office/drawing/2014/main" id="{4933D3BC-0E1B-44EA-A394-F258CA318362}"/>
                </a:ext>
              </a:extLst>
            </p:cNvPr>
            <p:cNvSpPr/>
            <p:nvPr/>
          </p:nvSpPr>
          <p:spPr bwMode="auto">
            <a:xfrm>
              <a:off x="3463926" y="3678238"/>
              <a:ext cx="412750" cy="747713"/>
            </a:xfrm>
            <a:custGeom>
              <a:avLst/>
              <a:gdLst>
                <a:gd name="T0" fmla="*/ 0 w 209"/>
                <a:gd name="T1" fmla="*/ 0 h 378"/>
                <a:gd name="T2" fmla="*/ 203 w 209"/>
                <a:gd name="T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9" h="378">
                  <a:moveTo>
                    <a:pt x="0" y="0"/>
                  </a:moveTo>
                  <a:cubicBezTo>
                    <a:pt x="0" y="0"/>
                    <a:pt x="209" y="160"/>
                    <a:pt x="203" y="378"/>
                  </a:cubicBezTo>
                </a:path>
              </a:pathLst>
            </a:custGeom>
            <a:noFill/>
            <a:ln w="7938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Sļîḍe">
              <a:extLst>
                <a:ext uri="{FF2B5EF4-FFF2-40B4-BE49-F238E27FC236}">
                  <a16:creationId xmlns:a16="http://schemas.microsoft.com/office/drawing/2014/main" id="{783FB60F-D9B2-4040-91EE-7D5BEB123297}"/>
                </a:ext>
              </a:extLst>
            </p:cNvPr>
            <p:cNvSpPr/>
            <p:nvPr/>
          </p:nvSpPr>
          <p:spPr bwMode="auto">
            <a:xfrm>
              <a:off x="8178801" y="2852738"/>
              <a:ext cx="1503363" cy="1966913"/>
            </a:xfrm>
            <a:custGeom>
              <a:avLst/>
              <a:gdLst>
                <a:gd name="T0" fmla="*/ 710 w 759"/>
                <a:gd name="T1" fmla="*/ 298 h 994"/>
                <a:gd name="T2" fmla="*/ 548 w 759"/>
                <a:gd name="T3" fmla="*/ 994 h 994"/>
                <a:gd name="T4" fmla="*/ 54 w 759"/>
                <a:gd name="T5" fmla="*/ 477 h 994"/>
                <a:gd name="T6" fmla="*/ 282 w 759"/>
                <a:gd name="T7" fmla="*/ 54 h 994"/>
                <a:gd name="T8" fmla="*/ 705 w 759"/>
                <a:gd name="T9" fmla="*/ 282 h 994"/>
                <a:gd name="T10" fmla="*/ 710 w 759"/>
                <a:gd name="T11" fmla="*/ 297 h 994"/>
                <a:gd name="T12" fmla="*/ 710 w 759"/>
                <a:gd name="T13" fmla="*/ 29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9" h="994">
                  <a:moveTo>
                    <a:pt x="710" y="298"/>
                  </a:moveTo>
                  <a:cubicBezTo>
                    <a:pt x="759" y="479"/>
                    <a:pt x="548" y="994"/>
                    <a:pt x="548" y="994"/>
                  </a:cubicBezTo>
                  <a:cubicBezTo>
                    <a:pt x="548" y="994"/>
                    <a:pt x="103" y="658"/>
                    <a:pt x="54" y="477"/>
                  </a:cubicBezTo>
                  <a:cubicBezTo>
                    <a:pt x="0" y="297"/>
                    <a:pt x="102" y="108"/>
                    <a:pt x="282" y="54"/>
                  </a:cubicBezTo>
                  <a:cubicBezTo>
                    <a:pt x="462" y="0"/>
                    <a:pt x="652" y="102"/>
                    <a:pt x="705" y="282"/>
                  </a:cubicBezTo>
                  <a:cubicBezTo>
                    <a:pt x="707" y="287"/>
                    <a:pt x="708" y="292"/>
                    <a:pt x="710" y="297"/>
                  </a:cubicBezTo>
                  <a:cubicBezTo>
                    <a:pt x="710" y="298"/>
                    <a:pt x="710" y="298"/>
                    <a:pt x="710" y="298"/>
                  </a:cubicBezTo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ïṣ1ïḑè">
              <a:extLst>
                <a:ext uri="{FF2B5EF4-FFF2-40B4-BE49-F238E27FC236}">
                  <a16:creationId xmlns:a16="http://schemas.microsoft.com/office/drawing/2014/main" id="{51ADC82A-F550-4328-A30F-79B1720ED588}"/>
                </a:ext>
              </a:extLst>
            </p:cNvPr>
            <p:cNvSpPr/>
            <p:nvPr/>
          </p:nvSpPr>
          <p:spPr bwMode="auto">
            <a:xfrm>
              <a:off x="8855076" y="2943226"/>
              <a:ext cx="742950" cy="1876425"/>
            </a:xfrm>
            <a:custGeom>
              <a:avLst/>
              <a:gdLst>
                <a:gd name="T0" fmla="*/ 56 w 375"/>
                <a:gd name="T1" fmla="*/ 217 h 948"/>
                <a:gd name="T2" fmla="*/ 34 w 375"/>
                <a:gd name="T3" fmla="*/ 324 h 948"/>
                <a:gd name="T4" fmla="*/ 15 w 375"/>
                <a:gd name="T5" fmla="*/ 608 h 948"/>
                <a:gd name="T6" fmla="*/ 17 w 375"/>
                <a:gd name="T7" fmla="*/ 681 h 948"/>
                <a:gd name="T8" fmla="*/ 98 w 375"/>
                <a:gd name="T9" fmla="*/ 723 h 948"/>
                <a:gd name="T10" fmla="*/ 105 w 375"/>
                <a:gd name="T11" fmla="*/ 722 h 948"/>
                <a:gd name="T12" fmla="*/ 156 w 375"/>
                <a:gd name="T13" fmla="*/ 732 h 948"/>
                <a:gd name="T14" fmla="*/ 169 w 375"/>
                <a:gd name="T15" fmla="*/ 745 h 948"/>
                <a:gd name="T16" fmla="*/ 183 w 375"/>
                <a:gd name="T17" fmla="*/ 770 h 948"/>
                <a:gd name="T18" fmla="*/ 156 w 375"/>
                <a:gd name="T19" fmla="*/ 909 h 948"/>
                <a:gd name="T20" fmla="*/ 206 w 375"/>
                <a:gd name="T21" fmla="*/ 948 h 948"/>
                <a:gd name="T22" fmla="*/ 207 w 375"/>
                <a:gd name="T23" fmla="*/ 894 h 948"/>
                <a:gd name="T24" fmla="*/ 56 w 375"/>
                <a:gd name="T25" fmla="*/ 217 h 948"/>
                <a:gd name="T26" fmla="*/ 104 w 375"/>
                <a:gd name="T27" fmla="*/ 0 h 948"/>
                <a:gd name="T28" fmla="*/ 101 w 375"/>
                <a:gd name="T29" fmla="*/ 5 h 948"/>
                <a:gd name="T30" fmla="*/ 100 w 375"/>
                <a:gd name="T31" fmla="*/ 6 h 948"/>
                <a:gd name="T32" fmla="*/ 61 w 375"/>
                <a:gd name="T33" fmla="*/ 171 h 948"/>
                <a:gd name="T34" fmla="*/ 58 w 375"/>
                <a:gd name="T35" fmla="*/ 166 h 948"/>
                <a:gd name="T36" fmla="*/ 57 w 375"/>
                <a:gd name="T37" fmla="*/ 209 h 948"/>
                <a:gd name="T38" fmla="*/ 211 w 375"/>
                <a:gd name="T39" fmla="*/ 894 h 948"/>
                <a:gd name="T40" fmla="*/ 210 w 375"/>
                <a:gd name="T41" fmla="*/ 938 h 948"/>
                <a:gd name="T42" fmla="*/ 375 w 375"/>
                <a:gd name="T43" fmla="*/ 319 h 948"/>
                <a:gd name="T44" fmla="*/ 368 w 375"/>
                <a:gd name="T45" fmla="*/ 252 h 948"/>
                <a:gd name="T46" fmla="*/ 368 w 375"/>
                <a:gd name="T47" fmla="*/ 251 h 948"/>
                <a:gd name="T48" fmla="*/ 363 w 375"/>
                <a:gd name="T49" fmla="*/ 236 h 948"/>
                <a:gd name="T50" fmla="*/ 104 w 375"/>
                <a:gd name="T51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5" h="948">
                  <a:moveTo>
                    <a:pt x="56" y="217"/>
                  </a:moveTo>
                  <a:cubicBezTo>
                    <a:pt x="50" y="273"/>
                    <a:pt x="34" y="324"/>
                    <a:pt x="34" y="324"/>
                  </a:cubicBezTo>
                  <a:cubicBezTo>
                    <a:pt x="34" y="324"/>
                    <a:pt x="0" y="437"/>
                    <a:pt x="15" y="608"/>
                  </a:cubicBezTo>
                  <a:cubicBezTo>
                    <a:pt x="17" y="632"/>
                    <a:pt x="18" y="657"/>
                    <a:pt x="17" y="681"/>
                  </a:cubicBezTo>
                  <a:cubicBezTo>
                    <a:pt x="46" y="703"/>
                    <a:pt x="82" y="717"/>
                    <a:pt x="98" y="723"/>
                  </a:cubicBezTo>
                  <a:cubicBezTo>
                    <a:pt x="100" y="723"/>
                    <a:pt x="103" y="722"/>
                    <a:pt x="105" y="722"/>
                  </a:cubicBezTo>
                  <a:cubicBezTo>
                    <a:pt x="123" y="722"/>
                    <a:pt x="142" y="728"/>
                    <a:pt x="156" y="732"/>
                  </a:cubicBezTo>
                  <a:cubicBezTo>
                    <a:pt x="162" y="734"/>
                    <a:pt x="167" y="739"/>
                    <a:pt x="169" y="745"/>
                  </a:cubicBezTo>
                  <a:cubicBezTo>
                    <a:pt x="179" y="748"/>
                    <a:pt x="185" y="759"/>
                    <a:pt x="183" y="770"/>
                  </a:cubicBezTo>
                  <a:cubicBezTo>
                    <a:pt x="176" y="799"/>
                    <a:pt x="163" y="860"/>
                    <a:pt x="156" y="909"/>
                  </a:cubicBezTo>
                  <a:cubicBezTo>
                    <a:pt x="187" y="934"/>
                    <a:pt x="206" y="948"/>
                    <a:pt x="206" y="948"/>
                  </a:cubicBezTo>
                  <a:cubicBezTo>
                    <a:pt x="207" y="930"/>
                    <a:pt x="207" y="912"/>
                    <a:pt x="207" y="894"/>
                  </a:cubicBezTo>
                  <a:cubicBezTo>
                    <a:pt x="207" y="619"/>
                    <a:pt x="127" y="377"/>
                    <a:pt x="56" y="217"/>
                  </a:cubicBezTo>
                  <a:moveTo>
                    <a:pt x="104" y="0"/>
                  </a:moveTo>
                  <a:cubicBezTo>
                    <a:pt x="101" y="5"/>
                    <a:pt x="101" y="5"/>
                    <a:pt x="101" y="5"/>
                  </a:cubicBezTo>
                  <a:cubicBezTo>
                    <a:pt x="101" y="5"/>
                    <a:pt x="100" y="5"/>
                    <a:pt x="100" y="6"/>
                  </a:cubicBezTo>
                  <a:cubicBezTo>
                    <a:pt x="84" y="45"/>
                    <a:pt x="63" y="109"/>
                    <a:pt x="61" y="171"/>
                  </a:cubicBezTo>
                  <a:cubicBezTo>
                    <a:pt x="61" y="171"/>
                    <a:pt x="60" y="169"/>
                    <a:pt x="58" y="166"/>
                  </a:cubicBezTo>
                  <a:cubicBezTo>
                    <a:pt x="58" y="180"/>
                    <a:pt x="58" y="194"/>
                    <a:pt x="57" y="209"/>
                  </a:cubicBezTo>
                  <a:cubicBezTo>
                    <a:pt x="128" y="369"/>
                    <a:pt x="211" y="615"/>
                    <a:pt x="211" y="894"/>
                  </a:cubicBezTo>
                  <a:cubicBezTo>
                    <a:pt x="211" y="908"/>
                    <a:pt x="211" y="923"/>
                    <a:pt x="210" y="938"/>
                  </a:cubicBezTo>
                  <a:cubicBezTo>
                    <a:pt x="237" y="871"/>
                    <a:pt x="375" y="514"/>
                    <a:pt x="375" y="319"/>
                  </a:cubicBezTo>
                  <a:cubicBezTo>
                    <a:pt x="375" y="293"/>
                    <a:pt x="373" y="271"/>
                    <a:pt x="368" y="252"/>
                  </a:cubicBezTo>
                  <a:cubicBezTo>
                    <a:pt x="368" y="251"/>
                    <a:pt x="368" y="251"/>
                    <a:pt x="368" y="251"/>
                  </a:cubicBezTo>
                  <a:cubicBezTo>
                    <a:pt x="366" y="246"/>
                    <a:pt x="365" y="241"/>
                    <a:pt x="363" y="236"/>
                  </a:cubicBezTo>
                  <a:cubicBezTo>
                    <a:pt x="326" y="111"/>
                    <a:pt x="223" y="24"/>
                    <a:pt x="104" y="0"/>
                  </a:cubicBezTo>
                </a:path>
              </a:pathLst>
            </a:custGeom>
            <a:solidFill>
              <a:srgbClr val="4B62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ş1íḍè">
              <a:extLst>
                <a:ext uri="{FF2B5EF4-FFF2-40B4-BE49-F238E27FC236}">
                  <a16:creationId xmlns:a16="http://schemas.microsoft.com/office/drawing/2014/main" id="{098C3BA7-3185-4A21-9207-DA8B3723E3E6}"/>
                </a:ext>
              </a:extLst>
            </p:cNvPr>
            <p:cNvSpPr/>
            <p:nvPr/>
          </p:nvSpPr>
          <p:spPr bwMode="auto">
            <a:xfrm>
              <a:off x="8756651" y="2968626"/>
              <a:ext cx="517525" cy="1855788"/>
            </a:xfrm>
            <a:custGeom>
              <a:avLst/>
              <a:gdLst>
                <a:gd name="T0" fmla="*/ 0 w 261"/>
                <a:gd name="T1" fmla="*/ 2 h 937"/>
                <a:gd name="T2" fmla="*/ 3 w 261"/>
                <a:gd name="T3" fmla="*/ 7 h 937"/>
                <a:gd name="T4" fmla="*/ 257 w 261"/>
                <a:gd name="T5" fmla="*/ 881 h 937"/>
                <a:gd name="T6" fmla="*/ 256 w 261"/>
                <a:gd name="T7" fmla="*/ 936 h 937"/>
                <a:gd name="T8" fmla="*/ 260 w 261"/>
                <a:gd name="T9" fmla="*/ 937 h 937"/>
                <a:gd name="T10" fmla="*/ 261 w 261"/>
                <a:gd name="T11" fmla="*/ 881 h 937"/>
                <a:gd name="T12" fmla="*/ 4 w 261"/>
                <a:gd name="T13" fmla="*/ 0 h 937"/>
                <a:gd name="T14" fmla="*/ 0 w 261"/>
                <a:gd name="T15" fmla="*/ 2 h 937"/>
                <a:gd name="T16" fmla="*/ 0 w 261"/>
                <a:gd name="T17" fmla="*/ 2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937">
                  <a:moveTo>
                    <a:pt x="0" y="2"/>
                  </a:moveTo>
                  <a:cubicBezTo>
                    <a:pt x="0" y="2"/>
                    <a:pt x="1" y="4"/>
                    <a:pt x="3" y="7"/>
                  </a:cubicBezTo>
                  <a:cubicBezTo>
                    <a:pt x="31" y="51"/>
                    <a:pt x="257" y="421"/>
                    <a:pt x="257" y="881"/>
                  </a:cubicBezTo>
                  <a:cubicBezTo>
                    <a:pt x="257" y="899"/>
                    <a:pt x="257" y="918"/>
                    <a:pt x="256" y="936"/>
                  </a:cubicBezTo>
                  <a:cubicBezTo>
                    <a:pt x="260" y="937"/>
                    <a:pt x="260" y="937"/>
                    <a:pt x="260" y="937"/>
                  </a:cubicBezTo>
                  <a:cubicBezTo>
                    <a:pt x="261" y="918"/>
                    <a:pt x="261" y="899"/>
                    <a:pt x="261" y="881"/>
                  </a:cubicBezTo>
                  <a:cubicBezTo>
                    <a:pt x="261" y="389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ïṩḷïďê">
              <a:extLst>
                <a:ext uri="{FF2B5EF4-FFF2-40B4-BE49-F238E27FC236}">
                  <a16:creationId xmlns:a16="http://schemas.microsoft.com/office/drawing/2014/main" id="{75D4A843-6097-44CA-BD9E-9089B14FE154}"/>
                </a:ext>
              </a:extLst>
            </p:cNvPr>
            <p:cNvSpPr/>
            <p:nvPr/>
          </p:nvSpPr>
          <p:spPr bwMode="auto">
            <a:xfrm>
              <a:off x="9226551" y="3825876"/>
              <a:ext cx="684213" cy="998538"/>
            </a:xfrm>
            <a:custGeom>
              <a:avLst/>
              <a:gdLst>
                <a:gd name="T0" fmla="*/ 251 w 346"/>
                <a:gd name="T1" fmla="*/ 136 h 504"/>
                <a:gd name="T2" fmla="*/ 32 w 346"/>
                <a:gd name="T3" fmla="*/ 504 h 504"/>
                <a:gd name="T4" fmla="*/ 316 w 346"/>
                <a:gd name="T5" fmla="*/ 326 h 504"/>
                <a:gd name="T6" fmla="*/ 255 w 346"/>
                <a:gd name="T7" fmla="*/ 139 h 504"/>
                <a:gd name="T8" fmla="*/ 251 w 346"/>
                <a:gd name="T9" fmla="*/ 136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504">
                  <a:moveTo>
                    <a:pt x="251" y="136"/>
                  </a:moveTo>
                  <a:cubicBezTo>
                    <a:pt x="251" y="136"/>
                    <a:pt x="0" y="0"/>
                    <a:pt x="32" y="504"/>
                  </a:cubicBezTo>
                  <a:cubicBezTo>
                    <a:pt x="32" y="504"/>
                    <a:pt x="241" y="496"/>
                    <a:pt x="316" y="326"/>
                  </a:cubicBezTo>
                  <a:cubicBezTo>
                    <a:pt x="346" y="257"/>
                    <a:pt x="320" y="177"/>
                    <a:pt x="255" y="139"/>
                  </a:cubicBezTo>
                  <a:lnTo>
                    <a:pt x="251" y="136"/>
                  </a:lnTo>
                  <a:close/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ïṥľîḓé">
              <a:extLst>
                <a:ext uri="{FF2B5EF4-FFF2-40B4-BE49-F238E27FC236}">
                  <a16:creationId xmlns:a16="http://schemas.microsoft.com/office/drawing/2014/main" id="{CBE2E23D-542F-416B-9601-D0E5277A27C3}"/>
                </a:ext>
              </a:extLst>
            </p:cNvPr>
            <p:cNvSpPr/>
            <p:nvPr/>
          </p:nvSpPr>
          <p:spPr bwMode="auto">
            <a:xfrm>
              <a:off x="9290051" y="4097338"/>
              <a:ext cx="441325" cy="727075"/>
            </a:xfrm>
            <a:custGeom>
              <a:avLst/>
              <a:gdLst>
                <a:gd name="T0" fmla="*/ 223 w 223"/>
                <a:gd name="T1" fmla="*/ 0 h 367"/>
                <a:gd name="T2" fmla="*/ 0 w 223"/>
                <a:gd name="T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3" h="367">
                  <a:moveTo>
                    <a:pt x="223" y="0"/>
                  </a:moveTo>
                  <a:cubicBezTo>
                    <a:pt x="223" y="0"/>
                    <a:pt x="191" y="262"/>
                    <a:pt x="0" y="367"/>
                  </a:cubicBezTo>
                </a:path>
              </a:pathLst>
            </a:custGeom>
            <a:noFill/>
            <a:ln w="7938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ṥḻïďè">
              <a:extLst>
                <a:ext uri="{FF2B5EF4-FFF2-40B4-BE49-F238E27FC236}">
                  <a16:creationId xmlns:a16="http://schemas.microsoft.com/office/drawing/2014/main" id="{C6B1734A-C793-4153-863C-C5F97F8A8860}"/>
                </a:ext>
              </a:extLst>
            </p:cNvPr>
            <p:cNvSpPr/>
            <p:nvPr/>
          </p:nvSpPr>
          <p:spPr bwMode="auto">
            <a:xfrm>
              <a:off x="1963738" y="3910013"/>
              <a:ext cx="1089025" cy="817563"/>
            </a:xfrm>
            <a:custGeom>
              <a:avLst/>
              <a:gdLst>
                <a:gd name="T0" fmla="*/ 244 w 550"/>
                <a:gd name="T1" fmla="*/ 38 h 413"/>
                <a:gd name="T2" fmla="*/ 450 w 550"/>
                <a:gd name="T3" fmla="*/ 413 h 413"/>
                <a:gd name="T4" fmla="*/ 440 w 550"/>
                <a:gd name="T5" fmla="*/ 78 h 413"/>
                <a:gd name="T6" fmla="*/ 248 w 550"/>
                <a:gd name="T7" fmla="*/ 36 h 413"/>
                <a:gd name="T8" fmla="*/ 244 w 550"/>
                <a:gd name="T9" fmla="*/ 3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0" h="413">
                  <a:moveTo>
                    <a:pt x="244" y="38"/>
                  </a:moveTo>
                  <a:cubicBezTo>
                    <a:pt x="244" y="38"/>
                    <a:pt x="0" y="186"/>
                    <a:pt x="450" y="413"/>
                  </a:cubicBezTo>
                  <a:cubicBezTo>
                    <a:pt x="450" y="413"/>
                    <a:pt x="550" y="229"/>
                    <a:pt x="440" y="78"/>
                  </a:cubicBezTo>
                  <a:cubicBezTo>
                    <a:pt x="396" y="18"/>
                    <a:pt x="313" y="0"/>
                    <a:pt x="248" y="36"/>
                  </a:cubicBezTo>
                  <a:lnTo>
                    <a:pt x="244" y="38"/>
                  </a:lnTo>
                  <a:close/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$1íḓe">
              <a:extLst>
                <a:ext uri="{FF2B5EF4-FFF2-40B4-BE49-F238E27FC236}">
                  <a16:creationId xmlns:a16="http://schemas.microsoft.com/office/drawing/2014/main" id="{A7859BAE-B0F0-4DE5-BF6A-694657C68ACB}"/>
                </a:ext>
              </a:extLst>
            </p:cNvPr>
            <p:cNvSpPr/>
            <p:nvPr/>
          </p:nvSpPr>
          <p:spPr bwMode="auto">
            <a:xfrm>
              <a:off x="2452688" y="3978276"/>
              <a:ext cx="414338" cy="749300"/>
            </a:xfrm>
            <a:custGeom>
              <a:avLst/>
              <a:gdLst>
                <a:gd name="T0" fmla="*/ 0 w 209"/>
                <a:gd name="T1" fmla="*/ 0 h 378"/>
                <a:gd name="T2" fmla="*/ 203 w 209"/>
                <a:gd name="T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9" h="378">
                  <a:moveTo>
                    <a:pt x="0" y="0"/>
                  </a:moveTo>
                  <a:cubicBezTo>
                    <a:pt x="0" y="0"/>
                    <a:pt x="209" y="160"/>
                    <a:pt x="203" y="378"/>
                  </a:cubicBezTo>
                </a:path>
              </a:pathLst>
            </a:custGeom>
            <a:noFill/>
            <a:ln w="7938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îṧļïḍè">
              <a:extLst>
                <a:ext uri="{FF2B5EF4-FFF2-40B4-BE49-F238E27FC236}">
                  <a16:creationId xmlns:a16="http://schemas.microsoft.com/office/drawing/2014/main" id="{3391EEFE-6CC0-43B2-9266-4A6FA95D5C5D}"/>
                </a:ext>
              </a:extLst>
            </p:cNvPr>
            <p:cNvSpPr/>
            <p:nvPr/>
          </p:nvSpPr>
          <p:spPr bwMode="auto">
            <a:xfrm>
              <a:off x="3163888" y="1803401"/>
              <a:ext cx="5375275" cy="2895600"/>
            </a:xfrm>
            <a:custGeom>
              <a:avLst/>
              <a:gdLst>
                <a:gd name="T0" fmla="*/ 2690 w 2713"/>
                <a:gd name="T1" fmla="*/ 1294 h 1463"/>
                <a:gd name="T2" fmla="*/ 2433 w 2713"/>
                <a:gd name="T3" fmla="*/ 1294 h 1463"/>
                <a:gd name="T4" fmla="*/ 2442 w 2713"/>
                <a:gd name="T5" fmla="*/ 1256 h 1463"/>
                <a:gd name="T6" fmla="*/ 2442 w 2713"/>
                <a:gd name="T7" fmla="*/ 86 h 1463"/>
                <a:gd name="T8" fmla="*/ 2356 w 2713"/>
                <a:gd name="T9" fmla="*/ 0 h 1463"/>
                <a:gd name="T10" fmla="*/ 366 w 2713"/>
                <a:gd name="T11" fmla="*/ 0 h 1463"/>
                <a:gd name="T12" fmla="*/ 280 w 2713"/>
                <a:gd name="T13" fmla="*/ 86 h 1463"/>
                <a:gd name="T14" fmla="*/ 280 w 2713"/>
                <a:gd name="T15" fmla="*/ 1256 h 1463"/>
                <a:gd name="T16" fmla="*/ 289 w 2713"/>
                <a:gd name="T17" fmla="*/ 1294 h 1463"/>
                <a:gd name="T18" fmla="*/ 23 w 2713"/>
                <a:gd name="T19" fmla="*/ 1294 h 1463"/>
                <a:gd name="T20" fmla="*/ 0 w 2713"/>
                <a:gd name="T21" fmla="*/ 1317 h 1463"/>
                <a:gd name="T22" fmla="*/ 0 w 2713"/>
                <a:gd name="T23" fmla="*/ 1317 h 1463"/>
                <a:gd name="T24" fmla="*/ 0 w 2713"/>
                <a:gd name="T25" fmla="*/ 1336 h 1463"/>
                <a:gd name="T26" fmla="*/ 128 w 2713"/>
                <a:gd name="T27" fmla="*/ 1463 h 1463"/>
                <a:gd name="T28" fmla="*/ 2585 w 2713"/>
                <a:gd name="T29" fmla="*/ 1463 h 1463"/>
                <a:gd name="T30" fmla="*/ 2712 w 2713"/>
                <a:gd name="T31" fmla="*/ 1336 h 1463"/>
                <a:gd name="T32" fmla="*/ 2712 w 2713"/>
                <a:gd name="T33" fmla="*/ 1317 h 1463"/>
                <a:gd name="T34" fmla="*/ 2690 w 2713"/>
                <a:gd name="T35" fmla="*/ 1294 h 1463"/>
                <a:gd name="T36" fmla="*/ 2690 w 2713"/>
                <a:gd name="T37" fmla="*/ 1294 h 1463"/>
                <a:gd name="T38" fmla="*/ 1106 w 2713"/>
                <a:gd name="T39" fmla="*/ 1367 h 1463"/>
                <a:gd name="T40" fmla="*/ 1084 w 2713"/>
                <a:gd name="T41" fmla="*/ 1342 h 1463"/>
                <a:gd name="T42" fmla="*/ 1631 w 2713"/>
                <a:gd name="T43" fmla="*/ 1342 h 1463"/>
                <a:gd name="T44" fmla="*/ 1607 w 2713"/>
                <a:gd name="T45" fmla="*/ 1367 h 1463"/>
                <a:gd name="T46" fmla="*/ 1106 w 2713"/>
                <a:gd name="T47" fmla="*/ 1367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13" h="1463">
                  <a:moveTo>
                    <a:pt x="2690" y="1294"/>
                  </a:moveTo>
                  <a:cubicBezTo>
                    <a:pt x="2433" y="1294"/>
                    <a:pt x="2433" y="1294"/>
                    <a:pt x="2433" y="1294"/>
                  </a:cubicBezTo>
                  <a:cubicBezTo>
                    <a:pt x="2439" y="1282"/>
                    <a:pt x="2442" y="1269"/>
                    <a:pt x="2442" y="1256"/>
                  </a:cubicBezTo>
                  <a:cubicBezTo>
                    <a:pt x="2442" y="86"/>
                    <a:pt x="2442" y="86"/>
                    <a:pt x="2442" y="86"/>
                  </a:cubicBezTo>
                  <a:cubicBezTo>
                    <a:pt x="2442" y="38"/>
                    <a:pt x="2403" y="0"/>
                    <a:pt x="2356" y="0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19" y="0"/>
                    <a:pt x="280" y="38"/>
                    <a:pt x="280" y="86"/>
                  </a:cubicBezTo>
                  <a:cubicBezTo>
                    <a:pt x="280" y="1256"/>
                    <a:pt x="280" y="1256"/>
                    <a:pt x="280" y="1256"/>
                  </a:cubicBezTo>
                  <a:cubicBezTo>
                    <a:pt x="280" y="1269"/>
                    <a:pt x="283" y="1283"/>
                    <a:pt x="289" y="1294"/>
                  </a:cubicBezTo>
                  <a:cubicBezTo>
                    <a:pt x="23" y="1294"/>
                    <a:pt x="23" y="1294"/>
                    <a:pt x="23" y="1294"/>
                  </a:cubicBezTo>
                  <a:cubicBezTo>
                    <a:pt x="11" y="1294"/>
                    <a:pt x="0" y="1305"/>
                    <a:pt x="0" y="1317"/>
                  </a:cubicBezTo>
                  <a:cubicBezTo>
                    <a:pt x="0" y="1317"/>
                    <a:pt x="0" y="1317"/>
                    <a:pt x="0" y="1317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406"/>
                    <a:pt x="57" y="1463"/>
                    <a:pt x="128" y="1463"/>
                  </a:cubicBezTo>
                  <a:cubicBezTo>
                    <a:pt x="2585" y="1463"/>
                    <a:pt x="2585" y="1463"/>
                    <a:pt x="2585" y="1463"/>
                  </a:cubicBezTo>
                  <a:cubicBezTo>
                    <a:pt x="2655" y="1463"/>
                    <a:pt x="2712" y="1406"/>
                    <a:pt x="2712" y="1336"/>
                  </a:cubicBezTo>
                  <a:cubicBezTo>
                    <a:pt x="2712" y="1317"/>
                    <a:pt x="2712" y="1317"/>
                    <a:pt x="2712" y="1317"/>
                  </a:cubicBezTo>
                  <a:cubicBezTo>
                    <a:pt x="2713" y="1305"/>
                    <a:pt x="2702" y="1294"/>
                    <a:pt x="2690" y="1294"/>
                  </a:cubicBezTo>
                  <a:cubicBezTo>
                    <a:pt x="2690" y="1294"/>
                    <a:pt x="2690" y="1294"/>
                    <a:pt x="2690" y="1294"/>
                  </a:cubicBezTo>
                  <a:moveTo>
                    <a:pt x="1106" y="1367"/>
                  </a:moveTo>
                  <a:cubicBezTo>
                    <a:pt x="1084" y="1342"/>
                    <a:pt x="1084" y="1342"/>
                    <a:pt x="1084" y="1342"/>
                  </a:cubicBezTo>
                  <a:cubicBezTo>
                    <a:pt x="1631" y="1342"/>
                    <a:pt x="1631" y="1342"/>
                    <a:pt x="1631" y="1342"/>
                  </a:cubicBezTo>
                  <a:cubicBezTo>
                    <a:pt x="1607" y="1367"/>
                    <a:pt x="1607" y="1367"/>
                    <a:pt x="1607" y="1367"/>
                  </a:cubicBezTo>
                  <a:cubicBezTo>
                    <a:pt x="1106" y="1367"/>
                    <a:pt x="1106" y="1367"/>
                    <a:pt x="1106" y="1367"/>
                  </a:cubicBezTo>
                </a:path>
              </a:pathLst>
            </a:custGeom>
            <a:solidFill>
              <a:srgbClr val="E0E0E0">
                <a:alpha val="61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şḻïde">
              <a:extLst>
                <a:ext uri="{FF2B5EF4-FFF2-40B4-BE49-F238E27FC236}">
                  <a16:creationId xmlns:a16="http://schemas.microsoft.com/office/drawing/2014/main" id="{68E63D0E-769A-407F-9E89-A37126B81794}"/>
                </a:ext>
              </a:extLst>
            </p:cNvPr>
            <p:cNvSpPr/>
            <p:nvPr/>
          </p:nvSpPr>
          <p:spPr bwMode="auto">
            <a:xfrm>
              <a:off x="3768726" y="1835151"/>
              <a:ext cx="4183063" cy="2597150"/>
            </a:xfrm>
            <a:custGeom>
              <a:avLst/>
              <a:gdLst>
                <a:gd name="T0" fmla="*/ 93 w 2112"/>
                <a:gd name="T1" fmla="*/ 0 h 1312"/>
                <a:gd name="T2" fmla="*/ 2019 w 2112"/>
                <a:gd name="T3" fmla="*/ 0 h 1312"/>
                <a:gd name="T4" fmla="*/ 2112 w 2112"/>
                <a:gd name="T5" fmla="*/ 93 h 1312"/>
                <a:gd name="T6" fmla="*/ 2112 w 2112"/>
                <a:gd name="T7" fmla="*/ 1219 h 1312"/>
                <a:gd name="T8" fmla="*/ 2019 w 2112"/>
                <a:gd name="T9" fmla="*/ 1312 h 1312"/>
                <a:gd name="T10" fmla="*/ 93 w 2112"/>
                <a:gd name="T11" fmla="*/ 1312 h 1312"/>
                <a:gd name="T12" fmla="*/ 0 w 2112"/>
                <a:gd name="T13" fmla="*/ 1219 h 1312"/>
                <a:gd name="T14" fmla="*/ 0 w 2112"/>
                <a:gd name="T15" fmla="*/ 93 h 1312"/>
                <a:gd name="T16" fmla="*/ 93 w 2112"/>
                <a:gd name="T17" fmla="*/ 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2" h="1312">
                  <a:moveTo>
                    <a:pt x="93" y="0"/>
                  </a:moveTo>
                  <a:cubicBezTo>
                    <a:pt x="2019" y="0"/>
                    <a:pt x="2019" y="0"/>
                    <a:pt x="2019" y="0"/>
                  </a:cubicBezTo>
                  <a:cubicBezTo>
                    <a:pt x="2070" y="0"/>
                    <a:pt x="2112" y="42"/>
                    <a:pt x="2112" y="93"/>
                  </a:cubicBezTo>
                  <a:cubicBezTo>
                    <a:pt x="2112" y="1219"/>
                    <a:pt x="2112" y="1219"/>
                    <a:pt x="2112" y="1219"/>
                  </a:cubicBezTo>
                  <a:cubicBezTo>
                    <a:pt x="2112" y="1271"/>
                    <a:pt x="2070" y="1312"/>
                    <a:pt x="2019" y="1312"/>
                  </a:cubicBezTo>
                  <a:cubicBezTo>
                    <a:pt x="93" y="1312"/>
                    <a:pt x="93" y="1312"/>
                    <a:pt x="93" y="1312"/>
                  </a:cubicBezTo>
                  <a:cubicBezTo>
                    <a:pt x="41" y="1312"/>
                    <a:pt x="0" y="1271"/>
                    <a:pt x="0" y="1219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42"/>
                    <a:pt x="41" y="0"/>
                    <a:pt x="93" y="0"/>
                  </a:cubicBezTo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$lîďê">
              <a:extLst>
                <a:ext uri="{FF2B5EF4-FFF2-40B4-BE49-F238E27FC236}">
                  <a16:creationId xmlns:a16="http://schemas.microsoft.com/office/drawing/2014/main" id="{76D7BCB4-3C73-4BCE-BE8C-0B302E3112A4}"/>
                </a:ext>
              </a:extLst>
            </p:cNvPr>
            <p:cNvSpPr/>
            <p:nvPr/>
          </p:nvSpPr>
          <p:spPr bwMode="auto">
            <a:xfrm>
              <a:off x="3856038" y="2214563"/>
              <a:ext cx="3998913" cy="2120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$ḷîḑe">
              <a:extLst>
                <a:ext uri="{FF2B5EF4-FFF2-40B4-BE49-F238E27FC236}">
                  <a16:creationId xmlns:a16="http://schemas.microsoft.com/office/drawing/2014/main" id="{EE6E87D9-230A-4211-9DB0-AB789F914923}"/>
                </a:ext>
              </a:extLst>
            </p:cNvPr>
            <p:cNvSpPr/>
            <p:nvPr/>
          </p:nvSpPr>
          <p:spPr bwMode="auto">
            <a:xfrm>
              <a:off x="3856038" y="2214563"/>
              <a:ext cx="3998913" cy="212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ṥ1îḍe">
              <a:extLst>
                <a:ext uri="{FF2B5EF4-FFF2-40B4-BE49-F238E27FC236}">
                  <a16:creationId xmlns:a16="http://schemas.microsoft.com/office/drawing/2014/main" id="{87520A32-123E-47E2-B82D-4B294981B8B3}"/>
                </a:ext>
              </a:extLst>
            </p:cNvPr>
            <p:cNvSpPr/>
            <p:nvPr/>
          </p:nvSpPr>
          <p:spPr bwMode="auto">
            <a:xfrm>
              <a:off x="5821363" y="1993901"/>
              <a:ext cx="68263" cy="69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iṩḷîḋe">
              <a:extLst>
                <a:ext uri="{FF2B5EF4-FFF2-40B4-BE49-F238E27FC236}">
                  <a16:creationId xmlns:a16="http://schemas.microsoft.com/office/drawing/2014/main" id="{1B6DB22F-545B-427D-A7CB-8A42BC23336F}"/>
                </a:ext>
              </a:extLst>
            </p:cNvPr>
            <p:cNvSpPr/>
            <p:nvPr/>
          </p:nvSpPr>
          <p:spPr bwMode="auto">
            <a:xfrm>
              <a:off x="3225801" y="4340226"/>
              <a:ext cx="5251450" cy="325438"/>
            </a:xfrm>
            <a:custGeom>
              <a:avLst/>
              <a:gdLst>
                <a:gd name="T0" fmla="*/ 1639 w 2651"/>
                <a:gd name="T1" fmla="*/ 0 h 164"/>
                <a:gd name="T2" fmla="*/ 1570 w 2651"/>
                <a:gd name="T3" fmla="*/ 71 h 164"/>
                <a:gd name="T4" fmla="*/ 1081 w 2651"/>
                <a:gd name="T5" fmla="*/ 71 h 164"/>
                <a:gd name="T6" fmla="*/ 1018 w 2651"/>
                <a:gd name="T7" fmla="*/ 0 h 164"/>
                <a:gd name="T8" fmla="*/ 22 w 2651"/>
                <a:gd name="T9" fmla="*/ 0 h 164"/>
                <a:gd name="T10" fmla="*/ 0 w 2651"/>
                <a:gd name="T11" fmla="*/ 22 h 164"/>
                <a:gd name="T12" fmla="*/ 0 w 2651"/>
                <a:gd name="T13" fmla="*/ 40 h 164"/>
                <a:gd name="T14" fmla="*/ 125 w 2651"/>
                <a:gd name="T15" fmla="*/ 164 h 164"/>
                <a:gd name="T16" fmla="*/ 2526 w 2651"/>
                <a:gd name="T17" fmla="*/ 164 h 164"/>
                <a:gd name="T18" fmla="*/ 2651 w 2651"/>
                <a:gd name="T19" fmla="*/ 40 h 164"/>
                <a:gd name="T20" fmla="*/ 2651 w 2651"/>
                <a:gd name="T21" fmla="*/ 22 h 164"/>
                <a:gd name="T22" fmla="*/ 2629 w 2651"/>
                <a:gd name="T23" fmla="*/ 0 h 164"/>
                <a:gd name="T24" fmla="*/ 1639 w 2651"/>
                <a:gd name="T2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1" h="164">
                  <a:moveTo>
                    <a:pt x="1639" y="0"/>
                  </a:moveTo>
                  <a:cubicBezTo>
                    <a:pt x="1570" y="71"/>
                    <a:pt x="1570" y="71"/>
                    <a:pt x="1570" y="71"/>
                  </a:cubicBezTo>
                  <a:cubicBezTo>
                    <a:pt x="1081" y="71"/>
                    <a:pt x="1081" y="71"/>
                    <a:pt x="1081" y="71"/>
                  </a:cubicBezTo>
                  <a:cubicBezTo>
                    <a:pt x="1018" y="0"/>
                    <a:pt x="1018" y="0"/>
                    <a:pt x="10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08"/>
                    <a:pt x="56" y="164"/>
                    <a:pt x="125" y="164"/>
                  </a:cubicBezTo>
                  <a:cubicBezTo>
                    <a:pt x="2526" y="164"/>
                    <a:pt x="2526" y="164"/>
                    <a:pt x="2526" y="164"/>
                  </a:cubicBezTo>
                  <a:cubicBezTo>
                    <a:pt x="2595" y="164"/>
                    <a:pt x="2651" y="108"/>
                    <a:pt x="2651" y="40"/>
                  </a:cubicBezTo>
                  <a:cubicBezTo>
                    <a:pt x="2651" y="22"/>
                    <a:pt x="2651" y="22"/>
                    <a:pt x="2651" y="22"/>
                  </a:cubicBezTo>
                  <a:cubicBezTo>
                    <a:pt x="2651" y="10"/>
                    <a:pt x="2641" y="0"/>
                    <a:pt x="2629" y="0"/>
                  </a:cubicBezTo>
                  <a:lnTo>
                    <a:pt x="1639" y="0"/>
                  </a:lnTo>
                  <a:close/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íš1iḍê">
              <a:extLst>
                <a:ext uri="{FF2B5EF4-FFF2-40B4-BE49-F238E27FC236}">
                  <a16:creationId xmlns:a16="http://schemas.microsoft.com/office/drawing/2014/main" id="{60CE859A-0382-49FF-BD44-038FFD2BE719}"/>
                </a:ext>
              </a:extLst>
            </p:cNvPr>
            <p:cNvSpPr/>
            <p:nvPr/>
          </p:nvSpPr>
          <p:spPr bwMode="auto">
            <a:xfrm>
              <a:off x="4367213" y="2346326"/>
              <a:ext cx="2986088" cy="1804988"/>
            </a:xfrm>
            <a:custGeom>
              <a:avLst/>
              <a:gdLst>
                <a:gd name="T0" fmla="*/ 0 w 1881"/>
                <a:gd name="T1" fmla="*/ 0 h 1137"/>
                <a:gd name="T2" fmla="*/ 0 w 1881"/>
                <a:gd name="T3" fmla="*/ 1137 h 1137"/>
                <a:gd name="T4" fmla="*/ 1881 w 1881"/>
                <a:gd name="T5" fmla="*/ 1137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81" h="1137">
                  <a:moveTo>
                    <a:pt x="0" y="0"/>
                  </a:moveTo>
                  <a:lnTo>
                    <a:pt x="0" y="1137"/>
                  </a:lnTo>
                  <a:lnTo>
                    <a:pt x="1881" y="1137"/>
                  </a:ln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îṥľïḍé">
              <a:extLst>
                <a:ext uri="{FF2B5EF4-FFF2-40B4-BE49-F238E27FC236}">
                  <a16:creationId xmlns:a16="http://schemas.microsoft.com/office/drawing/2014/main" id="{D43E8568-9047-459F-845C-753C54809BA0}"/>
                </a:ext>
              </a:extLst>
            </p:cNvPr>
            <p:cNvSpPr/>
            <p:nvPr/>
          </p:nvSpPr>
          <p:spPr bwMode="auto">
            <a:xfrm>
              <a:off x="4630738" y="3605213"/>
              <a:ext cx="307975" cy="474663"/>
            </a:xfrm>
            <a:prstGeom prst="rect">
              <a:avLst/>
            </a:prstGeom>
            <a:solidFill>
              <a:srgbClr val="A9B6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íśľiḓé">
              <a:extLst>
                <a:ext uri="{FF2B5EF4-FFF2-40B4-BE49-F238E27FC236}">
                  <a16:creationId xmlns:a16="http://schemas.microsoft.com/office/drawing/2014/main" id="{FF12F056-F578-4FB0-A125-84E7FCAFF7C7}"/>
                </a:ext>
              </a:extLst>
            </p:cNvPr>
            <p:cNvSpPr/>
            <p:nvPr/>
          </p:nvSpPr>
          <p:spPr bwMode="auto">
            <a:xfrm>
              <a:off x="4630738" y="3605213"/>
              <a:ext cx="307975" cy="47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í$lîḍê">
              <a:extLst>
                <a:ext uri="{FF2B5EF4-FFF2-40B4-BE49-F238E27FC236}">
                  <a16:creationId xmlns:a16="http://schemas.microsoft.com/office/drawing/2014/main" id="{29E46E12-FD84-4237-9C5C-B997B26CD3BE}"/>
                </a:ext>
              </a:extLst>
            </p:cNvPr>
            <p:cNvSpPr/>
            <p:nvPr/>
          </p:nvSpPr>
          <p:spPr bwMode="auto">
            <a:xfrm>
              <a:off x="5159376" y="3182938"/>
              <a:ext cx="307975" cy="896938"/>
            </a:xfrm>
            <a:prstGeom prst="rect">
              <a:avLst/>
            </a:prstGeom>
            <a:solidFill>
              <a:srgbClr val="869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íṣļïḑé">
              <a:extLst>
                <a:ext uri="{FF2B5EF4-FFF2-40B4-BE49-F238E27FC236}">
                  <a16:creationId xmlns:a16="http://schemas.microsoft.com/office/drawing/2014/main" id="{C3E12E53-9FAE-40C3-AFD7-6F3B896FBD6C}"/>
                </a:ext>
              </a:extLst>
            </p:cNvPr>
            <p:cNvSpPr/>
            <p:nvPr/>
          </p:nvSpPr>
          <p:spPr bwMode="auto">
            <a:xfrm>
              <a:off x="5159376" y="3182938"/>
              <a:ext cx="307975" cy="896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íṧḻiḍe">
              <a:extLst>
                <a:ext uri="{FF2B5EF4-FFF2-40B4-BE49-F238E27FC236}">
                  <a16:creationId xmlns:a16="http://schemas.microsoft.com/office/drawing/2014/main" id="{337531AB-ED7C-43A6-9CA4-632A152AA48F}"/>
                </a:ext>
              </a:extLst>
            </p:cNvPr>
            <p:cNvSpPr/>
            <p:nvPr/>
          </p:nvSpPr>
          <p:spPr bwMode="auto">
            <a:xfrm>
              <a:off x="5688013" y="3438526"/>
              <a:ext cx="309563" cy="641350"/>
            </a:xfrm>
            <a:prstGeom prst="rect">
              <a:avLst/>
            </a:prstGeom>
            <a:solidFill>
              <a:srgbClr val="A9B6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ïŝḷïďê">
              <a:extLst>
                <a:ext uri="{FF2B5EF4-FFF2-40B4-BE49-F238E27FC236}">
                  <a16:creationId xmlns:a16="http://schemas.microsoft.com/office/drawing/2014/main" id="{2FF6D5E2-4AD0-4F3B-88DB-78BC1CFA71B4}"/>
                </a:ext>
              </a:extLst>
            </p:cNvPr>
            <p:cNvSpPr/>
            <p:nvPr/>
          </p:nvSpPr>
          <p:spPr bwMode="auto">
            <a:xfrm>
              <a:off x="5688013" y="3438526"/>
              <a:ext cx="309563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îṣ1íḋe">
              <a:extLst>
                <a:ext uri="{FF2B5EF4-FFF2-40B4-BE49-F238E27FC236}">
                  <a16:creationId xmlns:a16="http://schemas.microsoft.com/office/drawing/2014/main" id="{3A4B5C85-5852-43B9-98D7-D65683D2ACA2}"/>
                </a:ext>
              </a:extLst>
            </p:cNvPr>
            <p:cNvSpPr/>
            <p:nvPr/>
          </p:nvSpPr>
          <p:spPr bwMode="auto">
            <a:xfrm>
              <a:off x="6216651" y="3041651"/>
              <a:ext cx="309563" cy="1038225"/>
            </a:xfrm>
            <a:prstGeom prst="rect">
              <a:avLst/>
            </a:prstGeom>
            <a:solidFill>
              <a:srgbClr val="758A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ïSḷiḋe">
              <a:extLst>
                <a:ext uri="{FF2B5EF4-FFF2-40B4-BE49-F238E27FC236}">
                  <a16:creationId xmlns:a16="http://schemas.microsoft.com/office/drawing/2014/main" id="{DC50334A-438A-4D8A-BE9D-4EAD78E9855B}"/>
                </a:ext>
              </a:extLst>
            </p:cNvPr>
            <p:cNvSpPr/>
            <p:nvPr/>
          </p:nvSpPr>
          <p:spPr bwMode="auto">
            <a:xfrm>
              <a:off x="6216651" y="3041651"/>
              <a:ext cx="309563" cy="103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ṧľiḑê">
              <a:extLst>
                <a:ext uri="{FF2B5EF4-FFF2-40B4-BE49-F238E27FC236}">
                  <a16:creationId xmlns:a16="http://schemas.microsoft.com/office/drawing/2014/main" id="{D3436D00-69D2-4163-BB89-43EBED837EAB}"/>
                </a:ext>
              </a:extLst>
            </p:cNvPr>
            <p:cNvSpPr/>
            <p:nvPr/>
          </p:nvSpPr>
          <p:spPr bwMode="auto">
            <a:xfrm>
              <a:off x="6745288" y="2671763"/>
              <a:ext cx="307975" cy="1408113"/>
            </a:xfrm>
            <a:prstGeom prst="rect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íşḻïḑé">
              <a:extLst>
                <a:ext uri="{FF2B5EF4-FFF2-40B4-BE49-F238E27FC236}">
                  <a16:creationId xmlns:a16="http://schemas.microsoft.com/office/drawing/2014/main" id="{BF5B79C9-286A-46B2-9CF9-43E8E2626EFF}"/>
                </a:ext>
              </a:extLst>
            </p:cNvPr>
            <p:cNvSpPr/>
            <p:nvPr/>
          </p:nvSpPr>
          <p:spPr bwMode="auto">
            <a:xfrm>
              <a:off x="4779963" y="2514601"/>
              <a:ext cx="2114550" cy="801688"/>
            </a:xfrm>
            <a:custGeom>
              <a:avLst/>
              <a:gdLst>
                <a:gd name="T0" fmla="*/ 0 w 1332"/>
                <a:gd name="T1" fmla="*/ 505 h 505"/>
                <a:gd name="T2" fmla="*/ 339 w 1332"/>
                <a:gd name="T3" fmla="*/ 199 h 505"/>
                <a:gd name="T4" fmla="*/ 672 w 1332"/>
                <a:gd name="T5" fmla="*/ 487 h 505"/>
                <a:gd name="T6" fmla="*/ 1000 w 1332"/>
                <a:gd name="T7" fmla="*/ 138 h 505"/>
                <a:gd name="T8" fmla="*/ 1332 w 1332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2" h="505">
                  <a:moveTo>
                    <a:pt x="0" y="505"/>
                  </a:moveTo>
                  <a:lnTo>
                    <a:pt x="339" y="199"/>
                  </a:lnTo>
                  <a:lnTo>
                    <a:pt x="672" y="487"/>
                  </a:lnTo>
                  <a:lnTo>
                    <a:pt x="1000" y="138"/>
                  </a:lnTo>
                  <a:lnTo>
                    <a:pt x="1332" y="0"/>
                  </a:ln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ïśḻíḍe">
              <a:extLst>
                <a:ext uri="{FF2B5EF4-FFF2-40B4-BE49-F238E27FC236}">
                  <a16:creationId xmlns:a16="http://schemas.microsoft.com/office/drawing/2014/main" id="{F2FE4CA4-427B-4EC6-A827-C167159B6E60}"/>
                </a:ext>
              </a:extLst>
            </p:cNvPr>
            <p:cNvSpPr/>
            <p:nvPr/>
          </p:nvSpPr>
          <p:spPr bwMode="auto">
            <a:xfrm>
              <a:off x="4719638" y="3252788"/>
              <a:ext cx="122238" cy="123825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ïṡľíďé">
              <a:extLst>
                <a:ext uri="{FF2B5EF4-FFF2-40B4-BE49-F238E27FC236}">
                  <a16:creationId xmlns:a16="http://schemas.microsoft.com/office/drawing/2014/main" id="{2BD0CFF2-C074-4FFD-B1AF-3220BC5917B0}"/>
                </a:ext>
              </a:extLst>
            </p:cNvPr>
            <p:cNvSpPr/>
            <p:nvPr/>
          </p:nvSpPr>
          <p:spPr bwMode="auto">
            <a:xfrm>
              <a:off x="5776913" y="3217863"/>
              <a:ext cx="122238" cy="123825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ïşľíďé">
              <a:extLst>
                <a:ext uri="{FF2B5EF4-FFF2-40B4-BE49-F238E27FC236}">
                  <a16:creationId xmlns:a16="http://schemas.microsoft.com/office/drawing/2014/main" id="{D939FD30-90B5-41E6-9884-013728486440}"/>
                </a:ext>
              </a:extLst>
            </p:cNvPr>
            <p:cNvSpPr/>
            <p:nvPr/>
          </p:nvSpPr>
          <p:spPr bwMode="auto">
            <a:xfrm>
              <a:off x="6313488" y="2671763"/>
              <a:ext cx="123825" cy="123825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ïSľïḋé">
              <a:extLst>
                <a:ext uri="{FF2B5EF4-FFF2-40B4-BE49-F238E27FC236}">
                  <a16:creationId xmlns:a16="http://schemas.microsoft.com/office/drawing/2014/main" id="{CDC19790-24E4-4459-B535-77D0480E17BA}"/>
                </a:ext>
              </a:extLst>
            </p:cNvPr>
            <p:cNvSpPr/>
            <p:nvPr/>
          </p:nvSpPr>
          <p:spPr bwMode="auto">
            <a:xfrm>
              <a:off x="5256213" y="2759076"/>
              <a:ext cx="122238" cy="125413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îṣ1ïḓê">
              <a:extLst>
                <a:ext uri="{FF2B5EF4-FFF2-40B4-BE49-F238E27FC236}">
                  <a16:creationId xmlns:a16="http://schemas.microsoft.com/office/drawing/2014/main" id="{5A8DA4F2-4B37-4CC8-8758-9173977E188B}"/>
                </a:ext>
              </a:extLst>
            </p:cNvPr>
            <p:cNvSpPr/>
            <p:nvPr/>
          </p:nvSpPr>
          <p:spPr bwMode="auto">
            <a:xfrm>
              <a:off x="6832601" y="2452688"/>
              <a:ext cx="125413" cy="122238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ïṧ1îḑe">
              <a:extLst>
                <a:ext uri="{FF2B5EF4-FFF2-40B4-BE49-F238E27FC236}">
                  <a16:creationId xmlns:a16="http://schemas.microsoft.com/office/drawing/2014/main" id="{10E8E7F1-5C05-4766-80A2-C0572C974476}"/>
                </a:ext>
              </a:extLst>
            </p:cNvPr>
            <p:cNvSpPr/>
            <p:nvPr/>
          </p:nvSpPr>
          <p:spPr bwMode="auto">
            <a:xfrm>
              <a:off x="7383463" y="1363663"/>
              <a:ext cx="1838325" cy="3721100"/>
            </a:xfrm>
            <a:custGeom>
              <a:avLst/>
              <a:gdLst>
                <a:gd name="T0" fmla="*/ 851 w 928"/>
                <a:gd name="T1" fmla="*/ 1533 h 1880"/>
                <a:gd name="T2" fmla="*/ 758 w 928"/>
                <a:gd name="T3" fmla="*/ 1406 h 1880"/>
                <a:gd name="T4" fmla="*/ 801 w 928"/>
                <a:gd name="T5" fmla="*/ 964 h 1880"/>
                <a:gd name="T6" fmla="*/ 843 w 928"/>
                <a:gd name="T7" fmla="*/ 804 h 1880"/>
                <a:gd name="T8" fmla="*/ 862 w 928"/>
                <a:gd name="T9" fmla="*/ 761 h 1880"/>
                <a:gd name="T10" fmla="*/ 868 w 928"/>
                <a:gd name="T11" fmla="*/ 747 h 1880"/>
                <a:gd name="T12" fmla="*/ 868 w 928"/>
                <a:gd name="T13" fmla="*/ 743 h 1880"/>
                <a:gd name="T14" fmla="*/ 847 w 928"/>
                <a:gd name="T15" fmla="*/ 391 h 1880"/>
                <a:gd name="T16" fmla="*/ 726 w 928"/>
                <a:gd name="T17" fmla="*/ 290 h 1880"/>
                <a:gd name="T18" fmla="*/ 720 w 928"/>
                <a:gd name="T19" fmla="*/ 272 h 1880"/>
                <a:gd name="T20" fmla="*/ 759 w 928"/>
                <a:gd name="T21" fmla="*/ 213 h 1880"/>
                <a:gd name="T22" fmla="*/ 759 w 928"/>
                <a:gd name="T23" fmla="*/ 119 h 1880"/>
                <a:gd name="T24" fmla="*/ 665 w 928"/>
                <a:gd name="T25" fmla="*/ 20 h 1880"/>
                <a:gd name="T26" fmla="*/ 593 w 928"/>
                <a:gd name="T27" fmla="*/ 22 h 1880"/>
                <a:gd name="T28" fmla="*/ 589 w 928"/>
                <a:gd name="T29" fmla="*/ 18 h 1880"/>
                <a:gd name="T30" fmla="*/ 598 w 928"/>
                <a:gd name="T31" fmla="*/ 2 h 1880"/>
                <a:gd name="T32" fmla="*/ 600 w 928"/>
                <a:gd name="T33" fmla="*/ 0 h 1880"/>
                <a:gd name="T34" fmla="*/ 563 w 928"/>
                <a:gd name="T35" fmla="*/ 17 h 1880"/>
                <a:gd name="T36" fmla="*/ 542 w 928"/>
                <a:gd name="T37" fmla="*/ 20 h 1880"/>
                <a:gd name="T38" fmla="*/ 540 w 928"/>
                <a:gd name="T39" fmla="*/ 15 h 1880"/>
                <a:gd name="T40" fmla="*/ 524 w 928"/>
                <a:gd name="T41" fmla="*/ 46 h 1880"/>
                <a:gd name="T42" fmla="*/ 519 w 928"/>
                <a:gd name="T43" fmla="*/ 43 h 1880"/>
                <a:gd name="T44" fmla="*/ 513 w 928"/>
                <a:gd name="T45" fmla="*/ 84 h 1880"/>
                <a:gd name="T46" fmla="*/ 538 w 928"/>
                <a:gd name="T47" fmla="*/ 128 h 1880"/>
                <a:gd name="T48" fmla="*/ 607 w 928"/>
                <a:gd name="T49" fmla="*/ 284 h 1880"/>
                <a:gd name="T50" fmla="*/ 608 w 928"/>
                <a:gd name="T51" fmla="*/ 290 h 1880"/>
                <a:gd name="T52" fmla="*/ 596 w 928"/>
                <a:gd name="T53" fmla="*/ 313 h 1880"/>
                <a:gd name="T54" fmla="*/ 498 w 928"/>
                <a:gd name="T55" fmla="*/ 344 h 1880"/>
                <a:gd name="T56" fmla="*/ 336 w 928"/>
                <a:gd name="T57" fmla="*/ 478 h 1880"/>
                <a:gd name="T58" fmla="*/ 320 w 928"/>
                <a:gd name="T59" fmla="*/ 477 h 1880"/>
                <a:gd name="T60" fmla="*/ 317 w 928"/>
                <a:gd name="T61" fmla="*/ 477 h 1880"/>
                <a:gd name="T62" fmla="*/ 316 w 928"/>
                <a:gd name="T63" fmla="*/ 477 h 1880"/>
                <a:gd name="T64" fmla="*/ 312 w 928"/>
                <a:gd name="T65" fmla="*/ 477 h 1880"/>
                <a:gd name="T66" fmla="*/ 189 w 928"/>
                <a:gd name="T67" fmla="*/ 402 h 1880"/>
                <a:gd name="T68" fmla="*/ 0 w 928"/>
                <a:gd name="T69" fmla="*/ 370 h 1880"/>
                <a:gd name="T70" fmla="*/ 47 w 928"/>
                <a:gd name="T71" fmla="*/ 393 h 1880"/>
                <a:gd name="T72" fmla="*/ 64 w 928"/>
                <a:gd name="T73" fmla="*/ 423 h 1880"/>
                <a:gd name="T74" fmla="*/ 320 w 928"/>
                <a:gd name="T75" fmla="*/ 582 h 1880"/>
                <a:gd name="T76" fmla="*/ 328 w 928"/>
                <a:gd name="T77" fmla="*/ 589 h 1880"/>
                <a:gd name="T78" fmla="*/ 330 w 928"/>
                <a:gd name="T79" fmla="*/ 589 h 1880"/>
                <a:gd name="T80" fmla="*/ 450 w 928"/>
                <a:gd name="T81" fmla="*/ 556 h 1880"/>
                <a:gd name="T82" fmla="*/ 425 w 928"/>
                <a:gd name="T83" fmla="*/ 946 h 1880"/>
                <a:gd name="T84" fmla="*/ 425 w 928"/>
                <a:gd name="T85" fmla="*/ 949 h 1880"/>
                <a:gd name="T86" fmla="*/ 442 w 928"/>
                <a:gd name="T87" fmla="*/ 1095 h 1880"/>
                <a:gd name="T88" fmla="*/ 488 w 928"/>
                <a:gd name="T89" fmla="*/ 1409 h 1880"/>
                <a:gd name="T90" fmla="*/ 636 w 928"/>
                <a:gd name="T91" fmla="*/ 1525 h 1880"/>
                <a:gd name="T92" fmla="*/ 604 w 928"/>
                <a:gd name="T93" fmla="*/ 1759 h 1880"/>
                <a:gd name="T94" fmla="*/ 528 w 928"/>
                <a:gd name="T95" fmla="*/ 1870 h 1880"/>
                <a:gd name="T96" fmla="*/ 712 w 928"/>
                <a:gd name="T97" fmla="*/ 1826 h 1880"/>
                <a:gd name="T98" fmla="*/ 709 w 928"/>
                <a:gd name="T99" fmla="*/ 1787 h 1880"/>
                <a:gd name="T100" fmla="*/ 746 w 928"/>
                <a:gd name="T101" fmla="*/ 1620 h 1880"/>
                <a:gd name="T102" fmla="*/ 805 w 928"/>
                <a:gd name="T103" fmla="*/ 1664 h 1880"/>
                <a:gd name="T104" fmla="*/ 894 w 928"/>
                <a:gd name="T105" fmla="*/ 1776 h 1880"/>
                <a:gd name="T106" fmla="*/ 911 w 928"/>
                <a:gd name="T107" fmla="*/ 1543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8" h="1880">
                  <a:moveTo>
                    <a:pt x="911" y="1543"/>
                  </a:moveTo>
                  <a:cubicBezTo>
                    <a:pt x="895" y="1537"/>
                    <a:pt x="871" y="1531"/>
                    <a:pt x="851" y="1533"/>
                  </a:cubicBezTo>
                  <a:cubicBezTo>
                    <a:pt x="833" y="1526"/>
                    <a:pt x="790" y="1509"/>
                    <a:pt x="760" y="1483"/>
                  </a:cubicBezTo>
                  <a:cubicBezTo>
                    <a:pt x="761" y="1457"/>
                    <a:pt x="760" y="1432"/>
                    <a:pt x="758" y="1406"/>
                  </a:cubicBezTo>
                  <a:cubicBezTo>
                    <a:pt x="743" y="1235"/>
                    <a:pt x="777" y="1122"/>
                    <a:pt x="777" y="1122"/>
                  </a:cubicBezTo>
                  <a:cubicBezTo>
                    <a:pt x="777" y="1122"/>
                    <a:pt x="804" y="1035"/>
                    <a:pt x="801" y="964"/>
                  </a:cubicBezTo>
                  <a:cubicBezTo>
                    <a:pt x="803" y="967"/>
                    <a:pt x="804" y="969"/>
                    <a:pt x="804" y="969"/>
                  </a:cubicBezTo>
                  <a:cubicBezTo>
                    <a:pt x="806" y="907"/>
                    <a:pt x="827" y="843"/>
                    <a:pt x="843" y="804"/>
                  </a:cubicBezTo>
                  <a:cubicBezTo>
                    <a:pt x="843" y="803"/>
                    <a:pt x="844" y="803"/>
                    <a:pt x="844" y="803"/>
                  </a:cubicBezTo>
                  <a:cubicBezTo>
                    <a:pt x="862" y="761"/>
                    <a:pt x="862" y="761"/>
                    <a:pt x="862" y="761"/>
                  </a:cubicBezTo>
                  <a:cubicBezTo>
                    <a:pt x="863" y="759"/>
                    <a:pt x="865" y="756"/>
                    <a:pt x="865" y="753"/>
                  </a:cubicBezTo>
                  <a:cubicBezTo>
                    <a:pt x="868" y="747"/>
                    <a:pt x="868" y="747"/>
                    <a:pt x="868" y="747"/>
                  </a:cubicBezTo>
                  <a:cubicBezTo>
                    <a:pt x="867" y="747"/>
                    <a:pt x="867" y="747"/>
                    <a:pt x="867" y="747"/>
                  </a:cubicBezTo>
                  <a:cubicBezTo>
                    <a:pt x="868" y="745"/>
                    <a:pt x="868" y="744"/>
                    <a:pt x="868" y="743"/>
                  </a:cubicBezTo>
                  <a:cubicBezTo>
                    <a:pt x="879" y="696"/>
                    <a:pt x="888" y="583"/>
                    <a:pt x="888" y="583"/>
                  </a:cubicBezTo>
                  <a:cubicBezTo>
                    <a:pt x="918" y="464"/>
                    <a:pt x="847" y="391"/>
                    <a:pt x="847" y="391"/>
                  </a:cubicBezTo>
                  <a:cubicBezTo>
                    <a:pt x="725" y="286"/>
                    <a:pt x="725" y="286"/>
                    <a:pt x="725" y="286"/>
                  </a:cubicBezTo>
                  <a:cubicBezTo>
                    <a:pt x="726" y="288"/>
                    <a:pt x="726" y="289"/>
                    <a:pt x="726" y="290"/>
                  </a:cubicBezTo>
                  <a:cubicBezTo>
                    <a:pt x="725" y="290"/>
                    <a:pt x="725" y="290"/>
                    <a:pt x="725" y="290"/>
                  </a:cubicBezTo>
                  <a:cubicBezTo>
                    <a:pt x="724" y="285"/>
                    <a:pt x="722" y="279"/>
                    <a:pt x="720" y="272"/>
                  </a:cubicBezTo>
                  <a:cubicBezTo>
                    <a:pt x="724" y="269"/>
                    <a:pt x="728" y="266"/>
                    <a:pt x="732" y="262"/>
                  </a:cubicBezTo>
                  <a:cubicBezTo>
                    <a:pt x="746" y="249"/>
                    <a:pt x="755" y="232"/>
                    <a:pt x="759" y="213"/>
                  </a:cubicBezTo>
                  <a:cubicBezTo>
                    <a:pt x="762" y="199"/>
                    <a:pt x="762" y="184"/>
                    <a:pt x="761" y="169"/>
                  </a:cubicBezTo>
                  <a:cubicBezTo>
                    <a:pt x="759" y="119"/>
                    <a:pt x="759" y="119"/>
                    <a:pt x="759" y="119"/>
                  </a:cubicBezTo>
                  <a:cubicBezTo>
                    <a:pt x="759" y="109"/>
                    <a:pt x="758" y="99"/>
                    <a:pt x="756" y="89"/>
                  </a:cubicBezTo>
                  <a:cubicBezTo>
                    <a:pt x="747" y="49"/>
                    <a:pt x="706" y="21"/>
                    <a:pt x="665" y="20"/>
                  </a:cubicBezTo>
                  <a:cubicBezTo>
                    <a:pt x="652" y="19"/>
                    <a:pt x="638" y="20"/>
                    <a:pt x="625" y="22"/>
                  </a:cubicBezTo>
                  <a:cubicBezTo>
                    <a:pt x="615" y="22"/>
                    <a:pt x="604" y="23"/>
                    <a:pt x="593" y="22"/>
                  </a:cubicBezTo>
                  <a:cubicBezTo>
                    <a:pt x="592" y="22"/>
                    <a:pt x="591" y="22"/>
                    <a:pt x="590" y="21"/>
                  </a:cubicBezTo>
                  <a:cubicBezTo>
                    <a:pt x="589" y="20"/>
                    <a:pt x="589" y="19"/>
                    <a:pt x="589" y="18"/>
                  </a:cubicBezTo>
                  <a:cubicBezTo>
                    <a:pt x="588" y="13"/>
                    <a:pt x="590" y="8"/>
                    <a:pt x="593" y="5"/>
                  </a:cubicBezTo>
                  <a:cubicBezTo>
                    <a:pt x="594" y="3"/>
                    <a:pt x="596" y="2"/>
                    <a:pt x="598" y="2"/>
                  </a:cubicBezTo>
                  <a:cubicBezTo>
                    <a:pt x="595" y="2"/>
                    <a:pt x="595" y="2"/>
                    <a:pt x="595" y="2"/>
                  </a:cubicBezTo>
                  <a:cubicBezTo>
                    <a:pt x="597" y="1"/>
                    <a:pt x="598" y="0"/>
                    <a:pt x="600" y="0"/>
                  </a:cubicBezTo>
                  <a:cubicBezTo>
                    <a:pt x="590" y="2"/>
                    <a:pt x="579" y="5"/>
                    <a:pt x="570" y="11"/>
                  </a:cubicBezTo>
                  <a:cubicBezTo>
                    <a:pt x="567" y="12"/>
                    <a:pt x="565" y="15"/>
                    <a:pt x="563" y="17"/>
                  </a:cubicBezTo>
                  <a:cubicBezTo>
                    <a:pt x="557" y="22"/>
                    <a:pt x="554" y="28"/>
                    <a:pt x="553" y="36"/>
                  </a:cubicBezTo>
                  <a:cubicBezTo>
                    <a:pt x="548" y="32"/>
                    <a:pt x="544" y="26"/>
                    <a:pt x="542" y="20"/>
                  </a:cubicBezTo>
                  <a:cubicBezTo>
                    <a:pt x="541" y="17"/>
                    <a:pt x="541" y="15"/>
                    <a:pt x="542" y="12"/>
                  </a:cubicBezTo>
                  <a:cubicBezTo>
                    <a:pt x="541" y="13"/>
                    <a:pt x="540" y="14"/>
                    <a:pt x="540" y="15"/>
                  </a:cubicBezTo>
                  <a:cubicBezTo>
                    <a:pt x="540" y="14"/>
                    <a:pt x="540" y="14"/>
                    <a:pt x="540" y="14"/>
                  </a:cubicBezTo>
                  <a:cubicBezTo>
                    <a:pt x="532" y="23"/>
                    <a:pt x="526" y="35"/>
                    <a:pt x="524" y="46"/>
                  </a:cubicBezTo>
                  <a:cubicBezTo>
                    <a:pt x="522" y="44"/>
                    <a:pt x="520" y="40"/>
                    <a:pt x="521" y="37"/>
                  </a:cubicBezTo>
                  <a:cubicBezTo>
                    <a:pt x="520" y="39"/>
                    <a:pt x="520" y="41"/>
                    <a:pt x="519" y="43"/>
                  </a:cubicBezTo>
                  <a:cubicBezTo>
                    <a:pt x="519" y="42"/>
                    <a:pt x="519" y="40"/>
                    <a:pt x="519" y="39"/>
                  </a:cubicBezTo>
                  <a:cubicBezTo>
                    <a:pt x="514" y="53"/>
                    <a:pt x="512" y="69"/>
                    <a:pt x="513" y="84"/>
                  </a:cubicBezTo>
                  <a:cubicBezTo>
                    <a:pt x="513" y="99"/>
                    <a:pt x="520" y="122"/>
                    <a:pt x="536" y="128"/>
                  </a:cubicBezTo>
                  <a:cubicBezTo>
                    <a:pt x="537" y="128"/>
                    <a:pt x="537" y="128"/>
                    <a:pt x="538" y="128"/>
                  </a:cubicBezTo>
                  <a:cubicBezTo>
                    <a:pt x="508" y="176"/>
                    <a:pt x="522" y="239"/>
                    <a:pt x="569" y="269"/>
                  </a:cubicBezTo>
                  <a:cubicBezTo>
                    <a:pt x="580" y="276"/>
                    <a:pt x="593" y="281"/>
                    <a:pt x="607" y="284"/>
                  </a:cubicBezTo>
                  <a:cubicBezTo>
                    <a:pt x="607" y="286"/>
                    <a:pt x="607" y="288"/>
                    <a:pt x="608" y="290"/>
                  </a:cubicBezTo>
                  <a:cubicBezTo>
                    <a:pt x="608" y="290"/>
                    <a:pt x="608" y="290"/>
                    <a:pt x="608" y="290"/>
                  </a:cubicBezTo>
                  <a:cubicBezTo>
                    <a:pt x="609" y="294"/>
                    <a:pt x="609" y="298"/>
                    <a:pt x="609" y="302"/>
                  </a:cubicBezTo>
                  <a:cubicBezTo>
                    <a:pt x="605" y="306"/>
                    <a:pt x="601" y="310"/>
                    <a:pt x="596" y="313"/>
                  </a:cubicBezTo>
                  <a:cubicBezTo>
                    <a:pt x="582" y="321"/>
                    <a:pt x="567" y="326"/>
                    <a:pt x="552" y="328"/>
                  </a:cubicBezTo>
                  <a:cubicBezTo>
                    <a:pt x="533" y="329"/>
                    <a:pt x="515" y="335"/>
                    <a:pt x="498" y="344"/>
                  </a:cubicBezTo>
                  <a:cubicBezTo>
                    <a:pt x="479" y="355"/>
                    <a:pt x="457" y="371"/>
                    <a:pt x="451" y="390"/>
                  </a:cubicBezTo>
                  <a:cubicBezTo>
                    <a:pt x="439" y="422"/>
                    <a:pt x="378" y="472"/>
                    <a:pt x="336" y="478"/>
                  </a:cubicBezTo>
                  <a:cubicBezTo>
                    <a:pt x="322" y="477"/>
                    <a:pt x="322" y="477"/>
                    <a:pt x="322" y="477"/>
                  </a:cubicBezTo>
                  <a:cubicBezTo>
                    <a:pt x="320" y="477"/>
                    <a:pt x="320" y="477"/>
                    <a:pt x="320" y="477"/>
                  </a:cubicBezTo>
                  <a:cubicBezTo>
                    <a:pt x="320" y="477"/>
                    <a:pt x="320" y="477"/>
                    <a:pt x="320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6" y="477"/>
                    <a:pt x="316" y="477"/>
                    <a:pt x="316" y="477"/>
                  </a:cubicBezTo>
                  <a:cubicBezTo>
                    <a:pt x="316" y="477"/>
                    <a:pt x="316" y="477"/>
                    <a:pt x="316" y="477"/>
                  </a:cubicBezTo>
                  <a:cubicBezTo>
                    <a:pt x="312" y="477"/>
                    <a:pt x="312" y="477"/>
                    <a:pt x="312" y="477"/>
                  </a:cubicBezTo>
                  <a:cubicBezTo>
                    <a:pt x="312" y="477"/>
                    <a:pt x="312" y="478"/>
                    <a:pt x="311" y="481"/>
                  </a:cubicBezTo>
                  <a:cubicBezTo>
                    <a:pt x="290" y="474"/>
                    <a:pt x="246" y="454"/>
                    <a:pt x="189" y="402"/>
                  </a:cubicBezTo>
                  <a:cubicBezTo>
                    <a:pt x="125" y="344"/>
                    <a:pt x="38" y="356"/>
                    <a:pt x="5" y="363"/>
                  </a:cubicBezTo>
                  <a:cubicBezTo>
                    <a:pt x="2" y="364"/>
                    <a:pt x="0" y="367"/>
                    <a:pt x="0" y="370"/>
                  </a:cubicBezTo>
                  <a:cubicBezTo>
                    <a:pt x="1" y="371"/>
                    <a:pt x="2" y="373"/>
                    <a:pt x="3" y="373"/>
                  </a:cubicBezTo>
                  <a:cubicBezTo>
                    <a:pt x="17" y="381"/>
                    <a:pt x="37" y="392"/>
                    <a:pt x="47" y="393"/>
                  </a:cubicBezTo>
                  <a:cubicBezTo>
                    <a:pt x="47" y="393"/>
                    <a:pt x="27" y="414"/>
                    <a:pt x="48" y="425"/>
                  </a:cubicBezTo>
                  <a:cubicBezTo>
                    <a:pt x="54" y="427"/>
                    <a:pt x="60" y="427"/>
                    <a:pt x="64" y="423"/>
                  </a:cubicBezTo>
                  <a:cubicBezTo>
                    <a:pt x="75" y="416"/>
                    <a:pt x="103" y="433"/>
                    <a:pt x="145" y="442"/>
                  </a:cubicBezTo>
                  <a:cubicBezTo>
                    <a:pt x="145" y="442"/>
                    <a:pt x="262" y="563"/>
                    <a:pt x="320" y="582"/>
                  </a:cubicBezTo>
                  <a:cubicBezTo>
                    <a:pt x="322" y="584"/>
                    <a:pt x="323" y="587"/>
                    <a:pt x="325" y="589"/>
                  </a:cubicBezTo>
                  <a:cubicBezTo>
                    <a:pt x="328" y="589"/>
                    <a:pt x="328" y="589"/>
                    <a:pt x="328" y="589"/>
                  </a:cubicBezTo>
                  <a:cubicBezTo>
                    <a:pt x="328" y="589"/>
                    <a:pt x="328" y="589"/>
                    <a:pt x="328" y="589"/>
                  </a:cubicBezTo>
                  <a:cubicBezTo>
                    <a:pt x="330" y="589"/>
                    <a:pt x="330" y="589"/>
                    <a:pt x="330" y="589"/>
                  </a:cubicBezTo>
                  <a:cubicBezTo>
                    <a:pt x="330" y="593"/>
                    <a:pt x="330" y="593"/>
                    <a:pt x="330" y="593"/>
                  </a:cubicBezTo>
                  <a:cubicBezTo>
                    <a:pt x="330" y="593"/>
                    <a:pt x="421" y="589"/>
                    <a:pt x="450" y="556"/>
                  </a:cubicBezTo>
                  <a:cubicBezTo>
                    <a:pt x="453" y="554"/>
                    <a:pt x="454" y="552"/>
                    <a:pt x="456" y="550"/>
                  </a:cubicBezTo>
                  <a:cubicBezTo>
                    <a:pt x="425" y="946"/>
                    <a:pt x="425" y="946"/>
                    <a:pt x="425" y="946"/>
                  </a:cubicBezTo>
                  <a:cubicBezTo>
                    <a:pt x="425" y="946"/>
                    <a:pt x="425" y="946"/>
                    <a:pt x="425" y="946"/>
                  </a:cubicBezTo>
                  <a:cubicBezTo>
                    <a:pt x="425" y="949"/>
                    <a:pt x="425" y="949"/>
                    <a:pt x="425" y="949"/>
                  </a:cubicBezTo>
                  <a:cubicBezTo>
                    <a:pt x="448" y="949"/>
                    <a:pt x="448" y="949"/>
                    <a:pt x="448" y="949"/>
                  </a:cubicBezTo>
                  <a:cubicBezTo>
                    <a:pt x="450" y="998"/>
                    <a:pt x="448" y="1047"/>
                    <a:pt x="442" y="1095"/>
                  </a:cubicBezTo>
                  <a:cubicBezTo>
                    <a:pt x="442" y="1353"/>
                    <a:pt x="442" y="1353"/>
                    <a:pt x="442" y="1353"/>
                  </a:cubicBezTo>
                  <a:cubicBezTo>
                    <a:pt x="442" y="1353"/>
                    <a:pt x="440" y="1376"/>
                    <a:pt x="488" y="1409"/>
                  </a:cubicBezTo>
                  <a:cubicBezTo>
                    <a:pt x="537" y="1444"/>
                    <a:pt x="585" y="1481"/>
                    <a:pt x="630" y="1520"/>
                  </a:cubicBezTo>
                  <a:cubicBezTo>
                    <a:pt x="636" y="1525"/>
                    <a:pt x="636" y="1525"/>
                    <a:pt x="636" y="1525"/>
                  </a:cubicBezTo>
                  <a:cubicBezTo>
                    <a:pt x="627" y="1604"/>
                    <a:pt x="609" y="1751"/>
                    <a:pt x="594" y="1757"/>
                  </a:cubicBezTo>
                  <a:cubicBezTo>
                    <a:pt x="604" y="1759"/>
                    <a:pt x="604" y="1759"/>
                    <a:pt x="604" y="1759"/>
                  </a:cubicBezTo>
                  <a:cubicBezTo>
                    <a:pt x="588" y="1779"/>
                    <a:pt x="542" y="1835"/>
                    <a:pt x="528" y="1836"/>
                  </a:cubicBezTo>
                  <a:cubicBezTo>
                    <a:pt x="511" y="1838"/>
                    <a:pt x="500" y="1864"/>
                    <a:pt x="528" y="1870"/>
                  </a:cubicBezTo>
                  <a:cubicBezTo>
                    <a:pt x="585" y="1880"/>
                    <a:pt x="643" y="1874"/>
                    <a:pt x="696" y="1853"/>
                  </a:cubicBezTo>
                  <a:cubicBezTo>
                    <a:pt x="707" y="1849"/>
                    <a:pt x="714" y="1838"/>
                    <a:pt x="712" y="1826"/>
                  </a:cubicBezTo>
                  <a:cubicBezTo>
                    <a:pt x="707" y="1784"/>
                    <a:pt x="707" y="1784"/>
                    <a:pt x="707" y="1784"/>
                  </a:cubicBezTo>
                  <a:cubicBezTo>
                    <a:pt x="708" y="1785"/>
                    <a:pt x="709" y="1786"/>
                    <a:pt x="709" y="1787"/>
                  </a:cubicBezTo>
                  <a:cubicBezTo>
                    <a:pt x="713" y="1798"/>
                    <a:pt x="709" y="1772"/>
                    <a:pt x="709" y="1772"/>
                  </a:cubicBezTo>
                  <a:cubicBezTo>
                    <a:pt x="725" y="1722"/>
                    <a:pt x="737" y="1671"/>
                    <a:pt x="746" y="1620"/>
                  </a:cubicBezTo>
                  <a:cubicBezTo>
                    <a:pt x="802" y="1668"/>
                    <a:pt x="802" y="1668"/>
                    <a:pt x="802" y="1668"/>
                  </a:cubicBezTo>
                  <a:cubicBezTo>
                    <a:pt x="802" y="1668"/>
                    <a:pt x="803" y="1667"/>
                    <a:pt x="805" y="1664"/>
                  </a:cubicBezTo>
                  <a:cubicBezTo>
                    <a:pt x="818" y="1695"/>
                    <a:pt x="843" y="1759"/>
                    <a:pt x="837" y="1806"/>
                  </a:cubicBezTo>
                  <a:cubicBezTo>
                    <a:pt x="830" y="1870"/>
                    <a:pt x="901" y="1813"/>
                    <a:pt x="894" y="1776"/>
                  </a:cubicBezTo>
                  <a:cubicBezTo>
                    <a:pt x="888" y="1745"/>
                    <a:pt x="915" y="1616"/>
                    <a:pt x="926" y="1568"/>
                  </a:cubicBezTo>
                  <a:cubicBezTo>
                    <a:pt x="928" y="1557"/>
                    <a:pt x="922" y="1546"/>
                    <a:pt x="911" y="1543"/>
                  </a:cubicBezTo>
                </a:path>
              </a:pathLst>
            </a:custGeom>
            <a:solidFill>
              <a:srgbClr val="DDDDDD">
                <a:alpha val="36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ṥļîḍê">
              <a:extLst>
                <a:ext uri="{FF2B5EF4-FFF2-40B4-BE49-F238E27FC236}">
                  <a16:creationId xmlns:a16="http://schemas.microsoft.com/office/drawing/2014/main" id="{CA5975E9-38C4-43AC-B794-632346E70C5C}"/>
                </a:ext>
              </a:extLst>
            </p:cNvPr>
            <p:cNvSpPr/>
            <p:nvPr/>
          </p:nvSpPr>
          <p:spPr bwMode="auto">
            <a:xfrm>
              <a:off x="7400926" y="2076451"/>
              <a:ext cx="668338" cy="512763"/>
            </a:xfrm>
            <a:custGeom>
              <a:avLst/>
              <a:gdLst>
                <a:gd name="T0" fmla="*/ 317 w 337"/>
                <a:gd name="T1" fmla="*/ 137 h 259"/>
                <a:gd name="T2" fmla="*/ 185 w 337"/>
                <a:gd name="T3" fmla="*/ 56 h 259"/>
                <a:gd name="T4" fmla="*/ 5 w 337"/>
                <a:gd name="T5" fmla="*/ 18 h 259"/>
                <a:gd name="T6" fmla="*/ 1 w 337"/>
                <a:gd name="T7" fmla="*/ 24 h 259"/>
                <a:gd name="T8" fmla="*/ 3 w 337"/>
                <a:gd name="T9" fmla="*/ 28 h 259"/>
                <a:gd name="T10" fmla="*/ 47 w 337"/>
                <a:gd name="T11" fmla="*/ 47 h 259"/>
                <a:gd name="T12" fmla="*/ 48 w 337"/>
                <a:gd name="T13" fmla="*/ 78 h 259"/>
                <a:gd name="T14" fmla="*/ 64 w 337"/>
                <a:gd name="T15" fmla="*/ 77 h 259"/>
                <a:gd name="T16" fmla="*/ 142 w 337"/>
                <a:gd name="T17" fmla="*/ 95 h 259"/>
                <a:gd name="T18" fmla="*/ 337 w 337"/>
                <a:gd name="T19" fmla="*/ 231 h 259"/>
                <a:gd name="T20" fmla="*/ 317 w 337"/>
                <a:gd name="T21" fmla="*/ 137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7" h="259">
                  <a:moveTo>
                    <a:pt x="317" y="137"/>
                  </a:moveTo>
                  <a:cubicBezTo>
                    <a:pt x="317" y="137"/>
                    <a:pt x="264" y="128"/>
                    <a:pt x="185" y="56"/>
                  </a:cubicBezTo>
                  <a:cubicBezTo>
                    <a:pt x="122" y="0"/>
                    <a:pt x="37" y="11"/>
                    <a:pt x="5" y="18"/>
                  </a:cubicBezTo>
                  <a:cubicBezTo>
                    <a:pt x="2" y="18"/>
                    <a:pt x="0" y="21"/>
                    <a:pt x="1" y="24"/>
                  </a:cubicBezTo>
                  <a:cubicBezTo>
                    <a:pt x="1" y="26"/>
                    <a:pt x="2" y="27"/>
                    <a:pt x="3" y="28"/>
                  </a:cubicBezTo>
                  <a:cubicBezTo>
                    <a:pt x="17" y="35"/>
                    <a:pt x="37" y="46"/>
                    <a:pt x="47" y="47"/>
                  </a:cubicBezTo>
                  <a:cubicBezTo>
                    <a:pt x="47" y="47"/>
                    <a:pt x="27" y="67"/>
                    <a:pt x="48" y="78"/>
                  </a:cubicBezTo>
                  <a:cubicBezTo>
                    <a:pt x="53" y="81"/>
                    <a:pt x="59" y="80"/>
                    <a:pt x="64" y="77"/>
                  </a:cubicBezTo>
                  <a:cubicBezTo>
                    <a:pt x="74" y="70"/>
                    <a:pt x="102" y="86"/>
                    <a:pt x="142" y="95"/>
                  </a:cubicBezTo>
                  <a:cubicBezTo>
                    <a:pt x="142" y="95"/>
                    <a:pt x="300" y="259"/>
                    <a:pt x="337" y="231"/>
                  </a:cubicBezTo>
                  <a:cubicBezTo>
                    <a:pt x="317" y="137"/>
                    <a:pt x="317" y="137"/>
                    <a:pt x="317" y="137"/>
                  </a:cubicBezTo>
                </a:path>
              </a:pathLst>
            </a:cu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îṩḻîḍé">
              <a:extLst>
                <a:ext uri="{FF2B5EF4-FFF2-40B4-BE49-F238E27FC236}">
                  <a16:creationId xmlns:a16="http://schemas.microsoft.com/office/drawing/2014/main" id="{D8A52ECF-99C7-4BF0-B41B-A0B66457EFBD}"/>
                </a:ext>
              </a:extLst>
            </p:cNvPr>
            <p:cNvSpPr/>
            <p:nvPr/>
          </p:nvSpPr>
          <p:spPr bwMode="auto">
            <a:xfrm>
              <a:off x="8567738" y="1749426"/>
              <a:ext cx="250825" cy="388938"/>
            </a:xfrm>
            <a:custGeom>
              <a:avLst/>
              <a:gdLst>
                <a:gd name="T0" fmla="*/ 0 w 126"/>
                <a:gd name="T1" fmla="*/ 80 h 196"/>
                <a:gd name="T2" fmla="*/ 0 w 126"/>
                <a:gd name="T3" fmla="*/ 186 h 196"/>
                <a:gd name="T4" fmla="*/ 67 w 126"/>
                <a:gd name="T5" fmla="*/ 196 h 196"/>
                <a:gd name="T6" fmla="*/ 126 w 126"/>
                <a:gd name="T7" fmla="*/ 166 h 196"/>
                <a:gd name="T8" fmla="*/ 126 w 126"/>
                <a:gd name="T9" fmla="*/ 127 h 196"/>
                <a:gd name="T10" fmla="*/ 105 w 126"/>
                <a:gd name="T11" fmla="*/ 0 h 196"/>
                <a:gd name="T12" fmla="*/ 0 w 126"/>
                <a:gd name="T13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96">
                  <a:moveTo>
                    <a:pt x="0" y="80"/>
                  </a:moveTo>
                  <a:cubicBezTo>
                    <a:pt x="0" y="80"/>
                    <a:pt x="15" y="142"/>
                    <a:pt x="0" y="186"/>
                  </a:cubicBezTo>
                  <a:cubicBezTo>
                    <a:pt x="67" y="196"/>
                    <a:pt x="67" y="196"/>
                    <a:pt x="67" y="19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7"/>
                    <a:pt x="98" y="69"/>
                    <a:pt x="105" y="0"/>
                  </a:cubicBezTo>
                  <a:cubicBezTo>
                    <a:pt x="0" y="80"/>
                    <a:pt x="0" y="80"/>
                    <a:pt x="0" y="80"/>
                  </a:cubicBezTo>
                </a:path>
              </a:pathLst>
            </a:cu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íṧḻídé">
              <a:extLst>
                <a:ext uri="{FF2B5EF4-FFF2-40B4-BE49-F238E27FC236}">
                  <a16:creationId xmlns:a16="http://schemas.microsoft.com/office/drawing/2014/main" id="{586B7A6B-F3CC-4E8D-8E93-D583A09362E4}"/>
                </a:ext>
              </a:extLst>
            </p:cNvPr>
            <p:cNvSpPr/>
            <p:nvPr/>
          </p:nvSpPr>
          <p:spPr bwMode="auto">
            <a:xfrm>
              <a:off x="8940801" y="4360863"/>
              <a:ext cx="255588" cy="665163"/>
            </a:xfrm>
            <a:custGeom>
              <a:avLst/>
              <a:gdLst>
                <a:gd name="T0" fmla="*/ 0 w 129"/>
                <a:gd name="T1" fmla="*/ 117 h 336"/>
                <a:gd name="T2" fmla="*/ 40 w 129"/>
                <a:gd name="T3" fmla="*/ 273 h 336"/>
                <a:gd name="T4" fmla="*/ 96 w 129"/>
                <a:gd name="T5" fmla="*/ 244 h 336"/>
                <a:gd name="T6" fmla="*/ 127 w 129"/>
                <a:gd name="T7" fmla="*/ 41 h 336"/>
                <a:gd name="T8" fmla="*/ 113 w 129"/>
                <a:gd name="T9" fmla="*/ 16 h 336"/>
                <a:gd name="T10" fmla="*/ 35 w 129"/>
                <a:gd name="T11" fmla="*/ 14 h 336"/>
                <a:gd name="T12" fmla="*/ 0 w 129"/>
                <a:gd name="T13" fmla="*/ 11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336">
                  <a:moveTo>
                    <a:pt x="0" y="117"/>
                  </a:moveTo>
                  <a:cubicBezTo>
                    <a:pt x="0" y="117"/>
                    <a:pt x="48" y="210"/>
                    <a:pt x="40" y="273"/>
                  </a:cubicBezTo>
                  <a:cubicBezTo>
                    <a:pt x="33" y="336"/>
                    <a:pt x="103" y="280"/>
                    <a:pt x="96" y="244"/>
                  </a:cubicBezTo>
                  <a:cubicBezTo>
                    <a:pt x="90" y="214"/>
                    <a:pt x="116" y="88"/>
                    <a:pt x="127" y="41"/>
                  </a:cubicBezTo>
                  <a:cubicBezTo>
                    <a:pt x="129" y="30"/>
                    <a:pt x="123" y="20"/>
                    <a:pt x="113" y="16"/>
                  </a:cubicBezTo>
                  <a:cubicBezTo>
                    <a:pt x="91" y="9"/>
                    <a:pt x="54" y="0"/>
                    <a:pt x="35" y="14"/>
                  </a:cubicBezTo>
                  <a:cubicBezTo>
                    <a:pt x="7" y="34"/>
                    <a:pt x="0" y="117"/>
                    <a:pt x="0" y="117"/>
                  </a:cubicBezTo>
                </a:path>
              </a:pathLst>
            </a:custGeom>
            <a:solidFill>
              <a:srgbClr val="8B4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iş1íḓê">
              <a:extLst>
                <a:ext uri="{FF2B5EF4-FFF2-40B4-BE49-F238E27FC236}">
                  <a16:creationId xmlns:a16="http://schemas.microsoft.com/office/drawing/2014/main" id="{360B6D0C-2EAE-44FF-B58E-2DB7BA237D8B}"/>
                </a:ext>
              </a:extLst>
            </p:cNvPr>
            <p:cNvSpPr/>
            <p:nvPr/>
          </p:nvSpPr>
          <p:spPr bwMode="auto">
            <a:xfrm>
              <a:off x="8367713" y="4784726"/>
              <a:ext cx="414338" cy="258763"/>
            </a:xfrm>
            <a:custGeom>
              <a:avLst/>
              <a:gdLst>
                <a:gd name="T0" fmla="*/ 107 w 209"/>
                <a:gd name="T1" fmla="*/ 6 h 131"/>
                <a:gd name="T2" fmla="*/ 28 w 209"/>
                <a:gd name="T3" fmla="*/ 88 h 131"/>
                <a:gd name="T4" fmla="*/ 28 w 209"/>
                <a:gd name="T5" fmla="*/ 122 h 131"/>
                <a:gd name="T6" fmla="*/ 192 w 209"/>
                <a:gd name="T7" fmla="*/ 106 h 131"/>
                <a:gd name="T8" fmla="*/ 208 w 209"/>
                <a:gd name="T9" fmla="*/ 79 h 131"/>
                <a:gd name="T10" fmla="*/ 197 w 209"/>
                <a:gd name="T11" fmla="*/ 0 h 131"/>
                <a:gd name="T12" fmla="*/ 107 w 209"/>
                <a:gd name="T13" fmla="*/ 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131">
                  <a:moveTo>
                    <a:pt x="107" y="6"/>
                  </a:moveTo>
                  <a:cubicBezTo>
                    <a:pt x="107" y="6"/>
                    <a:pt x="44" y="87"/>
                    <a:pt x="28" y="88"/>
                  </a:cubicBezTo>
                  <a:cubicBezTo>
                    <a:pt x="11" y="90"/>
                    <a:pt x="0" y="116"/>
                    <a:pt x="28" y="122"/>
                  </a:cubicBezTo>
                  <a:cubicBezTo>
                    <a:pt x="83" y="131"/>
                    <a:pt x="140" y="126"/>
                    <a:pt x="192" y="106"/>
                  </a:cubicBezTo>
                  <a:cubicBezTo>
                    <a:pt x="203" y="101"/>
                    <a:pt x="209" y="90"/>
                    <a:pt x="208" y="79"/>
                  </a:cubicBezTo>
                  <a:cubicBezTo>
                    <a:pt x="197" y="0"/>
                    <a:pt x="197" y="0"/>
                    <a:pt x="197" y="0"/>
                  </a:cubicBezTo>
                  <a:lnTo>
                    <a:pt x="107" y="6"/>
                  </a:lnTo>
                  <a:close/>
                </a:path>
              </a:pathLst>
            </a:custGeom>
            <a:solidFill>
              <a:srgbClr val="8B4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iṧḷíḍe">
              <a:extLst>
                <a:ext uri="{FF2B5EF4-FFF2-40B4-BE49-F238E27FC236}">
                  <a16:creationId xmlns:a16="http://schemas.microsoft.com/office/drawing/2014/main" id="{84BDA411-AA6A-4B37-9C6A-76B8889EEBBE}"/>
                </a:ext>
              </a:extLst>
            </p:cNvPr>
            <p:cNvSpPr/>
            <p:nvPr/>
          </p:nvSpPr>
          <p:spPr bwMode="auto">
            <a:xfrm>
              <a:off x="8253413" y="3094038"/>
              <a:ext cx="830263" cy="1539875"/>
            </a:xfrm>
            <a:custGeom>
              <a:avLst/>
              <a:gdLst>
                <a:gd name="T0" fmla="*/ 62 w 419"/>
                <a:gd name="T1" fmla="*/ 0 h 778"/>
                <a:gd name="T2" fmla="*/ 2 w 419"/>
                <a:gd name="T3" fmla="*/ 8 h 778"/>
                <a:gd name="T4" fmla="*/ 1 w 419"/>
                <a:gd name="T5" fmla="*/ 219 h 778"/>
                <a:gd name="T6" fmla="*/ 1 w 419"/>
                <a:gd name="T7" fmla="*/ 471 h 778"/>
                <a:gd name="T8" fmla="*/ 46 w 419"/>
                <a:gd name="T9" fmla="*/ 526 h 778"/>
                <a:gd name="T10" fmla="*/ 186 w 419"/>
                <a:gd name="T11" fmla="*/ 634 h 778"/>
                <a:gd name="T12" fmla="*/ 353 w 419"/>
                <a:gd name="T13" fmla="*/ 778 h 778"/>
                <a:gd name="T14" fmla="*/ 410 w 419"/>
                <a:gd name="T15" fmla="*/ 650 h 778"/>
                <a:gd name="T16" fmla="*/ 285 w 419"/>
                <a:gd name="T17" fmla="*/ 558 h 778"/>
                <a:gd name="T18" fmla="*/ 198 w 419"/>
                <a:gd name="T19" fmla="*/ 480 h 778"/>
                <a:gd name="T20" fmla="*/ 141 w 419"/>
                <a:gd name="T21" fmla="*/ 359 h 778"/>
                <a:gd name="T22" fmla="*/ 150 w 419"/>
                <a:gd name="T23" fmla="*/ 335 h 778"/>
                <a:gd name="T24" fmla="*/ 222 w 419"/>
                <a:gd name="T25" fmla="*/ 168 h 778"/>
                <a:gd name="T26" fmla="*/ 141 w 419"/>
                <a:gd name="T27" fmla="*/ 13 h 778"/>
                <a:gd name="T28" fmla="*/ 62 w 419"/>
                <a:gd name="T29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9" h="778">
                  <a:moveTo>
                    <a:pt x="62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0" y="78"/>
                    <a:pt x="10" y="149"/>
                    <a:pt x="1" y="219"/>
                  </a:cubicBezTo>
                  <a:cubicBezTo>
                    <a:pt x="1" y="471"/>
                    <a:pt x="1" y="471"/>
                    <a:pt x="1" y="471"/>
                  </a:cubicBezTo>
                  <a:cubicBezTo>
                    <a:pt x="1" y="471"/>
                    <a:pt x="0" y="494"/>
                    <a:pt x="46" y="526"/>
                  </a:cubicBezTo>
                  <a:cubicBezTo>
                    <a:pt x="94" y="559"/>
                    <a:pt x="141" y="595"/>
                    <a:pt x="186" y="634"/>
                  </a:cubicBezTo>
                  <a:cubicBezTo>
                    <a:pt x="353" y="778"/>
                    <a:pt x="353" y="778"/>
                    <a:pt x="353" y="778"/>
                  </a:cubicBezTo>
                  <a:cubicBezTo>
                    <a:pt x="353" y="778"/>
                    <a:pt x="419" y="697"/>
                    <a:pt x="410" y="650"/>
                  </a:cubicBezTo>
                  <a:cubicBezTo>
                    <a:pt x="410" y="650"/>
                    <a:pt x="299" y="615"/>
                    <a:pt x="285" y="558"/>
                  </a:cubicBezTo>
                  <a:cubicBezTo>
                    <a:pt x="276" y="525"/>
                    <a:pt x="233" y="498"/>
                    <a:pt x="198" y="480"/>
                  </a:cubicBezTo>
                  <a:cubicBezTo>
                    <a:pt x="153" y="458"/>
                    <a:pt x="129" y="408"/>
                    <a:pt x="141" y="359"/>
                  </a:cubicBezTo>
                  <a:cubicBezTo>
                    <a:pt x="143" y="350"/>
                    <a:pt x="146" y="342"/>
                    <a:pt x="150" y="335"/>
                  </a:cubicBezTo>
                  <a:cubicBezTo>
                    <a:pt x="180" y="284"/>
                    <a:pt x="222" y="168"/>
                    <a:pt x="222" y="168"/>
                  </a:cubicBezTo>
                  <a:cubicBezTo>
                    <a:pt x="141" y="13"/>
                    <a:pt x="141" y="13"/>
                    <a:pt x="141" y="13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4D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îśľíḋè">
              <a:extLst>
                <a:ext uri="{FF2B5EF4-FFF2-40B4-BE49-F238E27FC236}">
                  <a16:creationId xmlns:a16="http://schemas.microsoft.com/office/drawing/2014/main" id="{0618EFD7-86C0-4F86-9CAF-3F609AC220BC}"/>
                </a:ext>
              </a:extLst>
            </p:cNvPr>
            <p:cNvSpPr/>
            <p:nvPr/>
          </p:nvSpPr>
          <p:spPr bwMode="auto">
            <a:xfrm>
              <a:off x="8255001" y="3173413"/>
              <a:ext cx="387350" cy="1185863"/>
            </a:xfrm>
            <a:custGeom>
              <a:avLst/>
              <a:gdLst>
                <a:gd name="T0" fmla="*/ 20 w 195"/>
                <a:gd name="T1" fmla="*/ 0 h 599"/>
                <a:gd name="T2" fmla="*/ 15 w 195"/>
                <a:gd name="T3" fmla="*/ 33 h 599"/>
                <a:gd name="T4" fmla="*/ 12 w 195"/>
                <a:gd name="T5" fmla="*/ 33 h 599"/>
                <a:gd name="T6" fmla="*/ 11 w 195"/>
                <a:gd name="T7" fmla="*/ 37 h 599"/>
                <a:gd name="T8" fmla="*/ 6 w 195"/>
                <a:gd name="T9" fmla="*/ 37 h 599"/>
                <a:gd name="T10" fmla="*/ 7 w 195"/>
                <a:gd name="T11" fmla="*/ 71 h 599"/>
                <a:gd name="T12" fmla="*/ 0 w 195"/>
                <a:gd name="T13" fmla="*/ 179 h 599"/>
                <a:gd name="T14" fmla="*/ 0 w 195"/>
                <a:gd name="T15" fmla="*/ 431 h 599"/>
                <a:gd name="T16" fmla="*/ 0 w 195"/>
                <a:gd name="T17" fmla="*/ 431 h 599"/>
                <a:gd name="T18" fmla="*/ 0 w 195"/>
                <a:gd name="T19" fmla="*/ 431 h 599"/>
                <a:gd name="T20" fmla="*/ 45 w 195"/>
                <a:gd name="T21" fmla="*/ 486 h 599"/>
                <a:gd name="T22" fmla="*/ 185 w 195"/>
                <a:gd name="T23" fmla="*/ 594 h 599"/>
                <a:gd name="T24" fmla="*/ 190 w 195"/>
                <a:gd name="T25" fmla="*/ 599 h 599"/>
                <a:gd name="T26" fmla="*/ 195 w 195"/>
                <a:gd name="T27" fmla="*/ 551 h 599"/>
                <a:gd name="T28" fmla="*/ 195 w 195"/>
                <a:gd name="T29" fmla="*/ 551 h 599"/>
                <a:gd name="T30" fmla="*/ 179 w 195"/>
                <a:gd name="T31" fmla="*/ 429 h 599"/>
                <a:gd name="T32" fmla="*/ 137 w 195"/>
                <a:gd name="T33" fmla="*/ 344 h 599"/>
                <a:gd name="T34" fmla="*/ 140 w 195"/>
                <a:gd name="T35" fmla="*/ 319 h 599"/>
                <a:gd name="T36" fmla="*/ 149 w 195"/>
                <a:gd name="T37" fmla="*/ 295 h 599"/>
                <a:gd name="T38" fmla="*/ 170 w 195"/>
                <a:gd name="T39" fmla="*/ 254 h 599"/>
                <a:gd name="T40" fmla="*/ 170 w 195"/>
                <a:gd name="T41" fmla="*/ 248 h 599"/>
                <a:gd name="T42" fmla="*/ 106 w 195"/>
                <a:gd name="T43" fmla="*/ 7 h 599"/>
                <a:gd name="T44" fmla="*/ 20 w 195"/>
                <a:gd name="T45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5" h="599">
                  <a:moveTo>
                    <a:pt x="20" y="0"/>
                  </a:moveTo>
                  <a:cubicBezTo>
                    <a:pt x="17" y="19"/>
                    <a:pt x="15" y="33"/>
                    <a:pt x="15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8"/>
                    <a:pt x="7" y="59"/>
                    <a:pt x="7" y="71"/>
                  </a:cubicBezTo>
                  <a:cubicBezTo>
                    <a:pt x="7" y="107"/>
                    <a:pt x="5" y="143"/>
                    <a:pt x="0" y="179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33"/>
                    <a:pt x="1" y="455"/>
                    <a:pt x="45" y="486"/>
                  </a:cubicBezTo>
                  <a:cubicBezTo>
                    <a:pt x="93" y="519"/>
                    <a:pt x="140" y="555"/>
                    <a:pt x="185" y="594"/>
                  </a:cubicBezTo>
                  <a:cubicBezTo>
                    <a:pt x="190" y="599"/>
                    <a:pt x="190" y="599"/>
                    <a:pt x="190" y="599"/>
                  </a:cubicBezTo>
                  <a:cubicBezTo>
                    <a:pt x="193" y="570"/>
                    <a:pt x="195" y="551"/>
                    <a:pt x="195" y="551"/>
                  </a:cubicBezTo>
                  <a:cubicBezTo>
                    <a:pt x="195" y="551"/>
                    <a:pt x="195" y="551"/>
                    <a:pt x="195" y="551"/>
                  </a:cubicBezTo>
                  <a:cubicBezTo>
                    <a:pt x="189" y="539"/>
                    <a:pt x="183" y="487"/>
                    <a:pt x="179" y="429"/>
                  </a:cubicBezTo>
                  <a:cubicBezTo>
                    <a:pt x="152" y="409"/>
                    <a:pt x="137" y="377"/>
                    <a:pt x="137" y="344"/>
                  </a:cubicBezTo>
                  <a:cubicBezTo>
                    <a:pt x="137" y="336"/>
                    <a:pt x="138" y="327"/>
                    <a:pt x="140" y="319"/>
                  </a:cubicBezTo>
                  <a:cubicBezTo>
                    <a:pt x="142" y="310"/>
                    <a:pt x="145" y="302"/>
                    <a:pt x="149" y="295"/>
                  </a:cubicBezTo>
                  <a:cubicBezTo>
                    <a:pt x="156" y="284"/>
                    <a:pt x="163" y="269"/>
                    <a:pt x="170" y="254"/>
                  </a:cubicBezTo>
                  <a:cubicBezTo>
                    <a:pt x="170" y="250"/>
                    <a:pt x="170" y="248"/>
                    <a:pt x="170" y="248"/>
                  </a:cubicBezTo>
                  <a:cubicBezTo>
                    <a:pt x="171" y="183"/>
                    <a:pt x="130" y="67"/>
                    <a:pt x="106" y="7"/>
                  </a:cubicBezTo>
                  <a:cubicBezTo>
                    <a:pt x="74" y="6"/>
                    <a:pt x="41" y="4"/>
                    <a:pt x="20" y="0"/>
                  </a:cubicBezTo>
                </a:path>
              </a:pathLst>
            </a:custGeom>
            <a:solidFill>
              <a:srgbClr val="494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ïsļîdê">
              <a:extLst>
                <a:ext uri="{FF2B5EF4-FFF2-40B4-BE49-F238E27FC236}">
                  <a16:creationId xmlns:a16="http://schemas.microsoft.com/office/drawing/2014/main" id="{FBB0DD17-E0AF-4250-AB1D-6EE441B96213}"/>
                </a:ext>
              </a:extLst>
            </p:cNvPr>
            <p:cNvSpPr/>
            <p:nvPr/>
          </p:nvSpPr>
          <p:spPr bwMode="auto">
            <a:xfrm>
              <a:off x="8843963" y="4278313"/>
              <a:ext cx="223838" cy="355600"/>
            </a:xfrm>
            <a:custGeom>
              <a:avLst/>
              <a:gdLst>
                <a:gd name="T0" fmla="*/ 14 w 113"/>
                <a:gd name="T1" fmla="*/ 0 h 180"/>
                <a:gd name="T2" fmla="*/ 0 w 113"/>
                <a:gd name="T3" fmla="*/ 133 h 180"/>
                <a:gd name="T4" fmla="*/ 55 w 113"/>
                <a:gd name="T5" fmla="*/ 180 h 180"/>
                <a:gd name="T6" fmla="*/ 113 w 113"/>
                <a:gd name="T7" fmla="*/ 61 h 180"/>
                <a:gd name="T8" fmla="*/ 112 w 113"/>
                <a:gd name="T9" fmla="*/ 52 h 180"/>
                <a:gd name="T10" fmla="*/ 104 w 113"/>
                <a:gd name="T11" fmla="*/ 49 h 180"/>
                <a:gd name="T12" fmla="*/ 14 w 113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80">
                  <a:moveTo>
                    <a:pt x="14" y="0"/>
                  </a:moveTo>
                  <a:cubicBezTo>
                    <a:pt x="13" y="47"/>
                    <a:pt x="7" y="92"/>
                    <a:pt x="0" y="133"/>
                  </a:cubicBezTo>
                  <a:cubicBezTo>
                    <a:pt x="55" y="180"/>
                    <a:pt x="55" y="180"/>
                    <a:pt x="55" y="180"/>
                  </a:cubicBezTo>
                  <a:cubicBezTo>
                    <a:pt x="55" y="180"/>
                    <a:pt x="113" y="110"/>
                    <a:pt x="113" y="61"/>
                  </a:cubicBezTo>
                  <a:cubicBezTo>
                    <a:pt x="113" y="58"/>
                    <a:pt x="112" y="55"/>
                    <a:pt x="112" y="52"/>
                  </a:cubicBezTo>
                  <a:cubicBezTo>
                    <a:pt x="112" y="52"/>
                    <a:pt x="109" y="51"/>
                    <a:pt x="104" y="49"/>
                  </a:cubicBezTo>
                  <a:cubicBezTo>
                    <a:pt x="86" y="43"/>
                    <a:pt x="43" y="25"/>
                    <a:pt x="14" y="0"/>
                  </a:cubicBezTo>
                </a:path>
              </a:pathLst>
            </a:custGeom>
            <a:solidFill>
              <a:srgbClr val="494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îšlíḑê">
              <a:extLst>
                <a:ext uri="{FF2B5EF4-FFF2-40B4-BE49-F238E27FC236}">
                  <a16:creationId xmlns:a16="http://schemas.microsoft.com/office/drawing/2014/main" id="{A16E008E-47CE-4A89-BE22-8F5F77123CEF}"/>
                </a:ext>
              </a:extLst>
            </p:cNvPr>
            <p:cNvSpPr/>
            <p:nvPr/>
          </p:nvSpPr>
          <p:spPr bwMode="auto">
            <a:xfrm>
              <a:off x="8435976" y="3048001"/>
              <a:ext cx="546100" cy="1839913"/>
            </a:xfrm>
            <a:custGeom>
              <a:avLst/>
              <a:gdLst>
                <a:gd name="T0" fmla="*/ 58 w 276"/>
                <a:gd name="T1" fmla="*/ 888 h 929"/>
                <a:gd name="T2" fmla="*/ 170 w 276"/>
                <a:gd name="T3" fmla="*/ 918 h 929"/>
                <a:gd name="T4" fmla="*/ 170 w 276"/>
                <a:gd name="T5" fmla="*/ 903 h 929"/>
                <a:gd name="T6" fmla="*/ 218 w 276"/>
                <a:gd name="T7" fmla="*/ 546 h 929"/>
                <a:gd name="T8" fmla="*/ 237 w 276"/>
                <a:gd name="T9" fmla="*/ 268 h 929"/>
                <a:gd name="T10" fmla="*/ 253 w 276"/>
                <a:gd name="T11" fmla="*/ 71 h 929"/>
                <a:gd name="T12" fmla="*/ 0 w 276"/>
                <a:gd name="T13" fmla="*/ 31 h 929"/>
                <a:gd name="T14" fmla="*/ 79 w 276"/>
                <a:gd name="T15" fmla="*/ 311 h 929"/>
                <a:gd name="T16" fmla="*/ 104 w 276"/>
                <a:gd name="T17" fmla="*/ 614 h 929"/>
                <a:gd name="T18" fmla="*/ 58 w 276"/>
                <a:gd name="T19" fmla="*/ 888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929">
                  <a:moveTo>
                    <a:pt x="58" y="888"/>
                  </a:moveTo>
                  <a:cubicBezTo>
                    <a:pt x="58" y="888"/>
                    <a:pt x="167" y="907"/>
                    <a:pt x="170" y="918"/>
                  </a:cubicBezTo>
                  <a:cubicBezTo>
                    <a:pt x="174" y="929"/>
                    <a:pt x="170" y="903"/>
                    <a:pt x="170" y="903"/>
                  </a:cubicBezTo>
                  <a:cubicBezTo>
                    <a:pt x="170" y="903"/>
                    <a:pt x="233" y="713"/>
                    <a:pt x="218" y="546"/>
                  </a:cubicBezTo>
                  <a:cubicBezTo>
                    <a:pt x="204" y="379"/>
                    <a:pt x="237" y="268"/>
                    <a:pt x="237" y="268"/>
                  </a:cubicBezTo>
                  <a:cubicBezTo>
                    <a:pt x="237" y="268"/>
                    <a:pt x="276" y="143"/>
                    <a:pt x="253" y="71"/>
                  </a:cubicBezTo>
                  <a:cubicBezTo>
                    <a:pt x="231" y="0"/>
                    <a:pt x="0" y="31"/>
                    <a:pt x="0" y="31"/>
                  </a:cubicBezTo>
                  <a:cubicBezTo>
                    <a:pt x="0" y="31"/>
                    <a:pt x="80" y="220"/>
                    <a:pt x="79" y="311"/>
                  </a:cubicBezTo>
                  <a:cubicBezTo>
                    <a:pt x="79" y="311"/>
                    <a:pt x="88" y="583"/>
                    <a:pt x="104" y="614"/>
                  </a:cubicBezTo>
                  <a:cubicBezTo>
                    <a:pt x="104" y="614"/>
                    <a:pt x="78" y="881"/>
                    <a:pt x="58" y="888"/>
                  </a:cubicBezTo>
                </a:path>
              </a:pathLst>
            </a:custGeom>
            <a:solidFill>
              <a:srgbClr val="4D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ïṥḷîḋé">
              <a:extLst>
                <a:ext uri="{FF2B5EF4-FFF2-40B4-BE49-F238E27FC236}">
                  <a16:creationId xmlns:a16="http://schemas.microsoft.com/office/drawing/2014/main" id="{5D0B65E1-5DA5-496A-972D-92A22EFC901E}"/>
                </a:ext>
              </a:extLst>
            </p:cNvPr>
            <p:cNvSpPr/>
            <p:nvPr/>
          </p:nvSpPr>
          <p:spPr bwMode="auto">
            <a:xfrm>
              <a:off x="8248651" y="2001838"/>
              <a:ext cx="566738" cy="1198563"/>
            </a:xfrm>
            <a:custGeom>
              <a:avLst/>
              <a:gdLst>
                <a:gd name="T0" fmla="*/ 165 w 286"/>
                <a:gd name="T1" fmla="*/ 0 h 606"/>
                <a:gd name="T2" fmla="*/ 286 w 286"/>
                <a:gd name="T3" fmla="*/ 39 h 606"/>
                <a:gd name="T4" fmla="*/ 213 w 286"/>
                <a:gd name="T5" fmla="*/ 598 h 606"/>
                <a:gd name="T6" fmla="*/ 1 w 286"/>
                <a:gd name="T7" fmla="*/ 580 h 606"/>
                <a:gd name="T8" fmla="*/ 45 w 286"/>
                <a:gd name="T9" fmla="*/ 241 h 606"/>
                <a:gd name="T10" fmla="*/ 165 w 286"/>
                <a:gd name="T11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606">
                  <a:moveTo>
                    <a:pt x="165" y="0"/>
                  </a:moveTo>
                  <a:cubicBezTo>
                    <a:pt x="165" y="0"/>
                    <a:pt x="176" y="68"/>
                    <a:pt x="286" y="39"/>
                  </a:cubicBezTo>
                  <a:cubicBezTo>
                    <a:pt x="213" y="598"/>
                    <a:pt x="213" y="598"/>
                    <a:pt x="213" y="598"/>
                  </a:cubicBezTo>
                  <a:cubicBezTo>
                    <a:pt x="213" y="598"/>
                    <a:pt x="0" y="606"/>
                    <a:pt x="1" y="580"/>
                  </a:cubicBezTo>
                  <a:cubicBezTo>
                    <a:pt x="45" y="241"/>
                    <a:pt x="45" y="241"/>
                    <a:pt x="45" y="241"/>
                  </a:cubicBezTo>
                  <a:cubicBezTo>
                    <a:pt x="165" y="0"/>
                    <a:pt x="165" y="0"/>
                    <a:pt x="16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išḻïḓé">
              <a:extLst>
                <a:ext uri="{FF2B5EF4-FFF2-40B4-BE49-F238E27FC236}">
                  <a16:creationId xmlns:a16="http://schemas.microsoft.com/office/drawing/2014/main" id="{7E890E1C-613D-4332-B9BA-4D5B9CCE1F28}"/>
                </a:ext>
              </a:extLst>
            </p:cNvPr>
            <p:cNvSpPr/>
            <p:nvPr/>
          </p:nvSpPr>
          <p:spPr bwMode="auto">
            <a:xfrm>
              <a:off x="8555038" y="1995488"/>
              <a:ext cx="26988" cy="22225"/>
            </a:xfrm>
            <a:custGeom>
              <a:avLst/>
              <a:gdLst>
                <a:gd name="T0" fmla="*/ 14 w 14"/>
                <a:gd name="T1" fmla="*/ 9 h 11"/>
                <a:gd name="T2" fmla="*/ 14 w 14"/>
                <a:gd name="T3" fmla="*/ 11 h 11"/>
                <a:gd name="T4" fmla="*/ 14 w 14"/>
                <a:gd name="T5" fmla="*/ 11 h 11"/>
                <a:gd name="T6" fmla="*/ 14 w 14"/>
                <a:gd name="T7" fmla="*/ 9 h 11"/>
                <a:gd name="T8" fmla="*/ 14 w 14"/>
                <a:gd name="T9" fmla="*/ 0 h 11"/>
                <a:gd name="T10" fmla="*/ 0 w 14"/>
                <a:gd name="T11" fmla="*/ 11 h 11"/>
                <a:gd name="T12" fmla="*/ 11 w 14"/>
                <a:gd name="T13" fmla="*/ 4 h 11"/>
                <a:gd name="T14" fmla="*/ 11 w 14"/>
                <a:gd name="T15" fmla="*/ 3 h 11"/>
                <a:gd name="T16" fmla="*/ 11 w 14"/>
                <a:gd name="T17" fmla="*/ 4 h 11"/>
                <a:gd name="T18" fmla="*/ 14 w 14"/>
                <a:gd name="T19" fmla="*/ 2 h 11"/>
                <a:gd name="T20" fmla="*/ 14 w 14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1">
                  <a:moveTo>
                    <a:pt x="14" y="9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0"/>
                    <a:pt x="14" y="9"/>
                  </a:cubicBezTo>
                  <a:moveTo>
                    <a:pt x="14" y="0"/>
                  </a:moveTo>
                  <a:cubicBezTo>
                    <a:pt x="9" y="4"/>
                    <a:pt x="5" y="8"/>
                    <a:pt x="0" y="11"/>
                  </a:cubicBezTo>
                  <a:cubicBezTo>
                    <a:pt x="4" y="9"/>
                    <a:pt x="7" y="6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iś1ïde">
              <a:extLst>
                <a:ext uri="{FF2B5EF4-FFF2-40B4-BE49-F238E27FC236}">
                  <a16:creationId xmlns:a16="http://schemas.microsoft.com/office/drawing/2014/main" id="{946134E7-D769-4C65-89F8-E0AF4AF62D12}"/>
                </a:ext>
              </a:extLst>
            </p:cNvPr>
            <p:cNvSpPr/>
            <p:nvPr/>
          </p:nvSpPr>
          <p:spPr bwMode="auto">
            <a:xfrm>
              <a:off x="8582026" y="1995488"/>
              <a:ext cx="0" cy="22225"/>
            </a:xfrm>
            <a:custGeom>
              <a:avLst/>
              <a:gdLst>
                <a:gd name="T0" fmla="*/ 0 h 11"/>
                <a:gd name="T1" fmla="*/ 0 h 11"/>
                <a:gd name="T2" fmla="*/ 2 h 11"/>
                <a:gd name="T3" fmla="*/ 2 h 11"/>
                <a:gd name="T4" fmla="*/ 9 h 11"/>
                <a:gd name="T5" fmla="*/ 11 h 11"/>
                <a:gd name="T6" fmla="*/ 11 h 11"/>
                <a:gd name="T7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ísļîḍê">
              <a:extLst>
                <a:ext uri="{FF2B5EF4-FFF2-40B4-BE49-F238E27FC236}">
                  <a16:creationId xmlns:a16="http://schemas.microsoft.com/office/drawing/2014/main" id="{85E87443-C0D9-48A6-80E8-019FCD2E28CE}"/>
                </a:ext>
              </a:extLst>
            </p:cNvPr>
            <p:cNvSpPr/>
            <p:nvPr/>
          </p:nvSpPr>
          <p:spPr bwMode="auto">
            <a:xfrm>
              <a:off x="8021638" y="2332038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ïṣḷiḑê">
              <a:extLst>
                <a:ext uri="{FF2B5EF4-FFF2-40B4-BE49-F238E27FC236}">
                  <a16:creationId xmlns:a16="http://schemas.microsoft.com/office/drawing/2014/main" id="{3DD48630-5218-47F8-A0D1-F68CC17E6878}"/>
                </a:ext>
              </a:extLst>
            </p:cNvPr>
            <p:cNvSpPr/>
            <p:nvPr/>
          </p:nvSpPr>
          <p:spPr bwMode="auto">
            <a:xfrm>
              <a:off x="8272463" y="2468563"/>
              <a:ext cx="12700" cy="15875"/>
            </a:xfrm>
            <a:custGeom>
              <a:avLst/>
              <a:gdLst>
                <a:gd name="T0" fmla="*/ 6 w 6"/>
                <a:gd name="T1" fmla="*/ 0 h 8"/>
                <a:gd name="T2" fmla="*/ 0 w 6"/>
                <a:gd name="T3" fmla="*/ 8 h 8"/>
                <a:gd name="T4" fmla="*/ 5 w 6"/>
                <a:gd name="T5" fmla="*/ 2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4" y="3"/>
                    <a:pt x="2" y="5"/>
                    <a:pt x="0" y="8"/>
                  </a:cubicBezTo>
                  <a:cubicBezTo>
                    <a:pt x="2" y="6"/>
                    <a:pt x="4" y="4"/>
                    <a:pt x="5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îŝlïḑê">
              <a:extLst>
                <a:ext uri="{FF2B5EF4-FFF2-40B4-BE49-F238E27FC236}">
                  <a16:creationId xmlns:a16="http://schemas.microsoft.com/office/drawing/2014/main" id="{DAF8E420-7E01-43D0-BEE6-47A9DCD6C96E}"/>
                </a:ext>
              </a:extLst>
            </p:cNvPr>
            <p:cNvSpPr/>
            <p:nvPr/>
          </p:nvSpPr>
          <p:spPr bwMode="auto">
            <a:xfrm>
              <a:off x="8278813" y="3170238"/>
              <a:ext cx="15875" cy="68263"/>
            </a:xfrm>
            <a:custGeom>
              <a:avLst/>
              <a:gdLst>
                <a:gd name="T0" fmla="*/ 5 w 8"/>
                <a:gd name="T1" fmla="*/ 0 h 34"/>
                <a:gd name="T2" fmla="*/ 0 w 8"/>
                <a:gd name="T3" fmla="*/ 34 h 34"/>
                <a:gd name="T4" fmla="*/ 3 w 8"/>
                <a:gd name="T5" fmla="*/ 34 h 34"/>
                <a:gd name="T6" fmla="*/ 8 w 8"/>
                <a:gd name="T7" fmla="*/ 1 h 34"/>
                <a:gd name="T8" fmla="*/ 5 w 8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4">
                  <a:moveTo>
                    <a:pt x="5" y="0"/>
                  </a:moveTo>
                  <a:cubicBezTo>
                    <a:pt x="2" y="16"/>
                    <a:pt x="1" y="28"/>
                    <a:pt x="0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5" y="20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423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í$ḻîḋè">
              <a:extLst>
                <a:ext uri="{FF2B5EF4-FFF2-40B4-BE49-F238E27FC236}">
                  <a16:creationId xmlns:a16="http://schemas.microsoft.com/office/drawing/2014/main" id="{81A4B630-3A2E-4C0F-A582-3C1A6F3044A4}"/>
                </a:ext>
              </a:extLst>
            </p:cNvPr>
            <p:cNvSpPr/>
            <p:nvPr/>
          </p:nvSpPr>
          <p:spPr bwMode="auto">
            <a:xfrm>
              <a:off x="8288338" y="2001838"/>
              <a:ext cx="287338" cy="1171575"/>
            </a:xfrm>
            <a:custGeom>
              <a:avLst/>
              <a:gdLst>
                <a:gd name="T0" fmla="*/ 129 w 145"/>
                <a:gd name="T1" fmla="*/ 53 h 592"/>
                <a:gd name="T2" fmla="*/ 108 w 145"/>
                <a:gd name="T3" fmla="*/ 99 h 592"/>
                <a:gd name="T4" fmla="*/ 55 w 145"/>
                <a:gd name="T5" fmla="*/ 327 h 592"/>
                <a:gd name="T6" fmla="*/ 20 w 145"/>
                <a:gd name="T7" fmla="*/ 500 h 592"/>
                <a:gd name="T8" fmla="*/ 0 w 145"/>
                <a:gd name="T9" fmla="*/ 591 h 592"/>
                <a:gd name="T10" fmla="*/ 3 w 145"/>
                <a:gd name="T11" fmla="*/ 592 h 592"/>
                <a:gd name="T12" fmla="*/ 24 w 145"/>
                <a:gd name="T13" fmla="*/ 496 h 592"/>
                <a:gd name="T14" fmla="*/ 59 w 145"/>
                <a:gd name="T15" fmla="*/ 324 h 592"/>
                <a:gd name="T16" fmla="*/ 112 w 145"/>
                <a:gd name="T17" fmla="*/ 96 h 592"/>
                <a:gd name="T18" fmla="*/ 129 w 145"/>
                <a:gd name="T19" fmla="*/ 53 h 592"/>
                <a:gd name="T20" fmla="*/ 145 w 145"/>
                <a:gd name="T21" fmla="*/ 0 h 592"/>
                <a:gd name="T22" fmla="*/ 145 w 145"/>
                <a:gd name="T23" fmla="*/ 1 h 592"/>
                <a:gd name="T24" fmla="*/ 145 w 145"/>
                <a:gd name="T25" fmla="*/ 1 h 592"/>
                <a:gd name="T26" fmla="*/ 145 w 145"/>
                <a:gd name="T27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592">
                  <a:moveTo>
                    <a:pt x="129" y="53"/>
                  </a:moveTo>
                  <a:cubicBezTo>
                    <a:pt x="108" y="99"/>
                    <a:pt x="108" y="99"/>
                    <a:pt x="108" y="99"/>
                  </a:cubicBezTo>
                  <a:cubicBezTo>
                    <a:pt x="84" y="128"/>
                    <a:pt x="57" y="298"/>
                    <a:pt x="55" y="327"/>
                  </a:cubicBezTo>
                  <a:cubicBezTo>
                    <a:pt x="53" y="356"/>
                    <a:pt x="31" y="478"/>
                    <a:pt x="20" y="500"/>
                  </a:cubicBezTo>
                  <a:cubicBezTo>
                    <a:pt x="13" y="513"/>
                    <a:pt x="5" y="558"/>
                    <a:pt x="0" y="591"/>
                  </a:cubicBezTo>
                  <a:cubicBezTo>
                    <a:pt x="1" y="591"/>
                    <a:pt x="2" y="592"/>
                    <a:pt x="3" y="592"/>
                  </a:cubicBezTo>
                  <a:cubicBezTo>
                    <a:pt x="8" y="559"/>
                    <a:pt x="17" y="510"/>
                    <a:pt x="24" y="496"/>
                  </a:cubicBezTo>
                  <a:cubicBezTo>
                    <a:pt x="35" y="474"/>
                    <a:pt x="57" y="353"/>
                    <a:pt x="59" y="324"/>
                  </a:cubicBezTo>
                  <a:cubicBezTo>
                    <a:pt x="61" y="294"/>
                    <a:pt x="88" y="125"/>
                    <a:pt x="112" y="96"/>
                  </a:cubicBezTo>
                  <a:cubicBezTo>
                    <a:pt x="129" y="53"/>
                    <a:pt x="129" y="53"/>
                    <a:pt x="129" y="53"/>
                  </a:cubicBezTo>
                  <a:moveTo>
                    <a:pt x="145" y="0"/>
                  </a:moveTo>
                  <a:cubicBezTo>
                    <a:pt x="145" y="1"/>
                    <a:pt x="145" y="1"/>
                    <a:pt x="145" y="1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5" y="1"/>
                    <a:pt x="145" y="0"/>
                    <a:pt x="145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í$ľïḍê">
              <a:extLst>
                <a:ext uri="{FF2B5EF4-FFF2-40B4-BE49-F238E27FC236}">
                  <a16:creationId xmlns:a16="http://schemas.microsoft.com/office/drawing/2014/main" id="{E6FB8D80-3F06-4D8C-A8D4-4B255F075970}"/>
                </a:ext>
              </a:extLst>
            </p:cNvPr>
            <p:cNvSpPr/>
            <p:nvPr/>
          </p:nvSpPr>
          <p:spPr bwMode="auto">
            <a:xfrm>
              <a:off x="8039101" y="2484438"/>
              <a:ext cx="233363" cy="762000"/>
            </a:xfrm>
            <a:custGeom>
              <a:avLst/>
              <a:gdLst>
                <a:gd name="T0" fmla="*/ 94 w 118"/>
                <a:gd name="T1" fmla="*/ 381 h 385"/>
                <a:gd name="T2" fmla="*/ 93 w 118"/>
                <a:gd name="T3" fmla="*/ 381 h 385"/>
                <a:gd name="T4" fmla="*/ 93 w 118"/>
                <a:gd name="T5" fmla="*/ 385 h 385"/>
                <a:gd name="T6" fmla="*/ 115 w 118"/>
                <a:gd name="T7" fmla="*/ 385 h 385"/>
                <a:gd name="T8" fmla="*/ 115 w 118"/>
                <a:gd name="T9" fmla="*/ 383 h 385"/>
                <a:gd name="T10" fmla="*/ 94 w 118"/>
                <a:gd name="T11" fmla="*/ 383 h 385"/>
                <a:gd name="T12" fmla="*/ 94 w 118"/>
                <a:gd name="T13" fmla="*/ 381 h 385"/>
                <a:gd name="T14" fmla="*/ 118 w 118"/>
                <a:gd name="T15" fmla="*/ 0 h 385"/>
                <a:gd name="T16" fmla="*/ 4 w 118"/>
                <a:gd name="T17" fmla="*/ 33 h 385"/>
                <a:gd name="T18" fmla="*/ 4 w 118"/>
                <a:gd name="T19" fmla="*/ 33 h 385"/>
                <a:gd name="T20" fmla="*/ 1 w 118"/>
                <a:gd name="T21" fmla="*/ 33 h 385"/>
                <a:gd name="T22" fmla="*/ 1 w 118"/>
                <a:gd name="T23" fmla="*/ 33 h 385"/>
                <a:gd name="T24" fmla="*/ 0 w 118"/>
                <a:gd name="T25" fmla="*/ 33 h 385"/>
                <a:gd name="T26" fmla="*/ 1 w 118"/>
                <a:gd name="T27" fmla="*/ 37 h 385"/>
                <a:gd name="T28" fmla="*/ 118 w 118"/>
                <a:gd name="T29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385">
                  <a:moveTo>
                    <a:pt x="94" y="381"/>
                  </a:moveTo>
                  <a:cubicBezTo>
                    <a:pt x="93" y="381"/>
                    <a:pt x="93" y="381"/>
                    <a:pt x="93" y="381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115" y="385"/>
                    <a:pt x="115" y="385"/>
                    <a:pt x="115" y="385"/>
                  </a:cubicBezTo>
                  <a:cubicBezTo>
                    <a:pt x="115" y="384"/>
                    <a:pt x="115" y="384"/>
                    <a:pt x="115" y="383"/>
                  </a:cubicBezTo>
                  <a:cubicBezTo>
                    <a:pt x="94" y="383"/>
                    <a:pt x="94" y="383"/>
                    <a:pt x="94" y="383"/>
                  </a:cubicBezTo>
                  <a:cubicBezTo>
                    <a:pt x="94" y="381"/>
                    <a:pt x="94" y="381"/>
                    <a:pt x="94" y="381"/>
                  </a:cubicBezTo>
                  <a:moveTo>
                    <a:pt x="118" y="0"/>
                  </a:moveTo>
                  <a:cubicBezTo>
                    <a:pt x="87" y="29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90" y="32"/>
                    <a:pt x="11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ïşḻidè">
              <a:extLst>
                <a:ext uri="{FF2B5EF4-FFF2-40B4-BE49-F238E27FC236}">
                  <a16:creationId xmlns:a16="http://schemas.microsoft.com/office/drawing/2014/main" id="{67CD8608-C8F8-4D58-A589-90BD5274DE10}"/>
                </a:ext>
              </a:extLst>
            </p:cNvPr>
            <p:cNvSpPr/>
            <p:nvPr/>
          </p:nvSpPr>
          <p:spPr bwMode="auto">
            <a:xfrm>
              <a:off x="8224838" y="3238501"/>
              <a:ext cx="42863" cy="3175"/>
            </a:xfrm>
            <a:custGeom>
              <a:avLst/>
              <a:gdLst>
                <a:gd name="T0" fmla="*/ 21 w 21"/>
                <a:gd name="T1" fmla="*/ 0 h 2"/>
                <a:gd name="T2" fmla="*/ 2 w 21"/>
                <a:gd name="T3" fmla="*/ 0 h 2"/>
                <a:gd name="T4" fmla="*/ 0 w 21"/>
                <a:gd name="T5" fmla="*/ 0 h 2"/>
                <a:gd name="T6" fmla="*/ 0 w 21"/>
                <a:gd name="T7" fmla="*/ 2 h 2"/>
                <a:gd name="T8" fmla="*/ 21 w 21"/>
                <a:gd name="T9" fmla="*/ 2 h 2"/>
                <a:gd name="T10" fmla="*/ 21 w 2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">
                  <a:moveTo>
                    <a:pt x="2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1"/>
                    <a:pt x="21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íś1ïḑé">
              <a:extLst>
                <a:ext uri="{FF2B5EF4-FFF2-40B4-BE49-F238E27FC236}">
                  <a16:creationId xmlns:a16="http://schemas.microsoft.com/office/drawing/2014/main" id="{DFF67C7D-4233-4CD8-B6A0-E8936367F6CB}"/>
                </a:ext>
              </a:extLst>
            </p:cNvPr>
            <p:cNvSpPr/>
            <p:nvPr/>
          </p:nvSpPr>
          <p:spPr bwMode="auto">
            <a:xfrm>
              <a:off x="8267701" y="3238501"/>
              <a:ext cx="11113" cy="7938"/>
            </a:xfrm>
            <a:custGeom>
              <a:avLst/>
              <a:gdLst>
                <a:gd name="T0" fmla="*/ 6 w 6"/>
                <a:gd name="T1" fmla="*/ 0 h 4"/>
                <a:gd name="T2" fmla="*/ 0 w 6"/>
                <a:gd name="T3" fmla="*/ 0 h 4"/>
                <a:gd name="T4" fmla="*/ 0 w 6"/>
                <a:gd name="T5" fmla="*/ 4 h 4"/>
                <a:gd name="T6" fmla="*/ 5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6" y="0"/>
                  </a:cubicBezTo>
                </a:path>
              </a:pathLst>
            </a:custGeom>
            <a:solidFill>
              <a:srgbClr val="423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ïšľide">
              <a:extLst>
                <a:ext uri="{FF2B5EF4-FFF2-40B4-BE49-F238E27FC236}">
                  <a16:creationId xmlns:a16="http://schemas.microsoft.com/office/drawing/2014/main" id="{FE7275BE-6251-4691-9D3D-C27F1CD75F14}"/>
                </a:ext>
              </a:extLst>
            </p:cNvPr>
            <p:cNvSpPr/>
            <p:nvPr/>
          </p:nvSpPr>
          <p:spPr bwMode="auto">
            <a:xfrm>
              <a:off x="8543926" y="2020888"/>
              <a:ext cx="38100" cy="85725"/>
            </a:xfrm>
            <a:custGeom>
              <a:avLst/>
              <a:gdLst>
                <a:gd name="T0" fmla="*/ 24 w 24"/>
                <a:gd name="T1" fmla="*/ 0 h 54"/>
                <a:gd name="T2" fmla="*/ 17 w 24"/>
                <a:gd name="T3" fmla="*/ 16 h 54"/>
                <a:gd name="T4" fmla="*/ 0 w 24"/>
                <a:gd name="T5" fmla="*/ 54 h 54"/>
                <a:gd name="T6" fmla="*/ 24 w 24"/>
                <a:gd name="T7" fmla="*/ 4 h 54"/>
                <a:gd name="T8" fmla="*/ 24 w 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4" y="0"/>
                  </a:moveTo>
                  <a:lnTo>
                    <a:pt x="17" y="16"/>
                  </a:lnTo>
                  <a:lnTo>
                    <a:pt x="0" y="54"/>
                  </a:lnTo>
                  <a:lnTo>
                    <a:pt x="24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íśḷiḍê">
              <a:extLst>
                <a:ext uri="{FF2B5EF4-FFF2-40B4-BE49-F238E27FC236}">
                  <a16:creationId xmlns:a16="http://schemas.microsoft.com/office/drawing/2014/main" id="{AD418085-7CBF-41E0-9FAE-78A9097325A2}"/>
                </a:ext>
              </a:extLst>
            </p:cNvPr>
            <p:cNvSpPr/>
            <p:nvPr/>
          </p:nvSpPr>
          <p:spPr bwMode="auto">
            <a:xfrm>
              <a:off x="8543926" y="2020888"/>
              <a:ext cx="38100" cy="85725"/>
            </a:xfrm>
            <a:custGeom>
              <a:avLst/>
              <a:gdLst>
                <a:gd name="T0" fmla="*/ 24 w 24"/>
                <a:gd name="T1" fmla="*/ 0 h 54"/>
                <a:gd name="T2" fmla="*/ 17 w 24"/>
                <a:gd name="T3" fmla="*/ 16 h 54"/>
                <a:gd name="T4" fmla="*/ 0 w 24"/>
                <a:gd name="T5" fmla="*/ 54 h 54"/>
                <a:gd name="T6" fmla="*/ 24 w 24"/>
                <a:gd name="T7" fmla="*/ 4 h 54"/>
                <a:gd name="T8" fmla="*/ 24 w 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4" y="0"/>
                  </a:moveTo>
                  <a:lnTo>
                    <a:pt x="17" y="16"/>
                  </a:lnTo>
                  <a:lnTo>
                    <a:pt x="0" y="54"/>
                  </a:lnTo>
                  <a:lnTo>
                    <a:pt x="24" y="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iṣḻídè">
              <a:extLst>
                <a:ext uri="{FF2B5EF4-FFF2-40B4-BE49-F238E27FC236}">
                  <a16:creationId xmlns:a16="http://schemas.microsoft.com/office/drawing/2014/main" id="{152085DA-69A9-455D-94A7-84F2C7D7E438}"/>
                </a:ext>
              </a:extLst>
            </p:cNvPr>
            <p:cNvSpPr/>
            <p:nvPr/>
          </p:nvSpPr>
          <p:spPr bwMode="auto">
            <a:xfrm>
              <a:off x="8047038" y="2459038"/>
              <a:ext cx="238125" cy="90488"/>
            </a:xfrm>
            <a:custGeom>
              <a:avLst/>
              <a:gdLst>
                <a:gd name="T0" fmla="*/ 120 w 120"/>
                <a:gd name="T1" fmla="*/ 0 h 46"/>
                <a:gd name="T2" fmla="*/ 0 w 120"/>
                <a:gd name="T3" fmla="*/ 46 h 46"/>
                <a:gd name="T4" fmla="*/ 0 w 120"/>
                <a:gd name="T5" fmla="*/ 46 h 46"/>
                <a:gd name="T6" fmla="*/ 114 w 120"/>
                <a:gd name="T7" fmla="*/ 13 h 46"/>
                <a:gd name="T8" fmla="*/ 120 w 120"/>
                <a:gd name="T9" fmla="*/ 5 h 46"/>
                <a:gd name="T10" fmla="*/ 120 w 120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46">
                  <a:moveTo>
                    <a:pt x="120" y="0"/>
                  </a:moveTo>
                  <a:cubicBezTo>
                    <a:pt x="104" y="36"/>
                    <a:pt x="19" y="45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83" y="42"/>
                    <a:pt x="114" y="13"/>
                  </a:cubicBezTo>
                  <a:cubicBezTo>
                    <a:pt x="116" y="10"/>
                    <a:pt x="118" y="8"/>
                    <a:pt x="120" y="5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îşlïḍé">
              <a:extLst>
                <a:ext uri="{FF2B5EF4-FFF2-40B4-BE49-F238E27FC236}">
                  <a16:creationId xmlns:a16="http://schemas.microsoft.com/office/drawing/2014/main" id="{5BDD48CD-FB4A-48D9-801C-B417095D743E}"/>
                </a:ext>
              </a:extLst>
            </p:cNvPr>
            <p:cNvSpPr/>
            <p:nvPr/>
          </p:nvSpPr>
          <p:spPr bwMode="auto">
            <a:xfrm>
              <a:off x="8267701" y="3170238"/>
              <a:ext cx="20638" cy="68263"/>
            </a:xfrm>
            <a:custGeom>
              <a:avLst/>
              <a:gdLst>
                <a:gd name="T0" fmla="*/ 10 w 11"/>
                <a:gd name="T1" fmla="*/ 0 h 34"/>
                <a:gd name="T2" fmla="*/ 5 w 11"/>
                <a:gd name="T3" fmla="*/ 34 h 34"/>
                <a:gd name="T4" fmla="*/ 0 w 11"/>
                <a:gd name="T5" fmla="*/ 34 h 34"/>
                <a:gd name="T6" fmla="*/ 0 w 11"/>
                <a:gd name="T7" fmla="*/ 34 h 34"/>
                <a:gd name="T8" fmla="*/ 6 w 11"/>
                <a:gd name="T9" fmla="*/ 34 h 34"/>
                <a:gd name="T10" fmla="*/ 11 w 11"/>
                <a:gd name="T11" fmla="*/ 0 h 34"/>
                <a:gd name="T12" fmla="*/ 10 w 11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4">
                  <a:moveTo>
                    <a:pt x="10" y="0"/>
                  </a:moveTo>
                  <a:cubicBezTo>
                    <a:pt x="7" y="20"/>
                    <a:pt x="5" y="34"/>
                    <a:pt x="5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28"/>
                    <a:pt x="8" y="16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rgbClr val="3B38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ïṥḷîḑe">
              <a:extLst>
                <a:ext uri="{FF2B5EF4-FFF2-40B4-BE49-F238E27FC236}">
                  <a16:creationId xmlns:a16="http://schemas.microsoft.com/office/drawing/2014/main" id="{2B32E74C-832C-4C05-99C1-313FB8E8336E}"/>
                </a:ext>
              </a:extLst>
            </p:cNvPr>
            <p:cNvSpPr/>
            <p:nvPr/>
          </p:nvSpPr>
          <p:spPr bwMode="auto">
            <a:xfrm>
              <a:off x="8286751" y="2046288"/>
              <a:ext cx="284163" cy="1123950"/>
            </a:xfrm>
            <a:custGeom>
              <a:avLst/>
              <a:gdLst>
                <a:gd name="T0" fmla="*/ 143 w 143"/>
                <a:gd name="T1" fmla="*/ 0 h 568"/>
                <a:gd name="T2" fmla="*/ 109 w 143"/>
                <a:gd name="T3" fmla="*/ 73 h 568"/>
                <a:gd name="T4" fmla="*/ 56 w 143"/>
                <a:gd name="T5" fmla="*/ 301 h 568"/>
                <a:gd name="T6" fmla="*/ 21 w 143"/>
                <a:gd name="T7" fmla="*/ 473 h 568"/>
                <a:gd name="T8" fmla="*/ 0 w 143"/>
                <a:gd name="T9" fmla="*/ 568 h 568"/>
                <a:gd name="T10" fmla="*/ 1 w 143"/>
                <a:gd name="T11" fmla="*/ 568 h 568"/>
                <a:gd name="T12" fmla="*/ 21 w 143"/>
                <a:gd name="T13" fmla="*/ 477 h 568"/>
                <a:gd name="T14" fmla="*/ 56 w 143"/>
                <a:gd name="T15" fmla="*/ 304 h 568"/>
                <a:gd name="T16" fmla="*/ 109 w 143"/>
                <a:gd name="T17" fmla="*/ 76 h 568"/>
                <a:gd name="T18" fmla="*/ 130 w 143"/>
                <a:gd name="T19" fmla="*/ 30 h 568"/>
                <a:gd name="T20" fmla="*/ 143 w 143"/>
                <a:gd name="T21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568">
                  <a:moveTo>
                    <a:pt x="143" y="0"/>
                  </a:moveTo>
                  <a:cubicBezTo>
                    <a:pt x="109" y="73"/>
                    <a:pt x="109" y="73"/>
                    <a:pt x="109" y="73"/>
                  </a:cubicBezTo>
                  <a:cubicBezTo>
                    <a:pt x="85" y="102"/>
                    <a:pt x="58" y="271"/>
                    <a:pt x="56" y="301"/>
                  </a:cubicBezTo>
                  <a:cubicBezTo>
                    <a:pt x="54" y="330"/>
                    <a:pt x="32" y="451"/>
                    <a:pt x="21" y="473"/>
                  </a:cubicBezTo>
                  <a:cubicBezTo>
                    <a:pt x="14" y="487"/>
                    <a:pt x="6" y="535"/>
                    <a:pt x="0" y="568"/>
                  </a:cubicBezTo>
                  <a:cubicBezTo>
                    <a:pt x="1" y="568"/>
                    <a:pt x="1" y="568"/>
                    <a:pt x="1" y="568"/>
                  </a:cubicBezTo>
                  <a:cubicBezTo>
                    <a:pt x="6" y="535"/>
                    <a:pt x="14" y="490"/>
                    <a:pt x="21" y="477"/>
                  </a:cubicBezTo>
                  <a:cubicBezTo>
                    <a:pt x="32" y="455"/>
                    <a:pt x="54" y="333"/>
                    <a:pt x="56" y="304"/>
                  </a:cubicBezTo>
                  <a:cubicBezTo>
                    <a:pt x="58" y="275"/>
                    <a:pt x="85" y="105"/>
                    <a:pt x="109" y="76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43" y="0"/>
                    <a:pt x="143" y="0"/>
                    <a:pt x="14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ïṡļiḓè">
              <a:extLst>
                <a:ext uri="{FF2B5EF4-FFF2-40B4-BE49-F238E27FC236}">
                  <a16:creationId xmlns:a16="http://schemas.microsoft.com/office/drawing/2014/main" id="{6D435516-7E66-455F-8C63-CA8C91F145B4}"/>
                </a:ext>
              </a:extLst>
            </p:cNvPr>
            <p:cNvSpPr/>
            <p:nvPr/>
          </p:nvSpPr>
          <p:spPr bwMode="auto">
            <a:xfrm>
              <a:off x="8015288" y="1998663"/>
              <a:ext cx="566738" cy="1239838"/>
            </a:xfrm>
            <a:custGeom>
              <a:avLst/>
              <a:gdLst>
                <a:gd name="T0" fmla="*/ 286 w 286"/>
                <a:gd name="T1" fmla="*/ 0 h 626"/>
                <a:gd name="T2" fmla="*/ 229 w 286"/>
                <a:gd name="T3" fmla="*/ 23 h 626"/>
                <a:gd name="T4" fmla="*/ 177 w 286"/>
                <a:gd name="T5" fmla="*/ 39 h 626"/>
                <a:gd name="T6" fmla="*/ 130 w 286"/>
                <a:gd name="T7" fmla="*/ 83 h 626"/>
                <a:gd name="T8" fmla="*/ 0 w 286"/>
                <a:gd name="T9" fmla="*/ 168 h 626"/>
                <a:gd name="T10" fmla="*/ 13 w 286"/>
                <a:gd name="T11" fmla="*/ 278 h 626"/>
                <a:gd name="T12" fmla="*/ 136 w 286"/>
                <a:gd name="T13" fmla="*/ 232 h 626"/>
                <a:gd name="T14" fmla="*/ 105 w 286"/>
                <a:gd name="T15" fmla="*/ 626 h 626"/>
                <a:gd name="T16" fmla="*/ 132 w 286"/>
                <a:gd name="T17" fmla="*/ 626 h 626"/>
                <a:gd name="T18" fmla="*/ 158 w 286"/>
                <a:gd name="T19" fmla="*/ 497 h 626"/>
                <a:gd name="T20" fmla="*/ 193 w 286"/>
                <a:gd name="T21" fmla="*/ 325 h 626"/>
                <a:gd name="T22" fmla="*/ 246 w 286"/>
                <a:gd name="T23" fmla="*/ 97 h 626"/>
                <a:gd name="T24" fmla="*/ 286 w 286"/>
                <a:gd name="T25" fmla="*/ 11 h 626"/>
                <a:gd name="T26" fmla="*/ 286 w 286"/>
                <a:gd name="T27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626">
                  <a:moveTo>
                    <a:pt x="286" y="0"/>
                  </a:moveTo>
                  <a:cubicBezTo>
                    <a:pt x="269" y="12"/>
                    <a:pt x="250" y="21"/>
                    <a:pt x="229" y="23"/>
                  </a:cubicBezTo>
                  <a:cubicBezTo>
                    <a:pt x="211" y="24"/>
                    <a:pt x="193" y="30"/>
                    <a:pt x="177" y="39"/>
                  </a:cubicBezTo>
                  <a:cubicBezTo>
                    <a:pt x="158" y="49"/>
                    <a:pt x="137" y="65"/>
                    <a:pt x="130" y="83"/>
                  </a:cubicBezTo>
                  <a:cubicBezTo>
                    <a:pt x="118" y="120"/>
                    <a:pt x="37" y="181"/>
                    <a:pt x="0" y="168"/>
                  </a:cubicBezTo>
                  <a:cubicBezTo>
                    <a:pt x="13" y="278"/>
                    <a:pt x="13" y="278"/>
                    <a:pt x="13" y="278"/>
                  </a:cubicBezTo>
                  <a:cubicBezTo>
                    <a:pt x="13" y="278"/>
                    <a:pt x="118" y="273"/>
                    <a:pt x="136" y="232"/>
                  </a:cubicBezTo>
                  <a:cubicBezTo>
                    <a:pt x="105" y="626"/>
                    <a:pt x="105" y="626"/>
                    <a:pt x="105" y="626"/>
                  </a:cubicBezTo>
                  <a:cubicBezTo>
                    <a:pt x="132" y="626"/>
                    <a:pt x="132" y="626"/>
                    <a:pt x="132" y="626"/>
                  </a:cubicBezTo>
                  <a:cubicBezTo>
                    <a:pt x="132" y="626"/>
                    <a:pt x="147" y="520"/>
                    <a:pt x="158" y="497"/>
                  </a:cubicBezTo>
                  <a:cubicBezTo>
                    <a:pt x="169" y="475"/>
                    <a:pt x="191" y="354"/>
                    <a:pt x="193" y="325"/>
                  </a:cubicBezTo>
                  <a:cubicBezTo>
                    <a:pt x="195" y="295"/>
                    <a:pt x="222" y="126"/>
                    <a:pt x="246" y="97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0"/>
                    <a:pt x="286" y="0"/>
                    <a:pt x="286" y="0"/>
                  </a:cubicBezTo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ïṡ1íḍe">
              <a:extLst>
                <a:ext uri="{FF2B5EF4-FFF2-40B4-BE49-F238E27FC236}">
                  <a16:creationId xmlns:a16="http://schemas.microsoft.com/office/drawing/2014/main" id="{153EDDC0-613C-413E-8A90-067699974326}"/>
                </a:ext>
              </a:extLst>
            </p:cNvPr>
            <p:cNvSpPr/>
            <p:nvPr/>
          </p:nvSpPr>
          <p:spPr bwMode="auto">
            <a:xfrm>
              <a:off x="8575676" y="1958976"/>
              <a:ext cx="3175" cy="12700"/>
            </a:xfrm>
            <a:custGeom>
              <a:avLst/>
              <a:gdLst>
                <a:gd name="T0" fmla="*/ 0 w 1"/>
                <a:gd name="T1" fmla="*/ 0 h 6"/>
                <a:gd name="T2" fmla="*/ 1 w 1"/>
                <a:gd name="T3" fmla="*/ 5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2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iṣľiďè">
              <a:extLst>
                <a:ext uri="{FF2B5EF4-FFF2-40B4-BE49-F238E27FC236}">
                  <a16:creationId xmlns:a16="http://schemas.microsoft.com/office/drawing/2014/main" id="{7821DDF1-DEF0-40AF-BA0A-E774D709ABEE}"/>
                </a:ext>
              </a:extLst>
            </p:cNvPr>
            <p:cNvSpPr/>
            <p:nvPr/>
          </p:nvSpPr>
          <p:spPr bwMode="auto">
            <a:xfrm>
              <a:off x="8578851" y="1939926"/>
              <a:ext cx="120650" cy="33338"/>
            </a:xfrm>
            <a:custGeom>
              <a:avLst/>
              <a:gdLst>
                <a:gd name="T0" fmla="*/ 61 w 61"/>
                <a:gd name="T1" fmla="*/ 0 h 17"/>
                <a:gd name="T2" fmla="*/ 16 w 61"/>
                <a:gd name="T3" fmla="*/ 11 h 17"/>
                <a:gd name="T4" fmla="*/ 0 w 61"/>
                <a:gd name="T5" fmla="*/ 10 h 17"/>
                <a:gd name="T6" fmla="*/ 0 w 61"/>
                <a:gd name="T7" fmla="*/ 16 h 17"/>
                <a:gd name="T8" fmla="*/ 16 w 61"/>
                <a:gd name="T9" fmla="*/ 17 h 17"/>
                <a:gd name="T10" fmla="*/ 16 w 61"/>
                <a:gd name="T11" fmla="*/ 17 h 17"/>
                <a:gd name="T12" fmla="*/ 61 w 6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7">
                  <a:moveTo>
                    <a:pt x="61" y="0"/>
                  </a:moveTo>
                  <a:cubicBezTo>
                    <a:pt x="48" y="7"/>
                    <a:pt x="32" y="11"/>
                    <a:pt x="16" y="11"/>
                  </a:cubicBezTo>
                  <a:cubicBezTo>
                    <a:pt x="10" y="11"/>
                    <a:pt x="5" y="11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6" y="16"/>
                    <a:pt x="11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33" y="17"/>
                    <a:pt x="48" y="10"/>
                    <a:pt x="61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îş1îḍé">
              <a:extLst>
                <a:ext uri="{FF2B5EF4-FFF2-40B4-BE49-F238E27FC236}">
                  <a16:creationId xmlns:a16="http://schemas.microsoft.com/office/drawing/2014/main" id="{B77B39A8-1E63-487A-9D5F-271ED58F87F4}"/>
                </a:ext>
              </a:extLst>
            </p:cNvPr>
            <p:cNvSpPr/>
            <p:nvPr/>
          </p:nvSpPr>
          <p:spPr bwMode="auto">
            <a:xfrm>
              <a:off x="8412163" y="1570038"/>
              <a:ext cx="393700" cy="392113"/>
            </a:xfrm>
            <a:prstGeom prst="ellipse">
              <a:avLst/>
            </a:pr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íšľîdé">
              <a:extLst>
                <a:ext uri="{FF2B5EF4-FFF2-40B4-BE49-F238E27FC236}">
                  <a16:creationId xmlns:a16="http://schemas.microsoft.com/office/drawing/2014/main" id="{9C207FB3-FC9A-4C56-BEDD-62051B6AE853}"/>
                </a:ext>
              </a:extLst>
            </p:cNvPr>
            <p:cNvSpPr/>
            <p:nvPr/>
          </p:nvSpPr>
          <p:spPr bwMode="auto">
            <a:xfrm>
              <a:off x="8394701" y="1512888"/>
              <a:ext cx="463550" cy="406400"/>
            </a:xfrm>
            <a:custGeom>
              <a:avLst/>
              <a:gdLst>
                <a:gd name="T0" fmla="*/ 234 w 234"/>
                <a:gd name="T1" fmla="*/ 172 h 206"/>
                <a:gd name="T2" fmla="*/ 222 w 234"/>
                <a:gd name="T3" fmla="*/ 187 h 206"/>
                <a:gd name="T4" fmla="*/ 210 w 234"/>
                <a:gd name="T5" fmla="*/ 197 h 206"/>
                <a:gd name="T6" fmla="*/ 212 w 234"/>
                <a:gd name="T7" fmla="*/ 206 h 206"/>
                <a:gd name="T8" fmla="*/ 234 w 234"/>
                <a:gd name="T9" fmla="*/ 172 h 206"/>
                <a:gd name="T10" fmla="*/ 3 w 234"/>
                <a:gd name="T11" fmla="*/ 0 h 206"/>
                <a:gd name="T12" fmla="*/ 0 w 234"/>
                <a:gd name="T13" fmla="*/ 30 h 206"/>
                <a:gd name="T14" fmla="*/ 19 w 234"/>
                <a:gd name="T15" fmla="*/ 72 h 206"/>
                <a:gd name="T16" fmla="*/ 28 w 234"/>
                <a:gd name="T17" fmla="*/ 53 h 206"/>
                <a:gd name="T18" fmla="*/ 26 w 234"/>
                <a:gd name="T19" fmla="*/ 53 h 206"/>
                <a:gd name="T20" fmla="*/ 3 w 234"/>
                <a:gd name="T21" fmla="*/ 9 h 206"/>
                <a:gd name="T22" fmla="*/ 3 w 234"/>
                <a:gd name="T2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4" h="206">
                  <a:moveTo>
                    <a:pt x="234" y="172"/>
                  </a:moveTo>
                  <a:cubicBezTo>
                    <a:pt x="231" y="178"/>
                    <a:pt x="227" y="182"/>
                    <a:pt x="222" y="187"/>
                  </a:cubicBezTo>
                  <a:cubicBezTo>
                    <a:pt x="218" y="191"/>
                    <a:pt x="214" y="194"/>
                    <a:pt x="210" y="197"/>
                  </a:cubicBezTo>
                  <a:cubicBezTo>
                    <a:pt x="211" y="200"/>
                    <a:pt x="212" y="203"/>
                    <a:pt x="212" y="206"/>
                  </a:cubicBezTo>
                  <a:cubicBezTo>
                    <a:pt x="222" y="196"/>
                    <a:pt x="230" y="185"/>
                    <a:pt x="234" y="172"/>
                  </a:cubicBezTo>
                  <a:moveTo>
                    <a:pt x="3" y="0"/>
                  </a:moveTo>
                  <a:cubicBezTo>
                    <a:pt x="1" y="10"/>
                    <a:pt x="0" y="20"/>
                    <a:pt x="0" y="30"/>
                  </a:cubicBezTo>
                  <a:cubicBezTo>
                    <a:pt x="0" y="44"/>
                    <a:pt x="6" y="65"/>
                    <a:pt x="19" y="72"/>
                  </a:cubicBezTo>
                  <a:cubicBezTo>
                    <a:pt x="21" y="66"/>
                    <a:pt x="24" y="59"/>
                    <a:pt x="28" y="53"/>
                  </a:cubicBezTo>
                  <a:cubicBezTo>
                    <a:pt x="27" y="53"/>
                    <a:pt x="27" y="53"/>
                    <a:pt x="26" y="53"/>
                  </a:cubicBezTo>
                  <a:cubicBezTo>
                    <a:pt x="10" y="47"/>
                    <a:pt x="3" y="24"/>
                    <a:pt x="3" y="9"/>
                  </a:cubicBezTo>
                  <a:cubicBezTo>
                    <a:pt x="3" y="6"/>
                    <a:pt x="3" y="3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íṧḷîḋe">
              <a:extLst>
                <a:ext uri="{FF2B5EF4-FFF2-40B4-BE49-F238E27FC236}">
                  <a16:creationId xmlns:a16="http://schemas.microsoft.com/office/drawing/2014/main" id="{50D9C8BC-C90B-46F0-B11D-2D6DA7CECD7C}"/>
                </a:ext>
              </a:extLst>
            </p:cNvPr>
            <p:cNvSpPr/>
            <p:nvPr/>
          </p:nvSpPr>
          <p:spPr bwMode="auto">
            <a:xfrm>
              <a:off x="8399463" y="1412876"/>
              <a:ext cx="471488" cy="522288"/>
            </a:xfrm>
            <a:custGeom>
              <a:avLst/>
              <a:gdLst>
                <a:gd name="T0" fmla="*/ 80 w 238"/>
                <a:gd name="T1" fmla="*/ 0 h 264"/>
                <a:gd name="T2" fmla="*/ 51 w 238"/>
                <a:gd name="T3" fmla="*/ 11 h 264"/>
                <a:gd name="T4" fmla="*/ 36 w 238"/>
                <a:gd name="T5" fmla="*/ 37 h 264"/>
                <a:gd name="T6" fmla="*/ 23 w 238"/>
                <a:gd name="T7" fmla="*/ 20 h 264"/>
                <a:gd name="T8" fmla="*/ 23 w 238"/>
                <a:gd name="T9" fmla="*/ 12 h 264"/>
                <a:gd name="T10" fmla="*/ 7 w 238"/>
                <a:gd name="T11" fmla="*/ 47 h 264"/>
                <a:gd name="T12" fmla="*/ 3 w 238"/>
                <a:gd name="T13" fmla="*/ 37 h 264"/>
                <a:gd name="T14" fmla="*/ 0 w 238"/>
                <a:gd name="T15" fmla="*/ 50 h 264"/>
                <a:gd name="T16" fmla="*/ 0 w 238"/>
                <a:gd name="T17" fmla="*/ 59 h 264"/>
                <a:gd name="T18" fmla="*/ 23 w 238"/>
                <a:gd name="T19" fmla="*/ 103 h 264"/>
                <a:gd name="T20" fmla="*/ 25 w 238"/>
                <a:gd name="T21" fmla="*/ 103 h 264"/>
                <a:gd name="T22" fmla="*/ 16 w 238"/>
                <a:gd name="T23" fmla="*/ 122 h 264"/>
                <a:gd name="T24" fmla="*/ 19 w 238"/>
                <a:gd name="T25" fmla="*/ 123 h 264"/>
                <a:gd name="T26" fmla="*/ 22 w 238"/>
                <a:gd name="T27" fmla="*/ 124 h 264"/>
                <a:gd name="T28" fmla="*/ 106 w 238"/>
                <a:gd name="T29" fmla="*/ 79 h 264"/>
                <a:gd name="T30" fmla="*/ 205 w 238"/>
                <a:gd name="T31" fmla="*/ 178 h 264"/>
                <a:gd name="T32" fmla="*/ 191 w 238"/>
                <a:gd name="T33" fmla="*/ 228 h 264"/>
                <a:gd name="T34" fmla="*/ 199 w 238"/>
                <a:gd name="T35" fmla="*/ 264 h 264"/>
                <a:gd name="T36" fmla="*/ 209 w 238"/>
                <a:gd name="T37" fmla="*/ 256 h 264"/>
                <a:gd name="T38" fmla="*/ 207 w 238"/>
                <a:gd name="T39" fmla="*/ 247 h 264"/>
                <a:gd name="T40" fmla="*/ 219 w 238"/>
                <a:gd name="T41" fmla="*/ 237 h 264"/>
                <a:gd name="T42" fmla="*/ 231 w 238"/>
                <a:gd name="T43" fmla="*/ 222 h 264"/>
                <a:gd name="T44" fmla="*/ 235 w 238"/>
                <a:gd name="T45" fmla="*/ 209 h 264"/>
                <a:gd name="T46" fmla="*/ 237 w 238"/>
                <a:gd name="T47" fmla="*/ 166 h 264"/>
                <a:gd name="T48" fmla="*/ 235 w 238"/>
                <a:gd name="T49" fmla="*/ 116 h 264"/>
                <a:gd name="T50" fmla="*/ 232 w 238"/>
                <a:gd name="T51" fmla="*/ 88 h 264"/>
                <a:gd name="T52" fmla="*/ 143 w 238"/>
                <a:gd name="T53" fmla="*/ 20 h 264"/>
                <a:gd name="T54" fmla="*/ 141 w 238"/>
                <a:gd name="T55" fmla="*/ 20 h 264"/>
                <a:gd name="T56" fmla="*/ 105 w 238"/>
                <a:gd name="T57" fmla="*/ 22 h 264"/>
                <a:gd name="T58" fmla="*/ 84 w 238"/>
                <a:gd name="T59" fmla="*/ 22 h 264"/>
                <a:gd name="T60" fmla="*/ 74 w 238"/>
                <a:gd name="T61" fmla="*/ 22 h 264"/>
                <a:gd name="T62" fmla="*/ 74 w 238"/>
                <a:gd name="T63" fmla="*/ 22 h 264"/>
                <a:gd name="T64" fmla="*/ 70 w 238"/>
                <a:gd name="T65" fmla="*/ 21 h 264"/>
                <a:gd name="T66" fmla="*/ 69 w 238"/>
                <a:gd name="T67" fmla="*/ 18 h 264"/>
                <a:gd name="T68" fmla="*/ 80 w 238"/>
                <a:gd name="T6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" h="264">
                  <a:moveTo>
                    <a:pt x="80" y="0"/>
                  </a:moveTo>
                  <a:cubicBezTo>
                    <a:pt x="70" y="2"/>
                    <a:pt x="60" y="6"/>
                    <a:pt x="51" y="11"/>
                  </a:cubicBezTo>
                  <a:cubicBezTo>
                    <a:pt x="42" y="17"/>
                    <a:pt x="35" y="27"/>
                    <a:pt x="36" y="37"/>
                  </a:cubicBezTo>
                  <a:cubicBezTo>
                    <a:pt x="30" y="33"/>
                    <a:pt x="26" y="27"/>
                    <a:pt x="23" y="20"/>
                  </a:cubicBezTo>
                  <a:cubicBezTo>
                    <a:pt x="23" y="18"/>
                    <a:pt x="23" y="15"/>
                    <a:pt x="23" y="12"/>
                  </a:cubicBezTo>
                  <a:cubicBezTo>
                    <a:pt x="15" y="23"/>
                    <a:pt x="10" y="34"/>
                    <a:pt x="7" y="47"/>
                  </a:cubicBezTo>
                  <a:cubicBezTo>
                    <a:pt x="4" y="45"/>
                    <a:pt x="3" y="41"/>
                    <a:pt x="3" y="37"/>
                  </a:cubicBezTo>
                  <a:cubicBezTo>
                    <a:pt x="2" y="41"/>
                    <a:pt x="1" y="46"/>
                    <a:pt x="0" y="50"/>
                  </a:cubicBezTo>
                  <a:cubicBezTo>
                    <a:pt x="0" y="53"/>
                    <a:pt x="0" y="56"/>
                    <a:pt x="0" y="59"/>
                  </a:cubicBezTo>
                  <a:cubicBezTo>
                    <a:pt x="0" y="74"/>
                    <a:pt x="7" y="97"/>
                    <a:pt x="23" y="103"/>
                  </a:cubicBezTo>
                  <a:cubicBezTo>
                    <a:pt x="24" y="103"/>
                    <a:pt x="24" y="103"/>
                    <a:pt x="25" y="103"/>
                  </a:cubicBezTo>
                  <a:cubicBezTo>
                    <a:pt x="21" y="109"/>
                    <a:pt x="18" y="116"/>
                    <a:pt x="16" y="122"/>
                  </a:cubicBezTo>
                  <a:cubicBezTo>
                    <a:pt x="17" y="122"/>
                    <a:pt x="18" y="123"/>
                    <a:pt x="19" y="123"/>
                  </a:cubicBezTo>
                  <a:cubicBezTo>
                    <a:pt x="20" y="124"/>
                    <a:pt x="21" y="124"/>
                    <a:pt x="22" y="124"/>
                  </a:cubicBezTo>
                  <a:cubicBezTo>
                    <a:pt x="40" y="97"/>
                    <a:pt x="71" y="79"/>
                    <a:pt x="106" y="79"/>
                  </a:cubicBezTo>
                  <a:cubicBezTo>
                    <a:pt x="161" y="79"/>
                    <a:pt x="205" y="123"/>
                    <a:pt x="205" y="178"/>
                  </a:cubicBezTo>
                  <a:cubicBezTo>
                    <a:pt x="205" y="196"/>
                    <a:pt x="200" y="213"/>
                    <a:pt x="191" y="228"/>
                  </a:cubicBezTo>
                  <a:cubicBezTo>
                    <a:pt x="193" y="242"/>
                    <a:pt x="196" y="254"/>
                    <a:pt x="199" y="264"/>
                  </a:cubicBezTo>
                  <a:cubicBezTo>
                    <a:pt x="203" y="262"/>
                    <a:pt x="206" y="259"/>
                    <a:pt x="209" y="256"/>
                  </a:cubicBezTo>
                  <a:cubicBezTo>
                    <a:pt x="209" y="253"/>
                    <a:pt x="208" y="250"/>
                    <a:pt x="207" y="247"/>
                  </a:cubicBezTo>
                  <a:cubicBezTo>
                    <a:pt x="211" y="244"/>
                    <a:pt x="215" y="241"/>
                    <a:pt x="219" y="237"/>
                  </a:cubicBezTo>
                  <a:cubicBezTo>
                    <a:pt x="224" y="232"/>
                    <a:pt x="228" y="228"/>
                    <a:pt x="231" y="222"/>
                  </a:cubicBezTo>
                  <a:cubicBezTo>
                    <a:pt x="233" y="218"/>
                    <a:pt x="234" y="213"/>
                    <a:pt x="235" y="209"/>
                  </a:cubicBezTo>
                  <a:cubicBezTo>
                    <a:pt x="238" y="194"/>
                    <a:pt x="238" y="180"/>
                    <a:pt x="237" y="166"/>
                  </a:cubicBezTo>
                  <a:cubicBezTo>
                    <a:pt x="235" y="116"/>
                    <a:pt x="235" y="116"/>
                    <a:pt x="235" y="116"/>
                  </a:cubicBezTo>
                  <a:cubicBezTo>
                    <a:pt x="235" y="107"/>
                    <a:pt x="234" y="97"/>
                    <a:pt x="232" y="88"/>
                  </a:cubicBezTo>
                  <a:cubicBezTo>
                    <a:pt x="223" y="49"/>
                    <a:pt x="183" y="21"/>
                    <a:pt x="143" y="20"/>
                  </a:cubicBezTo>
                  <a:cubicBezTo>
                    <a:pt x="143" y="20"/>
                    <a:pt x="142" y="20"/>
                    <a:pt x="141" y="20"/>
                  </a:cubicBezTo>
                  <a:cubicBezTo>
                    <a:pt x="129" y="20"/>
                    <a:pt x="117" y="20"/>
                    <a:pt x="105" y="22"/>
                  </a:cubicBezTo>
                  <a:cubicBezTo>
                    <a:pt x="98" y="22"/>
                    <a:pt x="91" y="22"/>
                    <a:pt x="84" y="22"/>
                  </a:cubicBezTo>
                  <a:cubicBezTo>
                    <a:pt x="80" y="22"/>
                    <a:pt x="77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2" y="22"/>
                    <a:pt x="71" y="22"/>
                    <a:pt x="70" y="21"/>
                  </a:cubicBezTo>
                  <a:cubicBezTo>
                    <a:pt x="70" y="21"/>
                    <a:pt x="69" y="19"/>
                    <a:pt x="69" y="18"/>
                  </a:cubicBezTo>
                  <a:cubicBezTo>
                    <a:pt x="68" y="10"/>
                    <a:pt x="73" y="3"/>
                    <a:pt x="8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íşḷíḋê">
              <a:extLst>
                <a:ext uri="{FF2B5EF4-FFF2-40B4-BE49-F238E27FC236}">
                  <a16:creationId xmlns:a16="http://schemas.microsoft.com/office/drawing/2014/main" id="{A501FF6B-3BBD-4273-9F2E-814638BAE474}"/>
                </a:ext>
              </a:extLst>
            </p:cNvPr>
            <p:cNvSpPr/>
            <p:nvPr/>
          </p:nvSpPr>
          <p:spPr bwMode="auto">
            <a:xfrm>
              <a:off x="8751888" y="1865313"/>
              <a:ext cx="42863" cy="82550"/>
            </a:xfrm>
            <a:custGeom>
              <a:avLst/>
              <a:gdLst>
                <a:gd name="T0" fmla="*/ 13 w 21"/>
                <a:gd name="T1" fmla="*/ 0 h 42"/>
                <a:gd name="T2" fmla="*/ 0 w 21"/>
                <a:gd name="T3" fmla="*/ 18 h 42"/>
                <a:gd name="T4" fmla="*/ 11 w 21"/>
                <a:gd name="T5" fmla="*/ 42 h 42"/>
                <a:gd name="T6" fmla="*/ 21 w 21"/>
                <a:gd name="T7" fmla="*/ 36 h 42"/>
                <a:gd name="T8" fmla="*/ 13 w 2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2">
                  <a:moveTo>
                    <a:pt x="13" y="0"/>
                  </a:moveTo>
                  <a:cubicBezTo>
                    <a:pt x="10" y="7"/>
                    <a:pt x="5" y="13"/>
                    <a:pt x="0" y="18"/>
                  </a:cubicBezTo>
                  <a:cubicBezTo>
                    <a:pt x="2" y="27"/>
                    <a:pt x="6" y="35"/>
                    <a:pt x="11" y="42"/>
                  </a:cubicBezTo>
                  <a:cubicBezTo>
                    <a:pt x="14" y="41"/>
                    <a:pt x="18" y="38"/>
                    <a:pt x="21" y="36"/>
                  </a:cubicBezTo>
                  <a:cubicBezTo>
                    <a:pt x="18" y="26"/>
                    <a:pt x="15" y="14"/>
                    <a:pt x="13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isļiďê">
              <a:extLst>
                <a:ext uri="{FF2B5EF4-FFF2-40B4-BE49-F238E27FC236}">
                  <a16:creationId xmlns:a16="http://schemas.microsoft.com/office/drawing/2014/main" id="{D2EE52B0-3475-4212-A3C7-51FF09142864}"/>
                </a:ext>
              </a:extLst>
            </p:cNvPr>
            <p:cNvSpPr/>
            <p:nvPr/>
          </p:nvSpPr>
          <p:spPr bwMode="auto">
            <a:xfrm>
              <a:off x="8405813" y="1419226"/>
              <a:ext cx="57150" cy="66675"/>
            </a:xfrm>
            <a:custGeom>
              <a:avLst/>
              <a:gdLst>
                <a:gd name="T0" fmla="*/ 2 w 29"/>
                <a:gd name="T1" fmla="*/ 28 h 34"/>
                <a:gd name="T2" fmla="*/ 0 w 29"/>
                <a:gd name="T3" fmla="*/ 34 h 34"/>
                <a:gd name="T4" fmla="*/ 2 w 29"/>
                <a:gd name="T5" fmla="*/ 28 h 34"/>
                <a:gd name="T6" fmla="*/ 29 w 29"/>
                <a:gd name="T7" fmla="*/ 0 h 34"/>
                <a:gd name="T8" fmla="*/ 20 w 29"/>
                <a:gd name="T9" fmla="*/ 9 h 34"/>
                <a:gd name="T10" fmla="*/ 29 w 2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4">
                  <a:moveTo>
                    <a:pt x="2" y="28"/>
                  </a:moveTo>
                  <a:cubicBezTo>
                    <a:pt x="1" y="30"/>
                    <a:pt x="0" y="32"/>
                    <a:pt x="0" y="34"/>
                  </a:cubicBezTo>
                  <a:cubicBezTo>
                    <a:pt x="1" y="32"/>
                    <a:pt x="2" y="30"/>
                    <a:pt x="2" y="28"/>
                  </a:cubicBezTo>
                  <a:moveTo>
                    <a:pt x="29" y="0"/>
                  </a:moveTo>
                  <a:cubicBezTo>
                    <a:pt x="25" y="1"/>
                    <a:pt x="21" y="5"/>
                    <a:pt x="20" y="9"/>
                  </a:cubicBezTo>
                  <a:cubicBezTo>
                    <a:pt x="23" y="6"/>
                    <a:pt x="26" y="3"/>
                    <a:pt x="29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išḷídé">
              <a:extLst>
                <a:ext uri="{FF2B5EF4-FFF2-40B4-BE49-F238E27FC236}">
                  <a16:creationId xmlns:a16="http://schemas.microsoft.com/office/drawing/2014/main" id="{262EA2D9-815D-4AF9-9DCD-C885DC2AE5E8}"/>
                </a:ext>
              </a:extLst>
            </p:cNvPr>
            <p:cNvSpPr/>
            <p:nvPr/>
          </p:nvSpPr>
          <p:spPr bwMode="auto">
            <a:xfrm>
              <a:off x="8443913" y="1570038"/>
              <a:ext cx="361950" cy="330200"/>
            </a:xfrm>
            <a:custGeom>
              <a:avLst/>
              <a:gdLst>
                <a:gd name="T0" fmla="*/ 84 w 183"/>
                <a:gd name="T1" fmla="*/ 0 h 167"/>
                <a:gd name="T2" fmla="*/ 0 w 183"/>
                <a:gd name="T3" fmla="*/ 45 h 167"/>
                <a:gd name="T4" fmla="*/ 13 w 183"/>
                <a:gd name="T5" fmla="*/ 46 h 167"/>
                <a:gd name="T6" fmla="*/ 59 w 183"/>
                <a:gd name="T7" fmla="*/ 41 h 167"/>
                <a:gd name="T8" fmla="*/ 62 w 183"/>
                <a:gd name="T9" fmla="*/ 41 h 167"/>
                <a:gd name="T10" fmla="*/ 68 w 183"/>
                <a:gd name="T11" fmla="*/ 42 h 167"/>
                <a:gd name="T12" fmla="*/ 80 w 183"/>
                <a:gd name="T13" fmla="*/ 64 h 167"/>
                <a:gd name="T14" fmla="*/ 105 w 183"/>
                <a:gd name="T15" fmla="*/ 109 h 167"/>
                <a:gd name="T16" fmla="*/ 116 w 183"/>
                <a:gd name="T17" fmla="*/ 114 h 167"/>
                <a:gd name="T18" fmla="*/ 121 w 183"/>
                <a:gd name="T19" fmla="*/ 112 h 167"/>
                <a:gd name="T20" fmla="*/ 124 w 183"/>
                <a:gd name="T21" fmla="*/ 98 h 167"/>
                <a:gd name="T22" fmla="*/ 128 w 183"/>
                <a:gd name="T23" fmla="*/ 97 h 167"/>
                <a:gd name="T24" fmla="*/ 140 w 183"/>
                <a:gd name="T25" fmla="*/ 103 h 167"/>
                <a:gd name="T26" fmla="*/ 146 w 183"/>
                <a:gd name="T27" fmla="*/ 119 h 167"/>
                <a:gd name="T28" fmla="*/ 156 w 183"/>
                <a:gd name="T29" fmla="*/ 167 h 167"/>
                <a:gd name="T30" fmla="*/ 169 w 183"/>
                <a:gd name="T31" fmla="*/ 149 h 167"/>
                <a:gd name="T32" fmla="*/ 183 w 183"/>
                <a:gd name="T33" fmla="*/ 99 h 167"/>
                <a:gd name="T34" fmla="*/ 84 w 183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3" h="167">
                  <a:moveTo>
                    <a:pt x="84" y="0"/>
                  </a:moveTo>
                  <a:cubicBezTo>
                    <a:pt x="49" y="0"/>
                    <a:pt x="18" y="18"/>
                    <a:pt x="0" y="45"/>
                  </a:cubicBezTo>
                  <a:cubicBezTo>
                    <a:pt x="4" y="46"/>
                    <a:pt x="8" y="46"/>
                    <a:pt x="13" y="46"/>
                  </a:cubicBezTo>
                  <a:cubicBezTo>
                    <a:pt x="28" y="46"/>
                    <a:pt x="46" y="42"/>
                    <a:pt x="59" y="41"/>
                  </a:cubicBezTo>
                  <a:cubicBezTo>
                    <a:pt x="60" y="41"/>
                    <a:pt x="61" y="41"/>
                    <a:pt x="62" y="41"/>
                  </a:cubicBezTo>
                  <a:cubicBezTo>
                    <a:pt x="64" y="41"/>
                    <a:pt x="66" y="42"/>
                    <a:pt x="68" y="42"/>
                  </a:cubicBezTo>
                  <a:cubicBezTo>
                    <a:pt x="77" y="45"/>
                    <a:pt x="78" y="56"/>
                    <a:pt x="80" y="64"/>
                  </a:cubicBezTo>
                  <a:cubicBezTo>
                    <a:pt x="84" y="81"/>
                    <a:pt x="92" y="97"/>
                    <a:pt x="105" y="109"/>
                  </a:cubicBezTo>
                  <a:cubicBezTo>
                    <a:pt x="108" y="111"/>
                    <a:pt x="112" y="114"/>
                    <a:pt x="116" y="114"/>
                  </a:cubicBezTo>
                  <a:cubicBezTo>
                    <a:pt x="118" y="114"/>
                    <a:pt x="120" y="113"/>
                    <a:pt x="121" y="112"/>
                  </a:cubicBezTo>
                  <a:cubicBezTo>
                    <a:pt x="117" y="108"/>
                    <a:pt x="119" y="100"/>
                    <a:pt x="124" y="98"/>
                  </a:cubicBezTo>
                  <a:cubicBezTo>
                    <a:pt x="126" y="97"/>
                    <a:pt x="127" y="97"/>
                    <a:pt x="128" y="97"/>
                  </a:cubicBezTo>
                  <a:cubicBezTo>
                    <a:pt x="133" y="97"/>
                    <a:pt x="137" y="99"/>
                    <a:pt x="140" y="103"/>
                  </a:cubicBezTo>
                  <a:cubicBezTo>
                    <a:pt x="143" y="108"/>
                    <a:pt x="145" y="113"/>
                    <a:pt x="146" y="119"/>
                  </a:cubicBezTo>
                  <a:cubicBezTo>
                    <a:pt x="149" y="135"/>
                    <a:pt x="151" y="152"/>
                    <a:pt x="156" y="167"/>
                  </a:cubicBezTo>
                  <a:cubicBezTo>
                    <a:pt x="161" y="162"/>
                    <a:pt x="166" y="156"/>
                    <a:pt x="169" y="149"/>
                  </a:cubicBezTo>
                  <a:cubicBezTo>
                    <a:pt x="178" y="134"/>
                    <a:pt x="183" y="117"/>
                    <a:pt x="183" y="99"/>
                  </a:cubicBezTo>
                  <a:cubicBezTo>
                    <a:pt x="183" y="44"/>
                    <a:pt x="139" y="0"/>
                    <a:pt x="84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is1ïḓê">
              <a:extLst>
                <a:ext uri="{FF2B5EF4-FFF2-40B4-BE49-F238E27FC236}">
                  <a16:creationId xmlns:a16="http://schemas.microsoft.com/office/drawing/2014/main" id="{1DED1CF4-A94F-4526-9BD8-0583218D8A8B}"/>
                </a:ext>
              </a:extLst>
            </p:cNvPr>
            <p:cNvSpPr/>
            <p:nvPr/>
          </p:nvSpPr>
          <p:spPr bwMode="auto">
            <a:xfrm>
              <a:off x="8396288" y="1411288"/>
              <a:ext cx="479425" cy="534988"/>
            </a:xfrm>
            <a:custGeom>
              <a:avLst/>
              <a:gdLst>
                <a:gd name="T0" fmla="*/ 1 w 242"/>
                <a:gd name="T1" fmla="*/ 80 h 270"/>
                <a:gd name="T2" fmla="*/ 9 w 242"/>
                <a:gd name="T3" fmla="*/ 30 h 270"/>
                <a:gd name="T4" fmla="*/ 11 w 242"/>
                <a:gd name="T5" fmla="*/ 46 h 270"/>
                <a:gd name="T6" fmla="*/ 36 w 242"/>
                <a:gd name="T7" fmla="*/ 2 h 270"/>
                <a:gd name="T8" fmla="*/ 27 w 242"/>
                <a:gd name="T9" fmla="*/ 19 h 270"/>
                <a:gd name="T10" fmla="*/ 39 w 242"/>
                <a:gd name="T11" fmla="*/ 36 h 270"/>
                <a:gd name="T12" fmla="*/ 55 w 242"/>
                <a:gd name="T13" fmla="*/ 10 h 270"/>
                <a:gd name="T14" fmla="*/ 84 w 242"/>
                <a:gd name="T15" fmla="*/ 0 h 270"/>
                <a:gd name="T16" fmla="*/ 73 w 242"/>
                <a:gd name="T17" fmla="*/ 17 h 270"/>
                <a:gd name="T18" fmla="*/ 74 w 242"/>
                <a:gd name="T19" fmla="*/ 21 h 270"/>
                <a:gd name="T20" fmla="*/ 78 w 242"/>
                <a:gd name="T21" fmla="*/ 21 h 270"/>
                <a:gd name="T22" fmla="*/ 109 w 242"/>
                <a:gd name="T23" fmla="*/ 21 h 270"/>
                <a:gd name="T24" fmla="*/ 147 w 242"/>
                <a:gd name="T25" fmla="*/ 19 h 270"/>
                <a:gd name="T26" fmla="*/ 236 w 242"/>
                <a:gd name="T27" fmla="*/ 87 h 270"/>
                <a:gd name="T28" fmla="*/ 239 w 242"/>
                <a:gd name="T29" fmla="*/ 115 h 270"/>
                <a:gd name="T30" fmla="*/ 241 w 242"/>
                <a:gd name="T31" fmla="*/ 165 h 270"/>
                <a:gd name="T32" fmla="*/ 239 w 242"/>
                <a:gd name="T33" fmla="*/ 208 h 270"/>
                <a:gd name="T34" fmla="*/ 192 w 242"/>
                <a:gd name="T35" fmla="*/ 270 h 270"/>
                <a:gd name="T36" fmla="*/ 172 w 242"/>
                <a:gd name="T37" fmla="*/ 197 h 270"/>
                <a:gd name="T38" fmla="*/ 166 w 242"/>
                <a:gd name="T39" fmla="*/ 181 h 270"/>
                <a:gd name="T40" fmla="*/ 150 w 242"/>
                <a:gd name="T41" fmla="*/ 176 h 270"/>
                <a:gd name="T42" fmla="*/ 147 w 242"/>
                <a:gd name="T43" fmla="*/ 190 h 270"/>
                <a:gd name="T44" fmla="*/ 131 w 242"/>
                <a:gd name="T45" fmla="*/ 187 h 270"/>
                <a:gd name="T46" fmla="*/ 106 w 242"/>
                <a:gd name="T47" fmla="*/ 142 h 270"/>
                <a:gd name="T48" fmla="*/ 94 w 242"/>
                <a:gd name="T49" fmla="*/ 120 h 270"/>
                <a:gd name="T50" fmla="*/ 85 w 242"/>
                <a:gd name="T51" fmla="*/ 120 h 270"/>
                <a:gd name="T52" fmla="*/ 23 w 242"/>
                <a:gd name="T53" fmla="*/ 123 h 270"/>
                <a:gd name="T54" fmla="*/ 1 w 242"/>
                <a:gd name="T55" fmla="*/ 8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2" h="270">
                  <a:moveTo>
                    <a:pt x="1" y="80"/>
                  </a:moveTo>
                  <a:cubicBezTo>
                    <a:pt x="0" y="63"/>
                    <a:pt x="3" y="46"/>
                    <a:pt x="9" y="30"/>
                  </a:cubicBezTo>
                  <a:cubicBezTo>
                    <a:pt x="6" y="36"/>
                    <a:pt x="7" y="42"/>
                    <a:pt x="11" y="46"/>
                  </a:cubicBezTo>
                  <a:cubicBezTo>
                    <a:pt x="14" y="29"/>
                    <a:pt x="23" y="14"/>
                    <a:pt x="36" y="2"/>
                  </a:cubicBezTo>
                  <a:cubicBezTo>
                    <a:pt x="29" y="3"/>
                    <a:pt x="25" y="12"/>
                    <a:pt x="27" y="19"/>
                  </a:cubicBezTo>
                  <a:cubicBezTo>
                    <a:pt x="30" y="26"/>
                    <a:pt x="34" y="32"/>
                    <a:pt x="39" y="36"/>
                  </a:cubicBezTo>
                  <a:cubicBezTo>
                    <a:pt x="39" y="26"/>
                    <a:pt x="46" y="16"/>
                    <a:pt x="55" y="10"/>
                  </a:cubicBezTo>
                  <a:cubicBezTo>
                    <a:pt x="64" y="5"/>
                    <a:pt x="74" y="1"/>
                    <a:pt x="84" y="0"/>
                  </a:cubicBezTo>
                  <a:cubicBezTo>
                    <a:pt x="77" y="2"/>
                    <a:pt x="72" y="9"/>
                    <a:pt x="73" y="17"/>
                  </a:cubicBezTo>
                  <a:cubicBezTo>
                    <a:pt x="73" y="18"/>
                    <a:pt x="73" y="20"/>
                    <a:pt x="74" y="21"/>
                  </a:cubicBezTo>
                  <a:cubicBezTo>
                    <a:pt x="75" y="21"/>
                    <a:pt x="76" y="22"/>
                    <a:pt x="78" y="21"/>
                  </a:cubicBezTo>
                  <a:cubicBezTo>
                    <a:pt x="88" y="22"/>
                    <a:pt x="98" y="22"/>
                    <a:pt x="109" y="21"/>
                  </a:cubicBezTo>
                  <a:cubicBezTo>
                    <a:pt x="121" y="19"/>
                    <a:pt x="134" y="19"/>
                    <a:pt x="147" y="19"/>
                  </a:cubicBezTo>
                  <a:cubicBezTo>
                    <a:pt x="187" y="20"/>
                    <a:pt x="227" y="48"/>
                    <a:pt x="236" y="87"/>
                  </a:cubicBezTo>
                  <a:cubicBezTo>
                    <a:pt x="238" y="96"/>
                    <a:pt x="239" y="106"/>
                    <a:pt x="239" y="115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2" y="179"/>
                    <a:pt x="242" y="193"/>
                    <a:pt x="239" y="208"/>
                  </a:cubicBezTo>
                  <a:cubicBezTo>
                    <a:pt x="234" y="234"/>
                    <a:pt x="217" y="257"/>
                    <a:pt x="192" y="270"/>
                  </a:cubicBezTo>
                  <a:cubicBezTo>
                    <a:pt x="178" y="249"/>
                    <a:pt x="177" y="222"/>
                    <a:pt x="172" y="197"/>
                  </a:cubicBezTo>
                  <a:cubicBezTo>
                    <a:pt x="171" y="191"/>
                    <a:pt x="169" y="186"/>
                    <a:pt x="166" y="181"/>
                  </a:cubicBezTo>
                  <a:cubicBezTo>
                    <a:pt x="162" y="176"/>
                    <a:pt x="156" y="174"/>
                    <a:pt x="150" y="176"/>
                  </a:cubicBezTo>
                  <a:cubicBezTo>
                    <a:pt x="145" y="178"/>
                    <a:pt x="142" y="186"/>
                    <a:pt x="147" y="190"/>
                  </a:cubicBezTo>
                  <a:cubicBezTo>
                    <a:pt x="143" y="195"/>
                    <a:pt x="135" y="191"/>
                    <a:pt x="131" y="187"/>
                  </a:cubicBezTo>
                  <a:cubicBezTo>
                    <a:pt x="118" y="175"/>
                    <a:pt x="110" y="159"/>
                    <a:pt x="106" y="142"/>
                  </a:cubicBezTo>
                  <a:cubicBezTo>
                    <a:pt x="104" y="134"/>
                    <a:pt x="102" y="123"/>
                    <a:pt x="94" y="120"/>
                  </a:cubicBezTo>
                  <a:cubicBezTo>
                    <a:pt x="91" y="119"/>
                    <a:pt x="88" y="119"/>
                    <a:pt x="85" y="120"/>
                  </a:cubicBezTo>
                  <a:cubicBezTo>
                    <a:pt x="68" y="121"/>
                    <a:pt x="40" y="128"/>
                    <a:pt x="23" y="123"/>
                  </a:cubicBezTo>
                  <a:cubicBezTo>
                    <a:pt x="8" y="117"/>
                    <a:pt x="1" y="94"/>
                    <a:pt x="1" y="80"/>
                  </a:cubicBezTo>
                  <a:close/>
                </a:path>
              </a:pathLst>
            </a:custGeom>
            <a:solidFill>
              <a:srgbClr val="784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ïślídé">
              <a:extLst>
                <a:ext uri="{FF2B5EF4-FFF2-40B4-BE49-F238E27FC236}">
                  <a16:creationId xmlns:a16="http://schemas.microsoft.com/office/drawing/2014/main" id="{FC406D24-B2CE-4179-ACB0-6D8C2F1239B0}"/>
                </a:ext>
              </a:extLst>
            </p:cNvPr>
            <p:cNvSpPr/>
            <p:nvPr/>
          </p:nvSpPr>
          <p:spPr bwMode="auto">
            <a:xfrm>
              <a:off x="8021638" y="2535238"/>
              <a:ext cx="17463" cy="14288"/>
            </a:xfrm>
            <a:custGeom>
              <a:avLst/>
              <a:gdLst>
                <a:gd name="T0" fmla="*/ 0 w 9"/>
                <a:gd name="T1" fmla="*/ 0 h 7"/>
                <a:gd name="T2" fmla="*/ 5 w 9"/>
                <a:gd name="T3" fmla="*/ 7 h 7"/>
                <a:gd name="T4" fmla="*/ 9 w 9"/>
                <a:gd name="T5" fmla="*/ 7 h 7"/>
                <a:gd name="T6" fmla="*/ 9 w 9"/>
                <a:gd name="T7" fmla="*/ 2 h 7"/>
                <a:gd name="T8" fmla="*/ 0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cubicBezTo>
                    <a:pt x="2" y="2"/>
                    <a:pt x="3" y="5"/>
                    <a:pt x="5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íṩlíḓê">
              <a:extLst>
                <a:ext uri="{FF2B5EF4-FFF2-40B4-BE49-F238E27FC236}">
                  <a16:creationId xmlns:a16="http://schemas.microsoft.com/office/drawing/2014/main" id="{2EB54A41-25A1-461A-8006-81837996C7A9}"/>
                </a:ext>
              </a:extLst>
            </p:cNvPr>
            <p:cNvSpPr/>
            <p:nvPr/>
          </p:nvSpPr>
          <p:spPr bwMode="auto">
            <a:xfrm>
              <a:off x="8004176" y="2332038"/>
              <a:ext cx="11113" cy="14288"/>
            </a:xfrm>
            <a:custGeom>
              <a:avLst/>
              <a:gdLst>
                <a:gd name="T0" fmla="*/ 1 w 6"/>
                <a:gd name="T1" fmla="*/ 0 h 7"/>
                <a:gd name="T2" fmla="*/ 0 w 6"/>
                <a:gd name="T3" fmla="*/ 5 h 7"/>
                <a:gd name="T4" fmla="*/ 6 w 6"/>
                <a:gd name="T5" fmla="*/ 7 h 7"/>
                <a:gd name="T6" fmla="*/ 6 w 6"/>
                <a:gd name="T7" fmla="*/ 4 h 7"/>
                <a:gd name="T8" fmla="*/ 6 w 6"/>
                <a:gd name="T9" fmla="*/ 4 h 7"/>
                <a:gd name="T10" fmla="*/ 6 w 6"/>
                <a:gd name="T11" fmla="*/ 0 h 7"/>
                <a:gd name="T12" fmla="*/ 1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1" y="0"/>
                  </a:moveTo>
                  <a:cubicBezTo>
                    <a:pt x="1" y="0"/>
                    <a:pt x="1" y="2"/>
                    <a:pt x="0" y="5"/>
                  </a:cubicBezTo>
                  <a:cubicBezTo>
                    <a:pt x="2" y="5"/>
                    <a:pt x="4" y="6"/>
                    <a:pt x="6" y="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î$ļíḍè">
              <a:extLst>
                <a:ext uri="{FF2B5EF4-FFF2-40B4-BE49-F238E27FC236}">
                  <a16:creationId xmlns:a16="http://schemas.microsoft.com/office/drawing/2014/main" id="{4AE478B3-F548-4B15-A643-A3C213009E73}"/>
                </a:ext>
              </a:extLst>
            </p:cNvPr>
            <p:cNvSpPr/>
            <p:nvPr/>
          </p:nvSpPr>
          <p:spPr bwMode="auto">
            <a:xfrm>
              <a:off x="7988301" y="2341563"/>
              <a:ext cx="50800" cy="198438"/>
            </a:xfrm>
            <a:custGeom>
              <a:avLst/>
              <a:gdLst>
                <a:gd name="T0" fmla="*/ 8 w 26"/>
                <a:gd name="T1" fmla="*/ 0 h 100"/>
                <a:gd name="T2" fmla="*/ 17 w 26"/>
                <a:gd name="T3" fmla="*/ 98 h 100"/>
                <a:gd name="T4" fmla="*/ 26 w 26"/>
                <a:gd name="T5" fmla="*/ 100 h 100"/>
                <a:gd name="T6" fmla="*/ 14 w 26"/>
                <a:gd name="T7" fmla="*/ 2 h 100"/>
                <a:gd name="T8" fmla="*/ 8 w 26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0">
                  <a:moveTo>
                    <a:pt x="8" y="0"/>
                  </a:moveTo>
                  <a:cubicBezTo>
                    <a:pt x="6" y="14"/>
                    <a:pt x="0" y="62"/>
                    <a:pt x="17" y="98"/>
                  </a:cubicBezTo>
                  <a:cubicBezTo>
                    <a:pt x="20" y="99"/>
                    <a:pt x="23" y="99"/>
                    <a:pt x="26" y="10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1"/>
                    <a:pt x="10" y="0"/>
                    <a:pt x="8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iśḻîḍè">
              <a:extLst>
                <a:ext uri="{FF2B5EF4-FFF2-40B4-BE49-F238E27FC236}">
                  <a16:creationId xmlns:a16="http://schemas.microsoft.com/office/drawing/2014/main" id="{65CCC106-8721-4C61-9878-9247A60FDB0A}"/>
                </a:ext>
              </a:extLst>
            </p:cNvPr>
            <p:cNvSpPr/>
            <p:nvPr/>
          </p:nvSpPr>
          <p:spPr bwMode="auto">
            <a:xfrm>
              <a:off x="8015288" y="2339976"/>
              <a:ext cx="1588" cy="6350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0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ïSļiḍe">
              <a:extLst>
                <a:ext uri="{FF2B5EF4-FFF2-40B4-BE49-F238E27FC236}">
                  <a16:creationId xmlns:a16="http://schemas.microsoft.com/office/drawing/2014/main" id="{989D177E-B6CE-4031-BF36-0A7208FB29A2}"/>
                </a:ext>
              </a:extLst>
            </p:cNvPr>
            <p:cNvSpPr/>
            <p:nvPr/>
          </p:nvSpPr>
          <p:spPr bwMode="auto">
            <a:xfrm>
              <a:off x="8039101" y="2540001"/>
              <a:ext cx="1588" cy="952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0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iś1ïḍe">
              <a:extLst>
                <a:ext uri="{FF2B5EF4-FFF2-40B4-BE49-F238E27FC236}">
                  <a16:creationId xmlns:a16="http://schemas.microsoft.com/office/drawing/2014/main" id="{4B5EC08A-763D-494A-8068-E87C354D06FF}"/>
                </a:ext>
              </a:extLst>
            </p:cNvPr>
            <p:cNvSpPr/>
            <p:nvPr/>
          </p:nvSpPr>
          <p:spPr bwMode="auto">
            <a:xfrm>
              <a:off x="8015288" y="2346326"/>
              <a:ext cx="23813" cy="193675"/>
            </a:xfrm>
            <a:custGeom>
              <a:avLst/>
              <a:gdLst>
                <a:gd name="T0" fmla="*/ 0 w 12"/>
                <a:gd name="T1" fmla="*/ 0 h 98"/>
                <a:gd name="T2" fmla="*/ 12 w 12"/>
                <a:gd name="T3" fmla="*/ 98 h 98"/>
                <a:gd name="T4" fmla="*/ 12 w 12"/>
                <a:gd name="T5" fmla="*/ 98 h 98"/>
                <a:gd name="T6" fmla="*/ 1 w 12"/>
                <a:gd name="T7" fmla="*/ 0 h 98"/>
                <a:gd name="T8" fmla="*/ 0 w 12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8">
                  <a:moveTo>
                    <a:pt x="0" y="0"/>
                  </a:move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9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îṧ1ïḓé">
              <a:extLst>
                <a:ext uri="{FF2B5EF4-FFF2-40B4-BE49-F238E27FC236}">
                  <a16:creationId xmlns:a16="http://schemas.microsoft.com/office/drawing/2014/main" id="{AC428261-7CF2-45B6-AE6C-1B5918E370D9}"/>
                </a:ext>
              </a:extLst>
            </p:cNvPr>
            <p:cNvSpPr/>
            <p:nvPr/>
          </p:nvSpPr>
          <p:spPr bwMode="auto">
            <a:xfrm>
              <a:off x="8016876" y="2332038"/>
              <a:ext cx="28575" cy="3175"/>
            </a:xfrm>
            <a:custGeom>
              <a:avLst/>
              <a:gdLst>
                <a:gd name="T0" fmla="*/ 4 w 14"/>
                <a:gd name="T1" fmla="*/ 1 h 2"/>
                <a:gd name="T2" fmla="*/ 12 w 14"/>
                <a:gd name="T3" fmla="*/ 2 h 2"/>
                <a:gd name="T4" fmla="*/ 14 w 14"/>
                <a:gd name="T5" fmla="*/ 2 h 2"/>
                <a:gd name="T6" fmla="*/ 14 w 14"/>
                <a:gd name="T7" fmla="*/ 1 h 2"/>
                <a:gd name="T8" fmla="*/ 4 w 14"/>
                <a:gd name="T9" fmla="*/ 1 h 2"/>
                <a:gd name="T10" fmla="*/ 0 w 14"/>
                <a:gd name="T11" fmla="*/ 0 h 2"/>
                <a:gd name="T12" fmla="*/ 3 w 14"/>
                <a:gd name="T13" fmla="*/ 1 h 2"/>
                <a:gd name="T14" fmla="*/ 3 w 14"/>
                <a:gd name="T15" fmla="*/ 0 h 2"/>
                <a:gd name="T16" fmla="*/ 0 w 1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">
                  <a:moveTo>
                    <a:pt x="4" y="1"/>
                  </a:moveTo>
                  <a:cubicBezTo>
                    <a:pt x="7" y="1"/>
                    <a:pt x="9" y="2"/>
                    <a:pt x="12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îš1îḓê">
              <a:extLst>
                <a:ext uri="{FF2B5EF4-FFF2-40B4-BE49-F238E27FC236}">
                  <a16:creationId xmlns:a16="http://schemas.microsoft.com/office/drawing/2014/main" id="{5F756123-4336-4063-AC74-42347AB765A2}"/>
                </a:ext>
              </a:extLst>
            </p:cNvPr>
            <p:cNvSpPr/>
            <p:nvPr/>
          </p:nvSpPr>
          <p:spPr bwMode="auto">
            <a:xfrm>
              <a:off x="8023226" y="2332038"/>
              <a:ext cx="17463" cy="3175"/>
            </a:xfrm>
            <a:custGeom>
              <a:avLst/>
              <a:gdLst>
                <a:gd name="T0" fmla="*/ 0 w 9"/>
                <a:gd name="T1" fmla="*/ 0 h 2"/>
                <a:gd name="T2" fmla="*/ 0 w 9"/>
                <a:gd name="T3" fmla="*/ 1 h 2"/>
                <a:gd name="T4" fmla="*/ 7 w 9"/>
                <a:gd name="T5" fmla="*/ 2 h 2"/>
                <a:gd name="T6" fmla="*/ 9 w 9"/>
                <a:gd name="T7" fmla="*/ 2 h 2"/>
                <a:gd name="T8" fmla="*/ 1 w 9"/>
                <a:gd name="T9" fmla="*/ 1 h 2"/>
                <a:gd name="T10" fmla="*/ 0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6" y="2"/>
                    <a:pt x="4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ïṧļïďé">
              <a:extLst>
                <a:ext uri="{FF2B5EF4-FFF2-40B4-BE49-F238E27FC236}">
                  <a16:creationId xmlns:a16="http://schemas.microsoft.com/office/drawing/2014/main" id="{79BCE4FB-1F64-4748-B132-C7CE77F7934B}"/>
                </a:ext>
              </a:extLst>
            </p:cNvPr>
            <p:cNvSpPr/>
            <p:nvPr/>
          </p:nvSpPr>
          <p:spPr bwMode="auto">
            <a:xfrm>
              <a:off x="8015288" y="2332038"/>
              <a:ext cx="47625" cy="217488"/>
            </a:xfrm>
            <a:custGeom>
              <a:avLst/>
              <a:gdLst>
                <a:gd name="T0" fmla="*/ 0 w 24"/>
                <a:gd name="T1" fmla="*/ 0 h 110"/>
                <a:gd name="T2" fmla="*/ 0 w 24"/>
                <a:gd name="T3" fmla="*/ 4 h 110"/>
                <a:gd name="T4" fmla="*/ 1 w 24"/>
                <a:gd name="T5" fmla="*/ 7 h 110"/>
                <a:gd name="T6" fmla="*/ 12 w 24"/>
                <a:gd name="T7" fmla="*/ 105 h 110"/>
                <a:gd name="T8" fmla="*/ 13 w 24"/>
                <a:gd name="T9" fmla="*/ 110 h 110"/>
                <a:gd name="T10" fmla="*/ 24 w 24"/>
                <a:gd name="T11" fmla="*/ 109 h 110"/>
                <a:gd name="T12" fmla="*/ 15 w 24"/>
                <a:gd name="T13" fmla="*/ 2 h 110"/>
                <a:gd name="T14" fmla="*/ 13 w 24"/>
                <a:gd name="T15" fmla="*/ 2 h 110"/>
                <a:gd name="T16" fmla="*/ 11 w 24"/>
                <a:gd name="T17" fmla="*/ 2 h 110"/>
                <a:gd name="T18" fmla="*/ 4 w 24"/>
                <a:gd name="T19" fmla="*/ 1 h 110"/>
                <a:gd name="T20" fmla="*/ 1 w 24"/>
                <a:gd name="T21" fmla="*/ 0 h 110"/>
                <a:gd name="T22" fmla="*/ 0 w 24"/>
                <a:gd name="T2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10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ïṩḷïḑe">
              <a:extLst>
                <a:ext uri="{FF2B5EF4-FFF2-40B4-BE49-F238E27FC236}">
                  <a16:creationId xmlns:a16="http://schemas.microsoft.com/office/drawing/2014/main" id="{D0B2FB3C-C50A-4207-AA05-815DF32CFC03}"/>
                </a:ext>
              </a:extLst>
            </p:cNvPr>
            <p:cNvSpPr/>
            <p:nvPr/>
          </p:nvSpPr>
          <p:spPr bwMode="auto">
            <a:xfrm>
              <a:off x="7983538" y="2332038"/>
              <a:ext cx="87313" cy="217488"/>
            </a:xfrm>
            <a:custGeom>
              <a:avLst/>
              <a:gdLst>
                <a:gd name="T0" fmla="*/ 15 w 44"/>
                <a:gd name="T1" fmla="*/ 0 h 110"/>
                <a:gd name="T2" fmla="*/ 28 w 44"/>
                <a:gd name="T3" fmla="*/ 110 h 110"/>
                <a:gd name="T4" fmla="*/ 44 w 44"/>
                <a:gd name="T5" fmla="*/ 109 h 110"/>
                <a:gd name="T6" fmla="*/ 35 w 44"/>
                <a:gd name="T7" fmla="*/ 1 h 110"/>
                <a:gd name="T8" fmla="*/ 15 w 44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0">
                  <a:moveTo>
                    <a:pt x="15" y="0"/>
                  </a:moveTo>
                  <a:cubicBezTo>
                    <a:pt x="15" y="0"/>
                    <a:pt x="0" y="68"/>
                    <a:pt x="28" y="110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35" y="1"/>
                    <a:pt x="35" y="1"/>
                    <a:pt x="35" y="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iś1iḋè">
              <a:extLst>
                <a:ext uri="{FF2B5EF4-FFF2-40B4-BE49-F238E27FC236}">
                  <a16:creationId xmlns:a16="http://schemas.microsoft.com/office/drawing/2014/main" id="{9DE3360D-6BDD-46E0-9D73-700ABA85C59F}"/>
                </a:ext>
              </a:extLst>
            </p:cNvPr>
            <p:cNvSpPr/>
            <p:nvPr/>
          </p:nvSpPr>
          <p:spPr bwMode="auto">
            <a:xfrm>
              <a:off x="8804276" y="1971676"/>
              <a:ext cx="3175" cy="635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ïŝḷîďé">
              <a:extLst>
                <a:ext uri="{FF2B5EF4-FFF2-40B4-BE49-F238E27FC236}">
                  <a16:creationId xmlns:a16="http://schemas.microsoft.com/office/drawing/2014/main" id="{AAA6998D-BD67-4B34-8D7A-D25CC8EA134E}"/>
                </a:ext>
              </a:extLst>
            </p:cNvPr>
            <p:cNvSpPr/>
            <p:nvPr/>
          </p:nvSpPr>
          <p:spPr bwMode="auto">
            <a:xfrm>
              <a:off x="8767763" y="1963738"/>
              <a:ext cx="39688" cy="123825"/>
            </a:xfrm>
            <a:custGeom>
              <a:avLst/>
              <a:gdLst>
                <a:gd name="T0" fmla="*/ 14 w 20"/>
                <a:gd name="T1" fmla="*/ 0 h 63"/>
                <a:gd name="T2" fmla="*/ 0 w 20"/>
                <a:gd name="T3" fmla="*/ 63 h 63"/>
                <a:gd name="T4" fmla="*/ 4 w 20"/>
                <a:gd name="T5" fmla="*/ 63 h 63"/>
                <a:gd name="T6" fmla="*/ 20 w 20"/>
                <a:gd name="T7" fmla="*/ 7 h 63"/>
                <a:gd name="T8" fmla="*/ 18 w 20"/>
                <a:gd name="T9" fmla="*/ 4 h 63"/>
                <a:gd name="T10" fmla="*/ 14 w 20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3">
                  <a:moveTo>
                    <a:pt x="14" y="0"/>
                  </a:moveTo>
                  <a:cubicBezTo>
                    <a:pt x="19" y="10"/>
                    <a:pt x="12" y="34"/>
                    <a:pt x="0" y="63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4" y="39"/>
                    <a:pt x="20" y="19"/>
                    <a:pt x="20" y="7"/>
                  </a:cubicBezTo>
                  <a:cubicBezTo>
                    <a:pt x="19" y="6"/>
                    <a:pt x="19" y="5"/>
                    <a:pt x="18" y="4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iśľíďé">
              <a:extLst>
                <a:ext uri="{FF2B5EF4-FFF2-40B4-BE49-F238E27FC236}">
                  <a16:creationId xmlns:a16="http://schemas.microsoft.com/office/drawing/2014/main" id="{14544BCE-6C37-468F-9EFC-61BC96AAB152}"/>
                </a:ext>
              </a:extLst>
            </p:cNvPr>
            <p:cNvSpPr/>
            <p:nvPr/>
          </p:nvSpPr>
          <p:spPr bwMode="auto">
            <a:xfrm>
              <a:off x="8543926" y="3186113"/>
              <a:ext cx="22225" cy="182563"/>
            </a:xfrm>
            <a:custGeom>
              <a:avLst/>
              <a:gdLst>
                <a:gd name="T0" fmla="*/ 11 w 11"/>
                <a:gd name="T1" fmla="*/ 0 h 92"/>
                <a:gd name="T2" fmla="*/ 7 w 11"/>
                <a:gd name="T3" fmla="*/ 0 h 92"/>
                <a:gd name="T4" fmla="*/ 0 w 11"/>
                <a:gd name="T5" fmla="*/ 92 h 92"/>
                <a:gd name="T6" fmla="*/ 3 w 11"/>
                <a:gd name="T7" fmla="*/ 91 h 92"/>
                <a:gd name="T8" fmla="*/ 11 w 11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2">
                  <a:moveTo>
                    <a:pt x="11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1" y="91"/>
                    <a:pt x="3" y="9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45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i$lîdé">
              <a:extLst>
                <a:ext uri="{FF2B5EF4-FFF2-40B4-BE49-F238E27FC236}">
                  <a16:creationId xmlns:a16="http://schemas.microsoft.com/office/drawing/2014/main" id="{5EA0D8AE-A2BF-43AE-9260-AD8F787A5BBF}"/>
                </a:ext>
              </a:extLst>
            </p:cNvPr>
            <p:cNvSpPr/>
            <p:nvPr/>
          </p:nvSpPr>
          <p:spPr bwMode="auto">
            <a:xfrm>
              <a:off x="8558213" y="2087563"/>
              <a:ext cx="217488" cy="1098550"/>
            </a:xfrm>
            <a:custGeom>
              <a:avLst/>
              <a:gdLst>
                <a:gd name="T0" fmla="*/ 110 w 110"/>
                <a:gd name="T1" fmla="*/ 0 h 555"/>
                <a:gd name="T2" fmla="*/ 106 w 110"/>
                <a:gd name="T3" fmla="*/ 0 h 555"/>
                <a:gd name="T4" fmla="*/ 33 w 110"/>
                <a:gd name="T5" fmla="*/ 146 h 555"/>
                <a:gd name="T6" fmla="*/ 0 w 110"/>
                <a:gd name="T7" fmla="*/ 555 h 555"/>
                <a:gd name="T8" fmla="*/ 4 w 110"/>
                <a:gd name="T9" fmla="*/ 555 h 555"/>
                <a:gd name="T10" fmla="*/ 37 w 110"/>
                <a:gd name="T11" fmla="*/ 146 h 555"/>
                <a:gd name="T12" fmla="*/ 110 w 110"/>
                <a:gd name="T13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55">
                  <a:moveTo>
                    <a:pt x="110" y="0"/>
                  </a:moveTo>
                  <a:cubicBezTo>
                    <a:pt x="109" y="0"/>
                    <a:pt x="108" y="0"/>
                    <a:pt x="106" y="0"/>
                  </a:cubicBezTo>
                  <a:cubicBezTo>
                    <a:pt x="81" y="63"/>
                    <a:pt x="33" y="146"/>
                    <a:pt x="33" y="146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1" y="555"/>
                    <a:pt x="2" y="555"/>
                    <a:pt x="4" y="555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6"/>
                    <a:pt x="85" y="62"/>
                    <a:pt x="11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îśľîďe">
              <a:extLst>
                <a:ext uri="{FF2B5EF4-FFF2-40B4-BE49-F238E27FC236}">
                  <a16:creationId xmlns:a16="http://schemas.microsoft.com/office/drawing/2014/main" id="{DBD49DAD-412D-44A7-863D-CBBB1F413123}"/>
                </a:ext>
              </a:extLst>
            </p:cNvPr>
            <p:cNvSpPr/>
            <p:nvPr/>
          </p:nvSpPr>
          <p:spPr bwMode="auto">
            <a:xfrm>
              <a:off x="8572501" y="3111501"/>
              <a:ext cx="376238" cy="247650"/>
            </a:xfrm>
            <a:custGeom>
              <a:avLst/>
              <a:gdLst>
                <a:gd name="T0" fmla="*/ 164 w 190"/>
                <a:gd name="T1" fmla="*/ 39 h 125"/>
                <a:gd name="T2" fmla="*/ 163 w 190"/>
                <a:gd name="T3" fmla="*/ 43 h 125"/>
                <a:gd name="T4" fmla="*/ 190 w 190"/>
                <a:gd name="T5" fmla="*/ 87 h 125"/>
                <a:gd name="T6" fmla="*/ 190 w 190"/>
                <a:gd name="T7" fmla="*/ 81 h 125"/>
                <a:gd name="T8" fmla="*/ 164 w 190"/>
                <a:gd name="T9" fmla="*/ 39 h 125"/>
                <a:gd name="T10" fmla="*/ 111 w 190"/>
                <a:gd name="T11" fmla="*/ 0 h 125"/>
                <a:gd name="T12" fmla="*/ 89 w 190"/>
                <a:gd name="T13" fmla="*/ 26 h 125"/>
                <a:gd name="T14" fmla="*/ 0 w 190"/>
                <a:gd name="T15" fmla="*/ 125 h 125"/>
                <a:gd name="T16" fmla="*/ 90 w 190"/>
                <a:gd name="T17" fmla="*/ 33 h 125"/>
                <a:gd name="T18" fmla="*/ 108 w 190"/>
                <a:gd name="T19" fmla="*/ 8 h 125"/>
                <a:gd name="T20" fmla="*/ 111 w 1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5">
                  <a:moveTo>
                    <a:pt x="164" y="39"/>
                  </a:moveTo>
                  <a:cubicBezTo>
                    <a:pt x="163" y="43"/>
                    <a:pt x="163" y="43"/>
                    <a:pt x="163" y="43"/>
                  </a:cubicBezTo>
                  <a:cubicBezTo>
                    <a:pt x="178" y="64"/>
                    <a:pt x="190" y="87"/>
                    <a:pt x="190" y="87"/>
                  </a:cubicBezTo>
                  <a:cubicBezTo>
                    <a:pt x="190" y="85"/>
                    <a:pt x="190" y="83"/>
                    <a:pt x="190" y="81"/>
                  </a:cubicBezTo>
                  <a:cubicBezTo>
                    <a:pt x="185" y="72"/>
                    <a:pt x="176" y="55"/>
                    <a:pt x="164" y="39"/>
                  </a:cubicBezTo>
                  <a:moveTo>
                    <a:pt x="111" y="0"/>
                  </a:moveTo>
                  <a:cubicBezTo>
                    <a:pt x="103" y="2"/>
                    <a:pt x="96" y="9"/>
                    <a:pt x="89" y="26"/>
                  </a:cubicBezTo>
                  <a:cubicBezTo>
                    <a:pt x="66" y="90"/>
                    <a:pt x="21" y="116"/>
                    <a:pt x="0" y="125"/>
                  </a:cubicBezTo>
                  <a:cubicBezTo>
                    <a:pt x="23" y="117"/>
                    <a:pt x="67" y="94"/>
                    <a:pt x="90" y="33"/>
                  </a:cubicBezTo>
                  <a:cubicBezTo>
                    <a:pt x="95" y="19"/>
                    <a:pt x="101" y="11"/>
                    <a:pt x="108" y="8"/>
                  </a:cubicBezTo>
                  <a:cubicBezTo>
                    <a:pt x="109" y="5"/>
                    <a:pt x="110" y="3"/>
                    <a:pt x="111" y="0"/>
                  </a:cubicBezTo>
                </a:path>
              </a:pathLst>
            </a:custGeom>
            <a:solidFill>
              <a:srgbClr val="45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iṥlïḓè">
              <a:extLst>
                <a:ext uri="{FF2B5EF4-FFF2-40B4-BE49-F238E27FC236}">
                  <a16:creationId xmlns:a16="http://schemas.microsoft.com/office/drawing/2014/main" id="{54FE3CEF-01AB-4256-B02C-4234DAD0663B}"/>
                </a:ext>
              </a:extLst>
            </p:cNvPr>
            <p:cNvSpPr/>
            <p:nvPr/>
          </p:nvSpPr>
          <p:spPr bwMode="auto">
            <a:xfrm>
              <a:off x="8550276" y="1963738"/>
              <a:ext cx="628650" cy="1404938"/>
            </a:xfrm>
            <a:custGeom>
              <a:avLst/>
              <a:gdLst>
                <a:gd name="T0" fmla="*/ 128 w 317"/>
                <a:gd name="T1" fmla="*/ 0 h 710"/>
                <a:gd name="T2" fmla="*/ 247 w 317"/>
                <a:gd name="T3" fmla="*/ 102 h 710"/>
                <a:gd name="T4" fmla="*/ 287 w 317"/>
                <a:gd name="T5" fmla="*/ 290 h 710"/>
                <a:gd name="T6" fmla="*/ 260 w 317"/>
                <a:gd name="T7" fmla="*/ 467 h 710"/>
                <a:gd name="T8" fmla="*/ 204 w 317"/>
                <a:gd name="T9" fmla="*/ 667 h 710"/>
                <a:gd name="T10" fmla="*/ 100 w 317"/>
                <a:gd name="T11" fmla="*/ 606 h 710"/>
                <a:gd name="T12" fmla="*/ 0 w 317"/>
                <a:gd name="T13" fmla="*/ 710 h 710"/>
                <a:gd name="T14" fmla="*/ 41 w 317"/>
                <a:gd name="T15" fmla="*/ 209 h 710"/>
                <a:gd name="T16" fmla="*/ 128 w 317"/>
                <a:gd name="T17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710">
                  <a:moveTo>
                    <a:pt x="128" y="0"/>
                  </a:moveTo>
                  <a:cubicBezTo>
                    <a:pt x="247" y="102"/>
                    <a:pt x="247" y="102"/>
                    <a:pt x="247" y="102"/>
                  </a:cubicBezTo>
                  <a:cubicBezTo>
                    <a:pt x="247" y="102"/>
                    <a:pt x="317" y="174"/>
                    <a:pt x="287" y="290"/>
                  </a:cubicBezTo>
                  <a:cubicBezTo>
                    <a:pt x="287" y="290"/>
                    <a:pt x="274" y="459"/>
                    <a:pt x="260" y="467"/>
                  </a:cubicBezTo>
                  <a:cubicBezTo>
                    <a:pt x="260" y="467"/>
                    <a:pt x="208" y="570"/>
                    <a:pt x="204" y="667"/>
                  </a:cubicBezTo>
                  <a:cubicBezTo>
                    <a:pt x="204" y="667"/>
                    <a:pt x="132" y="521"/>
                    <a:pt x="100" y="606"/>
                  </a:cubicBezTo>
                  <a:cubicBezTo>
                    <a:pt x="69" y="690"/>
                    <a:pt x="0" y="710"/>
                    <a:pt x="0" y="710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143" y="31"/>
                    <a:pt x="128" y="0"/>
                  </a:cubicBezTo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îṩļîďe">
              <a:extLst>
                <a:ext uri="{FF2B5EF4-FFF2-40B4-BE49-F238E27FC236}">
                  <a16:creationId xmlns:a16="http://schemas.microsoft.com/office/drawing/2014/main" id="{F52F47E6-A769-4B89-B335-264A3CEA7FBD}"/>
                </a:ext>
              </a:extLst>
            </p:cNvPr>
            <p:cNvSpPr/>
            <p:nvPr/>
          </p:nvSpPr>
          <p:spPr bwMode="auto">
            <a:xfrm>
              <a:off x="8751888" y="2776538"/>
              <a:ext cx="314325" cy="533400"/>
            </a:xfrm>
            <a:custGeom>
              <a:avLst/>
              <a:gdLst>
                <a:gd name="T0" fmla="*/ 80 w 158"/>
                <a:gd name="T1" fmla="*/ 21 h 269"/>
                <a:gd name="T2" fmla="*/ 158 w 158"/>
                <a:gd name="T3" fmla="*/ 56 h 269"/>
                <a:gd name="T4" fmla="*/ 40 w 158"/>
                <a:gd name="T5" fmla="*/ 269 h 269"/>
                <a:gd name="T6" fmla="*/ 0 w 158"/>
                <a:gd name="T7" fmla="*/ 209 h 269"/>
                <a:gd name="T8" fmla="*/ 80 w 158"/>
                <a:gd name="T9" fmla="*/ 2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69">
                  <a:moveTo>
                    <a:pt x="80" y="21"/>
                  </a:moveTo>
                  <a:cubicBezTo>
                    <a:pt x="80" y="21"/>
                    <a:pt x="110" y="0"/>
                    <a:pt x="158" y="56"/>
                  </a:cubicBezTo>
                  <a:cubicBezTo>
                    <a:pt x="40" y="269"/>
                    <a:pt x="40" y="269"/>
                    <a:pt x="40" y="26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09"/>
                    <a:pt x="84" y="45"/>
                    <a:pt x="80" y="21"/>
                  </a:cubicBezTo>
                </a:path>
              </a:pathLst>
            </a:cu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iṡḻïḑé">
              <a:extLst>
                <a:ext uri="{FF2B5EF4-FFF2-40B4-BE49-F238E27FC236}">
                  <a16:creationId xmlns:a16="http://schemas.microsoft.com/office/drawing/2014/main" id="{517394E9-E59A-4A72-95DB-683B49478618}"/>
                </a:ext>
              </a:extLst>
            </p:cNvPr>
            <p:cNvSpPr/>
            <p:nvPr/>
          </p:nvSpPr>
          <p:spPr bwMode="auto">
            <a:xfrm>
              <a:off x="9031288" y="2854326"/>
              <a:ext cx="50800" cy="111125"/>
            </a:xfrm>
            <a:custGeom>
              <a:avLst/>
              <a:gdLst>
                <a:gd name="T0" fmla="*/ 19 w 25"/>
                <a:gd name="T1" fmla="*/ 15 h 56"/>
                <a:gd name="T2" fmla="*/ 17 w 25"/>
                <a:gd name="T3" fmla="*/ 17 h 56"/>
                <a:gd name="T4" fmla="*/ 0 w 25"/>
                <a:gd name="T5" fmla="*/ 56 h 56"/>
                <a:gd name="T6" fmla="*/ 1 w 25"/>
                <a:gd name="T7" fmla="*/ 55 h 56"/>
                <a:gd name="T8" fmla="*/ 19 w 25"/>
                <a:gd name="T9" fmla="*/ 15 h 56"/>
                <a:gd name="T10" fmla="*/ 24 w 25"/>
                <a:gd name="T11" fmla="*/ 0 h 56"/>
                <a:gd name="T12" fmla="*/ 22 w 25"/>
                <a:gd name="T13" fmla="*/ 6 h 56"/>
                <a:gd name="T14" fmla="*/ 25 w 25"/>
                <a:gd name="T15" fmla="*/ 0 h 56"/>
                <a:gd name="T16" fmla="*/ 24 w 2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56">
                  <a:moveTo>
                    <a:pt x="19" y="15"/>
                  </a:moveTo>
                  <a:cubicBezTo>
                    <a:pt x="18" y="16"/>
                    <a:pt x="17" y="16"/>
                    <a:pt x="17" y="17"/>
                  </a:cubicBezTo>
                  <a:cubicBezTo>
                    <a:pt x="17" y="17"/>
                    <a:pt x="9" y="32"/>
                    <a:pt x="0" y="56"/>
                  </a:cubicBezTo>
                  <a:cubicBezTo>
                    <a:pt x="0" y="55"/>
                    <a:pt x="1" y="55"/>
                    <a:pt x="1" y="55"/>
                  </a:cubicBezTo>
                  <a:cubicBezTo>
                    <a:pt x="19" y="15"/>
                    <a:pt x="19" y="15"/>
                    <a:pt x="19" y="15"/>
                  </a:cubicBezTo>
                  <a:moveTo>
                    <a:pt x="24" y="0"/>
                  </a:moveTo>
                  <a:cubicBezTo>
                    <a:pt x="24" y="2"/>
                    <a:pt x="23" y="4"/>
                    <a:pt x="22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iṥľiďè">
              <a:extLst>
                <a:ext uri="{FF2B5EF4-FFF2-40B4-BE49-F238E27FC236}">
                  <a16:creationId xmlns:a16="http://schemas.microsoft.com/office/drawing/2014/main" id="{0E096EDB-3701-452A-87BE-6E47E68378D6}"/>
                </a:ext>
              </a:extLst>
            </p:cNvPr>
            <p:cNvSpPr/>
            <p:nvPr/>
          </p:nvSpPr>
          <p:spPr bwMode="auto">
            <a:xfrm>
              <a:off x="8855076" y="2779713"/>
              <a:ext cx="223838" cy="185738"/>
            </a:xfrm>
            <a:custGeom>
              <a:avLst/>
              <a:gdLst>
                <a:gd name="T0" fmla="*/ 26 w 113"/>
                <a:gd name="T1" fmla="*/ 0 h 94"/>
                <a:gd name="T2" fmla="*/ 0 w 113"/>
                <a:gd name="T3" fmla="*/ 32 h 94"/>
                <a:gd name="T4" fmla="*/ 20 w 113"/>
                <a:gd name="T5" fmla="*/ 52 h 94"/>
                <a:gd name="T6" fmla="*/ 28 w 113"/>
                <a:gd name="T7" fmla="*/ 20 h 94"/>
                <a:gd name="T8" fmla="*/ 43 w 113"/>
                <a:gd name="T9" fmla="*/ 16 h 94"/>
                <a:gd name="T10" fmla="*/ 106 w 113"/>
                <a:gd name="T11" fmla="*/ 55 h 94"/>
                <a:gd name="T12" fmla="*/ 84 w 113"/>
                <a:gd name="T13" fmla="*/ 94 h 94"/>
                <a:gd name="T14" fmla="*/ 84 w 113"/>
                <a:gd name="T15" fmla="*/ 94 h 94"/>
                <a:gd name="T16" fmla="*/ 89 w 113"/>
                <a:gd name="T17" fmla="*/ 94 h 94"/>
                <a:gd name="T18" fmla="*/ 106 w 113"/>
                <a:gd name="T19" fmla="*/ 55 h 94"/>
                <a:gd name="T20" fmla="*/ 108 w 113"/>
                <a:gd name="T21" fmla="*/ 53 h 94"/>
                <a:gd name="T22" fmla="*/ 111 w 113"/>
                <a:gd name="T23" fmla="*/ 44 h 94"/>
                <a:gd name="T24" fmla="*/ 113 w 113"/>
                <a:gd name="T25" fmla="*/ 38 h 94"/>
                <a:gd name="T26" fmla="*/ 26 w 113"/>
                <a:gd name="T2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" h="94">
                  <a:moveTo>
                    <a:pt x="26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8" y="41"/>
                    <a:pt x="20" y="52"/>
                  </a:cubicBezTo>
                  <a:cubicBezTo>
                    <a:pt x="26" y="37"/>
                    <a:pt x="29" y="25"/>
                    <a:pt x="28" y="20"/>
                  </a:cubicBezTo>
                  <a:cubicBezTo>
                    <a:pt x="28" y="20"/>
                    <a:pt x="34" y="16"/>
                    <a:pt x="43" y="16"/>
                  </a:cubicBezTo>
                  <a:cubicBezTo>
                    <a:pt x="57" y="16"/>
                    <a:pt x="78" y="23"/>
                    <a:pt x="106" y="55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6" y="94"/>
                    <a:pt x="87" y="94"/>
                    <a:pt x="89" y="94"/>
                  </a:cubicBezTo>
                  <a:cubicBezTo>
                    <a:pt x="98" y="70"/>
                    <a:pt x="106" y="55"/>
                    <a:pt x="106" y="55"/>
                  </a:cubicBezTo>
                  <a:cubicBezTo>
                    <a:pt x="106" y="54"/>
                    <a:pt x="107" y="54"/>
                    <a:pt x="108" y="53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2"/>
                    <a:pt x="113" y="40"/>
                    <a:pt x="113" y="38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îślíḑe">
              <a:extLst>
                <a:ext uri="{FF2B5EF4-FFF2-40B4-BE49-F238E27FC236}">
                  <a16:creationId xmlns:a16="http://schemas.microsoft.com/office/drawing/2014/main" id="{96F1B7F7-EAF2-48CC-94E6-451B6EE80672}"/>
                </a:ext>
              </a:extLst>
            </p:cNvPr>
            <p:cNvSpPr/>
            <p:nvPr/>
          </p:nvSpPr>
          <p:spPr bwMode="auto">
            <a:xfrm>
              <a:off x="8894763" y="2811463"/>
              <a:ext cx="171450" cy="153988"/>
            </a:xfrm>
            <a:custGeom>
              <a:avLst/>
              <a:gdLst>
                <a:gd name="T0" fmla="*/ 23 w 86"/>
                <a:gd name="T1" fmla="*/ 0 h 78"/>
                <a:gd name="T2" fmla="*/ 8 w 86"/>
                <a:gd name="T3" fmla="*/ 4 h 78"/>
                <a:gd name="T4" fmla="*/ 0 w 86"/>
                <a:gd name="T5" fmla="*/ 36 h 78"/>
                <a:gd name="T6" fmla="*/ 64 w 86"/>
                <a:gd name="T7" fmla="*/ 78 h 78"/>
                <a:gd name="T8" fmla="*/ 86 w 86"/>
                <a:gd name="T9" fmla="*/ 39 h 78"/>
                <a:gd name="T10" fmla="*/ 23 w 8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8">
                  <a:moveTo>
                    <a:pt x="23" y="0"/>
                  </a:moveTo>
                  <a:cubicBezTo>
                    <a:pt x="14" y="0"/>
                    <a:pt x="8" y="4"/>
                    <a:pt x="8" y="4"/>
                  </a:cubicBezTo>
                  <a:cubicBezTo>
                    <a:pt x="9" y="9"/>
                    <a:pt x="6" y="21"/>
                    <a:pt x="0" y="36"/>
                  </a:cubicBezTo>
                  <a:cubicBezTo>
                    <a:pt x="19" y="54"/>
                    <a:pt x="46" y="78"/>
                    <a:pt x="64" y="78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58" y="7"/>
                    <a:pt x="37" y="0"/>
                    <a:pt x="23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i$ḷîḍè">
              <a:extLst>
                <a:ext uri="{FF2B5EF4-FFF2-40B4-BE49-F238E27FC236}">
                  <a16:creationId xmlns:a16="http://schemas.microsoft.com/office/drawing/2014/main" id="{A8E81998-AF61-437E-86EF-5D470172E530}"/>
                </a:ext>
              </a:extLst>
            </p:cNvPr>
            <p:cNvSpPr/>
            <p:nvPr/>
          </p:nvSpPr>
          <p:spPr bwMode="auto">
            <a:xfrm>
              <a:off x="8855076" y="2773363"/>
              <a:ext cx="227013" cy="206375"/>
            </a:xfrm>
            <a:custGeom>
              <a:avLst/>
              <a:gdLst>
                <a:gd name="T0" fmla="*/ 0 w 114"/>
                <a:gd name="T1" fmla="*/ 31 h 104"/>
                <a:gd name="T2" fmla="*/ 90 w 114"/>
                <a:gd name="T3" fmla="*/ 92 h 104"/>
                <a:gd name="T4" fmla="*/ 114 w 114"/>
                <a:gd name="T5" fmla="*/ 38 h 104"/>
                <a:gd name="T6" fmla="*/ 26 w 114"/>
                <a:gd name="T7" fmla="*/ 0 h 104"/>
                <a:gd name="T8" fmla="*/ 0 w 114"/>
                <a:gd name="T9" fmla="*/ 3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04">
                  <a:moveTo>
                    <a:pt x="0" y="31"/>
                  </a:moveTo>
                  <a:cubicBezTo>
                    <a:pt x="0" y="31"/>
                    <a:pt x="65" y="104"/>
                    <a:pt x="90" y="92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í$ļïďé">
              <a:extLst>
                <a:ext uri="{FF2B5EF4-FFF2-40B4-BE49-F238E27FC236}">
                  <a16:creationId xmlns:a16="http://schemas.microsoft.com/office/drawing/2014/main" id="{52AEBA8C-60E4-4476-B6BE-A9DC54050A0C}"/>
                </a:ext>
              </a:extLst>
            </p:cNvPr>
            <p:cNvSpPr/>
            <p:nvPr/>
          </p:nvSpPr>
          <p:spPr bwMode="auto">
            <a:xfrm>
              <a:off x="8739188" y="3163888"/>
              <a:ext cx="115888" cy="187325"/>
            </a:xfrm>
            <a:custGeom>
              <a:avLst/>
              <a:gdLst>
                <a:gd name="T0" fmla="*/ 11 w 59"/>
                <a:gd name="T1" fmla="*/ 0 h 95"/>
                <a:gd name="T2" fmla="*/ 0 w 59"/>
                <a:gd name="T3" fmla="*/ 29 h 95"/>
                <a:gd name="T4" fmla="*/ 35 w 59"/>
                <a:gd name="T5" fmla="*/ 95 h 95"/>
                <a:gd name="T6" fmla="*/ 59 w 59"/>
                <a:gd name="T7" fmla="*/ 68 h 95"/>
                <a:gd name="T8" fmla="*/ 52 w 59"/>
                <a:gd name="T9" fmla="*/ 64 h 95"/>
                <a:gd name="T10" fmla="*/ 47 w 59"/>
                <a:gd name="T11" fmla="*/ 74 h 95"/>
                <a:gd name="T12" fmla="*/ 7 w 59"/>
                <a:gd name="T13" fmla="*/ 14 h 95"/>
                <a:gd name="T14" fmla="*/ 13 w 59"/>
                <a:gd name="T15" fmla="*/ 3 h 95"/>
                <a:gd name="T16" fmla="*/ 11 w 59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95">
                  <a:moveTo>
                    <a:pt x="11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7" y="67"/>
                    <a:pt x="55" y="66"/>
                    <a:pt x="52" y="6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9" y="10"/>
                    <a:pt x="13" y="3"/>
                  </a:cubicBezTo>
                  <a:cubicBezTo>
                    <a:pt x="12" y="1"/>
                    <a:pt x="11" y="0"/>
                    <a:pt x="11" y="0"/>
                  </a:cubicBezTo>
                </a:path>
              </a:pathLst>
            </a:custGeom>
            <a:solidFill>
              <a:srgbClr val="45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iṩlíḑé">
              <a:extLst>
                <a:ext uri="{FF2B5EF4-FFF2-40B4-BE49-F238E27FC236}">
                  <a16:creationId xmlns:a16="http://schemas.microsoft.com/office/drawing/2014/main" id="{2E727279-D218-4901-A395-A6997178F828}"/>
                </a:ext>
              </a:extLst>
            </p:cNvPr>
            <p:cNvSpPr/>
            <p:nvPr/>
          </p:nvSpPr>
          <p:spPr bwMode="auto">
            <a:xfrm>
              <a:off x="8751888" y="3168651"/>
              <a:ext cx="90488" cy="141288"/>
            </a:xfrm>
            <a:custGeom>
              <a:avLst/>
              <a:gdLst>
                <a:gd name="T0" fmla="*/ 6 w 45"/>
                <a:gd name="T1" fmla="*/ 0 h 71"/>
                <a:gd name="T2" fmla="*/ 0 w 45"/>
                <a:gd name="T3" fmla="*/ 11 h 71"/>
                <a:gd name="T4" fmla="*/ 40 w 45"/>
                <a:gd name="T5" fmla="*/ 71 h 71"/>
                <a:gd name="T6" fmla="*/ 45 w 45"/>
                <a:gd name="T7" fmla="*/ 61 h 71"/>
                <a:gd name="T8" fmla="*/ 6 w 45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1">
                  <a:moveTo>
                    <a:pt x="6" y="0"/>
                  </a:moveTo>
                  <a:cubicBezTo>
                    <a:pt x="2" y="7"/>
                    <a:pt x="0" y="11"/>
                    <a:pt x="0" y="1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31" y="49"/>
                    <a:pt x="11" y="11"/>
                    <a:pt x="6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ïṥḷïḑè">
              <a:extLst>
                <a:ext uri="{FF2B5EF4-FFF2-40B4-BE49-F238E27FC236}">
                  <a16:creationId xmlns:a16="http://schemas.microsoft.com/office/drawing/2014/main" id="{22A10B21-3AF0-4927-8BBF-ECAB5CAF0C62}"/>
                </a:ext>
              </a:extLst>
            </p:cNvPr>
            <p:cNvSpPr/>
            <p:nvPr/>
          </p:nvSpPr>
          <p:spPr bwMode="auto">
            <a:xfrm>
              <a:off x="8734426" y="3167063"/>
              <a:ext cx="117475" cy="187325"/>
            </a:xfrm>
            <a:custGeom>
              <a:avLst/>
              <a:gdLst>
                <a:gd name="T0" fmla="*/ 12 w 59"/>
                <a:gd name="T1" fmla="*/ 0 h 95"/>
                <a:gd name="T2" fmla="*/ 59 w 59"/>
                <a:gd name="T3" fmla="*/ 67 h 95"/>
                <a:gd name="T4" fmla="*/ 35 w 59"/>
                <a:gd name="T5" fmla="*/ 95 h 95"/>
                <a:gd name="T6" fmla="*/ 0 w 59"/>
                <a:gd name="T7" fmla="*/ 29 h 95"/>
                <a:gd name="T8" fmla="*/ 12 w 59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95">
                  <a:moveTo>
                    <a:pt x="12" y="0"/>
                  </a:moveTo>
                  <a:cubicBezTo>
                    <a:pt x="12" y="0"/>
                    <a:pt x="43" y="64"/>
                    <a:pt x="59" y="67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D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îSļïḋè">
              <a:extLst>
                <a:ext uri="{FF2B5EF4-FFF2-40B4-BE49-F238E27FC236}">
                  <a16:creationId xmlns:a16="http://schemas.microsoft.com/office/drawing/2014/main" id="{7089B463-E30B-412E-BC49-7270DAFEC032}"/>
                </a:ext>
              </a:extLst>
            </p:cNvPr>
            <p:cNvSpPr/>
            <p:nvPr/>
          </p:nvSpPr>
          <p:spPr bwMode="auto">
            <a:xfrm>
              <a:off x="8851901" y="2389188"/>
              <a:ext cx="30163" cy="361950"/>
            </a:xfrm>
            <a:custGeom>
              <a:avLst/>
              <a:gdLst>
                <a:gd name="T0" fmla="*/ 11 w 15"/>
                <a:gd name="T1" fmla="*/ 0 h 183"/>
                <a:gd name="T2" fmla="*/ 0 w 15"/>
                <a:gd name="T3" fmla="*/ 183 h 183"/>
                <a:gd name="T4" fmla="*/ 11 w 15"/>
                <a:gd name="T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83">
                  <a:moveTo>
                    <a:pt x="11" y="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15" y="133"/>
                    <a:pt x="11" y="0"/>
                    <a:pt x="11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i$ḷîḑê">
              <a:extLst>
                <a:ext uri="{FF2B5EF4-FFF2-40B4-BE49-F238E27FC236}">
                  <a16:creationId xmlns:a16="http://schemas.microsoft.com/office/drawing/2014/main" id="{C9724671-A665-44CB-A4F2-9C45EB94B6B7}"/>
                </a:ext>
              </a:extLst>
            </p:cNvPr>
            <p:cNvSpPr/>
            <p:nvPr/>
          </p:nvSpPr>
          <p:spPr bwMode="auto">
            <a:xfrm>
              <a:off x="8283576" y="2389188"/>
              <a:ext cx="42863" cy="50800"/>
            </a:xfrm>
            <a:custGeom>
              <a:avLst/>
              <a:gdLst>
                <a:gd name="T0" fmla="*/ 22 w 22"/>
                <a:gd name="T1" fmla="*/ 0 h 26"/>
                <a:gd name="T2" fmla="*/ 0 w 22"/>
                <a:gd name="T3" fmla="*/ 26 h 26"/>
                <a:gd name="T4" fmla="*/ 22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22" y="19"/>
                    <a:pt x="22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iṥḻîḑè">
              <a:extLst>
                <a:ext uri="{FF2B5EF4-FFF2-40B4-BE49-F238E27FC236}">
                  <a16:creationId xmlns:a16="http://schemas.microsoft.com/office/drawing/2014/main" id="{D1F29D7F-7FF3-42E1-A9CF-BCE7F3C88808}"/>
                </a:ext>
              </a:extLst>
            </p:cNvPr>
            <p:cNvSpPr/>
            <p:nvPr/>
          </p:nvSpPr>
          <p:spPr bwMode="auto">
            <a:xfrm>
              <a:off x="2763838" y="2484438"/>
              <a:ext cx="273050" cy="2205038"/>
            </a:xfrm>
            <a:custGeom>
              <a:avLst/>
              <a:gdLst>
                <a:gd name="T0" fmla="*/ 105 w 138"/>
                <a:gd name="T1" fmla="*/ 0 h 1114"/>
                <a:gd name="T2" fmla="*/ 69 w 138"/>
                <a:gd name="T3" fmla="*/ 474 h 1114"/>
                <a:gd name="T4" fmla="*/ 47 w 138"/>
                <a:gd name="T5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8" h="1114">
                  <a:moveTo>
                    <a:pt x="105" y="0"/>
                  </a:moveTo>
                  <a:cubicBezTo>
                    <a:pt x="105" y="0"/>
                    <a:pt x="0" y="217"/>
                    <a:pt x="69" y="474"/>
                  </a:cubicBezTo>
                  <a:cubicBezTo>
                    <a:pt x="138" y="731"/>
                    <a:pt x="116" y="1038"/>
                    <a:pt x="47" y="1114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isļïḋè">
              <a:extLst>
                <a:ext uri="{FF2B5EF4-FFF2-40B4-BE49-F238E27FC236}">
                  <a16:creationId xmlns:a16="http://schemas.microsoft.com/office/drawing/2014/main" id="{BFD7784A-34C8-4A64-9304-91EEEA81825B}"/>
                </a:ext>
              </a:extLst>
            </p:cNvPr>
            <p:cNvSpPr/>
            <p:nvPr/>
          </p:nvSpPr>
          <p:spPr bwMode="auto">
            <a:xfrm>
              <a:off x="2914651" y="2427288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iṡḷîḑe">
              <a:extLst>
                <a:ext uri="{FF2B5EF4-FFF2-40B4-BE49-F238E27FC236}">
                  <a16:creationId xmlns:a16="http://schemas.microsoft.com/office/drawing/2014/main" id="{B053C9DF-B140-47BE-B05A-05A40A100388}"/>
                </a:ext>
              </a:extLst>
            </p:cNvPr>
            <p:cNvSpPr/>
            <p:nvPr/>
          </p:nvSpPr>
          <p:spPr bwMode="auto">
            <a:xfrm>
              <a:off x="2884488" y="2720976"/>
              <a:ext cx="273050" cy="77788"/>
            </a:xfrm>
            <a:custGeom>
              <a:avLst/>
              <a:gdLst>
                <a:gd name="T0" fmla="*/ 0 w 138"/>
                <a:gd name="T1" fmla="*/ 20 h 39"/>
                <a:gd name="T2" fmla="*/ 138 w 138"/>
                <a:gd name="T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8" h="39">
                  <a:moveTo>
                    <a:pt x="0" y="20"/>
                  </a:moveTo>
                  <a:cubicBezTo>
                    <a:pt x="0" y="20"/>
                    <a:pt x="109" y="39"/>
                    <a:pt x="138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íśļídè">
              <a:extLst>
                <a:ext uri="{FF2B5EF4-FFF2-40B4-BE49-F238E27FC236}">
                  <a16:creationId xmlns:a16="http://schemas.microsoft.com/office/drawing/2014/main" id="{62BA05EA-5806-499F-BCD0-F2DD84FCB4B2}"/>
                </a:ext>
              </a:extLst>
            </p:cNvPr>
            <p:cNvSpPr/>
            <p:nvPr/>
          </p:nvSpPr>
          <p:spPr bwMode="auto">
            <a:xfrm>
              <a:off x="2733676" y="2655888"/>
              <a:ext cx="131763" cy="230188"/>
            </a:xfrm>
            <a:custGeom>
              <a:avLst/>
              <a:gdLst>
                <a:gd name="T0" fmla="*/ 66 w 66"/>
                <a:gd name="T1" fmla="*/ 116 h 116"/>
                <a:gd name="T2" fmla="*/ 4 w 66"/>
                <a:gd name="T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116">
                  <a:moveTo>
                    <a:pt x="66" y="116"/>
                  </a:moveTo>
                  <a:cubicBezTo>
                    <a:pt x="66" y="116"/>
                    <a:pt x="0" y="44"/>
                    <a:pt x="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îṥ1iḓé">
              <a:extLst>
                <a:ext uri="{FF2B5EF4-FFF2-40B4-BE49-F238E27FC236}">
                  <a16:creationId xmlns:a16="http://schemas.microsoft.com/office/drawing/2014/main" id="{D72A6F84-F5EF-4171-A35A-11B7BE8419D1}"/>
                </a:ext>
              </a:extLst>
            </p:cNvPr>
            <p:cNvSpPr/>
            <p:nvPr/>
          </p:nvSpPr>
          <p:spPr bwMode="auto">
            <a:xfrm>
              <a:off x="2852738" y="2949576"/>
              <a:ext cx="225425" cy="228600"/>
            </a:xfrm>
            <a:custGeom>
              <a:avLst/>
              <a:gdLst>
                <a:gd name="T0" fmla="*/ 0 w 114"/>
                <a:gd name="T1" fmla="*/ 100 h 116"/>
                <a:gd name="T2" fmla="*/ 114 w 114"/>
                <a:gd name="T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4" h="116">
                  <a:moveTo>
                    <a:pt x="0" y="100"/>
                  </a:moveTo>
                  <a:cubicBezTo>
                    <a:pt x="0" y="100"/>
                    <a:pt x="60" y="116"/>
                    <a:pt x="11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îṩḻídê">
              <a:extLst>
                <a:ext uri="{FF2B5EF4-FFF2-40B4-BE49-F238E27FC236}">
                  <a16:creationId xmlns:a16="http://schemas.microsoft.com/office/drawing/2014/main" id="{4DD0C1F9-37BE-47F5-87FB-D376C66E319D}"/>
                </a:ext>
              </a:extLst>
            </p:cNvPr>
            <p:cNvSpPr/>
            <p:nvPr/>
          </p:nvSpPr>
          <p:spPr bwMode="auto">
            <a:xfrm>
              <a:off x="2590801" y="3028951"/>
              <a:ext cx="293688" cy="309563"/>
            </a:xfrm>
            <a:custGeom>
              <a:avLst/>
              <a:gdLst>
                <a:gd name="T0" fmla="*/ 148 w 148"/>
                <a:gd name="T1" fmla="*/ 157 h 157"/>
                <a:gd name="T2" fmla="*/ 18 w 148"/>
                <a:gd name="T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8" h="157">
                  <a:moveTo>
                    <a:pt x="148" y="157"/>
                  </a:moveTo>
                  <a:cubicBezTo>
                    <a:pt x="148" y="157"/>
                    <a:pt x="0" y="62"/>
                    <a:pt x="18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î$1íḓè">
              <a:extLst>
                <a:ext uri="{FF2B5EF4-FFF2-40B4-BE49-F238E27FC236}">
                  <a16:creationId xmlns:a16="http://schemas.microsoft.com/office/drawing/2014/main" id="{7D37DCFE-EB6E-49C5-A88A-417BF0276630}"/>
                </a:ext>
              </a:extLst>
            </p:cNvPr>
            <p:cNvSpPr/>
            <p:nvPr/>
          </p:nvSpPr>
          <p:spPr bwMode="auto">
            <a:xfrm>
              <a:off x="2930526" y="3192463"/>
              <a:ext cx="206375" cy="361950"/>
            </a:xfrm>
            <a:custGeom>
              <a:avLst/>
              <a:gdLst>
                <a:gd name="T0" fmla="*/ 0 w 104"/>
                <a:gd name="T1" fmla="*/ 183 h 183"/>
                <a:gd name="T2" fmla="*/ 93 w 104"/>
                <a:gd name="T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4" h="183">
                  <a:moveTo>
                    <a:pt x="0" y="183"/>
                  </a:moveTo>
                  <a:cubicBezTo>
                    <a:pt x="0" y="183"/>
                    <a:pt x="104" y="91"/>
                    <a:pt x="93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îṣḻíḓê">
              <a:extLst>
                <a:ext uri="{FF2B5EF4-FFF2-40B4-BE49-F238E27FC236}">
                  <a16:creationId xmlns:a16="http://schemas.microsoft.com/office/drawing/2014/main" id="{8B8B2C33-CF69-45EC-A985-F61615EBE866}"/>
                </a:ext>
              </a:extLst>
            </p:cNvPr>
            <p:cNvSpPr/>
            <p:nvPr/>
          </p:nvSpPr>
          <p:spPr bwMode="auto">
            <a:xfrm>
              <a:off x="2692401" y="3494088"/>
              <a:ext cx="261938" cy="187325"/>
            </a:xfrm>
            <a:custGeom>
              <a:avLst/>
              <a:gdLst>
                <a:gd name="T0" fmla="*/ 132 w 132"/>
                <a:gd name="T1" fmla="*/ 95 h 95"/>
                <a:gd name="T2" fmla="*/ 4 w 132"/>
                <a:gd name="T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2" h="95">
                  <a:moveTo>
                    <a:pt x="132" y="95"/>
                  </a:moveTo>
                  <a:cubicBezTo>
                    <a:pt x="132" y="95"/>
                    <a:pt x="0" y="58"/>
                    <a:pt x="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îṣļïḋè">
              <a:extLst>
                <a:ext uri="{FF2B5EF4-FFF2-40B4-BE49-F238E27FC236}">
                  <a16:creationId xmlns:a16="http://schemas.microsoft.com/office/drawing/2014/main" id="{24238785-B4A7-491A-81FC-B30568008AA8}"/>
                </a:ext>
              </a:extLst>
            </p:cNvPr>
            <p:cNvSpPr/>
            <p:nvPr/>
          </p:nvSpPr>
          <p:spPr bwMode="auto">
            <a:xfrm>
              <a:off x="2971801" y="3586163"/>
              <a:ext cx="185738" cy="246063"/>
            </a:xfrm>
            <a:custGeom>
              <a:avLst/>
              <a:gdLst>
                <a:gd name="T0" fmla="*/ 0 w 94"/>
                <a:gd name="T1" fmla="*/ 124 h 124"/>
                <a:gd name="T2" fmla="*/ 94 w 94"/>
                <a:gd name="T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4" h="124">
                  <a:moveTo>
                    <a:pt x="0" y="124"/>
                  </a:moveTo>
                  <a:cubicBezTo>
                    <a:pt x="0" y="124"/>
                    <a:pt x="83" y="47"/>
                    <a:pt x="9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išľîďê">
              <a:extLst>
                <a:ext uri="{FF2B5EF4-FFF2-40B4-BE49-F238E27FC236}">
                  <a16:creationId xmlns:a16="http://schemas.microsoft.com/office/drawing/2014/main" id="{F8121CB7-AD8A-44A0-8792-DA0DAF5D71CD}"/>
                </a:ext>
              </a:extLst>
            </p:cNvPr>
            <p:cNvSpPr/>
            <p:nvPr/>
          </p:nvSpPr>
          <p:spPr bwMode="auto">
            <a:xfrm>
              <a:off x="2806701" y="3794126"/>
              <a:ext cx="177800" cy="296863"/>
            </a:xfrm>
            <a:custGeom>
              <a:avLst/>
              <a:gdLst>
                <a:gd name="T0" fmla="*/ 89 w 89"/>
                <a:gd name="T1" fmla="*/ 150 h 150"/>
                <a:gd name="T2" fmla="*/ 0 w 89"/>
                <a:gd name="T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9" h="150">
                  <a:moveTo>
                    <a:pt x="89" y="150"/>
                  </a:moveTo>
                  <a:cubicBezTo>
                    <a:pt x="89" y="150"/>
                    <a:pt x="3" y="51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íşľïḋé">
              <a:extLst>
                <a:ext uri="{FF2B5EF4-FFF2-40B4-BE49-F238E27FC236}">
                  <a16:creationId xmlns:a16="http://schemas.microsoft.com/office/drawing/2014/main" id="{406B3901-9C85-405E-891F-024344B1F112}"/>
                </a:ext>
              </a:extLst>
            </p:cNvPr>
            <p:cNvSpPr/>
            <p:nvPr/>
          </p:nvSpPr>
          <p:spPr bwMode="auto">
            <a:xfrm>
              <a:off x="2984501" y="3944938"/>
              <a:ext cx="201613" cy="311150"/>
            </a:xfrm>
            <a:custGeom>
              <a:avLst/>
              <a:gdLst>
                <a:gd name="T0" fmla="*/ 0 w 102"/>
                <a:gd name="T1" fmla="*/ 157 h 157"/>
                <a:gd name="T2" fmla="*/ 102 w 102"/>
                <a:gd name="T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2" h="157">
                  <a:moveTo>
                    <a:pt x="0" y="157"/>
                  </a:moveTo>
                  <a:cubicBezTo>
                    <a:pt x="0" y="157"/>
                    <a:pt x="95" y="51"/>
                    <a:pt x="102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íṣlïďè">
              <a:extLst>
                <a:ext uri="{FF2B5EF4-FFF2-40B4-BE49-F238E27FC236}">
                  <a16:creationId xmlns:a16="http://schemas.microsoft.com/office/drawing/2014/main" id="{537E5C92-CF7B-4AAC-B2A8-D8000F714221}"/>
                </a:ext>
              </a:extLst>
            </p:cNvPr>
            <p:cNvSpPr/>
            <p:nvPr/>
          </p:nvSpPr>
          <p:spPr bwMode="auto">
            <a:xfrm>
              <a:off x="2684463" y="2613026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işļiḑè">
              <a:extLst>
                <a:ext uri="{FF2B5EF4-FFF2-40B4-BE49-F238E27FC236}">
                  <a16:creationId xmlns:a16="http://schemas.microsoft.com/office/drawing/2014/main" id="{FF9CDB23-7CA8-4E2C-AB37-7D8CEB3CA2A1}"/>
                </a:ext>
              </a:extLst>
            </p:cNvPr>
            <p:cNvSpPr/>
            <p:nvPr/>
          </p:nvSpPr>
          <p:spPr bwMode="auto">
            <a:xfrm>
              <a:off x="2620963" y="3436938"/>
              <a:ext cx="112713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íṡḷiḍe">
              <a:extLst>
                <a:ext uri="{FF2B5EF4-FFF2-40B4-BE49-F238E27FC236}">
                  <a16:creationId xmlns:a16="http://schemas.microsoft.com/office/drawing/2014/main" id="{8604285A-A334-4BCB-B522-A278923F3596}"/>
                </a:ext>
              </a:extLst>
            </p:cNvPr>
            <p:cNvSpPr/>
            <p:nvPr/>
          </p:nvSpPr>
          <p:spPr bwMode="auto">
            <a:xfrm>
              <a:off x="2570163" y="2971801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işlîḍè">
              <a:extLst>
                <a:ext uri="{FF2B5EF4-FFF2-40B4-BE49-F238E27FC236}">
                  <a16:creationId xmlns:a16="http://schemas.microsoft.com/office/drawing/2014/main" id="{2F97F863-C1E6-4B47-8E77-6E29F3A0E08A}"/>
                </a:ext>
              </a:extLst>
            </p:cNvPr>
            <p:cNvSpPr/>
            <p:nvPr/>
          </p:nvSpPr>
          <p:spPr bwMode="auto">
            <a:xfrm>
              <a:off x="3100388" y="2663826"/>
              <a:ext cx="115888" cy="115888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îSlidê">
              <a:extLst>
                <a:ext uri="{FF2B5EF4-FFF2-40B4-BE49-F238E27FC236}">
                  <a16:creationId xmlns:a16="http://schemas.microsoft.com/office/drawing/2014/main" id="{013872F5-7032-4108-9772-190969D2D50C}"/>
                </a:ext>
              </a:extLst>
            </p:cNvPr>
            <p:cNvSpPr/>
            <p:nvPr/>
          </p:nvSpPr>
          <p:spPr bwMode="auto">
            <a:xfrm>
              <a:off x="3100388" y="3544888"/>
              <a:ext cx="115888" cy="112713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iṧľiďe">
              <a:extLst>
                <a:ext uri="{FF2B5EF4-FFF2-40B4-BE49-F238E27FC236}">
                  <a16:creationId xmlns:a16="http://schemas.microsoft.com/office/drawing/2014/main" id="{A1CCD075-72B0-415F-A0D2-6A728D24C0C6}"/>
                </a:ext>
              </a:extLst>
            </p:cNvPr>
            <p:cNvSpPr/>
            <p:nvPr/>
          </p:nvSpPr>
          <p:spPr bwMode="auto">
            <a:xfrm>
              <a:off x="3008313" y="2892426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íṧḷiḓè">
              <a:extLst>
                <a:ext uri="{FF2B5EF4-FFF2-40B4-BE49-F238E27FC236}">
                  <a16:creationId xmlns:a16="http://schemas.microsoft.com/office/drawing/2014/main" id="{6AD6F44D-B484-4A44-ACB4-CE828FD4495E}"/>
                </a:ext>
              </a:extLst>
            </p:cNvPr>
            <p:cNvSpPr/>
            <p:nvPr/>
          </p:nvSpPr>
          <p:spPr bwMode="auto">
            <a:xfrm>
              <a:off x="3122613" y="3922713"/>
              <a:ext cx="114300" cy="115888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îšlïḋé">
              <a:extLst>
                <a:ext uri="{FF2B5EF4-FFF2-40B4-BE49-F238E27FC236}">
                  <a16:creationId xmlns:a16="http://schemas.microsoft.com/office/drawing/2014/main" id="{5025EF80-EFA1-4E82-84A8-E8EA6D69CCF6}"/>
                </a:ext>
              </a:extLst>
            </p:cNvPr>
            <p:cNvSpPr/>
            <p:nvPr/>
          </p:nvSpPr>
          <p:spPr bwMode="auto">
            <a:xfrm>
              <a:off x="2733676" y="3773488"/>
              <a:ext cx="115888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isľiḓè">
              <a:extLst>
                <a:ext uri="{FF2B5EF4-FFF2-40B4-BE49-F238E27FC236}">
                  <a16:creationId xmlns:a16="http://schemas.microsoft.com/office/drawing/2014/main" id="{71F27289-D8EC-4CC0-AC3A-90B077911E07}"/>
                </a:ext>
              </a:extLst>
            </p:cNvPr>
            <p:cNvSpPr/>
            <p:nvPr/>
          </p:nvSpPr>
          <p:spPr bwMode="auto">
            <a:xfrm>
              <a:off x="3065463" y="3135313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5738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5" grpId="0" animBg="1"/>
      <p:bldP spid="386" grpId="0"/>
      <p:bldP spid="2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0" name="Circle"/>
          <p:cNvSpPr/>
          <p:nvPr/>
        </p:nvSpPr>
        <p:spPr>
          <a:xfrm>
            <a:off x="3389615" y="2696378"/>
            <a:ext cx="1240623" cy="1240623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231" name="Circle"/>
          <p:cNvSpPr/>
          <p:nvPr/>
        </p:nvSpPr>
        <p:spPr>
          <a:xfrm>
            <a:off x="1787426" y="1364924"/>
            <a:ext cx="1809089" cy="1809089"/>
          </a:xfrm>
          <a:prstGeom prst="ellipse">
            <a:avLst/>
          </a:prstGeom>
          <a:gradFill>
            <a:gsLst>
              <a:gs pos="0">
                <a:srgbClr val="FF2841">
                  <a:alpha val="15897"/>
                </a:srgbClr>
              </a:gs>
              <a:gs pos="100000">
                <a:srgbClr val="5C33E6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232" name="Circle"/>
          <p:cNvSpPr/>
          <p:nvPr/>
        </p:nvSpPr>
        <p:spPr>
          <a:xfrm>
            <a:off x="-1189241" y="-131966"/>
            <a:ext cx="3305979" cy="3305979"/>
          </a:xfrm>
          <a:prstGeom prst="ellipse">
            <a:avLst/>
          </a:prstGeom>
          <a:gradFill>
            <a:gsLst>
              <a:gs pos="0">
                <a:srgbClr val="FF2841">
                  <a:alpha val="15897"/>
                </a:srgbClr>
              </a:gs>
              <a:gs pos="100000">
                <a:srgbClr val="5C33E6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233" name="Circle"/>
          <p:cNvSpPr/>
          <p:nvPr/>
        </p:nvSpPr>
        <p:spPr>
          <a:xfrm>
            <a:off x="3203349" y="646778"/>
            <a:ext cx="633933" cy="633934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2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47037" y="759089"/>
            <a:ext cx="32380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CN" smtClean="0"/>
              <a:pPr/>
              <a:t>19</a:t>
            </a:fld>
            <a:endParaRPr/>
          </a:p>
        </p:txBody>
      </p:sp>
      <p:sp>
        <p:nvSpPr>
          <p:cNvPr id="3235" name="Rounded Rectangle"/>
          <p:cNvSpPr/>
          <p:nvPr/>
        </p:nvSpPr>
        <p:spPr>
          <a:xfrm>
            <a:off x="1695762" y="2317750"/>
            <a:ext cx="1905001" cy="2222500"/>
          </a:xfrm>
          <a:prstGeom prst="roundRect">
            <a:avLst>
              <a:gd name="adj" fmla="val 3333"/>
            </a:avLst>
          </a:prstGeom>
          <a:gradFill>
            <a:gsLst>
              <a:gs pos="0">
                <a:srgbClr val="D91084"/>
              </a:gs>
              <a:gs pos="100000">
                <a:srgbClr val="2E0D81"/>
              </a:gs>
            </a:gsLst>
            <a:lin ang="3000000"/>
          </a:gradFill>
          <a:ln w="12700">
            <a:miter lim="400000"/>
          </a:ln>
          <a:effectLst>
            <a:outerShdw blurRad="190500" dist="63500" dir="5400000" rotWithShape="0">
              <a:srgbClr val="000000">
                <a:alpha val="20000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236" name="Email…"/>
          <p:cNvSpPr txBox="1"/>
          <p:nvPr/>
        </p:nvSpPr>
        <p:spPr>
          <a:xfrm>
            <a:off x="1918012" y="3446607"/>
            <a:ext cx="141705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Email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developer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e-markets without.</a:t>
            </a:r>
          </a:p>
        </p:txBody>
      </p:sp>
      <p:grpSp>
        <p:nvGrpSpPr>
          <p:cNvPr id="3240" name="Group"/>
          <p:cNvGrpSpPr/>
          <p:nvPr/>
        </p:nvGrpSpPr>
        <p:grpSpPr>
          <a:xfrm>
            <a:off x="2330762" y="2620818"/>
            <a:ext cx="635001" cy="635001"/>
            <a:chOff x="0" y="0"/>
            <a:chExt cx="1270000" cy="1270000"/>
          </a:xfrm>
        </p:grpSpPr>
        <p:sp>
          <p:nvSpPr>
            <p:cNvPr id="3237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3238" name="Circle"/>
            <p:cNvSpPr/>
            <p:nvPr/>
          </p:nvSpPr>
          <p:spPr>
            <a:xfrm>
              <a:off x="95250" y="95250"/>
              <a:ext cx="1079500" cy="10795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3239" name="Shape"/>
            <p:cNvSpPr/>
            <p:nvPr/>
          </p:nvSpPr>
          <p:spPr>
            <a:xfrm>
              <a:off x="381000" y="381000"/>
              <a:ext cx="508001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/>
            </a:p>
          </p:txBody>
        </p:sp>
      </p:grpSp>
      <p:sp>
        <p:nvSpPr>
          <p:cNvPr id="3241" name="Rounded Rectangle"/>
          <p:cNvSpPr/>
          <p:nvPr/>
        </p:nvSpPr>
        <p:spPr>
          <a:xfrm>
            <a:off x="3994254" y="2317750"/>
            <a:ext cx="1905001" cy="2222500"/>
          </a:xfrm>
          <a:prstGeom prst="roundRect">
            <a:avLst>
              <a:gd name="adj" fmla="val 3333"/>
            </a:avLst>
          </a:prstGeom>
          <a:gradFill>
            <a:gsLst>
              <a:gs pos="0">
                <a:srgbClr val="FF284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  <a:effectLst>
            <a:outerShdw blurRad="190500" dist="63500" dir="5400000" rotWithShape="0">
              <a:srgbClr val="000000">
                <a:alpha val="20000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pSp>
        <p:nvGrpSpPr>
          <p:cNvPr id="3245" name="Group"/>
          <p:cNvGrpSpPr/>
          <p:nvPr/>
        </p:nvGrpSpPr>
        <p:grpSpPr>
          <a:xfrm>
            <a:off x="4629254" y="2620818"/>
            <a:ext cx="635001" cy="635001"/>
            <a:chOff x="0" y="0"/>
            <a:chExt cx="1270000" cy="1270000"/>
          </a:xfrm>
        </p:grpSpPr>
        <p:sp>
          <p:nvSpPr>
            <p:cNvPr id="3242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3243" name="Shape"/>
            <p:cNvSpPr/>
            <p:nvPr/>
          </p:nvSpPr>
          <p:spPr>
            <a:xfrm>
              <a:off x="381000" y="404082"/>
              <a:ext cx="508001" cy="461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82" y="12420"/>
                  </a:moveTo>
                  <a:cubicBezTo>
                    <a:pt x="16368" y="12420"/>
                    <a:pt x="15709" y="11694"/>
                    <a:pt x="15709" y="10800"/>
                  </a:cubicBezTo>
                  <a:cubicBezTo>
                    <a:pt x="15709" y="9906"/>
                    <a:pt x="16368" y="9180"/>
                    <a:pt x="17182" y="9180"/>
                  </a:cubicBezTo>
                  <a:cubicBezTo>
                    <a:pt x="17995" y="9180"/>
                    <a:pt x="18655" y="9906"/>
                    <a:pt x="18655" y="10800"/>
                  </a:cubicBezTo>
                  <a:cubicBezTo>
                    <a:pt x="18655" y="11694"/>
                    <a:pt x="17995" y="12420"/>
                    <a:pt x="17182" y="12420"/>
                  </a:cubicBezTo>
                  <a:moveTo>
                    <a:pt x="21109" y="10260"/>
                  </a:moveTo>
                  <a:lnTo>
                    <a:pt x="19587" y="10260"/>
                  </a:lnTo>
                  <a:cubicBezTo>
                    <a:pt x="19360" y="9028"/>
                    <a:pt x="18369" y="8100"/>
                    <a:pt x="17182" y="8100"/>
                  </a:cubicBezTo>
                  <a:cubicBezTo>
                    <a:pt x="15994" y="8100"/>
                    <a:pt x="15004" y="9028"/>
                    <a:pt x="14777" y="10260"/>
                  </a:cubicBezTo>
                  <a:lnTo>
                    <a:pt x="491" y="10260"/>
                  </a:lnTo>
                  <a:cubicBezTo>
                    <a:pt x="220" y="10260"/>
                    <a:pt x="0" y="10502"/>
                    <a:pt x="0" y="10800"/>
                  </a:cubicBezTo>
                  <a:cubicBezTo>
                    <a:pt x="0" y="11098"/>
                    <a:pt x="220" y="11340"/>
                    <a:pt x="491" y="11340"/>
                  </a:cubicBezTo>
                  <a:lnTo>
                    <a:pt x="14777" y="11340"/>
                  </a:lnTo>
                  <a:cubicBezTo>
                    <a:pt x="15004" y="12572"/>
                    <a:pt x="15994" y="13500"/>
                    <a:pt x="17182" y="13500"/>
                  </a:cubicBezTo>
                  <a:cubicBezTo>
                    <a:pt x="18369" y="13500"/>
                    <a:pt x="19360" y="12572"/>
                    <a:pt x="19587" y="11340"/>
                  </a:cubicBezTo>
                  <a:lnTo>
                    <a:pt x="21109" y="11340"/>
                  </a:lnTo>
                  <a:cubicBezTo>
                    <a:pt x="21380" y="11340"/>
                    <a:pt x="21600" y="11098"/>
                    <a:pt x="21600" y="10800"/>
                  </a:cubicBezTo>
                  <a:cubicBezTo>
                    <a:pt x="21600" y="10502"/>
                    <a:pt x="21380" y="10260"/>
                    <a:pt x="21109" y="10260"/>
                  </a:cubicBezTo>
                  <a:moveTo>
                    <a:pt x="5400" y="1080"/>
                  </a:moveTo>
                  <a:cubicBezTo>
                    <a:pt x="6214" y="1080"/>
                    <a:pt x="6873" y="1806"/>
                    <a:pt x="6873" y="2700"/>
                  </a:cubicBezTo>
                  <a:cubicBezTo>
                    <a:pt x="6873" y="3595"/>
                    <a:pt x="6214" y="4320"/>
                    <a:pt x="5400" y="4320"/>
                  </a:cubicBezTo>
                  <a:cubicBezTo>
                    <a:pt x="4586" y="4320"/>
                    <a:pt x="3927" y="3595"/>
                    <a:pt x="3927" y="2700"/>
                  </a:cubicBezTo>
                  <a:cubicBezTo>
                    <a:pt x="3927" y="1806"/>
                    <a:pt x="4586" y="1080"/>
                    <a:pt x="5400" y="1080"/>
                  </a:cubicBezTo>
                  <a:moveTo>
                    <a:pt x="491" y="3240"/>
                  </a:moveTo>
                  <a:lnTo>
                    <a:pt x="2995" y="3240"/>
                  </a:lnTo>
                  <a:cubicBezTo>
                    <a:pt x="3222" y="4472"/>
                    <a:pt x="4213" y="5400"/>
                    <a:pt x="5400" y="5400"/>
                  </a:cubicBezTo>
                  <a:cubicBezTo>
                    <a:pt x="6587" y="5400"/>
                    <a:pt x="7578" y="4472"/>
                    <a:pt x="7805" y="3240"/>
                  </a:cubicBezTo>
                  <a:lnTo>
                    <a:pt x="21109" y="3240"/>
                  </a:lnTo>
                  <a:cubicBezTo>
                    <a:pt x="21380" y="3240"/>
                    <a:pt x="21600" y="2999"/>
                    <a:pt x="21600" y="2700"/>
                  </a:cubicBezTo>
                  <a:cubicBezTo>
                    <a:pt x="21600" y="2402"/>
                    <a:pt x="21380" y="2160"/>
                    <a:pt x="21109" y="2160"/>
                  </a:cubicBezTo>
                  <a:lnTo>
                    <a:pt x="7805" y="2160"/>
                  </a:lnTo>
                  <a:cubicBezTo>
                    <a:pt x="7578" y="928"/>
                    <a:pt x="6587" y="0"/>
                    <a:pt x="5400" y="0"/>
                  </a:cubicBezTo>
                  <a:cubicBezTo>
                    <a:pt x="4213" y="0"/>
                    <a:pt x="3222" y="928"/>
                    <a:pt x="2995" y="2160"/>
                  </a:cubicBezTo>
                  <a:lnTo>
                    <a:pt x="491" y="2160"/>
                  </a:lnTo>
                  <a:cubicBezTo>
                    <a:pt x="220" y="2160"/>
                    <a:pt x="0" y="2402"/>
                    <a:pt x="0" y="2700"/>
                  </a:cubicBezTo>
                  <a:cubicBezTo>
                    <a:pt x="0" y="2999"/>
                    <a:pt x="220" y="3240"/>
                    <a:pt x="491" y="3240"/>
                  </a:cubicBezTo>
                  <a:moveTo>
                    <a:pt x="9327" y="20519"/>
                  </a:moveTo>
                  <a:cubicBezTo>
                    <a:pt x="8514" y="20519"/>
                    <a:pt x="7855" y="19794"/>
                    <a:pt x="7855" y="18899"/>
                  </a:cubicBezTo>
                  <a:cubicBezTo>
                    <a:pt x="7855" y="18005"/>
                    <a:pt x="8514" y="17279"/>
                    <a:pt x="9327" y="17279"/>
                  </a:cubicBezTo>
                  <a:cubicBezTo>
                    <a:pt x="10141" y="17279"/>
                    <a:pt x="10800" y="18005"/>
                    <a:pt x="10800" y="18899"/>
                  </a:cubicBezTo>
                  <a:cubicBezTo>
                    <a:pt x="10800" y="19794"/>
                    <a:pt x="10141" y="20519"/>
                    <a:pt x="9327" y="20519"/>
                  </a:cubicBezTo>
                  <a:moveTo>
                    <a:pt x="21109" y="18359"/>
                  </a:moveTo>
                  <a:lnTo>
                    <a:pt x="11732" y="18359"/>
                  </a:lnTo>
                  <a:cubicBezTo>
                    <a:pt x="11505" y="17127"/>
                    <a:pt x="10515" y="16199"/>
                    <a:pt x="9327" y="16199"/>
                  </a:cubicBezTo>
                  <a:cubicBezTo>
                    <a:pt x="8140" y="16199"/>
                    <a:pt x="7150" y="17127"/>
                    <a:pt x="6922" y="18359"/>
                  </a:cubicBezTo>
                  <a:lnTo>
                    <a:pt x="491" y="18359"/>
                  </a:lnTo>
                  <a:cubicBezTo>
                    <a:pt x="220" y="18359"/>
                    <a:pt x="0" y="18601"/>
                    <a:pt x="0" y="18899"/>
                  </a:cubicBezTo>
                  <a:cubicBezTo>
                    <a:pt x="0" y="19198"/>
                    <a:pt x="220" y="19439"/>
                    <a:pt x="491" y="19439"/>
                  </a:cubicBezTo>
                  <a:lnTo>
                    <a:pt x="6922" y="19439"/>
                  </a:lnTo>
                  <a:cubicBezTo>
                    <a:pt x="7150" y="20672"/>
                    <a:pt x="8140" y="21600"/>
                    <a:pt x="9327" y="21600"/>
                  </a:cubicBezTo>
                  <a:cubicBezTo>
                    <a:pt x="10515" y="21600"/>
                    <a:pt x="11505" y="20672"/>
                    <a:pt x="11732" y="19439"/>
                  </a:cubicBezTo>
                  <a:lnTo>
                    <a:pt x="21109" y="19439"/>
                  </a:lnTo>
                  <a:cubicBezTo>
                    <a:pt x="21380" y="19439"/>
                    <a:pt x="21600" y="19198"/>
                    <a:pt x="21600" y="18899"/>
                  </a:cubicBezTo>
                  <a:cubicBezTo>
                    <a:pt x="21600" y="18601"/>
                    <a:pt x="21380" y="18359"/>
                    <a:pt x="21109" y="18359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/>
            </a:p>
          </p:txBody>
        </p:sp>
        <p:sp>
          <p:nvSpPr>
            <p:cNvPr id="3244" name="Circle"/>
            <p:cNvSpPr/>
            <p:nvPr/>
          </p:nvSpPr>
          <p:spPr>
            <a:xfrm>
              <a:off x="95250" y="95250"/>
              <a:ext cx="1079500" cy="10795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</p:grpSp>
      <p:sp>
        <p:nvSpPr>
          <p:cNvPr id="3246" name="Analysis…"/>
          <p:cNvSpPr txBox="1"/>
          <p:nvPr/>
        </p:nvSpPr>
        <p:spPr>
          <a:xfrm>
            <a:off x="4216504" y="3446607"/>
            <a:ext cx="141705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Analysis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developer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e-markets without.</a:t>
            </a:r>
          </a:p>
        </p:txBody>
      </p:sp>
      <p:sp>
        <p:nvSpPr>
          <p:cNvPr id="3247" name="Rounded Rectangle"/>
          <p:cNvSpPr/>
          <p:nvPr/>
        </p:nvSpPr>
        <p:spPr>
          <a:xfrm>
            <a:off x="6292746" y="2317750"/>
            <a:ext cx="1905001" cy="2222500"/>
          </a:xfrm>
          <a:prstGeom prst="roundRect">
            <a:avLst>
              <a:gd name="adj" fmla="val 3333"/>
            </a:avLst>
          </a:prstGeom>
          <a:gradFill>
            <a:gsLst>
              <a:gs pos="0">
                <a:srgbClr val="0A6CD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  <a:effectLst>
            <a:outerShdw blurRad="190500" dist="63500" dir="5400000" rotWithShape="0">
              <a:srgbClr val="000000">
                <a:alpha val="20000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pSp>
        <p:nvGrpSpPr>
          <p:cNvPr id="3251" name="Group"/>
          <p:cNvGrpSpPr/>
          <p:nvPr/>
        </p:nvGrpSpPr>
        <p:grpSpPr>
          <a:xfrm>
            <a:off x="6927746" y="2620818"/>
            <a:ext cx="635001" cy="635001"/>
            <a:chOff x="0" y="0"/>
            <a:chExt cx="1270000" cy="1270000"/>
          </a:xfrm>
        </p:grpSpPr>
        <p:sp>
          <p:nvSpPr>
            <p:cNvPr id="3248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3249" name="Circle"/>
            <p:cNvSpPr/>
            <p:nvPr/>
          </p:nvSpPr>
          <p:spPr>
            <a:xfrm>
              <a:off x="95250" y="95250"/>
              <a:ext cx="1079500" cy="10795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3250" name="Shape"/>
            <p:cNvSpPr/>
            <p:nvPr/>
          </p:nvSpPr>
          <p:spPr>
            <a:xfrm>
              <a:off x="381000" y="427181"/>
              <a:ext cx="508001" cy="415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6001"/>
                  </a:moveTo>
                  <a:lnTo>
                    <a:pt x="8345" y="6001"/>
                  </a:lnTo>
                  <a:cubicBezTo>
                    <a:pt x="8617" y="6001"/>
                    <a:pt x="8836" y="5732"/>
                    <a:pt x="8836" y="5400"/>
                  </a:cubicBezTo>
                  <a:cubicBezTo>
                    <a:pt x="8836" y="5069"/>
                    <a:pt x="8617" y="4800"/>
                    <a:pt x="8345" y="4800"/>
                  </a:cubicBezTo>
                  <a:lnTo>
                    <a:pt x="5400" y="4800"/>
                  </a:lnTo>
                  <a:cubicBezTo>
                    <a:pt x="5129" y="4800"/>
                    <a:pt x="4909" y="5069"/>
                    <a:pt x="4909" y="5400"/>
                  </a:cubicBezTo>
                  <a:cubicBezTo>
                    <a:pt x="4909" y="5732"/>
                    <a:pt x="5129" y="6001"/>
                    <a:pt x="5400" y="6001"/>
                  </a:cubicBezTo>
                  <a:moveTo>
                    <a:pt x="20618" y="20400"/>
                  </a:moveTo>
                  <a:lnTo>
                    <a:pt x="18655" y="20400"/>
                  </a:lnTo>
                  <a:lnTo>
                    <a:pt x="18655" y="18000"/>
                  </a:lnTo>
                  <a:cubicBezTo>
                    <a:pt x="18926" y="18000"/>
                    <a:pt x="19145" y="17732"/>
                    <a:pt x="19145" y="17400"/>
                  </a:cubicBezTo>
                  <a:cubicBezTo>
                    <a:pt x="19145" y="17069"/>
                    <a:pt x="18926" y="16801"/>
                    <a:pt x="18655" y="16801"/>
                  </a:cubicBezTo>
                  <a:lnTo>
                    <a:pt x="18655" y="3601"/>
                  </a:lnTo>
                  <a:lnTo>
                    <a:pt x="20618" y="3601"/>
                  </a:lnTo>
                  <a:cubicBezTo>
                    <a:pt x="20618" y="3601"/>
                    <a:pt x="20618" y="20400"/>
                    <a:pt x="20618" y="20400"/>
                  </a:cubicBezTo>
                  <a:close/>
                  <a:moveTo>
                    <a:pt x="17673" y="16801"/>
                  </a:moveTo>
                  <a:cubicBezTo>
                    <a:pt x="17401" y="16801"/>
                    <a:pt x="17182" y="17069"/>
                    <a:pt x="17182" y="17400"/>
                  </a:cubicBezTo>
                  <a:cubicBezTo>
                    <a:pt x="17182" y="17732"/>
                    <a:pt x="17401" y="18000"/>
                    <a:pt x="17673" y="18000"/>
                  </a:cubicBezTo>
                  <a:lnTo>
                    <a:pt x="17673" y="20400"/>
                  </a:lnTo>
                  <a:lnTo>
                    <a:pt x="3927" y="20400"/>
                  </a:lnTo>
                  <a:lnTo>
                    <a:pt x="3927" y="18000"/>
                  </a:lnTo>
                  <a:cubicBezTo>
                    <a:pt x="4199" y="18000"/>
                    <a:pt x="4418" y="17732"/>
                    <a:pt x="4418" y="17400"/>
                  </a:cubicBezTo>
                  <a:cubicBezTo>
                    <a:pt x="4418" y="17069"/>
                    <a:pt x="4199" y="16801"/>
                    <a:pt x="3927" y="16801"/>
                  </a:cubicBezTo>
                  <a:lnTo>
                    <a:pt x="3927" y="3601"/>
                  </a:lnTo>
                  <a:lnTo>
                    <a:pt x="17673" y="3601"/>
                  </a:lnTo>
                  <a:cubicBezTo>
                    <a:pt x="17673" y="3601"/>
                    <a:pt x="17673" y="16801"/>
                    <a:pt x="17673" y="16801"/>
                  </a:cubicBezTo>
                  <a:close/>
                  <a:moveTo>
                    <a:pt x="2945" y="16801"/>
                  </a:moveTo>
                  <a:cubicBezTo>
                    <a:pt x="2674" y="16801"/>
                    <a:pt x="2455" y="17069"/>
                    <a:pt x="2455" y="17400"/>
                  </a:cubicBezTo>
                  <a:cubicBezTo>
                    <a:pt x="2455" y="17732"/>
                    <a:pt x="2674" y="18000"/>
                    <a:pt x="2945" y="18000"/>
                  </a:cubicBezTo>
                  <a:lnTo>
                    <a:pt x="2945" y="20400"/>
                  </a:lnTo>
                  <a:lnTo>
                    <a:pt x="982" y="20400"/>
                  </a:lnTo>
                  <a:lnTo>
                    <a:pt x="982" y="3601"/>
                  </a:lnTo>
                  <a:lnTo>
                    <a:pt x="2945" y="3601"/>
                  </a:lnTo>
                  <a:cubicBezTo>
                    <a:pt x="2945" y="3601"/>
                    <a:pt x="2945" y="16801"/>
                    <a:pt x="2945" y="16801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39" y="2400"/>
                    <a:pt x="0" y="2938"/>
                    <a:pt x="0" y="3601"/>
                  </a:cubicBezTo>
                  <a:lnTo>
                    <a:pt x="0" y="20400"/>
                  </a:lnTo>
                  <a:cubicBezTo>
                    <a:pt x="0" y="21063"/>
                    <a:pt x="439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1063"/>
                    <a:pt x="21600" y="204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  <a:moveTo>
                    <a:pt x="5400" y="8400"/>
                  </a:moveTo>
                  <a:lnTo>
                    <a:pt x="6382" y="8400"/>
                  </a:lnTo>
                  <a:cubicBezTo>
                    <a:pt x="6653" y="8400"/>
                    <a:pt x="6873" y="8132"/>
                    <a:pt x="6873" y="7800"/>
                  </a:cubicBezTo>
                  <a:cubicBezTo>
                    <a:pt x="6873" y="7469"/>
                    <a:pt x="6653" y="7200"/>
                    <a:pt x="6382" y="7200"/>
                  </a:cubicBezTo>
                  <a:lnTo>
                    <a:pt x="5400" y="7200"/>
                  </a:lnTo>
                  <a:cubicBezTo>
                    <a:pt x="5129" y="7200"/>
                    <a:pt x="4909" y="7469"/>
                    <a:pt x="4909" y="7800"/>
                  </a:cubicBezTo>
                  <a:cubicBezTo>
                    <a:pt x="4909" y="8132"/>
                    <a:pt x="5129" y="8400"/>
                    <a:pt x="5400" y="8400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/>
            </a:p>
          </p:txBody>
        </p:sp>
      </p:grpSp>
      <p:sp>
        <p:nvSpPr>
          <p:cNvPr id="3252" name="Marketing…"/>
          <p:cNvSpPr txBox="1"/>
          <p:nvPr/>
        </p:nvSpPr>
        <p:spPr>
          <a:xfrm>
            <a:off x="6514996" y="3446607"/>
            <a:ext cx="141705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Marketing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developer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e-markets without.</a:t>
            </a:r>
          </a:p>
        </p:txBody>
      </p:sp>
      <p:sp>
        <p:nvSpPr>
          <p:cNvPr id="3253" name="Rounded Rectangle"/>
          <p:cNvSpPr/>
          <p:nvPr/>
        </p:nvSpPr>
        <p:spPr>
          <a:xfrm>
            <a:off x="8591238" y="2317750"/>
            <a:ext cx="1905001" cy="2222500"/>
          </a:xfrm>
          <a:prstGeom prst="roundRect">
            <a:avLst>
              <a:gd name="adj" fmla="val 3333"/>
            </a:avLst>
          </a:prstGeom>
          <a:gradFill>
            <a:gsLst>
              <a:gs pos="0">
                <a:srgbClr val="00A19C"/>
              </a:gs>
              <a:gs pos="100000">
                <a:srgbClr val="1992AA"/>
              </a:gs>
            </a:gsLst>
            <a:lin ang="3000000"/>
          </a:gradFill>
          <a:ln w="12700">
            <a:miter lim="400000"/>
          </a:ln>
          <a:effectLst>
            <a:outerShdw blurRad="190500" dist="63500" dir="5400000" rotWithShape="0">
              <a:srgbClr val="000000">
                <a:alpha val="20000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pSp>
        <p:nvGrpSpPr>
          <p:cNvPr id="3257" name="Group"/>
          <p:cNvGrpSpPr/>
          <p:nvPr/>
        </p:nvGrpSpPr>
        <p:grpSpPr>
          <a:xfrm>
            <a:off x="9226238" y="2620818"/>
            <a:ext cx="635001" cy="635001"/>
            <a:chOff x="0" y="0"/>
            <a:chExt cx="1270000" cy="1270000"/>
          </a:xfrm>
        </p:grpSpPr>
        <p:sp>
          <p:nvSpPr>
            <p:cNvPr id="3254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3255" name="Shape"/>
            <p:cNvSpPr/>
            <p:nvPr/>
          </p:nvSpPr>
          <p:spPr>
            <a:xfrm>
              <a:off x="381000" y="427181"/>
              <a:ext cx="508001" cy="415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/>
            </a:p>
          </p:txBody>
        </p:sp>
        <p:sp>
          <p:nvSpPr>
            <p:cNvPr id="3256" name="Circle"/>
            <p:cNvSpPr/>
            <p:nvPr/>
          </p:nvSpPr>
          <p:spPr>
            <a:xfrm>
              <a:off x="95250" y="95250"/>
              <a:ext cx="1079500" cy="10795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</p:grpSp>
      <p:sp>
        <p:nvSpPr>
          <p:cNvPr id="3258" name="Concept…"/>
          <p:cNvSpPr txBox="1"/>
          <p:nvPr/>
        </p:nvSpPr>
        <p:spPr>
          <a:xfrm>
            <a:off x="8813488" y="3446607"/>
            <a:ext cx="141705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Concept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developer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e-markets without.</a:t>
            </a:r>
          </a:p>
        </p:txBody>
      </p:sp>
      <p:sp>
        <p:nvSpPr>
          <p:cNvPr id="31" name="Circle">
            <a:extLst>
              <a:ext uri="{FF2B5EF4-FFF2-40B4-BE49-F238E27FC236}">
                <a16:creationId xmlns:a16="http://schemas.microsoft.com/office/drawing/2014/main" id="{15447D83-67C5-46C4-B4D2-8AA9F803BCA1}"/>
              </a:ext>
            </a:extLst>
          </p:cNvPr>
          <p:cNvSpPr/>
          <p:nvPr/>
        </p:nvSpPr>
        <p:spPr>
          <a:xfrm>
            <a:off x="9416738" y="4764562"/>
            <a:ext cx="1809089" cy="1809089"/>
          </a:xfrm>
          <a:prstGeom prst="ellipse">
            <a:avLst/>
          </a:prstGeom>
          <a:gradFill>
            <a:gsLst>
              <a:gs pos="0">
                <a:srgbClr val="FF2841">
                  <a:alpha val="15897"/>
                </a:srgbClr>
              </a:gs>
              <a:gs pos="100000">
                <a:srgbClr val="5C33E6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2" name="Circle">
            <a:extLst>
              <a:ext uri="{FF2B5EF4-FFF2-40B4-BE49-F238E27FC236}">
                <a16:creationId xmlns:a16="http://schemas.microsoft.com/office/drawing/2014/main" id="{967B0BDD-3B5C-4AAA-B964-E6C3AD4091A1}"/>
              </a:ext>
            </a:extLst>
          </p:cNvPr>
          <p:cNvSpPr/>
          <p:nvPr/>
        </p:nvSpPr>
        <p:spPr>
          <a:xfrm>
            <a:off x="10832661" y="4046416"/>
            <a:ext cx="633933" cy="633934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84673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0" grpId="0" animBg="1"/>
      <p:bldP spid="3235" grpId="0" animBg="1"/>
      <p:bldP spid="3236" grpId="0" animBg="1"/>
      <p:bldP spid="3241" grpId="0" animBg="1"/>
      <p:bldP spid="3246" grpId="0" animBg="1"/>
      <p:bldP spid="3247" grpId="0" animBg="1"/>
      <p:bldP spid="3252" grpId="0" animBg="1"/>
      <p:bldP spid="3253" grpId="0" animBg="1"/>
      <p:bldP spid="32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ED2ECD7A-CC4D-4467-8607-5BD900D5DB87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8571223" y="2889624"/>
            <a:ext cx="1905001" cy="1905001"/>
          </a:xfrm>
          <a:solidFill>
            <a:srgbClr val="CCD0D5">
              <a:alpha val="46000"/>
            </a:srgbClr>
          </a:solidFill>
        </p:spPr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0D7BDB2B-A4F4-4540-9F03-20EEA2D16778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>
          <a:xfrm>
            <a:off x="1684188" y="2889625"/>
            <a:ext cx="1905000" cy="1905000"/>
          </a:xfrm>
          <a:solidFill>
            <a:srgbClr val="CCD0D5">
              <a:alpha val="46000"/>
            </a:srgbClr>
          </a:solidFill>
        </p:spPr>
      </p:pic>
      <p:sp>
        <p:nvSpPr>
          <p:cNvPr id="35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 dirty="0"/>
          </a:p>
        </p:txBody>
      </p:sp>
      <p:sp>
        <p:nvSpPr>
          <p:cNvPr id="3576" name="Rounded Rectangle"/>
          <p:cNvSpPr/>
          <p:nvPr/>
        </p:nvSpPr>
        <p:spPr>
          <a:xfrm>
            <a:off x="1684187" y="2889625"/>
            <a:ext cx="1905001" cy="1905001"/>
          </a:xfrm>
          <a:prstGeom prst="roundRect">
            <a:avLst>
              <a:gd name="adj" fmla="val 3333"/>
            </a:avLst>
          </a:prstGeom>
          <a:gradFill>
            <a:gsLst>
              <a:gs pos="0">
                <a:srgbClr val="D91084">
                  <a:alpha val="0"/>
                </a:srgbClr>
              </a:gs>
              <a:gs pos="100000">
                <a:srgbClr val="2E0D81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581" name="Rounded Rectangle"/>
          <p:cNvSpPr/>
          <p:nvPr/>
        </p:nvSpPr>
        <p:spPr>
          <a:xfrm>
            <a:off x="8579663" y="2889625"/>
            <a:ext cx="1905001" cy="1905001"/>
          </a:xfrm>
          <a:prstGeom prst="roundRect">
            <a:avLst>
              <a:gd name="adj" fmla="val 3333"/>
            </a:avLst>
          </a:prstGeom>
          <a:gradFill flip="none" rotWithShape="1">
            <a:gsLst>
              <a:gs pos="0">
                <a:srgbClr val="00A19C">
                  <a:alpha val="0"/>
                </a:srgbClr>
              </a:gs>
              <a:gs pos="100000">
                <a:srgbClr val="1992AA"/>
              </a:gs>
            </a:gsLst>
            <a:lin ang="8100000" scaled="1"/>
            <a:tileRect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D17E8594-56D8-4A8C-B00F-F2F28919D5F0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>
          <a:xfrm>
            <a:off x="3982679" y="2889624"/>
            <a:ext cx="1905001" cy="1905001"/>
          </a:xfrm>
          <a:solidFill>
            <a:srgbClr val="CCD0D5">
              <a:alpha val="46000"/>
            </a:srgbClr>
          </a:solidFill>
        </p:spPr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C63CB1AF-A0B8-43DE-B7EF-FA79A7A69CEF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" b="611"/>
          <a:stretch>
            <a:fillRect/>
          </a:stretch>
        </p:blipFill>
        <p:spPr>
          <a:xfrm>
            <a:off x="6256679" y="2889624"/>
            <a:ext cx="1905001" cy="1905001"/>
          </a:xfrm>
          <a:solidFill>
            <a:srgbClr val="CCD0D5">
              <a:alpha val="46000"/>
            </a:srgbClr>
          </a:solidFill>
        </p:spPr>
      </p:pic>
      <p:sp>
        <p:nvSpPr>
          <p:cNvPr id="19" name="James Anderson…">
            <a:extLst>
              <a:ext uri="{FF2B5EF4-FFF2-40B4-BE49-F238E27FC236}">
                <a16:creationId xmlns:a16="http://schemas.microsoft.com/office/drawing/2014/main" id="{078C2193-934C-4816-BD07-18B91CC9640D}"/>
              </a:ext>
            </a:extLst>
          </p:cNvPr>
          <p:cNvSpPr txBox="1"/>
          <p:nvPr/>
        </p:nvSpPr>
        <p:spPr>
          <a:xfrm>
            <a:off x="1971016" y="5215408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James Anderson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20" name="James Anderson…">
            <a:extLst>
              <a:ext uri="{FF2B5EF4-FFF2-40B4-BE49-F238E27FC236}">
                <a16:creationId xmlns:a16="http://schemas.microsoft.com/office/drawing/2014/main" id="{03245F47-6D7E-487B-91F5-55E86636802B}"/>
              </a:ext>
            </a:extLst>
          </p:cNvPr>
          <p:cNvSpPr txBox="1"/>
          <p:nvPr/>
        </p:nvSpPr>
        <p:spPr>
          <a:xfrm>
            <a:off x="4269508" y="5215408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James Anderson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21" name="James Anderson…">
            <a:extLst>
              <a:ext uri="{FF2B5EF4-FFF2-40B4-BE49-F238E27FC236}">
                <a16:creationId xmlns:a16="http://schemas.microsoft.com/office/drawing/2014/main" id="{9DD6BBF7-936A-463F-BD1D-267BE45B436F}"/>
              </a:ext>
            </a:extLst>
          </p:cNvPr>
          <p:cNvSpPr txBox="1"/>
          <p:nvPr/>
        </p:nvSpPr>
        <p:spPr>
          <a:xfrm>
            <a:off x="6568001" y="5215408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James Anderson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22" name="James Anderson…">
            <a:extLst>
              <a:ext uri="{FF2B5EF4-FFF2-40B4-BE49-F238E27FC236}">
                <a16:creationId xmlns:a16="http://schemas.microsoft.com/office/drawing/2014/main" id="{96DB24D5-A7DD-42E0-8677-93F73E376142}"/>
              </a:ext>
            </a:extLst>
          </p:cNvPr>
          <p:cNvSpPr txBox="1"/>
          <p:nvPr/>
        </p:nvSpPr>
        <p:spPr>
          <a:xfrm>
            <a:off x="8866493" y="5215408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James Anderson</a:t>
            </a:r>
          </a:p>
          <a:p>
            <a:pPr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23" name="Making money is art and working is art…">
            <a:extLst>
              <a:ext uri="{FF2B5EF4-FFF2-40B4-BE49-F238E27FC236}">
                <a16:creationId xmlns:a16="http://schemas.microsoft.com/office/drawing/2014/main" id="{5F229BE2-CD82-4FDE-9D07-79EB145B7681}"/>
              </a:ext>
            </a:extLst>
          </p:cNvPr>
          <p:cNvSpPr txBox="1"/>
          <p:nvPr/>
        </p:nvSpPr>
        <p:spPr>
          <a:xfrm>
            <a:off x="4137180" y="1204780"/>
            <a:ext cx="4238998" cy="1006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dist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lang="en-US" sz="4800" dirty="0">
                <a:latin typeface="Elephant" panose="02020904090505020303" pitchFamily="18" charset="0"/>
              </a:rPr>
              <a:t>CONTENT</a:t>
            </a:r>
            <a:endParaRPr sz="4800" dirty="0">
              <a:latin typeface="Elephant" panose="02020904090505020303" pitchFamily="18" charset="0"/>
            </a:endParaRPr>
          </a:p>
        </p:txBody>
      </p:sp>
      <p:sp>
        <p:nvSpPr>
          <p:cNvPr id="17" name="Circle">
            <a:extLst>
              <a:ext uri="{FF2B5EF4-FFF2-40B4-BE49-F238E27FC236}">
                <a16:creationId xmlns:a16="http://schemas.microsoft.com/office/drawing/2014/main" id="{44DAF637-404B-49D2-959B-A6DF84AEDE84}"/>
              </a:ext>
            </a:extLst>
          </p:cNvPr>
          <p:cNvSpPr/>
          <p:nvPr/>
        </p:nvSpPr>
        <p:spPr>
          <a:xfrm>
            <a:off x="10602290" y="722577"/>
            <a:ext cx="633934" cy="633934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  <p:sp>
        <p:nvSpPr>
          <p:cNvPr id="18" name="Circle">
            <a:extLst>
              <a:ext uri="{FF2B5EF4-FFF2-40B4-BE49-F238E27FC236}">
                <a16:creationId xmlns:a16="http://schemas.microsoft.com/office/drawing/2014/main" id="{8186D16C-7E60-4CFA-AC56-52A766F5A595}"/>
              </a:ext>
            </a:extLst>
          </p:cNvPr>
          <p:cNvSpPr/>
          <p:nvPr/>
        </p:nvSpPr>
        <p:spPr>
          <a:xfrm>
            <a:off x="671557" y="5807849"/>
            <a:ext cx="633934" cy="633934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  <p:sp>
        <p:nvSpPr>
          <p:cNvPr id="3579" name="Rounded Rectangle"/>
          <p:cNvSpPr/>
          <p:nvPr/>
        </p:nvSpPr>
        <p:spPr>
          <a:xfrm>
            <a:off x="3982679" y="2889625"/>
            <a:ext cx="1905001" cy="1905001"/>
          </a:xfrm>
          <a:prstGeom prst="roundRect">
            <a:avLst>
              <a:gd name="adj" fmla="val 3333"/>
            </a:avLst>
          </a:prstGeom>
          <a:gradFill>
            <a:gsLst>
              <a:gs pos="0">
                <a:srgbClr val="FF2841">
                  <a:alpha val="37000"/>
                </a:srgbClr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580" name="Rounded Rectangle"/>
          <p:cNvSpPr/>
          <p:nvPr/>
        </p:nvSpPr>
        <p:spPr>
          <a:xfrm>
            <a:off x="6281171" y="2889625"/>
            <a:ext cx="1905001" cy="1905001"/>
          </a:xfrm>
          <a:prstGeom prst="roundRect">
            <a:avLst>
              <a:gd name="adj" fmla="val 3333"/>
            </a:avLst>
          </a:prstGeom>
          <a:gradFill flip="none" rotWithShape="1">
            <a:gsLst>
              <a:gs pos="0">
                <a:srgbClr val="0A6CD1">
                  <a:alpha val="0"/>
                </a:srgbClr>
              </a:gs>
              <a:gs pos="100000">
                <a:srgbClr val="5C33E6"/>
              </a:gs>
            </a:gsLst>
            <a:lin ang="5400000" scaled="1"/>
            <a:tileRect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9E83EF-8790-4B40-B0B5-5DCE228CF76D}"/>
              </a:ext>
            </a:extLst>
          </p:cNvPr>
          <p:cNvSpPr txBox="1"/>
          <p:nvPr/>
        </p:nvSpPr>
        <p:spPr>
          <a:xfrm>
            <a:off x="2233914" y="3923818"/>
            <a:ext cx="937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bg1"/>
                </a:solidFill>
              </a:rPr>
              <a:t>01</a:t>
            </a:r>
            <a:endParaRPr lang="zh-CN" altLang="en-US" sz="3200" b="1" i="1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49D719A-022A-43C8-A0A0-FBD3C034B4E7}"/>
              </a:ext>
            </a:extLst>
          </p:cNvPr>
          <p:cNvSpPr txBox="1"/>
          <p:nvPr/>
        </p:nvSpPr>
        <p:spPr>
          <a:xfrm>
            <a:off x="4645584" y="3966512"/>
            <a:ext cx="937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bg1"/>
                </a:solidFill>
              </a:rPr>
              <a:t>02</a:t>
            </a:r>
            <a:endParaRPr lang="zh-CN" altLang="en-US" sz="3200" b="1" i="1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DECC9ED-A79F-4840-B817-E9B35CB2A162}"/>
              </a:ext>
            </a:extLst>
          </p:cNvPr>
          <p:cNvSpPr txBox="1"/>
          <p:nvPr/>
        </p:nvSpPr>
        <p:spPr>
          <a:xfrm>
            <a:off x="6944914" y="3966512"/>
            <a:ext cx="937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bg1"/>
                </a:solidFill>
              </a:rPr>
              <a:t>03</a:t>
            </a:r>
            <a:endParaRPr lang="zh-CN" altLang="en-US" sz="3200" b="1" i="1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695AAE0-EE66-4831-9D64-30CE942F1C84}"/>
              </a:ext>
            </a:extLst>
          </p:cNvPr>
          <p:cNvSpPr txBox="1"/>
          <p:nvPr/>
        </p:nvSpPr>
        <p:spPr>
          <a:xfrm>
            <a:off x="9243406" y="3991394"/>
            <a:ext cx="937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bg1"/>
                </a:solidFill>
              </a:rPr>
              <a:t>04</a:t>
            </a:r>
            <a:endParaRPr lang="zh-CN" altLang="en-US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43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6" grpId="0" animBg="1"/>
      <p:bldP spid="3581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579" grpId="0" animBg="1"/>
      <p:bldP spid="3580" grpId="0" animBg="1"/>
      <p:bldP spid="24" grpId="0"/>
      <p:bldP spid="30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8" name="Circle"/>
          <p:cNvSpPr/>
          <p:nvPr/>
        </p:nvSpPr>
        <p:spPr>
          <a:xfrm>
            <a:off x="3389615" y="2696378"/>
            <a:ext cx="1240623" cy="1240623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69" name="Circle"/>
          <p:cNvSpPr/>
          <p:nvPr/>
        </p:nvSpPr>
        <p:spPr>
          <a:xfrm>
            <a:off x="11016093" y="-353550"/>
            <a:ext cx="1809089" cy="1809090"/>
          </a:xfrm>
          <a:prstGeom prst="ellipse">
            <a:avLst/>
          </a:prstGeom>
          <a:gradFill>
            <a:gsLst>
              <a:gs pos="0">
                <a:srgbClr val="FF2841">
                  <a:alpha val="15897"/>
                </a:srgbClr>
              </a:gs>
              <a:gs pos="100000">
                <a:srgbClr val="5C33E6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70" name="Circle"/>
          <p:cNvSpPr/>
          <p:nvPr/>
        </p:nvSpPr>
        <p:spPr>
          <a:xfrm>
            <a:off x="-1189241" y="-131966"/>
            <a:ext cx="3305979" cy="3305979"/>
          </a:xfrm>
          <a:prstGeom prst="ellipse">
            <a:avLst/>
          </a:prstGeom>
          <a:gradFill>
            <a:gsLst>
              <a:gs pos="0">
                <a:srgbClr val="FF2841">
                  <a:alpha val="15897"/>
                </a:srgbClr>
              </a:gs>
              <a:gs pos="100000">
                <a:srgbClr val="5C33E6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71" name="Circle"/>
          <p:cNvSpPr/>
          <p:nvPr/>
        </p:nvSpPr>
        <p:spPr>
          <a:xfrm>
            <a:off x="3203349" y="646778"/>
            <a:ext cx="633933" cy="633934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47037" y="759089"/>
            <a:ext cx="32380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CN" smtClean="0"/>
              <a:pPr/>
              <a:t>20</a:t>
            </a:fld>
            <a:endParaRPr/>
          </a:p>
        </p:txBody>
      </p:sp>
      <p:sp>
        <p:nvSpPr>
          <p:cNvPr id="4073" name="Circle"/>
          <p:cNvSpPr/>
          <p:nvPr/>
        </p:nvSpPr>
        <p:spPr>
          <a:xfrm>
            <a:off x="1702825" y="1588211"/>
            <a:ext cx="2540001" cy="2540001"/>
          </a:xfrm>
          <a:prstGeom prst="ellipse">
            <a:avLst/>
          </a:prstGeom>
          <a:gradFill>
            <a:gsLst>
              <a:gs pos="0">
                <a:srgbClr val="5C33E6">
                  <a:alpha val="20000"/>
                </a:srgbClr>
              </a:gs>
              <a:gs pos="100000">
                <a:srgbClr val="8B3AE5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74" name="Circle"/>
          <p:cNvSpPr/>
          <p:nvPr/>
        </p:nvSpPr>
        <p:spPr>
          <a:xfrm>
            <a:off x="7949174" y="1588211"/>
            <a:ext cx="2540001" cy="2540001"/>
          </a:xfrm>
          <a:prstGeom prst="ellipse">
            <a:avLst/>
          </a:prstGeom>
          <a:gradFill>
            <a:gsLst>
              <a:gs pos="0">
                <a:srgbClr val="1992AA">
                  <a:alpha val="20000"/>
                </a:srgbClr>
              </a:gs>
              <a:gs pos="100000">
                <a:srgbClr val="5C33E6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75" name="Circle"/>
          <p:cNvSpPr/>
          <p:nvPr/>
        </p:nvSpPr>
        <p:spPr>
          <a:xfrm>
            <a:off x="4826000" y="1588211"/>
            <a:ext cx="2540000" cy="2540001"/>
          </a:xfrm>
          <a:prstGeom prst="ellipse">
            <a:avLst/>
          </a:prstGeom>
          <a:gradFill>
            <a:gsLst>
              <a:gs pos="0">
                <a:srgbClr val="FF2841">
                  <a:alpha val="20000"/>
                </a:srgbClr>
              </a:gs>
              <a:gs pos="100000">
                <a:srgbClr val="5C33E6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76" name="Circle"/>
          <p:cNvSpPr/>
          <p:nvPr/>
        </p:nvSpPr>
        <p:spPr>
          <a:xfrm>
            <a:off x="1798075" y="1683461"/>
            <a:ext cx="2349501" cy="2349501"/>
          </a:xfrm>
          <a:prstGeom prst="ellipse">
            <a:avLst/>
          </a:prstGeom>
          <a:gradFill>
            <a:gsLst>
              <a:gs pos="0">
                <a:srgbClr val="5C33E6"/>
              </a:gs>
              <a:gs pos="100000">
                <a:srgbClr val="8B3AE5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77" name="Circle"/>
          <p:cNvSpPr/>
          <p:nvPr/>
        </p:nvSpPr>
        <p:spPr>
          <a:xfrm>
            <a:off x="4921250" y="1683461"/>
            <a:ext cx="2349500" cy="2349501"/>
          </a:xfrm>
          <a:prstGeom prst="ellipse">
            <a:avLst/>
          </a:prstGeom>
          <a:gradFill>
            <a:gsLst>
              <a:gs pos="0">
                <a:srgbClr val="FF284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78" name="Circle"/>
          <p:cNvSpPr/>
          <p:nvPr/>
        </p:nvSpPr>
        <p:spPr>
          <a:xfrm>
            <a:off x="8044424" y="1683461"/>
            <a:ext cx="2349501" cy="2349501"/>
          </a:xfrm>
          <a:prstGeom prst="ellipse">
            <a:avLst/>
          </a:prstGeom>
          <a:gradFill>
            <a:gsLst>
              <a:gs pos="0">
                <a:srgbClr val="1992AA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79" name="5.00"/>
          <p:cNvSpPr txBox="1"/>
          <p:nvPr/>
        </p:nvSpPr>
        <p:spPr>
          <a:xfrm>
            <a:off x="2663041" y="2315286"/>
            <a:ext cx="738985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140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7000"/>
              <a:t>5</a:t>
            </a:r>
            <a:r>
              <a:rPr sz="1750"/>
              <a:t>.00</a:t>
            </a:r>
          </a:p>
        </p:txBody>
      </p:sp>
      <p:sp>
        <p:nvSpPr>
          <p:cNvPr id="4080" name="$"/>
          <p:cNvSpPr txBox="1"/>
          <p:nvPr/>
        </p:nvSpPr>
        <p:spPr>
          <a:xfrm>
            <a:off x="2404706" y="2528011"/>
            <a:ext cx="113814" cy="269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35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>
              <a:defRPr sz="14000"/>
            </a:pPr>
            <a:r>
              <a:rPr sz="1750"/>
              <a:t>$</a:t>
            </a:r>
          </a:p>
        </p:txBody>
      </p:sp>
      <p:sp>
        <p:nvSpPr>
          <p:cNvPr id="4081" name="8.00"/>
          <p:cNvSpPr txBox="1"/>
          <p:nvPr/>
        </p:nvSpPr>
        <p:spPr>
          <a:xfrm>
            <a:off x="5755991" y="2315286"/>
            <a:ext cx="738985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140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7000"/>
              <a:t>8</a:t>
            </a:r>
            <a:r>
              <a:rPr sz="1750"/>
              <a:t>.00</a:t>
            </a:r>
          </a:p>
        </p:txBody>
      </p:sp>
      <p:sp>
        <p:nvSpPr>
          <p:cNvPr id="4082" name="$"/>
          <p:cNvSpPr txBox="1"/>
          <p:nvPr/>
        </p:nvSpPr>
        <p:spPr>
          <a:xfrm>
            <a:off x="5527880" y="2528011"/>
            <a:ext cx="113814" cy="269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35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>
              <a:defRPr sz="14000"/>
            </a:pPr>
            <a:r>
              <a:rPr sz="1750"/>
              <a:t>$</a:t>
            </a:r>
          </a:p>
        </p:txBody>
      </p:sp>
      <p:sp>
        <p:nvSpPr>
          <p:cNvPr id="4083" name="9.00"/>
          <p:cNvSpPr txBox="1"/>
          <p:nvPr/>
        </p:nvSpPr>
        <p:spPr>
          <a:xfrm>
            <a:off x="8890278" y="2315286"/>
            <a:ext cx="738985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140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7000"/>
              <a:t>9</a:t>
            </a:r>
            <a:r>
              <a:rPr sz="1750"/>
              <a:t>.00</a:t>
            </a:r>
          </a:p>
        </p:txBody>
      </p:sp>
      <p:sp>
        <p:nvSpPr>
          <p:cNvPr id="4084" name="$"/>
          <p:cNvSpPr txBox="1"/>
          <p:nvPr/>
        </p:nvSpPr>
        <p:spPr>
          <a:xfrm>
            <a:off x="8651055" y="2528011"/>
            <a:ext cx="113814" cy="269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3500" b="0">
                <a:solidFill>
                  <a:srgbClr val="F7F9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>
              <a:defRPr sz="14000"/>
            </a:pPr>
            <a:r>
              <a:rPr sz="1750"/>
              <a:t>$</a:t>
            </a:r>
          </a:p>
        </p:txBody>
      </p:sp>
      <p:sp>
        <p:nvSpPr>
          <p:cNvPr id="25" name="Basic…">
            <a:extLst>
              <a:ext uri="{FF2B5EF4-FFF2-40B4-BE49-F238E27FC236}">
                <a16:creationId xmlns:a16="http://schemas.microsoft.com/office/drawing/2014/main" id="{18D03446-1412-4BA8-8FBB-2C24145CD241}"/>
              </a:ext>
            </a:extLst>
          </p:cNvPr>
          <p:cNvSpPr txBox="1"/>
          <p:nvPr/>
        </p:nvSpPr>
        <p:spPr>
          <a:xfrm>
            <a:off x="1967874" y="4479214"/>
            <a:ext cx="196688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Basic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Distinctively develop e-markets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 dirty="0"/>
              <a:t>without partnerships.</a:t>
            </a:r>
          </a:p>
        </p:txBody>
      </p:sp>
      <p:sp>
        <p:nvSpPr>
          <p:cNvPr id="26" name="Business…">
            <a:extLst>
              <a:ext uri="{FF2B5EF4-FFF2-40B4-BE49-F238E27FC236}">
                <a16:creationId xmlns:a16="http://schemas.microsoft.com/office/drawing/2014/main" id="{8BD4A7A6-A607-47E8-9063-5EEC5ADEB88A}"/>
              </a:ext>
            </a:extLst>
          </p:cNvPr>
          <p:cNvSpPr txBox="1"/>
          <p:nvPr/>
        </p:nvSpPr>
        <p:spPr>
          <a:xfrm>
            <a:off x="5091049" y="4479214"/>
            <a:ext cx="196688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Business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without partnerships.</a:t>
            </a:r>
          </a:p>
        </p:txBody>
      </p:sp>
      <p:sp>
        <p:nvSpPr>
          <p:cNvPr id="27" name="Premium…">
            <a:extLst>
              <a:ext uri="{FF2B5EF4-FFF2-40B4-BE49-F238E27FC236}">
                <a16:creationId xmlns:a16="http://schemas.microsoft.com/office/drawing/2014/main" id="{8B26750E-A6ED-4037-9309-3FC006B514D5}"/>
              </a:ext>
            </a:extLst>
          </p:cNvPr>
          <p:cNvSpPr txBox="1"/>
          <p:nvPr/>
        </p:nvSpPr>
        <p:spPr>
          <a:xfrm>
            <a:off x="8214223" y="4479214"/>
            <a:ext cx="196688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Premium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without partnerships.</a:t>
            </a:r>
          </a:p>
        </p:txBody>
      </p:sp>
    </p:spTree>
    <p:extLst>
      <p:ext uri="{BB962C8B-B14F-4D97-AF65-F5344CB8AC3E}">
        <p14:creationId xmlns:p14="http://schemas.microsoft.com/office/powerpoint/2010/main" val="310300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1" grpId="0" animBg="1"/>
      <p:bldP spid="4073" grpId="0" animBg="1"/>
      <p:bldP spid="4074" grpId="0" animBg="1"/>
      <p:bldP spid="4075" grpId="0" animBg="1"/>
      <p:bldP spid="4076" grpId="0" animBg="1"/>
      <p:bldP spid="4077" grpId="0" animBg="1"/>
      <p:bldP spid="4078" grpId="0" animBg="1"/>
      <p:bldP spid="4079" grpId="0" animBg="1"/>
      <p:bldP spid="4080" grpId="0" animBg="1"/>
      <p:bldP spid="4081" grpId="0" animBg="1"/>
      <p:bldP spid="4082" grpId="0" animBg="1"/>
      <p:bldP spid="4083" grpId="0" animBg="1"/>
      <p:bldP spid="4084" grpId="0" animBg="1"/>
      <p:bldP spid="25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0" name="Circle"/>
          <p:cNvSpPr/>
          <p:nvPr/>
        </p:nvSpPr>
        <p:spPr>
          <a:xfrm>
            <a:off x="7517276" y="1081354"/>
            <a:ext cx="1716668" cy="1716668"/>
          </a:xfrm>
          <a:prstGeom prst="ellipse">
            <a:avLst/>
          </a:prstGeom>
          <a:gradFill>
            <a:gsLst>
              <a:gs pos="0">
                <a:srgbClr val="5C33E6">
                  <a:alpha val="10000"/>
                </a:srgbClr>
              </a:gs>
              <a:gs pos="100000">
                <a:srgbClr val="8B3AE5">
                  <a:alpha val="1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111" name="Circle"/>
          <p:cNvSpPr/>
          <p:nvPr/>
        </p:nvSpPr>
        <p:spPr>
          <a:xfrm>
            <a:off x="9364435" y="-537931"/>
            <a:ext cx="3086731" cy="3086731"/>
          </a:xfrm>
          <a:prstGeom prst="ellipse">
            <a:avLst/>
          </a:prstGeom>
          <a:gradFill>
            <a:gsLst>
              <a:gs pos="0">
                <a:srgbClr val="AB1942">
                  <a:alpha val="20000"/>
                </a:srgbClr>
              </a:gs>
              <a:gs pos="100000">
                <a:srgbClr val="8B3AE5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112" name="Circle"/>
          <p:cNvSpPr/>
          <p:nvPr/>
        </p:nvSpPr>
        <p:spPr>
          <a:xfrm>
            <a:off x="10273867" y="3633835"/>
            <a:ext cx="633935" cy="633934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113" name="Circle"/>
          <p:cNvSpPr/>
          <p:nvPr/>
        </p:nvSpPr>
        <p:spPr>
          <a:xfrm>
            <a:off x="8754807" y="3950801"/>
            <a:ext cx="479136" cy="479136"/>
          </a:xfrm>
          <a:prstGeom prst="ellipse">
            <a:avLst/>
          </a:prstGeom>
          <a:gradFill>
            <a:gsLst>
              <a:gs pos="0">
                <a:srgbClr val="FF6802">
                  <a:alpha val="15897"/>
                </a:srgbClr>
              </a:gs>
              <a:gs pos="100000">
                <a:srgbClr val="FF2841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114" name="Circle"/>
          <p:cNvSpPr/>
          <p:nvPr/>
        </p:nvSpPr>
        <p:spPr>
          <a:xfrm>
            <a:off x="9402004" y="2743680"/>
            <a:ext cx="751217" cy="751217"/>
          </a:xfrm>
          <a:prstGeom prst="ellipse">
            <a:avLst/>
          </a:prstGeom>
          <a:gradFill>
            <a:gsLst>
              <a:gs pos="0">
                <a:srgbClr val="AB1942">
                  <a:alpha val="20000"/>
                </a:srgbClr>
              </a:gs>
              <a:gs pos="100000">
                <a:srgbClr val="8B3AE5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115" name="Circle"/>
          <p:cNvSpPr/>
          <p:nvPr/>
        </p:nvSpPr>
        <p:spPr>
          <a:xfrm>
            <a:off x="10196726" y="5352804"/>
            <a:ext cx="154281" cy="154281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1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47037" y="759089"/>
            <a:ext cx="32380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CN" smtClean="0"/>
              <a:pPr/>
              <a:t>21</a:t>
            </a:fld>
            <a:endParaRPr/>
          </a:p>
        </p:txBody>
      </p:sp>
      <p:grpSp>
        <p:nvGrpSpPr>
          <p:cNvPr id="4136" name="Group"/>
          <p:cNvGrpSpPr/>
          <p:nvPr/>
        </p:nvGrpSpPr>
        <p:grpSpPr>
          <a:xfrm>
            <a:off x="1269173" y="2896907"/>
            <a:ext cx="5961069" cy="2943672"/>
            <a:chOff x="0" y="0"/>
            <a:chExt cx="11922135" cy="5887343"/>
          </a:xfrm>
        </p:grpSpPr>
        <p:sp>
          <p:nvSpPr>
            <p:cNvPr id="4117" name="Shape 7368"/>
            <p:cNvSpPr/>
            <p:nvPr/>
          </p:nvSpPr>
          <p:spPr>
            <a:xfrm>
              <a:off x="5602778" y="0"/>
              <a:ext cx="6319358" cy="5701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3" y="2420"/>
                  </a:moveTo>
                  <a:lnTo>
                    <a:pt x="19844" y="0"/>
                  </a:lnTo>
                  <a:lnTo>
                    <a:pt x="21600" y="678"/>
                  </a:lnTo>
                  <a:lnTo>
                    <a:pt x="19833" y="10987"/>
                  </a:lnTo>
                  <a:lnTo>
                    <a:pt x="18021" y="10727"/>
                  </a:lnTo>
                  <a:lnTo>
                    <a:pt x="16579" y="8867"/>
                  </a:lnTo>
                  <a:lnTo>
                    <a:pt x="3798" y="21600"/>
                  </a:lnTo>
                  <a:lnTo>
                    <a:pt x="1987" y="21600"/>
                  </a:lnTo>
                  <a:lnTo>
                    <a:pt x="0" y="19242"/>
                  </a:lnTo>
                  <a:lnTo>
                    <a:pt x="13892" y="5143"/>
                  </a:lnTo>
                  <a:lnTo>
                    <a:pt x="11883" y="24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2841"/>
                </a:gs>
                <a:gs pos="100000">
                  <a:srgbClr val="0A6CD1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18" name="Shape 7369"/>
            <p:cNvSpPr/>
            <p:nvPr/>
          </p:nvSpPr>
          <p:spPr>
            <a:xfrm>
              <a:off x="10883771" y="3135"/>
              <a:ext cx="1019788" cy="2908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065"/>
                  </a:moveTo>
                  <a:lnTo>
                    <a:pt x="11084" y="0"/>
                  </a:lnTo>
                  <a:lnTo>
                    <a:pt x="21600" y="1379"/>
                  </a:lnTo>
                  <a:lnTo>
                    <a:pt x="10520" y="21600"/>
                  </a:lnTo>
                  <a:lnTo>
                    <a:pt x="0" y="21065"/>
                  </a:lnTo>
                  <a:close/>
                </a:path>
              </a:pathLst>
            </a:custGeom>
            <a:solidFill>
              <a:srgbClr val="212935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19" name="Shape 7370"/>
            <p:cNvSpPr/>
            <p:nvPr/>
          </p:nvSpPr>
          <p:spPr>
            <a:xfrm>
              <a:off x="5610340" y="1539812"/>
              <a:ext cx="5224338" cy="4163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53" y="5443"/>
                  </a:moveTo>
                  <a:lnTo>
                    <a:pt x="21600" y="389"/>
                  </a:lnTo>
                  <a:lnTo>
                    <a:pt x="19684" y="0"/>
                  </a:lnTo>
                  <a:lnTo>
                    <a:pt x="14748" y="1303"/>
                  </a:lnTo>
                  <a:lnTo>
                    <a:pt x="0" y="18412"/>
                  </a:lnTo>
                  <a:lnTo>
                    <a:pt x="2359" y="21600"/>
                  </a:lnTo>
                  <a:lnTo>
                    <a:pt x="4496" y="21586"/>
                  </a:lnTo>
                  <a:lnTo>
                    <a:pt x="20022" y="4104"/>
                  </a:lnTo>
                  <a:lnTo>
                    <a:pt x="20853" y="5443"/>
                  </a:lnTo>
                  <a:close/>
                </a:path>
              </a:pathLst>
            </a:custGeom>
            <a:solidFill>
              <a:srgbClr val="212935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20" name="Shape 7371"/>
            <p:cNvSpPr/>
            <p:nvPr/>
          </p:nvSpPr>
          <p:spPr>
            <a:xfrm>
              <a:off x="6199049" y="2005247"/>
              <a:ext cx="4252574" cy="3698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05"/>
                  </a:moveTo>
                  <a:lnTo>
                    <a:pt x="20130" y="0"/>
                  </a:lnTo>
                  <a:lnTo>
                    <a:pt x="0" y="21600"/>
                  </a:lnTo>
                  <a:lnTo>
                    <a:pt x="2604" y="21577"/>
                  </a:lnTo>
                  <a:lnTo>
                    <a:pt x="21600" y="1905"/>
                  </a:lnTo>
                  <a:close/>
                </a:path>
              </a:pathLst>
            </a:custGeom>
            <a:solidFill>
              <a:srgbClr val="212935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21" name="Shape 7384"/>
            <p:cNvSpPr/>
            <p:nvPr/>
          </p:nvSpPr>
          <p:spPr>
            <a:xfrm>
              <a:off x="4024519" y="977438"/>
              <a:ext cx="5236078" cy="4724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3" y="2420"/>
                  </a:moveTo>
                  <a:lnTo>
                    <a:pt x="19844" y="0"/>
                  </a:lnTo>
                  <a:lnTo>
                    <a:pt x="21600" y="678"/>
                  </a:lnTo>
                  <a:lnTo>
                    <a:pt x="19833" y="10987"/>
                  </a:lnTo>
                  <a:lnTo>
                    <a:pt x="18021" y="10727"/>
                  </a:lnTo>
                  <a:lnTo>
                    <a:pt x="16579" y="8867"/>
                  </a:lnTo>
                  <a:lnTo>
                    <a:pt x="3798" y="21600"/>
                  </a:lnTo>
                  <a:lnTo>
                    <a:pt x="1987" y="21600"/>
                  </a:lnTo>
                  <a:lnTo>
                    <a:pt x="0" y="19242"/>
                  </a:lnTo>
                  <a:lnTo>
                    <a:pt x="13892" y="5143"/>
                  </a:lnTo>
                  <a:lnTo>
                    <a:pt x="11883" y="24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A6CD1"/>
                </a:gs>
                <a:gs pos="100000">
                  <a:srgbClr val="5C33E6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22" name="Shape 7385"/>
            <p:cNvSpPr/>
            <p:nvPr/>
          </p:nvSpPr>
          <p:spPr>
            <a:xfrm>
              <a:off x="8407917" y="980395"/>
              <a:ext cx="844975" cy="241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065"/>
                  </a:moveTo>
                  <a:lnTo>
                    <a:pt x="11084" y="0"/>
                  </a:lnTo>
                  <a:lnTo>
                    <a:pt x="21600" y="1379"/>
                  </a:lnTo>
                  <a:lnTo>
                    <a:pt x="10520" y="21600"/>
                  </a:lnTo>
                  <a:lnTo>
                    <a:pt x="0" y="21065"/>
                  </a:lnTo>
                  <a:close/>
                </a:path>
              </a:pathLst>
            </a:custGeom>
            <a:solidFill>
              <a:srgbClr val="212935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23" name="Shape 7386"/>
            <p:cNvSpPr/>
            <p:nvPr/>
          </p:nvSpPr>
          <p:spPr>
            <a:xfrm>
              <a:off x="4038469" y="2253652"/>
              <a:ext cx="4328771" cy="3449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53" y="5443"/>
                  </a:moveTo>
                  <a:lnTo>
                    <a:pt x="21600" y="389"/>
                  </a:lnTo>
                  <a:lnTo>
                    <a:pt x="19684" y="0"/>
                  </a:lnTo>
                  <a:lnTo>
                    <a:pt x="14748" y="1303"/>
                  </a:lnTo>
                  <a:lnTo>
                    <a:pt x="0" y="18412"/>
                  </a:lnTo>
                  <a:lnTo>
                    <a:pt x="2359" y="21600"/>
                  </a:lnTo>
                  <a:lnTo>
                    <a:pt x="4496" y="21586"/>
                  </a:lnTo>
                  <a:lnTo>
                    <a:pt x="20022" y="4104"/>
                  </a:lnTo>
                  <a:lnTo>
                    <a:pt x="20853" y="5443"/>
                  </a:lnTo>
                  <a:close/>
                </a:path>
              </a:pathLst>
            </a:custGeom>
            <a:solidFill>
              <a:srgbClr val="212935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24" name="Shape 7387"/>
            <p:cNvSpPr/>
            <p:nvPr/>
          </p:nvSpPr>
          <p:spPr>
            <a:xfrm>
              <a:off x="4526262" y="2639300"/>
              <a:ext cx="3523588" cy="3064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05"/>
                  </a:moveTo>
                  <a:lnTo>
                    <a:pt x="20130" y="0"/>
                  </a:lnTo>
                  <a:lnTo>
                    <a:pt x="0" y="21600"/>
                  </a:lnTo>
                  <a:lnTo>
                    <a:pt x="2604" y="21577"/>
                  </a:lnTo>
                  <a:lnTo>
                    <a:pt x="21600" y="1905"/>
                  </a:lnTo>
                  <a:close/>
                </a:path>
              </a:pathLst>
            </a:custGeom>
            <a:solidFill>
              <a:srgbClr val="212935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25" name="Shape 7425"/>
            <p:cNvSpPr/>
            <p:nvPr/>
          </p:nvSpPr>
          <p:spPr>
            <a:xfrm>
              <a:off x="1457657" y="3996944"/>
              <a:ext cx="2236698" cy="1722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332"/>
                  </a:moveTo>
                  <a:lnTo>
                    <a:pt x="16657" y="309"/>
                  </a:lnTo>
                  <a:lnTo>
                    <a:pt x="12315" y="0"/>
                  </a:lnTo>
                  <a:lnTo>
                    <a:pt x="0" y="21600"/>
                  </a:lnTo>
                  <a:lnTo>
                    <a:pt x="9199" y="21600"/>
                  </a:lnTo>
                  <a:lnTo>
                    <a:pt x="14139" y="12445"/>
                  </a:lnTo>
                  <a:lnTo>
                    <a:pt x="16639" y="15805"/>
                  </a:lnTo>
                  <a:lnTo>
                    <a:pt x="21600" y="8332"/>
                  </a:lnTo>
                  <a:close/>
                </a:path>
              </a:pathLst>
            </a:custGeom>
            <a:solidFill>
              <a:srgbClr val="4CB5A2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26" name="Shape 7426"/>
            <p:cNvSpPr/>
            <p:nvPr/>
          </p:nvSpPr>
          <p:spPr>
            <a:xfrm>
              <a:off x="1457752" y="4017859"/>
              <a:ext cx="1632409" cy="1701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62" y="0"/>
                  </a:moveTo>
                  <a:lnTo>
                    <a:pt x="0" y="21600"/>
                  </a:lnTo>
                  <a:lnTo>
                    <a:pt x="7561" y="21600"/>
                  </a:lnTo>
                  <a:lnTo>
                    <a:pt x="21600" y="5463"/>
                  </a:lnTo>
                  <a:lnTo>
                    <a:pt x="16662" y="0"/>
                  </a:lnTo>
                  <a:close/>
                </a:path>
              </a:pathLst>
            </a:custGeom>
            <a:solidFill>
              <a:srgbClr val="212935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27" name="Shape 7427"/>
            <p:cNvSpPr/>
            <p:nvPr/>
          </p:nvSpPr>
          <p:spPr>
            <a:xfrm>
              <a:off x="3081540" y="1990740"/>
              <a:ext cx="4094876" cy="3895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56" y="0"/>
                  </a:moveTo>
                  <a:lnTo>
                    <a:pt x="9176" y="2933"/>
                  </a:lnTo>
                  <a:lnTo>
                    <a:pt x="11745" y="6238"/>
                  </a:lnTo>
                  <a:lnTo>
                    <a:pt x="0" y="17547"/>
                  </a:lnTo>
                  <a:lnTo>
                    <a:pt x="2930" y="21067"/>
                  </a:lnTo>
                  <a:lnTo>
                    <a:pt x="3703" y="21600"/>
                  </a:lnTo>
                  <a:lnTo>
                    <a:pt x="15182" y="10752"/>
                  </a:lnTo>
                  <a:lnTo>
                    <a:pt x="17023" y="13009"/>
                  </a:lnTo>
                  <a:lnTo>
                    <a:pt x="19343" y="13323"/>
                  </a:lnTo>
                  <a:lnTo>
                    <a:pt x="21600" y="823"/>
                  </a:lnTo>
                  <a:lnTo>
                    <a:pt x="1935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AAEC7"/>
                </a:gs>
                <a:gs pos="100000">
                  <a:srgbClr val="65D589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28" name="Shape 7428"/>
            <p:cNvSpPr/>
            <p:nvPr/>
          </p:nvSpPr>
          <p:spPr>
            <a:xfrm>
              <a:off x="6323962" y="1993611"/>
              <a:ext cx="844975" cy="2410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065"/>
                  </a:moveTo>
                  <a:lnTo>
                    <a:pt x="11084" y="0"/>
                  </a:lnTo>
                  <a:lnTo>
                    <a:pt x="21600" y="1379"/>
                  </a:lnTo>
                  <a:lnTo>
                    <a:pt x="10520" y="21600"/>
                  </a:lnTo>
                  <a:lnTo>
                    <a:pt x="0" y="21065"/>
                  </a:lnTo>
                  <a:close/>
                </a:path>
              </a:pathLst>
            </a:custGeom>
            <a:solidFill>
              <a:srgbClr val="212935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29" name="Shape 7429"/>
            <p:cNvSpPr/>
            <p:nvPr/>
          </p:nvSpPr>
          <p:spPr>
            <a:xfrm>
              <a:off x="3086466" y="3266618"/>
              <a:ext cx="3197083" cy="2617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04" y="0"/>
                  </a:moveTo>
                  <a:lnTo>
                    <a:pt x="12323" y="1717"/>
                  </a:lnTo>
                  <a:lnTo>
                    <a:pt x="0" y="15630"/>
                  </a:lnTo>
                  <a:lnTo>
                    <a:pt x="3719" y="20823"/>
                  </a:lnTo>
                  <a:lnTo>
                    <a:pt x="4689" y="21600"/>
                  </a:lnTo>
                  <a:lnTo>
                    <a:pt x="19462" y="5411"/>
                  </a:lnTo>
                  <a:lnTo>
                    <a:pt x="20585" y="7175"/>
                  </a:lnTo>
                  <a:lnTo>
                    <a:pt x="21600" y="513"/>
                  </a:lnTo>
                  <a:lnTo>
                    <a:pt x="19004" y="0"/>
                  </a:lnTo>
                  <a:close/>
                </a:path>
              </a:pathLst>
            </a:custGeom>
            <a:solidFill>
              <a:srgbClr val="212935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30" name="Shape 7430"/>
            <p:cNvSpPr/>
            <p:nvPr/>
          </p:nvSpPr>
          <p:spPr>
            <a:xfrm>
              <a:off x="3546446" y="3652707"/>
              <a:ext cx="2419365" cy="2234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61" y="0"/>
                  </a:moveTo>
                  <a:lnTo>
                    <a:pt x="0" y="19660"/>
                  </a:lnTo>
                  <a:lnTo>
                    <a:pt x="808" y="20660"/>
                  </a:lnTo>
                  <a:lnTo>
                    <a:pt x="2133" y="21600"/>
                  </a:lnTo>
                  <a:lnTo>
                    <a:pt x="21600" y="2613"/>
                  </a:lnTo>
                  <a:lnTo>
                    <a:pt x="19461" y="0"/>
                  </a:lnTo>
                  <a:close/>
                </a:path>
              </a:pathLst>
            </a:custGeom>
            <a:solidFill>
              <a:srgbClr val="212935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31" name="Shape 7437"/>
            <p:cNvSpPr/>
            <p:nvPr/>
          </p:nvSpPr>
          <p:spPr>
            <a:xfrm>
              <a:off x="0" y="2988957"/>
              <a:ext cx="4894112" cy="2771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60"/>
                  </a:moveTo>
                  <a:lnTo>
                    <a:pt x="19085" y="0"/>
                  </a:lnTo>
                  <a:lnTo>
                    <a:pt x="12230" y="2644"/>
                  </a:lnTo>
                  <a:lnTo>
                    <a:pt x="13983" y="7887"/>
                  </a:lnTo>
                  <a:lnTo>
                    <a:pt x="11652" y="12505"/>
                  </a:lnTo>
                  <a:lnTo>
                    <a:pt x="8903" y="7653"/>
                  </a:lnTo>
                  <a:lnTo>
                    <a:pt x="6499" y="7451"/>
                  </a:lnTo>
                  <a:lnTo>
                    <a:pt x="0" y="21250"/>
                  </a:lnTo>
                  <a:lnTo>
                    <a:pt x="5484" y="21250"/>
                  </a:lnTo>
                  <a:lnTo>
                    <a:pt x="7804" y="16662"/>
                  </a:lnTo>
                  <a:lnTo>
                    <a:pt x="10322" y="21600"/>
                  </a:lnTo>
                  <a:lnTo>
                    <a:pt x="12839" y="21600"/>
                  </a:lnTo>
                  <a:lnTo>
                    <a:pt x="16528" y="14936"/>
                  </a:lnTo>
                  <a:lnTo>
                    <a:pt x="17548" y="18130"/>
                  </a:lnTo>
                  <a:lnTo>
                    <a:pt x="20029" y="18175"/>
                  </a:lnTo>
                  <a:lnTo>
                    <a:pt x="21600" y="6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BC444"/>
                </a:gs>
                <a:gs pos="100000">
                  <a:srgbClr val="65D589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32" name="Shape 7438"/>
            <p:cNvSpPr/>
            <p:nvPr/>
          </p:nvSpPr>
          <p:spPr>
            <a:xfrm>
              <a:off x="2355962" y="4546910"/>
              <a:ext cx="1391036" cy="1219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302"/>
                  </a:moveTo>
                  <a:lnTo>
                    <a:pt x="17932" y="0"/>
                  </a:lnTo>
                  <a:lnTo>
                    <a:pt x="0" y="21600"/>
                  </a:lnTo>
                  <a:lnTo>
                    <a:pt x="8648" y="21535"/>
                  </a:lnTo>
                  <a:lnTo>
                    <a:pt x="21600" y="6302"/>
                  </a:lnTo>
                  <a:close/>
                </a:path>
              </a:pathLst>
            </a:custGeom>
            <a:solidFill>
              <a:srgbClr val="212935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33" name="Shape 7439"/>
            <p:cNvSpPr/>
            <p:nvPr/>
          </p:nvSpPr>
          <p:spPr>
            <a:xfrm>
              <a:off x="3987070" y="2992413"/>
              <a:ext cx="894575" cy="2324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27" y="0"/>
                  </a:moveTo>
                  <a:lnTo>
                    <a:pt x="0" y="21597"/>
                  </a:lnTo>
                  <a:lnTo>
                    <a:pt x="13274" y="21600"/>
                  </a:lnTo>
                  <a:lnTo>
                    <a:pt x="21600" y="848"/>
                  </a:lnTo>
                  <a:lnTo>
                    <a:pt x="8327" y="0"/>
                  </a:lnTo>
                  <a:close/>
                </a:path>
              </a:pathLst>
            </a:custGeom>
            <a:solidFill>
              <a:srgbClr val="212935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34" name="Shape 7440"/>
            <p:cNvSpPr/>
            <p:nvPr/>
          </p:nvSpPr>
          <p:spPr>
            <a:xfrm>
              <a:off x="708667" y="4825689"/>
              <a:ext cx="1056163" cy="891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495"/>
                  </a:moveTo>
                  <a:lnTo>
                    <a:pt x="15795" y="0"/>
                  </a:lnTo>
                  <a:lnTo>
                    <a:pt x="0" y="21511"/>
                  </a:lnTo>
                  <a:lnTo>
                    <a:pt x="10992" y="21600"/>
                  </a:lnTo>
                  <a:lnTo>
                    <a:pt x="21600" y="7495"/>
                  </a:lnTo>
                  <a:close/>
                </a:path>
              </a:pathLst>
            </a:custGeom>
            <a:solidFill>
              <a:srgbClr val="212935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  <p:sp>
          <p:nvSpPr>
            <p:cNvPr id="4135" name="Shape 7441"/>
            <p:cNvSpPr/>
            <p:nvPr/>
          </p:nvSpPr>
          <p:spPr>
            <a:xfrm>
              <a:off x="1478606" y="3951022"/>
              <a:ext cx="1168046" cy="942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933"/>
                  </a:moveTo>
                  <a:lnTo>
                    <a:pt x="17220" y="21600"/>
                  </a:lnTo>
                  <a:lnTo>
                    <a:pt x="0" y="0"/>
                  </a:lnTo>
                  <a:lnTo>
                    <a:pt x="9976" y="542"/>
                  </a:lnTo>
                  <a:lnTo>
                    <a:pt x="21600" y="14933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>
                <a:defRPr sz="1600" b="0">
                  <a:latin typeface="Helvetica"/>
                  <a:ea typeface="Helvetica"/>
                  <a:cs typeface="Helvetica"/>
                  <a:sym typeface="Helvetica"/>
                </a:defRPr>
              </a:pPr>
              <a:endParaRPr sz="800"/>
            </a:p>
          </p:txBody>
        </p:sp>
      </p:grpSp>
      <p:sp>
        <p:nvSpPr>
          <p:cNvPr id="42" name="Making money is art…">
            <a:extLst>
              <a:ext uri="{FF2B5EF4-FFF2-40B4-BE49-F238E27FC236}">
                <a16:creationId xmlns:a16="http://schemas.microsoft.com/office/drawing/2014/main" id="{07C4376D-4493-4D5F-A108-5B9D41369DE3}"/>
              </a:ext>
            </a:extLst>
          </p:cNvPr>
          <p:cNvSpPr txBox="1"/>
          <p:nvPr/>
        </p:nvSpPr>
        <p:spPr>
          <a:xfrm>
            <a:off x="1269173" y="1013023"/>
            <a:ext cx="3125856" cy="1170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Making money is art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and working is art and good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business the best art.</a:t>
            </a:r>
          </a:p>
        </p:txBody>
      </p:sp>
      <p:sp>
        <p:nvSpPr>
          <p:cNvPr id="43" name="01">
            <a:extLst>
              <a:ext uri="{FF2B5EF4-FFF2-40B4-BE49-F238E27FC236}">
                <a16:creationId xmlns:a16="http://schemas.microsoft.com/office/drawing/2014/main" id="{D3815CE6-09D7-4927-9B66-455E28C19B34}"/>
              </a:ext>
            </a:extLst>
          </p:cNvPr>
          <p:cNvSpPr txBox="1"/>
          <p:nvPr/>
        </p:nvSpPr>
        <p:spPr>
          <a:xfrm>
            <a:off x="8492045" y="1393395"/>
            <a:ext cx="455254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r">
              <a:defRPr sz="7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3500"/>
              <a:t>01</a:t>
            </a:r>
          </a:p>
        </p:txBody>
      </p:sp>
      <p:sp>
        <p:nvSpPr>
          <p:cNvPr id="44" name="Tittle Here…">
            <a:extLst>
              <a:ext uri="{FF2B5EF4-FFF2-40B4-BE49-F238E27FC236}">
                <a16:creationId xmlns:a16="http://schemas.microsoft.com/office/drawing/2014/main" id="{E540C4BC-DC4A-437E-913E-F4356510FB30}"/>
              </a:ext>
            </a:extLst>
          </p:cNvPr>
          <p:cNvSpPr txBox="1"/>
          <p:nvPr/>
        </p:nvSpPr>
        <p:spPr>
          <a:xfrm>
            <a:off x="9281118" y="1475945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Tittle Here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45" name="02">
            <a:extLst>
              <a:ext uri="{FF2B5EF4-FFF2-40B4-BE49-F238E27FC236}">
                <a16:creationId xmlns:a16="http://schemas.microsoft.com/office/drawing/2014/main" id="{651E67E1-9197-48B0-83AD-91D4EF8E08AF}"/>
              </a:ext>
            </a:extLst>
          </p:cNvPr>
          <p:cNvSpPr txBox="1"/>
          <p:nvPr/>
        </p:nvSpPr>
        <p:spPr>
          <a:xfrm>
            <a:off x="8492045" y="2568432"/>
            <a:ext cx="455254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r">
              <a:defRPr sz="7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3500"/>
              <a:t>02</a:t>
            </a:r>
          </a:p>
        </p:txBody>
      </p:sp>
      <p:sp>
        <p:nvSpPr>
          <p:cNvPr id="46" name="Tittle Here…">
            <a:extLst>
              <a:ext uri="{FF2B5EF4-FFF2-40B4-BE49-F238E27FC236}">
                <a16:creationId xmlns:a16="http://schemas.microsoft.com/office/drawing/2014/main" id="{9D08C3F3-D09C-441C-A3A3-FE7F3C19AA38}"/>
              </a:ext>
            </a:extLst>
          </p:cNvPr>
          <p:cNvSpPr txBox="1"/>
          <p:nvPr/>
        </p:nvSpPr>
        <p:spPr>
          <a:xfrm>
            <a:off x="9281118" y="2650982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Tittle Here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47" name="04">
            <a:extLst>
              <a:ext uri="{FF2B5EF4-FFF2-40B4-BE49-F238E27FC236}">
                <a16:creationId xmlns:a16="http://schemas.microsoft.com/office/drawing/2014/main" id="{75E52C1E-675D-46CD-9CF4-A83198D3A905}"/>
              </a:ext>
            </a:extLst>
          </p:cNvPr>
          <p:cNvSpPr txBox="1"/>
          <p:nvPr/>
        </p:nvSpPr>
        <p:spPr>
          <a:xfrm>
            <a:off x="8492045" y="4918505"/>
            <a:ext cx="455254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r">
              <a:defRPr sz="7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3500"/>
              <a:t>04</a:t>
            </a:r>
          </a:p>
        </p:txBody>
      </p:sp>
      <p:sp>
        <p:nvSpPr>
          <p:cNvPr id="48" name="Tittle Here…">
            <a:extLst>
              <a:ext uri="{FF2B5EF4-FFF2-40B4-BE49-F238E27FC236}">
                <a16:creationId xmlns:a16="http://schemas.microsoft.com/office/drawing/2014/main" id="{5CA8EC1D-26BE-4F6C-BC2F-2790A3752A46}"/>
              </a:ext>
            </a:extLst>
          </p:cNvPr>
          <p:cNvSpPr txBox="1"/>
          <p:nvPr/>
        </p:nvSpPr>
        <p:spPr>
          <a:xfrm>
            <a:off x="9281118" y="5001055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Tittle Here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49" name="03">
            <a:extLst>
              <a:ext uri="{FF2B5EF4-FFF2-40B4-BE49-F238E27FC236}">
                <a16:creationId xmlns:a16="http://schemas.microsoft.com/office/drawing/2014/main" id="{936E550F-4581-440A-96F8-69C810591ED6}"/>
              </a:ext>
            </a:extLst>
          </p:cNvPr>
          <p:cNvSpPr txBox="1"/>
          <p:nvPr/>
        </p:nvSpPr>
        <p:spPr>
          <a:xfrm>
            <a:off x="8492045" y="3743468"/>
            <a:ext cx="455254" cy="538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r">
              <a:defRPr sz="7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3500"/>
              <a:t>03</a:t>
            </a:r>
          </a:p>
        </p:txBody>
      </p:sp>
      <p:sp>
        <p:nvSpPr>
          <p:cNvPr id="50" name="Tittle Here…">
            <a:extLst>
              <a:ext uri="{FF2B5EF4-FFF2-40B4-BE49-F238E27FC236}">
                <a16:creationId xmlns:a16="http://schemas.microsoft.com/office/drawing/2014/main" id="{D3B83A82-4EE1-484F-816B-8524FF99E490}"/>
              </a:ext>
            </a:extLst>
          </p:cNvPr>
          <p:cNvSpPr txBox="1"/>
          <p:nvPr/>
        </p:nvSpPr>
        <p:spPr>
          <a:xfrm>
            <a:off x="9281118" y="3826018"/>
            <a:ext cx="1314462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000"/>
              <a:t>Tittle Here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outside</a:t>
            </a:r>
          </a:p>
        </p:txBody>
      </p:sp>
      <p:sp>
        <p:nvSpPr>
          <p:cNvPr id="51" name="Distinctively develop without focused partnerships. Business…">
            <a:extLst>
              <a:ext uri="{FF2B5EF4-FFF2-40B4-BE49-F238E27FC236}">
                <a16:creationId xmlns:a16="http://schemas.microsoft.com/office/drawing/2014/main" id="{1AF4ED96-AA2A-4093-B2FD-4F4D7AACB759}"/>
              </a:ext>
            </a:extLst>
          </p:cNvPr>
          <p:cNvSpPr txBox="1"/>
          <p:nvPr/>
        </p:nvSpPr>
        <p:spPr>
          <a:xfrm>
            <a:off x="1269173" y="2650982"/>
            <a:ext cx="3784690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without focused partnerships. Business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outside deliver virtual before enterprise convergence.</a:t>
            </a:r>
          </a:p>
        </p:txBody>
      </p:sp>
    </p:spTree>
    <p:extLst>
      <p:ext uri="{BB962C8B-B14F-4D97-AF65-F5344CB8AC3E}">
        <p14:creationId xmlns:p14="http://schemas.microsoft.com/office/powerpoint/2010/main" val="3997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 animBg="1"/>
      <p:bldP spid="4112" grpId="0" animBg="1"/>
      <p:bldP spid="4113" grpId="0" animBg="1"/>
      <p:bldP spid="4114" grpId="0" animBg="1"/>
      <p:bldP spid="4115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47037" y="759089"/>
            <a:ext cx="32380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CN" smtClean="0"/>
              <a:pPr/>
              <a:t>22</a:t>
            </a:fld>
            <a:endParaRPr/>
          </a:p>
        </p:txBody>
      </p:sp>
      <p:sp>
        <p:nvSpPr>
          <p:cNvPr id="3353" name="Rounded Rectangle"/>
          <p:cNvSpPr/>
          <p:nvPr/>
        </p:nvSpPr>
        <p:spPr>
          <a:xfrm rot="20100000">
            <a:off x="2561375" y="3319650"/>
            <a:ext cx="1905001" cy="2222501"/>
          </a:xfrm>
          <a:prstGeom prst="roundRect">
            <a:avLst>
              <a:gd name="adj" fmla="val 3333"/>
            </a:avLst>
          </a:prstGeom>
          <a:gradFill>
            <a:gsLst>
              <a:gs pos="0">
                <a:srgbClr val="D91084"/>
              </a:gs>
              <a:gs pos="100000">
                <a:srgbClr val="2E0D81"/>
              </a:gs>
            </a:gsLst>
            <a:lin ang="3000000"/>
          </a:gradFill>
          <a:ln w="12700">
            <a:miter lim="400000"/>
          </a:ln>
          <a:effectLst>
            <a:outerShdw blurRad="190500" dist="63500" dir="5400000" rotWithShape="0">
              <a:srgbClr val="000000">
                <a:alpha val="20000"/>
              </a:srgbClr>
            </a:outerShdw>
            <a:reflection stA="30000" endPos="40000" dir="5400000" sy="-100000" algn="bl" rotWithShape="0"/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354" name="Email…"/>
          <p:cNvSpPr txBox="1"/>
          <p:nvPr/>
        </p:nvSpPr>
        <p:spPr>
          <a:xfrm rot="20100000">
            <a:off x="2979845" y="4384225"/>
            <a:ext cx="141705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Email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developer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e-markets without.</a:t>
            </a:r>
          </a:p>
        </p:txBody>
      </p:sp>
      <p:grpSp>
        <p:nvGrpSpPr>
          <p:cNvPr id="3358" name="Group"/>
          <p:cNvGrpSpPr/>
          <p:nvPr/>
        </p:nvGrpSpPr>
        <p:grpSpPr>
          <a:xfrm rot="20100000">
            <a:off x="2989004" y="3668691"/>
            <a:ext cx="635001" cy="635001"/>
            <a:chOff x="0" y="0"/>
            <a:chExt cx="1270000" cy="1270000"/>
          </a:xfrm>
        </p:grpSpPr>
        <p:sp>
          <p:nvSpPr>
            <p:cNvPr id="3355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3356" name="Circle"/>
            <p:cNvSpPr/>
            <p:nvPr/>
          </p:nvSpPr>
          <p:spPr>
            <a:xfrm>
              <a:off x="95250" y="95250"/>
              <a:ext cx="1079500" cy="10795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3357" name="Shape"/>
            <p:cNvSpPr/>
            <p:nvPr/>
          </p:nvSpPr>
          <p:spPr>
            <a:xfrm>
              <a:off x="381000" y="381000"/>
              <a:ext cx="508001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/>
            </a:p>
          </p:txBody>
        </p:sp>
      </p:grpSp>
      <p:sp>
        <p:nvSpPr>
          <p:cNvPr id="3359" name="Rounded Rectangle"/>
          <p:cNvSpPr/>
          <p:nvPr/>
        </p:nvSpPr>
        <p:spPr>
          <a:xfrm>
            <a:off x="5143500" y="2825167"/>
            <a:ext cx="1905000" cy="2222501"/>
          </a:xfrm>
          <a:prstGeom prst="roundRect">
            <a:avLst>
              <a:gd name="adj" fmla="val 3333"/>
            </a:avLst>
          </a:prstGeom>
          <a:gradFill>
            <a:gsLst>
              <a:gs pos="0">
                <a:srgbClr val="FF284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  <a:effectLst>
            <a:outerShdw blurRad="190500" dist="63500" dir="5400000" rotWithShape="0">
              <a:srgbClr val="000000">
                <a:alpha val="20000"/>
              </a:srgbClr>
            </a:outerShdw>
            <a:reflection stA="30000" endPos="40000" dir="5400000" sy="-100000" algn="bl" rotWithShape="0"/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pSp>
        <p:nvGrpSpPr>
          <p:cNvPr id="3363" name="Group"/>
          <p:cNvGrpSpPr/>
          <p:nvPr/>
        </p:nvGrpSpPr>
        <p:grpSpPr>
          <a:xfrm>
            <a:off x="5778500" y="3128236"/>
            <a:ext cx="635000" cy="635001"/>
            <a:chOff x="0" y="0"/>
            <a:chExt cx="1270000" cy="1270000"/>
          </a:xfrm>
        </p:grpSpPr>
        <p:sp>
          <p:nvSpPr>
            <p:cNvPr id="3360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3361" name="Shape"/>
            <p:cNvSpPr/>
            <p:nvPr/>
          </p:nvSpPr>
          <p:spPr>
            <a:xfrm>
              <a:off x="381000" y="404082"/>
              <a:ext cx="508001" cy="461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82" y="12420"/>
                  </a:moveTo>
                  <a:cubicBezTo>
                    <a:pt x="16368" y="12420"/>
                    <a:pt x="15709" y="11694"/>
                    <a:pt x="15709" y="10800"/>
                  </a:cubicBezTo>
                  <a:cubicBezTo>
                    <a:pt x="15709" y="9906"/>
                    <a:pt x="16368" y="9180"/>
                    <a:pt x="17182" y="9180"/>
                  </a:cubicBezTo>
                  <a:cubicBezTo>
                    <a:pt x="17995" y="9180"/>
                    <a:pt x="18655" y="9906"/>
                    <a:pt x="18655" y="10800"/>
                  </a:cubicBezTo>
                  <a:cubicBezTo>
                    <a:pt x="18655" y="11694"/>
                    <a:pt x="17995" y="12420"/>
                    <a:pt x="17182" y="12420"/>
                  </a:cubicBezTo>
                  <a:moveTo>
                    <a:pt x="21109" y="10260"/>
                  </a:moveTo>
                  <a:lnTo>
                    <a:pt x="19587" y="10260"/>
                  </a:lnTo>
                  <a:cubicBezTo>
                    <a:pt x="19360" y="9028"/>
                    <a:pt x="18369" y="8100"/>
                    <a:pt x="17182" y="8100"/>
                  </a:cubicBezTo>
                  <a:cubicBezTo>
                    <a:pt x="15994" y="8100"/>
                    <a:pt x="15004" y="9028"/>
                    <a:pt x="14777" y="10260"/>
                  </a:cubicBezTo>
                  <a:lnTo>
                    <a:pt x="491" y="10260"/>
                  </a:lnTo>
                  <a:cubicBezTo>
                    <a:pt x="220" y="10260"/>
                    <a:pt x="0" y="10502"/>
                    <a:pt x="0" y="10800"/>
                  </a:cubicBezTo>
                  <a:cubicBezTo>
                    <a:pt x="0" y="11098"/>
                    <a:pt x="220" y="11340"/>
                    <a:pt x="491" y="11340"/>
                  </a:cubicBezTo>
                  <a:lnTo>
                    <a:pt x="14777" y="11340"/>
                  </a:lnTo>
                  <a:cubicBezTo>
                    <a:pt x="15004" y="12572"/>
                    <a:pt x="15994" y="13500"/>
                    <a:pt x="17182" y="13500"/>
                  </a:cubicBezTo>
                  <a:cubicBezTo>
                    <a:pt x="18369" y="13500"/>
                    <a:pt x="19360" y="12572"/>
                    <a:pt x="19587" y="11340"/>
                  </a:cubicBezTo>
                  <a:lnTo>
                    <a:pt x="21109" y="11340"/>
                  </a:lnTo>
                  <a:cubicBezTo>
                    <a:pt x="21380" y="11340"/>
                    <a:pt x="21600" y="11098"/>
                    <a:pt x="21600" y="10800"/>
                  </a:cubicBezTo>
                  <a:cubicBezTo>
                    <a:pt x="21600" y="10502"/>
                    <a:pt x="21380" y="10260"/>
                    <a:pt x="21109" y="10260"/>
                  </a:cubicBezTo>
                  <a:moveTo>
                    <a:pt x="5400" y="1080"/>
                  </a:moveTo>
                  <a:cubicBezTo>
                    <a:pt x="6214" y="1080"/>
                    <a:pt x="6873" y="1806"/>
                    <a:pt x="6873" y="2700"/>
                  </a:cubicBezTo>
                  <a:cubicBezTo>
                    <a:pt x="6873" y="3595"/>
                    <a:pt x="6214" y="4320"/>
                    <a:pt x="5400" y="4320"/>
                  </a:cubicBezTo>
                  <a:cubicBezTo>
                    <a:pt x="4586" y="4320"/>
                    <a:pt x="3927" y="3595"/>
                    <a:pt x="3927" y="2700"/>
                  </a:cubicBezTo>
                  <a:cubicBezTo>
                    <a:pt x="3927" y="1806"/>
                    <a:pt x="4586" y="1080"/>
                    <a:pt x="5400" y="1080"/>
                  </a:cubicBezTo>
                  <a:moveTo>
                    <a:pt x="491" y="3240"/>
                  </a:moveTo>
                  <a:lnTo>
                    <a:pt x="2995" y="3240"/>
                  </a:lnTo>
                  <a:cubicBezTo>
                    <a:pt x="3222" y="4472"/>
                    <a:pt x="4213" y="5400"/>
                    <a:pt x="5400" y="5400"/>
                  </a:cubicBezTo>
                  <a:cubicBezTo>
                    <a:pt x="6587" y="5400"/>
                    <a:pt x="7578" y="4472"/>
                    <a:pt x="7805" y="3240"/>
                  </a:cubicBezTo>
                  <a:lnTo>
                    <a:pt x="21109" y="3240"/>
                  </a:lnTo>
                  <a:cubicBezTo>
                    <a:pt x="21380" y="3240"/>
                    <a:pt x="21600" y="2999"/>
                    <a:pt x="21600" y="2700"/>
                  </a:cubicBezTo>
                  <a:cubicBezTo>
                    <a:pt x="21600" y="2402"/>
                    <a:pt x="21380" y="2160"/>
                    <a:pt x="21109" y="2160"/>
                  </a:cubicBezTo>
                  <a:lnTo>
                    <a:pt x="7805" y="2160"/>
                  </a:lnTo>
                  <a:cubicBezTo>
                    <a:pt x="7578" y="928"/>
                    <a:pt x="6587" y="0"/>
                    <a:pt x="5400" y="0"/>
                  </a:cubicBezTo>
                  <a:cubicBezTo>
                    <a:pt x="4213" y="0"/>
                    <a:pt x="3222" y="928"/>
                    <a:pt x="2995" y="2160"/>
                  </a:cubicBezTo>
                  <a:lnTo>
                    <a:pt x="491" y="2160"/>
                  </a:lnTo>
                  <a:cubicBezTo>
                    <a:pt x="220" y="2160"/>
                    <a:pt x="0" y="2402"/>
                    <a:pt x="0" y="2700"/>
                  </a:cubicBezTo>
                  <a:cubicBezTo>
                    <a:pt x="0" y="2999"/>
                    <a:pt x="220" y="3240"/>
                    <a:pt x="491" y="3240"/>
                  </a:cubicBezTo>
                  <a:moveTo>
                    <a:pt x="9327" y="20519"/>
                  </a:moveTo>
                  <a:cubicBezTo>
                    <a:pt x="8514" y="20519"/>
                    <a:pt x="7855" y="19794"/>
                    <a:pt x="7855" y="18899"/>
                  </a:cubicBezTo>
                  <a:cubicBezTo>
                    <a:pt x="7855" y="18005"/>
                    <a:pt x="8514" y="17279"/>
                    <a:pt x="9327" y="17279"/>
                  </a:cubicBezTo>
                  <a:cubicBezTo>
                    <a:pt x="10141" y="17279"/>
                    <a:pt x="10800" y="18005"/>
                    <a:pt x="10800" y="18899"/>
                  </a:cubicBezTo>
                  <a:cubicBezTo>
                    <a:pt x="10800" y="19794"/>
                    <a:pt x="10141" y="20519"/>
                    <a:pt x="9327" y="20519"/>
                  </a:cubicBezTo>
                  <a:moveTo>
                    <a:pt x="21109" y="18359"/>
                  </a:moveTo>
                  <a:lnTo>
                    <a:pt x="11732" y="18359"/>
                  </a:lnTo>
                  <a:cubicBezTo>
                    <a:pt x="11505" y="17127"/>
                    <a:pt x="10515" y="16199"/>
                    <a:pt x="9327" y="16199"/>
                  </a:cubicBezTo>
                  <a:cubicBezTo>
                    <a:pt x="8140" y="16199"/>
                    <a:pt x="7150" y="17127"/>
                    <a:pt x="6922" y="18359"/>
                  </a:cubicBezTo>
                  <a:lnTo>
                    <a:pt x="491" y="18359"/>
                  </a:lnTo>
                  <a:cubicBezTo>
                    <a:pt x="220" y="18359"/>
                    <a:pt x="0" y="18601"/>
                    <a:pt x="0" y="18899"/>
                  </a:cubicBezTo>
                  <a:cubicBezTo>
                    <a:pt x="0" y="19198"/>
                    <a:pt x="220" y="19439"/>
                    <a:pt x="491" y="19439"/>
                  </a:cubicBezTo>
                  <a:lnTo>
                    <a:pt x="6922" y="19439"/>
                  </a:lnTo>
                  <a:cubicBezTo>
                    <a:pt x="7150" y="20672"/>
                    <a:pt x="8140" y="21600"/>
                    <a:pt x="9327" y="21600"/>
                  </a:cubicBezTo>
                  <a:cubicBezTo>
                    <a:pt x="10515" y="21600"/>
                    <a:pt x="11505" y="20672"/>
                    <a:pt x="11732" y="19439"/>
                  </a:cubicBezTo>
                  <a:lnTo>
                    <a:pt x="21109" y="19439"/>
                  </a:lnTo>
                  <a:cubicBezTo>
                    <a:pt x="21380" y="19439"/>
                    <a:pt x="21600" y="19198"/>
                    <a:pt x="21600" y="18899"/>
                  </a:cubicBezTo>
                  <a:cubicBezTo>
                    <a:pt x="21600" y="18601"/>
                    <a:pt x="21380" y="18359"/>
                    <a:pt x="21109" y="18359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/>
            </a:p>
          </p:txBody>
        </p:sp>
        <p:sp>
          <p:nvSpPr>
            <p:cNvPr id="3362" name="Circle"/>
            <p:cNvSpPr/>
            <p:nvPr/>
          </p:nvSpPr>
          <p:spPr>
            <a:xfrm>
              <a:off x="95250" y="95250"/>
              <a:ext cx="1079500" cy="10795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</p:grpSp>
      <p:sp>
        <p:nvSpPr>
          <p:cNvPr id="3364" name="Analysis…"/>
          <p:cNvSpPr txBox="1"/>
          <p:nvPr/>
        </p:nvSpPr>
        <p:spPr>
          <a:xfrm>
            <a:off x="5365750" y="3954025"/>
            <a:ext cx="141705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Analysis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developer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e-markets without.</a:t>
            </a:r>
          </a:p>
        </p:txBody>
      </p:sp>
      <p:sp>
        <p:nvSpPr>
          <p:cNvPr id="3365" name="Rounded Rectangle"/>
          <p:cNvSpPr/>
          <p:nvPr/>
        </p:nvSpPr>
        <p:spPr>
          <a:xfrm rot="1500000">
            <a:off x="7725625" y="3319650"/>
            <a:ext cx="1905001" cy="2222501"/>
          </a:xfrm>
          <a:prstGeom prst="roundRect">
            <a:avLst>
              <a:gd name="adj" fmla="val 3333"/>
            </a:avLst>
          </a:prstGeom>
          <a:gradFill>
            <a:gsLst>
              <a:gs pos="0">
                <a:srgbClr val="0A6CD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  <a:effectLst>
            <a:outerShdw blurRad="190500" dist="63500" dir="5400000" rotWithShape="0">
              <a:srgbClr val="000000">
                <a:alpha val="20000"/>
              </a:srgbClr>
            </a:outerShdw>
            <a:reflection stA="50000" endPos="40000" dir="5400000" sy="-100000" algn="bl" rotWithShape="0"/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pSp>
        <p:nvGrpSpPr>
          <p:cNvPr id="3369" name="Group"/>
          <p:cNvGrpSpPr/>
          <p:nvPr/>
        </p:nvGrpSpPr>
        <p:grpSpPr>
          <a:xfrm rot="1500000">
            <a:off x="8567996" y="3668691"/>
            <a:ext cx="635001" cy="635001"/>
            <a:chOff x="0" y="0"/>
            <a:chExt cx="1270000" cy="1270000"/>
          </a:xfrm>
        </p:grpSpPr>
        <p:sp>
          <p:nvSpPr>
            <p:cNvPr id="3366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3367" name="Circle"/>
            <p:cNvSpPr/>
            <p:nvPr/>
          </p:nvSpPr>
          <p:spPr>
            <a:xfrm>
              <a:off x="95250" y="95250"/>
              <a:ext cx="1079500" cy="1079500"/>
            </a:xfrm>
            <a:prstGeom prst="ellipse">
              <a:avLst/>
            </a:prstGeom>
            <a:solidFill>
              <a:srgbClr val="F7F9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  <p:sp>
          <p:nvSpPr>
            <p:cNvPr id="3368" name="Shape"/>
            <p:cNvSpPr/>
            <p:nvPr/>
          </p:nvSpPr>
          <p:spPr>
            <a:xfrm>
              <a:off x="381000" y="427181"/>
              <a:ext cx="508001" cy="415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6001"/>
                  </a:moveTo>
                  <a:lnTo>
                    <a:pt x="8345" y="6001"/>
                  </a:lnTo>
                  <a:cubicBezTo>
                    <a:pt x="8617" y="6001"/>
                    <a:pt x="8836" y="5732"/>
                    <a:pt x="8836" y="5400"/>
                  </a:cubicBezTo>
                  <a:cubicBezTo>
                    <a:pt x="8836" y="5069"/>
                    <a:pt x="8617" y="4800"/>
                    <a:pt x="8345" y="4800"/>
                  </a:cubicBezTo>
                  <a:lnTo>
                    <a:pt x="5400" y="4800"/>
                  </a:lnTo>
                  <a:cubicBezTo>
                    <a:pt x="5129" y="4800"/>
                    <a:pt x="4909" y="5069"/>
                    <a:pt x="4909" y="5400"/>
                  </a:cubicBezTo>
                  <a:cubicBezTo>
                    <a:pt x="4909" y="5732"/>
                    <a:pt x="5129" y="6001"/>
                    <a:pt x="5400" y="6001"/>
                  </a:cubicBezTo>
                  <a:moveTo>
                    <a:pt x="20618" y="20400"/>
                  </a:moveTo>
                  <a:lnTo>
                    <a:pt x="18655" y="20400"/>
                  </a:lnTo>
                  <a:lnTo>
                    <a:pt x="18655" y="18000"/>
                  </a:lnTo>
                  <a:cubicBezTo>
                    <a:pt x="18926" y="18000"/>
                    <a:pt x="19145" y="17732"/>
                    <a:pt x="19145" y="17400"/>
                  </a:cubicBezTo>
                  <a:cubicBezTo>
                    <a:pt x="19145" y="17069"/>
                    <a:pt x="18926" y="16801"/>
                    <a:pt x="18655" y="16801"/>
                  </a:cubicBezTo>
                  <a:lnTo>
                    <a:pt x="18655" y="3601"/>
                  </a:lnTo>
                  <a:lnTo>
                    <a:pt x="20618" y="3601"/>
                  </a:lnTo>
                  <a:cubicBezTo>
                    <a:pt x="20618" y="3601"/>
                    <a:pt x="20618" y="20400"/>
                    <a:pt x="20618" y="20400"/>
                  </a:cubicBezTo>
                  <a:close/>
                  <a:moveTo>
                    <a:pt x="17673" y="16801"/>
                  </a:moveTo>
                  <a:cubicBezTo>
                    <a:pt x="17401" y="16801"/>
                    <a:pt x="17182" y="17069"/>
                    <a:pt x="17182" y="17400"/>
                  </a:cubicBezTo>
                  <a:cubicBezTo>
                    <a:pt x="17182" y="17732"/>
                    <a:pt x="17401" y="18000"/>
                    <a:pt x="17673" y="18000"/>
                  </a:cubicBezTo>
                  <a:lnTo>
                    <a:pt x="17673" y="20400"/>
                  </a:lnTo>
                  <a:lnTo>
                    <a:pt x="3927" y="20400"/>
                  </a:lnTo>
                  <a:lnTo>
                    <a:pt x="3927" y="18000"/>
                  </a:lnTo>
                  <a:cubicBezTo>
                    <a:pt x="4199" y="18000"/>
                    <a:pt x="4418" y="17732"/>
                    <a:pt x="4418" y="17400"/>
                  </a:cubicBezTo>
                  <a:cubicBezTo>
                    <a:pt x="4418" y="17069"/>
                    <a:pt x="4199" y="16801"/>
                    <a:pt x="3927" y="16801"/>
                  </a:cubicBezTo>
                  <a:lnTo>
                    <a:pt x="3927" y="3601"/>
                  </a:lnTo>
                  <a:lnTo>
                    <a:pt x="17673" y="3601"/>
                  </a:lnTo>
                  <a:cubicBezTo>
                    <a:pt x="17673" y="3601"/>
                    <a:pt x="17673" y="16801"/>
                    <a:pt x="17673" y="16801"/>
                  </a:cubicBezTo>
                  <a:close/>
                  <a:moveTo>
                    <a:pt x="2945" y="16801"/>
                  </a:moveTo>
                  <a:cubicBezTo>
                    <a:pt x="2674" y="16801"/>
                    <a:pt x="2455" y="17069"/>
                    <a:pt x="2455" y="17400"/>
                  </a:cubicBezTo>
                  <a:cubicBezTo>
                    <a:pt x="2455" y="17732"/>
                    <a:pt x="2674" y="18000"/>
                    <a:pt x="2945" y="18000"/>
                  </a:cubicBezTo>
                  <a:lnTo>
                    <a:pt x="2945" y="20400"/>
                  </a:lnTo>
                  <a:lnTo>
                    <a:pt x="982" y="20400"/>
                  </a:lnTo>
                  <a:lnTo>
                    <a:pt x="982" y="3601"/>
                  </a:lnTo>
                  <a:lnTo>
                    <a:pt x="2945" y="3601"/>
                  </a:lnTo>
                  <a:cubicBezTo>
                    <a:pt x="2945" y="3601"/>
                    <a:pt x="2945" y="16801"/>
                    <a:pt x="2945" y="16801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39" y="2400"/>
                    <a:pt x="0" y="2938"/>
                    <a:pt x="0" y="3601"/>
                  </a:cubicBezTo>
                  <a:lnTo>
                    <a:pt x="0" y="20400"/>
                  </a:lnTo>
                  <a:cubicBezTo>
                    <a:pt x="0" y="21063"/>
                    <a:pt x="439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1063"/>
                    <a:pt x="21600" y="204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  <a:moveTo>
                    <a:pt x="5400" y="8400"/>
                  </a:moveTo>
                  <a:lnTo>
                    <a:pt x="6382" y="8400"/>
                  </a:lnTo>
                  <a:cubicBezTo>
                    <a:pt x="6653" y="8400"/>
                    <a:pt x="6873" y="8132"/>
                    <a:pt x="6873" y="7800"/>
                  </a:cubicBezTo>
                  <a:cubicBezTo>
                    <a:pt x="6873" y="7469"/>
                    <a:pt x="6653" y="7200"/>
                    <a:pt x="6382" y="7200"/>
                  </a:cubicBezTo>
                  <a:lnTo>
                    <a:pt x="5400" y="7200"/>
                  </a:lnTo>
                  <a:cubicBezTo>
                    <a:pt x="5129" y="7200"/>
                    <a:pt x="4909" y="7469"/>
                    <a:pt x="4909" y="7800"/>
                  </a:cubicBezTo>
                  <a:cubicBezTo>
                    <a:pt x="4909" y="8132"/>
                    <a:pt x="5129" y="8400"/>
                    <a:pt x="5400" y="8400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/>
            </a:p>
          </p:txBody>
        </p:sp>
      </p:grpSp>
      <p:sp>
        <p:nvSpPr>
          <p:cNvPr id="3370" name="Marketing…"/>
          <p:cNvSpPr txBox="1"/>
          <p:nvPr/>
        </p:nvSpPr>
        <p:spPr>
          <a:xfrm rot="1500000">
            <a:off x="7795103" y="4384225"/>
            <a:ext cx="141705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Marketing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developer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e-markets without.</a:t>
            </a:r>
          </a:p>
        </p:txBody>
      </p:sp>
      <p:sp>
        <p:nvSpPr>
          <p:cNvPr id="3371" name="Making money is art and working is art…"/>
          <p:cNvSpPr txBox="1"/>
          <p:nvPr/>
        </p:nvSpPr>
        <p:spPr>
          <a:xfrm>
            <a:off x="3935553" y="1013023"/>
            <a:ext cx="4297651" cy="766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>
                <a:solidFill>
                  <a:srgbClr val="2C2E3C"/>
                </a:solidFill>
              </a:rPr>
              <a:t>Making money is art and working is art</a:t>
            </a:r>
          </a:p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>
                <a:solidFill>
                  <a:srgbClr val="2C2E3C"/>
                </a:solidFill>
              </a:rPr>
              <a:t>and good business the best art.</a:t>
            </a:r>
          </a:p>
        </p:txBody>
      </p:sp>
      <p:sp>
        <p:nvSpPr>
          <p:cNvPr id="22" name="Circle">
            <a:extLst>
              <a:ext uri="{FF2B5EF4-FFF2-40B4-BE49-F238E27FC236}">
                <a16:creationId xmlns:a16="http://schemas.microsoft.com/office/drawing/2014/main" id="{438E7E8B-94ED-4C9A-A440-2CF4CDC0E79B}"/>
              </a:ext>
            </a:extLst>
          </p:cNvPr>
          <p:cNvSpPr/>
          <p:nvPr/>
        </p:nvSpPr>
        <p:spPr>
          <a:xfrm>
            <a:off x="8463561" y="1139877"/>
            <a:ext cx="1716668" cy="1716668"/>
          </a:xfrm>
          <a:prstGeom prst="ellipse">
            <a:avLst/>
          </a:prstGeom>
          <a:gradFill>
            <a:gsLst>
              <a:gs pos="0">
                <a:srgbClr val="5C33E6">
                  <a:alpha val="10000"/>
                </a:srgbClr>
              </a:gs>
              <a:gs pos="100000">
                <a:srgbClr val="8B3AE5">
                  <a:alpha val="1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3" name="Circle">
            <a:extLst>
              <a:ext uri="{FF2B5EF4-FFF2-40B4-BE49-F238E27FC236}">
                <a16:creationId xmlns:a16="http://schemas.microsoft.com/office/drawing/2014/main" id="{FE16AB50-6197-4DC9-8FE6-8B2CD7F66099}"/>
              </a:ext>
            </a:extLst>
          </p:cNvPr>
          <p:cNvSpPr/>
          <p:nvPr/>
        </p:nvSpPr>
        <p:spPr>
          <a:xfrm>
            <a:off x="10310720" y="-479408"/>
            <a:ext cx="3086731" cy="3086731"/>
          </a:xfrm>
          <a:prstGeom prst="ellipse">
            <a:avLst/>
          </a:prstGeom>
          <a:gradFill>
            <a:gsLst>
              <a:gs pos="0">
                <a:srgbClr val="AB1942">
                  <a:alpha val="20000"/>
                </a:srgbClr>
              </a:gs>
              <a:gs pos="100000">
                <a:srgbClr val="8B3AE5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4" name="Circle">
            <a:extLst>
              <a:ext uri="{FF2B5EF4-FFF2-40B4-BE49-F238E27FC236}">
                <a16:creationId xmlns:a16="http://schemas.microsoft.com/office/drawing/2014/main" id="{D5552F35-8667-4DCC-B5C8-2D0D5163E890}"/>
              </a:ext>
            </a:extLst>
          </p:cNvPr>
          <p:cNvSpPr/>
          <p:nvPr/>
        </p:nvSpPr>
        <p:spPr>
          <a:xfrm>
            <a:off x="758704" y="4288957"/>
            <a:ext cx="1032304" cy="1032304"/>
          </a:xfrm>
          <a:prstGeom prst="ellipse">
            <a:avLst/>
          </a:prstGeom>
          <a:gradFill>
            <a:gsLst>
              <a:gs pos="0">
                <a:srgbClr val="5C33E6">
                  <a:alpha val="10000"/>
                </a:srgbClr>
              </a:gs>
              <a:gs pos="100000">
                <a:srgbClr val="8B3AE5">
                  <a:alpha val="1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5" name="Circle">
            <a:extLst>
              <a:ext uri="{FF2B5EF4-FFF2-40B4-BE49-F238E27FC236}">
                <a16:creationId xmlns:a16="http://schemas.microsoft.com/office/drawing/2014/main" id="{A56B9EFB-F6CD-4D54-A134-F740813B2E91}"/>
              </a:ext>
            </a:extLst>
          </p:cNvPr>
          <p:cNvSpPr/>
          <p:nvPr/>
        </p:nvSpPr>
        <p:spPr>
          <a:xfrm>
            <a:off x="668545" y="2943179"/>
            <a:ext cx="606311" cy="606311"/>
          </a:xfrm>
          <a:prstGeom prst="ellipse">
            <a:avLst/>
          </a:prstGeom>
          <a:gradFill>
            <a:gsLst>
              <a:gs pos="0">
                <a:srgbClr val="5C33E6">
                  <a:alpha val="10000"/>
                </a:srgbClr>
              </a:gs>
              <a:gs pos="100000">
                <a:srgbClr val="8B3AE5">
                  <a:alpha val="1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26132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3" grpId="0" animBg="1"/>
      <p:bldP spid="3354" grpId="0" animBg="1"/>
      <p:bldP spid="3359" grpId="0" animBg="1"/>
      <p:bldP spid="3364" grpId="0" animBg="1"/>
      <p:bldP spid="3365" grpId="0" animBg="1"/>
      <p:bldP spid="337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0A56B4-93D0-468E-9C30-ED2C934E9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  <a:ln>
            <a:noFill/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A5C11C2-2128-41B4-83F6-3794686D726A}"/>
              </a:ext>
            </a:extLst>
          </p:cNvPr>
          <p:cNvSpPr txBox="1"/>
          <p:nvPr/>
        </p:nvSpPr>
        <p:spPr>
          <a:xfrm>
            <a:off x="6817489" y="2025569"/>
            <a:ext cx="5660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gradFill flip="none" rotWithShape="1">
                  <a:gsLst>
                    <a:gs pos="0">
                      <a:schemeClr val="bg1"/>
                    </a:gs>
                    <a:gs pos="65000">
                      <a:srgbClr val="FFFFFF"/>
                    </a:gs>
                    <a:gs pos="100000">
                      <a:schemeClr val="bg1">
                        <a:alpha val="43000"/>
                      </a:schemeClr>
                    </a:gs>
                  </a:gsLst>
                  <a:lin ang="5400000" scaled="1"/>
                  <a:tileRect/>
                </a:gradFill>
                <a:latin typeface="义启紫水晶体" panose="02000500000000000000" pitchFamily="2" charset="-128"/>
                <a:ea typeface="义启紫水晶体" panose="02000500000000000000" pitchFamily="2" charset="-128"/>
                <a:cs typeface="义启紫水晶体" panose="02000500000000000000" pitchFamily="2" charset="-128"/>
              </a:rPr>
              <a:t>THANK YOU</a:t>
            </a:r>
            <a:endParaRPr lang="zh-CN" altLang="en-US" sz="6600" b="1" dirty="0">
              <a:gradFill flip="none" rotWithShape="1">
                <a:gsLst>
                  <a:gs pos="0">
                    <a:schemeClr val="bg1"/>
                  </a:gs>
                  <a:gs pos="65000">
                    <a:srgbClr val="FFFFFF"/>
                  </a:gs>
                  <a:gs pos="100000">
                    <a:schemeClr val="bg1">
                      <a:alpha val="43000"/>
                    </a:schemeClr>
                  </a:gs>
                </a:gsLst>
                <a:lin ang="5400000" scaled="1"/>
                <a:tileRect/>
              </a:gradFill>
              <a:latin typeface="义启紫水晶体" panose="02000500000000000000" pitchFamily="2" charset="-128"/>
              <a:ea typeface="义启紫水晶体" panose="02000500000000000000" pitchFamily="2" charset="-128"/>
              <a:cs typeface="义启紫水晶体" panose="02000500000000000000" pitchFamily="2" charset="-128"/>
            </a:endParaRPr>
          </a:p>
        </p:txBody>
      </p:sp>
      <p:sp>
        <p:nvSpPr>
          <p:cNvPr id="8" name="TextBox 243">
            <a:extLst>
              <a:ext uri="{FF2B5EF4-FFF2-40B4-BE49-F238E27FC236}">
                <a16:creationId xmlns:a16="http://schemas.microsoft.com/office/drawing/2014/main" id="{3088363C-E5C9-4D99-8006-F3D6C326B5C8}"/>
              </a:ext>
            </a:extLst>
          </p:cNvPr>
          <p:cNvSpPr txBox="1"/>
          <p:nvPr/>
        </p:nvSpPr>
        <p:spPr>
          <a:xfrm>
            <a:off x="6899129" y="3193521"/>
            <a:ext cx="37886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</a:rPr>
              <a:t>Presentation template for your personal and commercial needs, designed and presented by </a:t>
            </a:r>
            <a:r>
              <a:rPr lang="en-US" sz="1050" dirty="0" err="1">
                <a:solidFill>
                  <a:schemeClr val="bg1"/>
                </a:solidFill>
              </a:rPr>
              <a:t>Aqr</a:t>
            </a:r>
            <a:r>
              <a:rPr lang="en-US" sz="1050" dirty="0">
                <a:solidFill>
                  <a:schemeClr val="bg1"/>
                </a:solidFill>
              </a:rPr>
              <a:t> Typeface Lorem ipsum dolor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consectetur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adipisicing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elit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do </a:t>
            </a:r>
            <a:r>
              <a:rPr lang="en-US" sz="1050" dirty="0" err="1">
                <a:solidFill>
                  <a:schemeClr val="bg1"/>
                </a:solidFill>
              </a:rPr>
              <a:t>eiusmod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tempor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incididunt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labore</a:t>
            </a:r>
            <a:r>
              <a:rPr lang="en-US" sz="1050" dirty="0">
                <a:solidFill>
                  <a:schemeClr val="bg1"/>
                </a:solidFill>
              </a:rPr>
              <a:t> et </a:t>
            </a:r>
            <a:r>
              <a:rPr lang="en-US" sz="1050" dirty="0" err="1">
                <a:solidFill>
                  <a:schemeClr val="bg1"/>
                </a:solidFill>
              </a:rPr>
              <a:t>dolore</a:t>
            </a:r>
            <a:r>
              <a:rPr lang="en-US" sz="1050" dirty="0">
                <a:solidFill>
                  <a:schemeClr val="bg1"/>
                </a:solidFill>
              </a:rPr>
              <a:t> magna </a:t>
            </a:r>
            <a:r>
              <a:rPr lang="en-US" sz="1050" dirty="0" err="1">
                <a:solidFill>
                  <a:schemeClr val="bg1"/>
                </a:solidFill>
              </a:rPr>
              <a:t>aliqua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Rounded Rectangle 365">
            <a:extLst>
              <a:ext uri="{FF2B5EF4-FFF2-40B4-BE49-F238E27FC236}">
                <a16:creationId xmlns:a16="http://schemas.microsoft.com/office/drawing/2014/main" id="{5CB34B04-0D2B-4504-91EB-293225076D7A}"/>
              </a:ext>
            </a:extLst>
          </p:cNvPr>
          <p:cNvSpPr/>
          <p:nvPr/>
        </p:nvSpPr>
        <p:spPr>
          <a:xfrm>
            <a:off x="6899129" y="4574424"/>
            <a:ext cx="2029692" cy="4213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366">
            <a:extLst>
              <a:ext uri="{FF2B5EF4-FFF2-40B4-BE49-F238E27FC236}">
                <a16:creationId xmlns:a16="http://schemas.microsoft.com/office/drawing/2014/main" id="{D2904CF0-B705-416A-AA9A-B0370893C2AE}"/>
              </a:ext>
            </a:extLst>
          </p:cNvPr>
          <p:cNvGrpSpPr/>
          <p:nvPr/>
        </p:nvGrpSpPr>
        <p:grpSpPr>
          <a:xfrm>
            <a:off x="7307345" y="4658145"/>
            <a:ext cx="1213260" cy="253916"/>
            <a:chOff x="1475556" y="5376158"/>
            <a:chExt cx="1213260" cy="253916"/>
          </a:xfrm>
        </p:grpSpPr>
        <p:sp>
          <p:nvSpPr>
            <p:cNvPr id="11" name="TextBox 367">
              <a:extLst>
                <a:ext uri="{FF2B5EF4-FFF2-40B4-BE49-F238E27FC236}">
                  <a16:creationId xmlns:a16="http://schemas.microsoft.com/office/drawing/2014/main" id="{A2A0840A-B19B-418F-81DF-345B46A1681C}"/>
                </a:ext>
              </a:extLst>
            </p:cNvPr>
            <p:cNvSpPr txBox="1"/>
            <p:nvPr/>
          </p:nvSpPr>
          <p:spPr>
            <a:xfrm>
              <a:off x="1475556" y="5376158"/>
              <a:ext cx="84189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START HERE</a:t>
              </a:r>
            </a:p>
          </p:txBody>
        </p:sp>
        <p:sp>
          <p:nvSpPr>
            <p:cNvPr id="12" name="Half Frame 368">
              <a:extLst>
                <a:ext uri="{FF2B5EF4-FFF2-40B4-BE49-F238E27FC236}">
                  <a16:creationId xmlns:a16="http://schemas.microsoft.com/office/drawing/2014/main" id="{916C401D-1556-44EB-B14F-82FCCC0FF63A}"/>
                </a:ext>
              </a:extLst>
            </p:cNvPr>
            <p:cNvSpPr/>
            <p:nvPr/>
          </p:nvSpPr>
          <p:spPr>
            <a:xfrm rot="8100000">
              <a:off x="2551150" y="5436098"/>
              <a:ext cx="137666" cy="137666"/>
            </a:xfrm>
            <a:prstGeom prst="halfFrame">
              <a:avLst>
                <a:gd name="adj1" fmla="val 11987"/>
                <a:gd name="adj2" fmla="val 1092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219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 p14:presetBounceEnd="8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Freeform 5"/>
          <p:cNvSpPr>
            <a:spLocks/>
          </p:cNvSpPr>
          <p:nvPr/>
        </p:nvSpPr>
        <p:spPr bwMode="auto">
          <a:xfrm>
            <a:off x="3441146" y="0"/>
            <a:ext cx="7969315" cy="6858000"/>
          </a:xfrm>
          <a:custGeom>
            <a:avLst/>
            <a:gdLst>
              <a:gd name="T0" fmla="*/ 1795 w 3155"/>
              <a:gd name="T1" fmla="*/ 0 h 2715"/>
              <a:gd name="T2" fmla="*/ 1115 w 3155"/>
              <a:gd name="T3" fmla="*/ 844 h 2715"/>
              <a:gd name="T4" fmla="*/ 592 w 3155"/>
              <a:gd name="T5" fmla="*/ 1828 h 2715"/>
              <a:gd name="T6" fmla="*/ 59 w 3155"/>
              <a:gd name="T7" fmla="*/ 2715 h 2715"/>
              <a:gd name="T8" fmla="*/ 3155 w 3155"/>
              <a:gd name="T9" fmla="*/ 2715 h 2715"/>
              <a:gd name="T10" fmla="*/ 3155 w 3155"/>
              <a:gd name="T11" fmla="*/ 0 h 2715"/>
              <a:gd name="T12" fmla="*/ 1795 w 3155"/>
              <a:gd name="T13" fmla="*/ 0 h 2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5" h="2715">
                <a:moveTo>
                  <a:pt x="1795" y="0"/>
                </a:moveTo>
                <a:cubicBezTo>
                  <a:pt x="1795" y="0"/>
                  <a:pt x="1072" y="149"/>
                  <a:pt x="1115" y="844"/>
                </a:cubicBezTo>
                <a:cubicBezTo>
                  <a:pt x="1157" y="1540"/>
                  <a:pt x="928" y="1673"/>
                  <a:pt x="592" y="1828"/>
                </a:cubicBezTo>
                <a:cubicBezTo>
                  <a:pt x="268" y="1978"/>
                  <a:pt x="0" y="2192"/>
                  <a:pt x="59" y="2715"/>
                </a:cubicBezTo>
                <a:cubicBezTo>
                  <a:pt x="3155" y="2715"/>
                  <a:pt x="3155" y="2715"/>
                  <a:pt x="3155" y="2715"/>
                </a:cubicBezTo>
                <a:cubicBezTo>
                  <a:pt x="3155" y="0"/>
                  <a:pt x="3155" y="0"/>
                  <a:pt x="3155" y="0"/>
                </a:cubicBezTo>
                <a:lnTo>
                  <a:pt x="1795" y="0"/>
                </a:lnTo>
                <a:close/>
              </a:path>
            </a:pathLst>
          </a:custGeom>
          <a:solidFill>
            <a:schemeClr val="bg1">
              <a:lumMod val="95000"/>
              <a:alpha val="5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4222685" y="-12759"/>
            <a:ext cx="7969315" cy="6858000"/>
          </a:xfrm>
          <a:custGeom>
            <a:avLst/>
            <a:gdLst>
              <a:gd name="T0" fmla="*/ 1795 w 3155"/>
              <a:gd name="T1" fmla="*/ 0 h 2715"/>
              <a:gd name="T2" fmla="*/ 1115 w 3155"/>
              <a:gd name="T3" fmla="*/ 844 h 2715"/>
              <a:gd name="T4" fmla="*/ 592 w 3155"/>
              <a:gd name="T5" fmla="*/ 1828 h 2715"/>
              <a:gd name="T6" fmla="*/ 59 w 3155"/>
              <a:gd name="T7" fmla="*/ 2715 h 2715"/>
              <a:gd name="T8" fmla="*/ 3155 w 3155"/>
              <a:gd name="T9" fmla="*/ 2715 h 2715"/>
              <a:gd name="T10" fmla="*/ 3155 w 3155"/>
              <a:gd name="T11" fmla="*/ 0 h 2715"/>
              <a:gd name="T12" fmla="*/ 1795 w 3155"/>
              <a:gd name="T13" fmla="*/ 0 h 2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5" h="2715">
                <a:moveTo>
                  <a:pt x="1795" y="0"/>
                </a:moveTo>
                <a:cubicBezTo>
                  <a:pt x="1795" y="0"/>
                  <a:pt x="1072" y="149"/>
                  <a:pt x="1115" y="844"/>
                </a:cubicBezTo>
                <a:cubicBezTo>
                  <a:pt x="1157" y="1540"/>
                  <a:pt x="928" y="1673"/>
                  <a:pt x="592" y="1828"/>
                </a:cubicBezTo>
                <a:cubicBezTo>
                  <a:pt x="268" y="1978"/>
                  <a:pt x="0" y="2192"/>
                  <a:pt x="59" y="2715"/>
                </a:cubicBezTo>
                <a:cubicBezTo>
                  <a:pt x="3155" y="2715"/>
                  <a:pt x="3155" y="2715"/>
                  <a:pt x="3155" y="2715"/>
                </a:cubicBezTo>
                <a:cubicBezTo>
                  <a:pt x="3155" y="0"/>
                  <a:pt x="3155" y="0"/>
                  <a:pt x="3155" y="0"/>
                </a:cubicBezTo>
                <a:lnTo>
                  <a:pt x="1795" y="0"/>
                </a:lnTo>
                <a:close/>
              </a:path>
            </a:pathLst>
          </a:custGeom>
          <a:gradFill>
            <a:gsLst>
              <a:gs pos="0">
                <a:srgbClr val="FBC9FE"/>
              </a:gs>
              <a:gs pos="100000">
                <a:srgbClr val="3765CE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34" name="Group 233"/>
          <p:cNvGrpSpPr/>
          <p:nvPr/>
        </p:nvGrpSpPr>
        <p:grpSpPr>
          <a:xfrm>
            <a:off x="852056" y="525267"/>
            <a:ext cx="200890" cy="100888"/>
            <a:chOff x="852056" y="525267"/>
            <a:chExt cx="200890" cy="100888"/>
          </a:xfrm>
        </p:grpSpPr>
        <p:cxnSp>
          <p:nvCxnSpPr>
            <p:cNvPr id="235" name="Straight Connector 234"/>
            <p:cNvCxnSpPr/>
            <p:nvPr/>
          </p:nvCxnSpPr>
          <p:spPr>
            <a:xfrm>
              <a:off x="852056" y="575711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/>
            <p:cNvCxnSpPr/>
            <p:nvPr/>
          </p:nvCxnSpPr>
          <p:spPr>
            <a:xfrm>
              <a:off x="852056" y="525267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>
              <a:off x="852056" y="626155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Rounded Rectangle 237"/>
          <p:cNvSpPr/>
          <p:nvPr/>
        </p:nvSpPr>
        <p:spPr>
          <a:xfrm>
            <a:off x="952501" y="5292437"/>
            <a:ext cx="2029692" cy="42135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BC9FE"/>
              </a:gs>
              <a:gs pos="100000">
                <a:srgbClr val="3765CE"/>
              </a:gs>
            </a:gsLst>
            <a:lin ang="13800000" scaled="0"/>
          </a:gradFill>
          <a:ln>
            <a:noFill/>
          </a:ln>
          <a:effectLst>
            <a:outerShdw blurRad="1143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4" name="TextBox 243"/>
          <p:cNvSpPr txBox="1"/>
          <p:nvPr/>
        </p:nvSpPr>
        <p:spPr>
          <a:xfrm>
            <a:off x="880294" y="3754481"/>
            <a:ext cx="37886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Presentation template for your personal and commercial needs, designed and presented by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Aqr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Typeface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adipisicing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880294" y="2078025"/>
            <a:ext cx="43027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HanWangWCL10" panose="02020600000000000000" pitchFamily="18" charset="-120"/>
                <a:ea typeface="HanWangWCL10" panose="02020600000000000000" pitchFamily="18" charset="-120"/>
              </a:rPr>
              <a:t>PART ONE</a:t>
            </a:r>
          </a:p>
        </p:txBody>
      </p:sp>
      <p:sp>
        <p:nvSpPr>
          <p:cNvPr id="246" name="Freeform 245"/>
          <p:cNvSpPr>
            <a:spLocks noEditPoints="1"/>
          </p:cNvSpPr>
          <p:nvPr/>
        </p:nvSpPr>
        <p:spPr bwMode="auto">
          <a:xfrm rot="2700000">
            <a:off x="1369524" y="454312"/>
            <a:ext cx="155918" cy="287150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FBC9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7" name="TextBox 246"/>
          <p:cNvSpPr txBox="1"/>
          <p:nvPr/>
        </p:nvSpPr>
        <p:spPr>
          <a:xfrm>
            <a:off x="1635486" y="459125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LANDINGSLIDE</a:t>
            </a:r>
          </a:p>
        </p:txBody>
      </p:sp>
      <p:sp>
        <p:nvSpPr>
          <p:cNvPr id="248" name="TextBox 247"/>
          <p:cNvSpPr txBox="1"/>
          <p:nvPr/>
        </p:nvSpPr>
        <p:spPr>
          <a:xfrm>
            <a:off x="6140435" y="466819"/>
            <a:ext cx="8418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Powerpoint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9" name="TextBox 248"/>
          <p:cNvSpPr txBox="1"/>
          <p:nvPr/>
        </p:nvSpPr>
        <p:spPr>
          <a:xfrm>
            <a:off x="7357535" y="466819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Keynote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8398725" y="46681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Google Slides</a:t>
            </a:r>
          </a:p>
        </p:txBody>
      </p:sp>
      <p:sp>
        <p:nvSpPr>
          <p:cNvPr id="251" name="Oval 250"/>
          <p:cNvSpPr/>
          <p:nvPr/>
        </p:nvSpPr>
        <p:spPr>
          <a:xfrm>
            <a:off x="8396554" y="493760"/>
            <a:ext cx="71903" cy="719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2" name="Group 251"/>
          <p:cNvGrpSpPr/>
          <p:nvPr/>
        </p:nvGrpSpPr>
        <p:grpSpPr>
          <a:xfrm>
            <a:off x="1360717" y="5376158"/>
            <a:ext cx="1213260" cy="253916"/>
            <a:chOff x="1475556" y="5376158"/>
            <a:chExt cx="1213260" cy="253916"/>
          </a:xfrm>
        </p:grpSpPr>
        <p:sp>
          <p:nvSpPr>
            <p:cNvPr id="253" name="TextBox 252"/>
            <p:cNvSpPr txBox="1"/>
            <p:nvPr/>
          </p:nvSpPr>
          <p:spPr>
            <a:xfrm>
              <a:off x="1475556" y="5376158"/>
              <a:ext cx="10470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  <a:latin typeface="+mj-lt"/>
                </a:rPr>
                <a:t>START HERE</a:t>
              </a:r>
            </a:p>
          </p:txBody>
        </p:sp>
        <p:sp>
          <p:nvSpPr>
            <p:cNvPr id="254" name="Half Frame 253"/>
            <p:cNvSpPr/>
            <p:nvPr/>
          </p:nvSpPr>
          <p:spPr>
            <a:xfrm rot="8100000">
              <a:off x="2551150" y="5436098"/>
              <a:ext cx="137666" cy="137666"/>
            </a:xfrm>
            <a:prstGeom prst="halfFrame">
              <a:avLst>
                <a:gd name="adj1" fmla="val 11987"/>
                <a:gd name="adj2" fmla="val 1092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8991600" y="317274"/>
            <a:ext cx="2845164" cy="2239587"/>
            <a:chOff x="8991600" y="317274"/>
            <a:chExt cx="2845164" cy="2239587"/>
          </a:xfrm>
        </p:grpSpPr>
        <p:sp>
          <p:nvSpPr>
            <p:cNvPr id="233" name="Freeform 232"/>
            <p:cNvSpPr>
              <a:spLocks/>
            </p:cNvSpPr>
            <p:nvPr/>
          </p:nvSpPr>
          <p:spPr bwMode="auto">
            <a:xfrm>
              <a:off x="11616629" y="317274"/>
              <a:ext cx="57222" cy="60494"/>
            </a:xfrm>
            <a:custGeom>
              <a:avLst/>
              <a:gdLst>
                <a:gd name="connsiteX0" fmla="*/ 745067 w 1416050"/>
                <a:gd name="connsiteY0" fmla="*/ 0 h 1497012"/>
                <a:gd name="connsiteX1" fmla="*/ 819150 w 1416050"/>
                <a:gd name="connsiteY1" fmla="*/ 149701 h 1497012"/>
                <a:gd name="connsiteX2" fmla="*/ 819150 w 1416050"/>
                <a:gd name="connsiteY2" fmla="*/ 598487 h 1497012"/>
                <a:gd name="connsiteX3" fmla="*/ 929810 w 1416050"/>
                <a:gd name="connsiteY3" fmla="*/ 598487 h 1497012"/>
                <a:gd name="connsiteX4" fmla="*/ 1341521 w 1416050"/>
                <a:gd name="connsiteY4" fmla="*/ 598487 h 1497012"/>
                <a:gd name="connsiteX5" fmla="*/ 1416050 w 1416050"/>
                <a:gd name="connsiteY5" fmla="*/ 748771 h 1497012"/>
                <a:gd name="connsiteX6" fmla="*/ 1341521 w 1416050"/>
                <a:gd name="connsiteY6" fmla="*/ 823912 h 1497012"/>
                <a:gd name="connsiteX7" fmla="*/ 819150 w 1416050"/>
                <a:gd name="connsiteY7" fmla="*/ 823912 h 1497012"/>
                <a:gd name="connsiteX8" fmla="*/ 819150 w 1416050"/>
                <a:gd name="connsiteY8" fmla="*/ 1347311 h 1497012"/>
                <a:gd name="connsiteX9" fmla="*/ 745067 w 1416050"/>
                <a:gd name="connsiteY9" fmla="*/ 1497012 h 1497012"/>
                <a:gd name="connsiteX10" fmla="*/ 596900 w 1416050"/>
                <a:gd name="connsiteY10" fmla="*/ 1347311 h 1497012"/>
                <a:gd name="connsiteX11" fmla="*/ 596900 w 1416050"/>
                <a:gd name="connsiteY11" fmla="*/ 952006 h 1497012"/>
                <a:gd name="connsiteX12" fmla="*/ 596900 w 1416050"/>
                <a:gd name="connsiteY12" fmla="*/ 823912 h 1497012"/>
                <a:gd name="connsiteX13" fmla="*/ 74529 w 1416050"/>
                <a:gd name="connsiteY13" fmla="*/ 823912 h 1497012"/>
                <a:gd name="connsiteX14" fmla="*/ 0 w 1416050"/>
                <a:gd name="connsiteY14" fmla="*/ 748771 h 1497012"/>
                <a:gd name="connsiteX15" fmla="*/ 74529 w 1416050"/>
                <a:gd name="connsiteY15" fmla="*/ 598487 h 1497012"/>
                <a:gd name="connsiteX16" fmla="*/ 492735 w 1416050"/>
                <a:gd name="connsiteY16" fmla="*/ 598487 h 1497012"/>
                <a:gd name="connsiteX17" fmla="*/ 596900 w 1416050"/>
                <a:gd name="connsiteY17" fmla="*/ 598487 h 1497012"/>
                <a:gd name="connsiteX18" fmla="*/ 596900 w 1416050"/>
                <a:gd name="connsiteY18" fmla="*/ 538866 h 1497012"/>
                <a:gd name="connsiteX19" fmla="*/ 596900 w 1416050"/>
                <a:gd name="connsiteY19" fmla="*/ 149701 h 1497012"/>
                <a:gd name="connsiteX20" fmla="*/ 745067 w 1416050"/>
                <a:gd name="connsiteY20" fmla="*/ 0 h 149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6050" h="1497012">
                  <a:moveTo>
                    <a:pt x="745067" y="0"/>
                  </a:moveTo>
                  <a:cubicBezTo>
                    <a:pt x="745067" y="0"/>
                    <a:pt x="819150" y="74851"/>
                    <a:pt x="819150" y="149701"/>
                  </a:cubicBezTo>
                  <a:lnTo>
                    <a:pt x="819150" y="598487"/>
                  </a:lnTo>
                  <a:lnTo>
                    <a:pt x="929810" y="598487"/>
                  </a:lnTo>
                  <a:cubicBezTo>
                    <a:pt x="1341521" y="598487"/>
                    <a:pt x="1341521" y="598487"/>
                    <a:pt x="1341521" y="598487"/>
                  </a:cubicBezTo>
                  <a:cubicBezTo>
                    <a:pt x="1416050" y="598487"/>
                    <a:pt x="1416050" y="673629"/>
                    <a:pt x="1416050" y="748771"/>
                  </a:cubicBezTo>
                  <a:cubicBezTo>
                    <a:pt x="1416050" y="823912"/>
                    <a:pt x="1416050" y="823912"/>
                    <a:pt x="1341521" y="823912"/>
                  </a:cubicBezTo>
                  <a:lnTo>
                    <a:pt x="819150" y="823912"/>
                  </a:lnTo>
                  <a:lnTo>
                    <a:pt x="819150" y="1347311"/>
                  </a:lnTo>
                  <a:cubicBezTo>
                    <a:pt x="819150" y="1422162"/>
                    <a:pt x="745067" y="1497012"/>
                    <a:pt x="745067" y="1497012"/>
                  </a:cubicBezTo>
                  <a:cubicBezTo>
                    <a:pt x="670983" y="1497012"/>
                    <a:pt x="596900" y="1422162"/>
                    <a:pt x="596900" y="1347311"/>
                  </a:cubicBezTo>
                  <a:cubicBezTo>
                    <a:pt x="596900" y="1197610"/>
                    <a:pt x="596900" y="1066621"/>
                    <a:pt x="596900" y="952006"/>
                  </a:cubicBezTo>
                  <a:lnTo>
                    <a:pt x="596900" y="823912"/>
                  </a:lnTo>
                  <a:lnTo>
                    <a:pt x="74529" y="823912"/>
                  </a:lnTo>
                  <a:cubicBezTo>
                    <a:pt x="0" y="823912"/>
                    <a:pt x="0" y="823912"/>
                    <a:pt x="0" y="748771"/>
                  </a:cubicBezTo>
                  <a:cubicBezTo>
                    <a:pt x="0" y="673629"/>
                    <a:pt x="0" y="598487"/>
                    <a:pt x="74529" y="598487"/>
                  </a:cubicBezTo>
                  <a:cubicBezTo>
                    <a:pt x="232903" y="598487"/>
                    <a:pt x="371480" y="598487"/>
                    <a:pt x="492735" y="598487"/>
                  </a:cubicBezTo>
                  <a:lnTo>
                    <a:pt x="596900" y="598487"/>
                  </a:lnTo>
                  <a:lnTo>
                    <a:pt x="596900" y="538866"/>
                  </a:lnTo>
                  <a:cubicBezTo>
                    <a:pt x="596900" y="149701"/>
                    <a:pt x="596900" y="149701"/>
                    <a:pt x="596900" y="149701"/>
                  </a:cubicBezTo>
                  <a:cubicBezTo>
                    <a:pt x="596900" y="74851"/>
                    <a:pt x="670983" y="0"/>
                    <a:pt x="7450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0" name="Freeform 259"/>
            <p:cNvSpPr>
              <a:spLocks/>
            </p:cNvSpPr>
            <p:nvPr/>
          </p:nvSpPr>
          <p:spPr bwMode="auto">
            <a:xfrm>
              <a:off x="10446486" y="1154670"/>
              <a:ext cx="103749" cy="109681"/>
            </a:xfrm>
            <a:custGeom>
              <a:avLst/>
              <a:gdLst>
                <a:gd name="connsiteX0" fmla="*/ 745067 w 1416050"/>
                <a:gd name="connsiteY0" fmla="*/ 0 h 1497012"/>
                <a:gd name="connsiteX1" fmla="*/ 819150 w 1416050"/>
                <a:gd name="connsiteY1" fmla="*/ 149701 h 1497012"/>
                <a:gd name="connsiteX2" fmla="*/ 819150 w 1416050"/>
                <a:gd name="connsiteY2" fmla="*/ 598487 h 1497012"/>
                <a:gd name="connsiteX3" fmla="*/ 929810 w 1416050"/>
                <a:gd name="connsiteY3" fmla="*/ 598487 h 1497012"/>
                <a:gd name="connsiteX4" fmla="*/ 1341521 w 1416050"/>
                <a:gd name="connsiteY4" fmla="*/ 598487 h 1497012"/>
                <a:gd name="connsiteX5" fmla="*/ 1416050 w 1416050"/>
                <a:gd name="connsiteY5" fmla="*/ 748771 h 1497012"/>
                <a:gd name="connsiteX6" fmla="*/ 1341521 w 1416050"/>
                <a:gd name="connsiteY6" fmla="*/ 823912 h 1497012"/>
                <a:gd name="connsiteX7" fmla="*/ 819150 w 1416050"/>
                <a:gd name="connsiteY7" fmla="*/ 823912 h 1497012"/>
                <a:gd name="connsiteX8" fmla="*/ 819150 w 1416050"/>
                <a:gd name="connsiteY8" fmla="*/ 1347311 h 1497012"/>
                <a:gd name="connsiteX9" fmla="*/ 745067 w 1416050"/>
                <a:gd name="connsiteY9" fmla="*/ 1497012 h 1497012"/>
                <a:gd name="connsiteX10" fmla="*/ 596900 w 1416050"/>
                <a:gd name="connsiteY10" fmla="*/ 1347311 h 1497012"/>
                <a:gd name="connsiteX11" fmla="*/ 596900 w 1416050"/>
                <a:gd name="connsiteY11" fmla="*/ 952006 h 1497012"/>
                <a:gd name="connsiteX12" fmla="*/ 596900 w 1416050"/>
                <a:gd name="connsiteY12" fmla="*/ 823912 h 1497012"/>
                <a:gd name="connsiteX13" fmla="*/ 74529 w 1416050"/>
                <a:gd name="connsiteY13" fmla="*/ 823912 h 1497012"/>
                <a:gd name="connsiteX14" fmla="*/ 0 w 1416050"/>
                <a:gd name="connsiteY14" fmla="*/ 748771 h 1497012"/>
                <a:gd name="connsiteX15" fmla="*/ 74529 w 1416050"/>
                <a:gd name="connsiteY15" fmla="*/ 598487 h 1497012"/>
                <a:gd name="connsiteX16" fmla="*/ 492735 w 1416050"/>
                <a:gd name="connsiteY16" fmla="*/ 598487 h 1497012"/>
                <a:gd name="connsiteX17" fmla="*/ 596900 w 1416050"/>
                <a:gd name="connsiteY17" fmla="*/ 598487 h 1497012"/>
                <a:gd name="connsiteX18" fmla="*/ 596900 w 1416050"/>
                <a:gd name="connsiteY18" fmla="*/ 538866 h 1497012"/>
                <a:gd name="connsiteX19" fmla="*/ 596900 w 1416050"/>
                <a:gd name="connsiteY19" fmla="*/ 149701 h 1497012"/>
                <a:gd name="connsiteX20" fmla="*/ 745067 w 1416050"/>
                <a:gd name="connsiteY20" fmla="*/ 0 h 149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6050" h="1497012">
                  <a:moveTo>
                    <a:pt x="745067" y="0"/>
                  </a:moveTo>
                  <a:cubicBezTo>
                    <a:pt x="745067" y="0"/>
                    <a:pt x="819150" y="74851"/>
                    <a:pt x="819150" y="149701"/>
                  </a:cubicBezTo>
                  <a:lnTo>
                    <a:pt x="819150" y="598487"/>
                  </a:lnTo>
                  <a:lnTo>
                    <a:pt x="929810" y="598487"/>
                  </a:lnTo>
                  <a:cubicBezTo>
                    <a:pt x="1341521" y="598487"/>
                    <a:pt x="1341521" y="598487"/>
                    <a:pt x="1341521" y="598487"/>
                  </a:cubicBezTo>
                  <a:cubicBezTo>
                    <a:pt x="1416050" y="598487"/>
                    <a:pt x="1416050" y="673629"/>
                    <a:pt x="1416050" y="748771"/>
                  </a:cubicBezTo>
                  <a:cubicBezTo>
                    <a:pt x="1416050" y="823912"/>
                    <a:pt x="1416050" y="823912"/>
                    <a:pt x="1341521" y="823912"/>
                  </a:cubicBezTo>
                  <a:lnTo>
                    <a:pt x="819150" y="823912"/>
                  </a:lnTo>
                  <a:lnTo>
                    <a:pt x="819150" y="1347311"/>
                  </a:lnTo>
                  <a:cubicBezTo>
                    <a:pt x="819150" y="1422162"/>
                    <a:pt x="745067" y="1497012"/>
                    <a:pt x="745067" y="1497012"/>
                  </a:cubicBezTo>
                  <a:cubicBezTo>
                    <a:pt x="670983" y="1497012"/>
                    <a:pt x="596900" y="1422162"/>
                    <a:pt x="596900" y="1347311"/>
                  </a:cubicBezTo>
                  <a:cubicBezTo>
                    <a:pt x="596900" y="1197610"/>
                    <a:pt x="596900" y="1066621"/>
                    <a:pt x="596900" y="952006"/>
                  </a:cubicBezTo>
                  <a:lnTo>
                    <a:pt x="596900" y="823912"/>
                  </a:lnTo>
                  <a:lnTo>
                    <a:pt x="74529" y="823912"/>
                  </a:lnTo>
                  <a:cubicBezTo>
                    <a:pt x="0" y="823912"/>
                    <a:pt x="0" y="823912"/>
                    <a:pt x="0" y="748771"/>
                  </a:cubicBezTo>
                  <a:cubicBezTo>
                    <a:pt x="0" y="673629"/>
                    <a:pt x="0" y="598487"/>
                    <a:pt x="74529" y="598487"/>
                  </a:cubicBezTo>
                  <a:cubicBezTo>
                    <a:pt x="232903" y="598487"/>
                    <a:pt x="371480" y="598487"/>
                    <a:pt x="492735" y="598487"/>
                  </a:cubicBezTo>
                  <a:lnTo>
                    <a:pt x="596900" y="598487"/>
                  </a:lnTo>
                  <a:lnTo>
                    <a:pt x="596900" y="538866"/>
                  </a:lnTo>
                  <a:cubicBezTo>
                    <a:pt x="596900" y="149701"/>
                    <a:pt x="596900" y="149701"/>
                    <a:pt x="596900" y="149701"/>
                  </a:cubicBezTo>
                  <a:cubicBezTo>
                    <a:pt x="596900" y="74851"/>
                    <a:pt x="670983" y="0"/>
                    <a:pt x="7450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1" name="Freeform 260"/>
            <p:cNvSpPr>
              <a:spLocks/>
            </p:cNvSpPr>
            <p:nvPr/>
          </p:nvSpPr>
          <p:spPr bwMode="auto">
            <a:xfrm>
              <a:off x="11616629" y="317274"/>
              <a:ext cx="57222" cy="60494"/>
            </a:xfrm>
            <a:custGeom>
              <a:avLst/>
              <a:gdLst>
                <a:gd name="connsiteX0" fmla="*/ 745067 w 1416050"/>
                <a:gd name="connsiteY0" fmla="*/ 0 h 1497012"/>
                <a:gd name="connsiteX1" fmla="*/ 819150 w 1416050"/>
                <a:gd name="connsiteY1" fmla="*/ 149701 h 1497012"/>
                <a:gd name="connsiteX2" fmla="*/ 819150 w 1416050"/>
                <a:gd name="connsiteY2" fmla="*/ 598487 h 1497012"/>
                <a:gd name="connsiteX3" fmla="*/ 929810 w 1416050"/>
                <a:gd name="connsiteY3" fmla="*/ 598487 h 1497012"/>
                <a:gd name="connsiteX4" fmla="*/ 1341521 w 1416050"/>
                <a:gd name="connsiteY4" fmla="*/ 598487 h 1497012"/>
                <a:gd name="connsiteX5" fmla="*/ 1416050 w 1416050"/>
                <a:gd name="connsiteY5" fmla="*/ 748771 h 1497012"/>
                <a:gd name="connsiteX6" fmla="*/ 1341521 w 1416050"/>
                <a:gd name="connsiteY6" fmla="*/ 823912 h 1497012"/>
                <a:gd name="connsiteX7" fmla="*/ 819150 w 1416050"/>
                <a:gd name="connsiteY7" fmla="*/ 823912 h 1497012"/>
                <a:gd name="connsiteX8" fmla="*/ 819150 w 1416050"/>
                <a:gd name="connsiteY8" fmla="*/ 1347311 h 1497012"/>
                <a:gd name="connsiteX9" fmla="*/ 745067 w 1416050"/>
                <a:gd name="connsiteY9" fmla="*/ 1497012 h 1497012"/>
                <a:gd name="connsiteX10" fmla="*/ 596900 w 1416050"/>
                <a:gd name="connsiteY10" fmla="*/ 1347311 h 1497012"/>
                <a:gd name="connsiteX11" fmla="*/ 596900 w 1416050"/>
                <a:gd name="connsiteY11" fmla="*/ 952006 h 1497012"/>
                <a:gd name="connsiteX12" fmla="*/ 596900 w 1416050"/>
                <a:gd name="connsiteY12" fmla="*/ 823912 h 1497012"/>
                <a:gd name="connsiteX13" fmla="*/ 74529 w 1416050"/>
                <a:gd name="connsiteY13" fmla="*/ 823912 h 1497012"/>
                <a:gd name="connsiteX14" fmla="*/ 0 w 1416050"/>
                <a:gd name="connsiteY14" fmla="*/ 748771 h 1497012"/>
                <a:gd name="connsiteX15" fmla="*/ 74529 w 1416050"/>
                <a:gd name="connsiteY15" fmla="*/ 598487 h 1497012"/>
                <a:gd name="connsiteX16" fmla="*/ 492735 w 1416050"/>
                <a:gd name="connsiteY16" fmla="*/ 598487 h 1497012"/>
                <a:gd name="connsiteX17" fmla="*/ 596900 w 1416050"/>
                <a:gd name="connsiteY17" fmla="*/ 598487 h 1497012"/>
                <a:gd name="connsiteX18" fmla="*/ 596900 w 1416050"/>
                <a:gd name="connsiteY18" fmla="*/ 538866 h 1497012"/>
                <a:gd name="connsiteX19" fmla="*/ 596900 w 1416050"/>
                <a:gd name="connsiteY19" fmla="*/ 149701 h 1497012"/>
                <a:gd name="connsiteX20" fmla="*/ 745067 w 1416050"/>
                <a:gd name="connsiteY20" fmla="*/ 0 h 149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6050" h="1497012">
                  <a:moveTo>
                    <a:pt x="745067" y="0"/>
                  </a:moveTo>
                  <a:cubicBezTo>
                    <a:pt x="745067" y="0"/>
                    <a:pt x="819150" y="74851"/>
                    <a:pt x="819150" y="149701"/>
                  </a:cubicBezTo>
                  <a:lnTo>
                    <a:pt x="819150" y="598487"/>
                  </a:lnTo>
                  <a:lnTo>
                    <a:pt x="929810" y="598487"/>
                  </a:lnTo>
                  <a:cubicBezTo>
                    <a:pt x="1341521" y="598487"/>
                    <a:pt x="1341521" y="598487"/>
                    <a:pt x="1341521" y="598487"/>
                  </a:cubicBezTo>
                  <a:cubicBezTo>
                    <a:pt x="1416050" y="598487"/>
                    <a:pt x="1416050" y="673629"/>
                    <a:pt x="1416050" y="748771"/>
                  </a:cubicBezTo>
                  <a:cubicBezTo>
                    <a:pt x="1416050" y="823912"/>
                    <a:pt x="1416050" y="823912"/>
                    <a:pt x="1341521" y="823912"/>
                  </a:cubicBezTo>
                  <a:lnTo>
                    <a:pt x="819150" y="823912"/>
                  </a:lnTo>
                  <a:lnTo>
                    <a:pt x="819150" y="1347311"/>
                  </a:lnTo>
                  <a:cubicBezTo>
                    <a:pt x="819150" y="1422162"/>
                    <a:pt x="745067" y="1497012"/>
                    <a:pt x="745067" y="1497012"/>
                  </a:cubicBezTo>
                  <a:cubicBezTo>
                    <a:pt x="670983" y="1497012"/>
                    <a:pt x="596900" y="1422162"/>
                    <a:pt x="596900" y="1347311"/>
                  </a:cubicBezTo>
                  <a:cubicBezTo>
                    <a:pt x="596900" y="1197610"/>
                    <a:pt x="596900" y="1066621"/>
                    <a:pt x="596900" y="952006"/>
                  </a:cubicBezTo>
                  <a:lnTo>
                    <a:pt x="596900" y="823912"/>
                  </a:lnTo>
                  <a:lnTo>
                    <a:pt x="74529" y="823912"/>
                  </a:lnTo>
                  <a:cubicBezTo>
                    <a:pt x="0" y="823912"/>
                    <a:pt x="0" y="823912"/>
                    <a:pt x="0" y="748771"/>
                  </a:cubicBezTo>
                  <a:cubicBezTo>
                    <a:pt x="0" y="673629"/>
                    <a:pt x="0" y="598487"/>
                    <a:pt x="74529" y="598487"/>
                  </a:cubicBezTo>
                  <a:cubicBezTo>
                    <a:pt x="232903" y="598487"/>
                    <a:pt x="371480" y="598487"/>
                    <a:pt x="492735" y="598487"/>
                  </a:cubicBezTo>
                  <a:lnTo>
                    <a:pt x="596900" y="598487"/>
                  </a:lnTo>
                  <a:lnTo>
                    <a:pt x="596900" y="538866"/>
                  </a:lnTo>
                  <a:cubicBezTo>
                    <a:pt x="596900" y="149701"/>
                    <a:pt x="596900" y="149701"/>
                    <a:pt x="596900" y="149701"/>
                  </a:cubicBezTo>
                  <a:cubicBezTo>
                    <a:pt x="596900" y="74851"/>
                    <a:pt x="670983" y="0"/>
                    <a:pt x="7450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2" name="Freeform 261"/>
            <p:cNvSpPr>
              <a:spLocks/>
            </p:cNvSpPr>
            <p:nvPr/>
          </p:nvSpPr>
          <p:spPr bwMode="auto">
            <a:xfrm>
              <a:off x="11714018" y="1214127"/>
              <a:ext cx="122746" cy="129764"/>
            </a:xfrm>
            <a:custGeom>
              <a:avLst/>
              <a:gdLst>
                <a:gd name="connsiteX0" fmla="*/ 745067 w 1416050"/>
                <a:gd name="connsiteY0" fmla="*/ 0 h 1497012"/>
                <a:gd name="connsiteX1" fmla="*/ 819150 w 1416050"/>
                <a:gd name="connsiteY1" fmla="*/ 149701 h 1497012"/>
                <a:gd name="connsiteX2" fmla="*/ 819150 w 1416050"/>
                <a:gd name="connsiteY2" fmla="*/ 598487 h 1497012"/>
                <a:gd name="connsiteX3" fmla="*/ 929810 w 1416050"/>
                <a:gd name="connsiteY3" fmla="*/ 598487 h 1497012"/>
                <a:gd name="connsiteX4" fmla="*/ 1341521 w 1416050"/>
                <a:gd name="connsiteY4" fmla="*/ 598487 h 1497012"/>
                <a:gd name="connsiteX5" fmla="*/ 1416050 w 1416050"/>
                <a:gd name="connsiteY5" fmla="*/ 748771 h 1497012"/>
                <a:gd name="connsiteX6" fmla="*/ 1341521 w 1416050"/>
                <a:gd name="connsiteY6" fmla="*/ 823912 h 1497012"/>
                <a:gd name="connsiteX7" fmla="*/ 819150 w 1416050"/>
                <a:gd name="connsiteY7" fmla="*/ 823912 h 1497012"/>
                <a:gd name="connsiteX8" fmla="*/ 819150 w 1416050"/>
                <a:gd name="connsiteY8" fmla="*/ 1347311 h 1497012"/>
                <a:gd name="connsiteX9" fmla="*/ 745067 w 1416050"/>
                <a:gd name="connsiteY9" fmla="*/ 1497012 h 1497012"/>
                <a:gd name="connsiteX10" fmla="*/ 596900 w 1416050"/>
                <a:gd name="connsiteY10" fmla="*/ 1347311 h 1497012"/>
                <a:gd name="connsiteX11" fmla="*/ 596900 w 1416050"/>
                <a:gd name="connsiteY11" fmla="*/ 952006 h 1497012"/>
                <a:gd name="connsiteX12" fmla="*/ 596900 w 1416050"/>
                <a:gd name="connsiteY12" fmla="*/ 823912 h 1497012"/>
                <a:gd name="connsiteX13" fmla="*/ 74529 w 1416050"/>
                <a:gd name="connsiteY13" fmla="*/ 823912 h 1497012"/>
                <a:gd name="connsiteX14" fmla="*/ 0 w 1416050"/>
                <a:gd name="connsiteY14" fmla="*/ 748771 h 1497012"/>
                <a:gd name="connsiteX15" fmla="*/ 74529 w 1416050"/>
                <a:gd name="connsiteY15" fmla="*/ 598487 h 1497012"/>
                <a:gd name="connsiteX16" fmla="*/ 492735 w 1416050"/>
                <a:gd name="connsiteY16" fmla="*/ 598487 h 1497012"/>
                <a:gd name="connsiteX17" fmla="*/ 596900 w 1416050"/>
                <a:gd name="connsiteY17" fmla="*/ 598487 h 1497012"/>
                <a:gd name="connsiteX18" fmla="*/ 596900 w 1416050"/>
                <a:gd name="connsiteY18" fmla="*/ 538866 h 1497012"/>
                <a:gd name="connsiteX19" fmla="*/ 596900 w 1416050"/>
                <a:gd name="connsiteY19" fmla="*/ 149701 h 1497012"/>
                <a:gd name="connsiteX20" fmla="*/ 745067 w 1416050"/>
                <a:gd name="connsiteY20" fmla="*/ 0 h 149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6050" h="1497012">
                  <a:moveTo>
                    <a:pt x="745067" y="0"/>
                  </a:moveTo>
                  <a:cubicBezTo>
                    <a:pt x="745067" y="0"/>
                    <a:pt x="819150" y="74851"/>
                    <a:pt x="819150" y="149701"/>
                  </a:cubicBezTo>
                  <a:lnTo>
                    <a:pt x="819150" y="598487"/>
                  </a:lnTo>
                  <a:lnTo>
                    <a:pt x="929810" y="598487"/>
                  </a:lnTo>
                  <a:cubicBezTo>
                    <a:pt x="1341521" y="598487"/>
                    <a:pt x="1341521" y="598487"/>
                    <a:pt x="1341521" y="598487"/>
                  </a:cubicBezTo>
                  <a:cubicBezTo>
                    <a:pt x="1416050" y="598487"/>
                    <a:pt x="1416050" y="673629"/>
                    <a:pt x="1416050" y="748771"/>
                  </a:cubicBezTo>
                  <a:cubicBezTo>
                    <a:pt x="1416050" y="823912"/>
                    <a:pt x="1416050" y="823912"/>
                    <a:pt x="1341521" y="823912"/>
                  </a:cubicBezTo>
                  <a:lnTo>
                    <a:pt x="819150" y="823912"/>
                  </a:lnTo>
                  <a:lnTo>
                    <a:pt x="819150" y="1347311"/>
                  </a:lnTo>
                  <a:cubicBezTo>
                    <a:pt x="819150" y="1422162"/>
                    <a:pt x="745067" y="1497012"/>
                    <a:pt x="745067" y="1497012"/>
                  </a:cubicBezTo>
                  <a:cubicBezTo>
                    <a:pt x="670983" y="1497012"/>
                    <a:pt x="596900" y="1422162"/>
                    <a:pt x="596900" y="1347311"/>
                  </a:cubicBezTo>
                  <a:cubicBezTo>
                    <a:pt x="596900" y="1197610"/>
                    <a:pt x="596900" y="1066621"/>
                    <a:pt x="596900" y="952006"/>
                  </a:cubicBezTo>
                  <a:lnTo>
                    <a:pt x="596900" y="823912"/>
                  </a:lnTo>
                  <a:lnTo>
                    <a:pt x="74529" y="823912"/>
                  </a:lnTo>
                  <a:cubicBezTo>
                    <a:pt x="0" y="823912"/>
                    <a:pt x="0" y="823912"/>
                    <a:pt x="0" y="748771"/>
                  </a:cubicBezTo>
                  <a:cubicBezTo>
                    <a:pt x="0" y="673629"/>
                    <a:pt x="0" y="598487"/>
                    <a:pt x="74529" y="598487"/>
                  </a:cubicBezTo>
                  <a:cubicBezTo>
                    <a:pt x="232903" y="598487"/>
                    <a:pt x="371480" y="598487"/>
                    <a:pt x="492735" y="598487"/>
                  </a:cubicBezTo>
                  <a:lnTo>
                    <a:pt x="596900" y="598487"/>
                  </a:lnTo>
                  <a:lnTo>
                    <a:pt x="596900" y="538866"/>
                  </a:lnTo>
                  <a:cubicBezTo>
                    <a:pt x="596900" y="149701"/>
                    <a:pt x="596900" y="149701"/>
                    <a:pt x="596900" y="149701"/>
                  </a:cubicBezTo>
                  <a:cubicBezTo>
                    <a:pt x="596900" y="74851"/>
                    <a:pt x="670983" y="0"/>
                    <a:pt x="7450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9" name="Freeform 268"/>
            <p:cNvSpPr>
              <a:spLocks/>
            </p:cNvSpPr>
            <p:nvPr/>
          </p:nvSpPr>
          <p:spPr bwMode="auto">
            <a:xfrm>
              <a:off x="8991600" y="902399"/>
              <a:ext cx="122746" cy="129764"/>
            </a:xfrm>
            <a:custGeom>
              <a:avLst/>
              <a:gdLst>
                <a:gd name="connsiteX0" fmla="*/ 745067 w 1416050"/>
                <a:gd name="connsiteY0" fmla="*/ 0 h 1497012"/>
                <a:gd name="connsiteX1" fmla="*/ 819150 w 1416050"/>
                <a:gd name="connsiteY1" fmla="*/ 149701 h 1497012"/>
                <a:gd name="connsiteX2" fmla="*/ 819150 w 1416050"/>
                <a:gd name="connsiteY2" fmla="*/ 598487 h 1497012"/>
                <a:gd name="connsiteX3" fmla="*/ 929810 w 1416050"/>
                <a:gd name="connsiteY3" fmla="*/ 598487 h 1497012"/>
                <a:gd name="connsiteX4" fmla="*/ 1341521 w 1416050"/>
                <a:gd name="connsiteY4" fmla="*/ 598487 h 1497012"/>
                <a:gd name="connsiteX5" fmla="*/ 1416050 w 1416050"/>
                <a:gd name="connsiteY5" fmla="*/ 748771 h 1497012"/>
                <a:gd name="connsiteX6" fmla="*/ 1341521 w 1416050"/>
                <a:gd name="connsiteY6" fmla="*/ 823912 h 1497012"/>
                <a:gd name="connsiteX7" fmla="*/ 819150 w 1416050"/>
                <a:gd name="connsiteY7" fmla="*/ 823912 h 1497012"/>
                <a:gd name="connsiteX8" fmla="*/ 819150 w 1416050"/>
                <a:gd name="connsiteY8" fmla="*/ 1347311 h 1497012"/>
                <a:gd name="connsiteX9" fmla="*/ 745067 w 1416050"/>
                <a:gd name="connsiteY9" fmla="*/ 1497012 h 1497012"/>
                <a:gd name="connsiteX10" fmla="*/ 596900 w 1416050"/>
                <a:gd name="connsiteY10" fmla="*/ 1347311 h 1497012"/>
                <a:gd name="connsiteX11" fmla="*/ 596900 w 1416050"/>
                <a:gd name="connsiteY11" fmla="*/ 952006 h 1497012"/>
                <a:gd name="connsiteX12" fmla="*/ 596900 w 1416050"/>
                <a:gd name="connsiteY12" fmla="*/ 823912 h 1497012"/>
                <a:gd name="connsiteX13" fmla="*/ 74529 w 1416050"/>
                <a:gd name="connsiteY13" fmla="*/ 823912 h 1497012"/>
                <a:gd name="connsiteX14" fmla="*/ 0 w 1416050"/>
                <a:gd name="connsiteY14" fmla="*/ 748771 h 1497012"/>
                <a:gd name="connsiteX15" fmla="*/ 74529 w 1416050"/>
                <a:gd name="connsiteY15" fmla="*/ 598487 h 1497012"/>
                <a:gd name="connsiteX16" fmla="*/ 492735 w 1416050"/>
                <a:gd name="connsiteY16" fmla="*/ 598487 h 1497012"/>
                <a:gd name="connsiteX17" fmla="*/ 596900 w 1416050"/>
                <a:gd name="connsiteY17" fmla="*/ 598487 h 1497012"/>
                <a:gd name="connsiteX18" fmla="*/ 596900 w 1416050"/>
                <a:gd name="connsiteY18" fmla="*/ 538866 h 1497012"/>
                <a:gd name="connsiteX19" fmla="*/ 596900 w 1416050"/>
                <a:gd name="connsiteY19" fmla="*/ 149701 h 1497012"/>
                <a:gd name="connsiteX20" fmla="*/ 745067 w 1416050"/>
                <a:gd name="connsiteY20" fmla="*/ 0 h 149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6050" h="1497012">
                  <a:moveTo>
                    <a:pt x="745067" y="0"/>
                  </a:moveTo>
                  <a:cubicBezTo>
                    <a:pt x="745067" y="0"/>
                    <a:pt x="819150" y="74851"/>
                    <a:pt x="819150" y="149701"/>
                  </a:cubicBezTo>
                  <a:lnTo>
                    <a:pt x="819150" y="598487"/>
                  </a:lnTo>
                  <a:lnTo>
                    <a:pt x="929810" y="598487"/>
                  </a:lnTo>
                  <a:cubicBezTo>
                    <a:pt x="1341521" y="598487"/>
                    <a:pt x="1341521" y="598487"/>
                    <a:pt x="1341521" y="598487"/>
                  </a:cubicBezTo>
                  <a:cubicBezTo>
                    <a:pt x="1416050" y="598487"/>
                    <a:pt x="1416050" y="673629"/>
                    <a:pt x="1416050" y="748771"/>
                  </a:cubicBezTo>
                  <a:cubicBezTo>
                    <a:pt x="1416050" y="823912"/>
                    <a:pt x="1416050" y="823912"/>
                    <a:pt x="1341521" y="823912"/>
                  </a:cubicBezTo>
                  <a:lnTo>
                    <a:pt x="819150" y="823912"/>
                  </a:lnTo>
                  <a:lnTo>
                    <a:pt x="819150" y="1347311"/>
                  </a:lnTo>
                  <a:cubicBezTo>
                    <a:pt x="819150" y="1422162"/>
                    <a:pt x="745067" y="1497012"/>
                    <a:pt x="745067" y="1497012"/>
                  </a:cubicBezTo>
                  <a:cubicBezTo>
                    <a:pt x="670983" y="1497012"/>
                    <a:pt x="596900" y="1422162"/>
                    <a:pt x="596900" y="1347311"/>
                  </a:cubicBezTo>
                  <a:cubicBezTo>
                    <a:pt x="596900" y="1197610"/>
                    <a:pt x="596900" y="1066621"/>
                    <a:pt x="596900" y="952006"/>
                  </a:cubicBezTo>
                  <a:lnTo>
                    <a:pt x="596900" y="823912"/>
                  </a:lnTo>
                  <a:lnTo>
                    <a:pt x="74529" y="823912"/>
                  </a:lnTo>
                  <a:cubicBezTo>
                    <a:pt x="0" y="823912"/>
                    <a:pt x="0" y="823912"/>
                    <a:pt x="0" y="748771"/>
                  </a:cubicBezTo>
                  <a:cubicBezTo>
                    <a:pt x="0" y="673629"/>
                    <a:pt x="0" y="598487"/>
                    <a:pt x="74529" y="598487"/>
                  </a:cubicBezTo>
                  <a:cubicBezTo>
                    <a:pt x="232903" y="598487"/>
                    <a:pt x="371480" y="598487"/>
                    <a:pt x="492735" y="598487"/>
                  </a:cubicBezTo>
                  <a:lnTo>
                    <a:pt x="596900" y="598487"/>
                  </a:lnTo>
                  <a:lnTo>
                    <a:pt x="596900" y="538866"/>
                  </a:lnTo>
                  <a:cubicBezTo>
                    <a:pt x="596900" y="149701"/>
                    <a:pt x="596900" y="149701"/>
                    <a:pt x="596900" y="149701"/>
                  </a:cubicBezTo>
                  <a:cubicBezTo>
                    <a:pt x="596900" y="74851"/>
                    <a:pt x="670983" y="0"/>
                    <a:pt x="7450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0" name="Freeform 269"/>
            <p:cNvSpPr>
              <a:spLocks/>
            </p:cNvSpPr>
            <p:nvPr/>
          </p:nvSpPr>
          <p:spPr bwMode="auto">
            <a:xfrm>
              <a:off x="10972959" y="2447180"/>
              <a:ext cx="103749" cy="109681"/>
            </a:xfrm>
            <a:custGeom>
              <a:avLst/>
              <a:gdLst>
                <a:gd name="connsiteX0" fmla="*/ 745067 w 1416050"/>
                <a:gd name="connsiteY0" fmla="*/ 0 h 1497012"/>
                <a:gd name="connsiteX1" fmla="*/ 819150 w 1416050"/>
                <a:gd name="connsiteY1" fmla="*/ 149701 h 1497012"/>
                <a:gd name="connsiteX2" fmla="*/ 819150 w 1416050"/>
                <a:gd name="connsiteY2" fmla="*/ 598487 h 1497012"/>
                <a:gd name="connsiteX3" fmla="*/ 929810 w 1416050"/>
                <a:gd name="connsiteY3" fmla="*/ 598487 h 1497012"/>
                <a:gd name="connsiteX4" fmla="*/ 1341521 w 1416050"/>
                <a:gd name="connsiteY4" fmla="*/ 598487 h 1497012"/>
                <a:gd name="connsiteX5" fmla="*/ 1416050 w 1416050"/>
                <a:gd name="connsiteY5" fmla="*/ 748771 h 1497012"/>
                <a:gd name="connsiteX6" fmla="*/ 1341521 w 1416050"/>
                <a:gd name="connsiteY6" fmla="*/ 823912 h 1497012"/>
                <a:gd name="connsiteX7" fmla="*/ 819150 w 1416050"/>
                <a:gd name="connsiteY7" fmla="*/ 823912 h 1497012"/>
                <a:gd name="connsiteX8" fmla="*/ 819150 w 1416050"/>
                <a:gd name="connsiteY8" fmla="*/ 1347311 h 1497012"/>
                <a:gd name="connsiteX9" fmla="*/ 745067 w 1416050"/>
                <a:gd name="connsiteY9" fmla="*/ 1497012 h 1497012"/>
                <a:gd name="connsiteX10" fmla="*/ 596900 w 1416050"/>
                <a:gd name="connsiteY10" fmla="*/ 1347311 h 1497012"/>
                <a:gd name="connsiteX11" fmla="*/ 596900 w 1416050"/>
                <a:gd name="connsiteY11" fmla="*/ 952006 h 1497012"/>
                <a:gd name="connsiteX12" fmla="*/ 596900 w 1416050"/>
                <a:gd name="connsiteY12" fmla="*/ 823912 h 1497012"/>
                <a:gd name="connsiteX13" fmla="*/ 74529 w 1416050"/>
                <a:gd name="connsiteY13" fmla="*/ 823912 h 1497012"/>
                <a:gd name="connsiteX14" fmla="*/ 0 w 1416050"/>
                <a:gd name="connsiteY14" fmla="*/ 748771 h 1497012"/>
                <a:gd name="connsiteX15" fmla="*/ 74529 w 1416050"/>
                <a:gd name="connsiteY15" fmla="*/ 598487 h 1497012"/>
                <a:gd name="connsiteX16" fmla="*/ 492735 w 1416050"/>
                <a:gd name="connsiteY16" fmla="*/ 598487 h 1497012"/>
                <a:gd name="connsiteX17" fmla="*/ 596900 w 1416050"/>
                <a:gd name="connsiteY17" fmla="*/ 598487 h 1497012"/>
                <a:gd name="connsiteX18" fmla="*/ 596900 w 1416050"/>
                <a:gd name="connsiteY18" fmla="*/ 538866 h 1497012"/>
                <a:gd name="connsiteX19" fmla="*/ 596900 w 1416050"/>
                <a:gd name="connsiteY19" fmla="*/ 149701 h 1497012"/>
                <a:gd name="connsiteX20" fmla="*/ 745067 w 1416050"/>
                <a:gd name="connsiteY20" fmla="*/ 0 h 149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6050" h="1497012">
                  <a:moveTo>
                    <a:pt x="745067" y="0"/>
                  </a:moveTo>
                  <a:cubicBezTo>
                    <a:pt x="745067" y="0"/>
                    <a:pt x="819150" y="74851"/>
                    <a:pt x="819150" y="149701"/>
                  </a:cubicBezTo>
                  <a:lnTo>
                    <a:pt x="819150" y="598487"/>
                  </a:lnTo>
                  <a:lnTo>
                    <a:pt x="929810" y="598487"/>
                  </a:lnTo>
                  <a:cubicBezTo>
                    <a:pt x="1341521" y="598487"/>
                    <a:pt x="1341521" y="598487"/>
                    <a:pt x="1341521" y="598487"/>
                  </a:cubicBezTo>
                  <a:cubicBezTo>
                    <a:pt x="1416050" y="598487"/>
                    <a:pt x="1416050" y="673629"/>
                    <a:pt x="1416050" y="748771"/>
                  </a:cubicBezTo>
                  <a:cubicBezTo>
                    <a:pt x="1416050" y="823912"/>
                    <a:pt x="1416050" y="823912"/>
                    <a:pt x="1341521" y="823912"/>
                  </a:cubicBezTo>
                  <a:lnTo>
                    <a:pt x="819150" y="823912"/>
                  </a:lnTo>
                  <a:lnTo>
                    <a:pt x="819150" y="1347311"/>
                  </a:lnTo>
                  <a:cubicBezTo>
                    <a:pt x="819150" y="1422162"/>
                    <a:pt x="745067" y="1497012"/>
                    <a:pt x="745067" y="1497012"/>
                  </a:cubicBezTo>
                  <a:cubicBezTo>
                    <a:pt x="670983" y="1497012"/>
                    <a:pt x="596900" y="1422162"/>
                    <a:pt x="596900" y="1347311"/>
                  </a:cubicBezTo>
                  <a:cubicBezTo>
                    <a:pt x="596900" y="1197610"/>
                    <a:pt x="596900" y="1066621"/>
                    <a:pt x="596900" y="952006"/>
                  </a:cubicBezTo>
                  <a:lnTo>
                    <a:pt x="596900" y="823912"/>
                  </a:lnTo>
                  <a:lnTo>
                    <a:pt x="74529" y="823912"/>
                  </a:lnTo>
                  <a:cubicBezTo>
                    <a:pt x="0" y="823912"/>
                    <a:pt x="0" y="823912"/>
                    <a:pt x="0" y="748771"/>
                  </a:cubicBezTo>
                  <a:cubicBezTo>
                    <a:pt x="0" y="673629"/>
                    <a:pt x="0" y="598487"/>
                    <a:pt x="74529" y="598487"/>
                  </a:cubicBezTo>
                  <a:cubicBezTo>
                    <a:pt x="232903" y="598487"/>
                    <a:pt x="371480" y="598487"/>
                    <a:pt x="492735" y="598487"/>
                  </a:cubicBezTo>
                  <a:lnTo>
                    <a:pt x="596900" y="598487"/>
                  </a:lnTo>
                  <a:lnTo>
                    <a:pt x="596900" y="538866"/>
                  </a:lnTo>
                  <a:cubicBezTo>
                    <a:pt x="596900" y="149701"/>
                    <a:pt x="596900" y="149701"/>
                    <a:pt x="596900" y="149701"/>
                  </a:cubicBezTo>
                  <a:cubicBezTo>
                    <a:pt x="596900" y="74851"/>
                    <a:pt x="670983" y="0"/>
                    <a:pt x="7450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1" name="Freeform 270"/>
            <p:cNvSpPr>
              <a:spLocks/>
            </p:cNvSpPr>
            <p:nvPr/>
          </p:nvSpPr>
          <p:spPr bwMode="auto">
            <a:xfrm>
              <a:off x="11656796" y="2496367"/>
              <a:ext cx="57222" cy="60494"/>
            </a:xfrm>
            <a:custGeom>
              <a:avLst/>
              <a:gdLst>
                <a:gd name="connsiteX0" fmla="*/ 745067 w 1416050"/>
                <a:gd name="connsiteY0" fmla="*/ 0 h 1497012"/>
                <a:gd name="connsiteX1" fmla="*/ 819150 w 1416050"/>
                <a:gd name="connsiteY1" fmla="*/ 149701 h 1497012"/>
                <a:gd name="connsiteX2" fmla="*/ 819150 w 1416050"/>
                <a:gd name="connsiteY2" fmla="*/ 598487 h 1497012"/>
                <a:gd name="connsiteX3" fmla="*/ 929810 w 1416050"/>
                <a:gd name="connsiteY3" fmla="*/ 598487 h 1497012"/>
                <a:gd name="connsiteX4" fmla="*/ 1341521 w 1416050"/>
                <a:gd name="connsiteY4" fmla="*/ 598487 h 1497012"/>
                <a:gd name="connsiteX5" fmla="*/ 1416050 w 1416050"/>
                <a:gd name="connsiteY5" fmla="*/ 748771 h 1497012"/>
                <a:gd name="connsiteX6" fmla="*/ 1341521 w 1416050"/>
                <a:gd name="connsiteY6" fmla="*/ 823912 h 1497012"/>
                <a:gd name="connsiteX7" fmla="*/ 819150 w 1416050"/>
                <a:gd name="connsiteY7" fmla="*/ 823912 h 1497012"/>
                <a:gd name="connsiteX8" fmla="*/ 819150 w 1416050"/>
                <a:gd name="connsiteY8" fmla="*/ 1347311 h 1497012"/>
                <a:gd name="connsiteX9" fmla="*/ 745067 w 1416050"/>
                <a:gd name="connsiteY9" fmla="*/ 1497012 h 1497012"/>
                <a:gd name="connsiteX10" fmla="*/ 596900 w 1416050"/>
                <a:gd name="connsiteY10" fmla="*/ 1347311 h 1497012"/>
                <a:gd name="connsiteX11" fmla="*/ 596900 w 1416050"/>
                <a:gd name="connsiteY11" fmla="*/ 952006 h 1497012"/>
                <a:gd name="connsiteX12" fmla="*/ 596900 w 1416050"/>
                <a:gd name="connsiteY12" fmla="*/ 823912 h 1497012"/>
                <a:gd name="connsiteX13" fmla="*/ 74529 w 1416050"/>
                <a:gd name="connsiteY13" fmla="*/ 823912 h 1497012"/>
                <a:gd name="connsiteX14" fmla="*/ 0 w 1416050"/>
                <a:gd name="connsiteY14" fmla="*/ 748771 h 1497012"/>
                <a:gd name="connsiteX15" fmla="*/ 74529 w 1416050"/>
                <a:gd name="connsiteY15" fmla="*/ 598487 h 1497012"/>
                <a:gd name="connsiteX16" fmla="*/ 492735 w 1416050"/>
                <a:gd name="connsiteY16" fmla="*/ 598487 h 1497012"/>
                <a:gd name="connsiteX17" fmla="*/ 596900 w 1416050"/>
                <a:gd name="connsiteY17" fmla="*/ 598487 h 1497012"/>
                <a:gd name="connsiteX18" fmla="*/ 596900 w 1416050"/>
                <a:gd name="connsiteY18" fmla="*/ 538866 h 1497012"/>
                <a:gd name="connsiteX19" fmla="*/ 596900 w 1416050"/>
                <a:gd name="connsiteY19" fmla="*/ 149701 h 1497012"/>
                <a:gd name="connsiteX20" fmla="*/ 745067 w 1416050"/>
                <a:gd name="connsiteY20" fmla="*/ 0 h 149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6050" h="1497012">
                  <a:moveTo>
                    <a:pt x="745067" y="0"/>
                  </a:moveTo>
                  <a:cubicBezTo>
                    <a:pt x="745067" y="0"/>
                    <a:pt x="819150" y="74851"/>
                    <a:pt x="819150" y="149701"/>
                  </a:cubicBezTo>
                  <a:lnTo>
                    <a:pt x="819150" y="598487"/>
                  </a:lnTo>
                  <a:lnTo>
                    <a:pt x="929810" y="598487"/>
                  </a:lnTo>
                  <a:cubicBezTo>
                    <a:pt x="1341521" y="598487"/>
                    <a:pt x="1341521" y="598487"/>
                    <a:pt x="1341521" y="598487"/>
                  </a:cubicBezTo>
                  <a:cubicBezTo>
                    <a:pt x="1416050" y="598487"/>
                    <a:pt x="1416050" y="673629"/>
                    <a:pt x="1416050" y="748771"/>
                  </a:cubicBezTo>
                  <a:cubicBezTo>
                    <a:pt x="1416050" y="823912"/>
                    <a:pt x="1416050" y="823912"/>
                    <a:pt x="1341521" y="823912"/>
                  </a:cubicBezTo>
                  <a:lnTo>
                    <a:pt x="819150" y="823912"/>
                  </a:lnTo>
                  <a:lnTo>
                    <a:pt x="819150" y="1347311"/>
                  </a:lnTo>
                  <a:cubicBezTo>
                    <a:pt x="819150" y="1422162"/>
                    <a:pt x="745067" y="1497012"/>
                    <a:pt x="745067" y="1497012"/>
                  </a:cubicBezTo>
                  <a:cubicBezTo>
                    <a:pt x="670983" y="1497012"/>
                    <a:pt x="596900" y="1422162"/>
                    <a:pt x="596900" y="1347311"/>
                  </a:cubicBezTo>
                  <a:cubicBezTo>
                    <a:pt x="596900" y="1197610"/>
                    <a:pt x="596900" y="1066621"/>
                    <a:pt x="596900" y="952006"/>
                  </a:cubicBezTo>
                  <a:lnTo>
                    <a:pt x="596900" y="823912"/>
                  </a:lnTo>
                  <a:lnTo>
                    <a:pt x="74529" y="823912"/>
                  </a:lnTo>
                  <a:cubicBezTo>
                    <a:pt x="0" y="823912"/>
                    <a:pt x="0" y="823912"/>
                    <a:pt x="0" y="748771"/>
                  </a:cubicBezTo>
                  <a:cubicBezTo>
                    <a:pt x="0" y="673629"/>
                    <a:pt x="0" y="598487"/>
                    <a:pt x="74529" y="598487"/>
                  </a:cubicBezTo>
                  <a:cubicBezTo>
                    <a:pt x="232903" y="598487"/>
                    <a:pt x="371480" y="598487"/>
                    <a:pt x="492735" y="598487"/>
                  </a:cubicBezTo>
                  <a:lnTo>
                    <a:pt x="596900" y="598487"/>
                  </a:lnTo>
                  <a:lnTo>
                    <a:pt x="596900" y="538866"/>
                  </a:lnTo>
                  <a:cubicBezTo>
                    <a:pt x="596900" y="149701"/>
                    <a:pt x="596900" y="149701"/>
                    <a:pt x="596900" y="149701"/>
                  </a:cubicBezTo>
                  <a:cubicBezTo>
                    <a:pt x="596900" y="74851"/>
                    <a:pt x="670983" y="0"/>
                    <a:pt x="7450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273" name="išḷi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09E987C-3A36-4D33-8B44-8EC2AF1A3CEB}"/>
              </a:ext>
            </a:extLst>
          </p:cNvPr>
          <p:cNvGrpSpPr>
            <a:grpSpLocks noChangeAspect="1"/>
          </p:cNvGrpSpPr>
          <p:nvPr/>
        </p:nvGrpSpPr>
        <p:grpSpPr>
          <a:xfrm>
            <a:off x="5302519" y="1221522"/>
            <a:ext cx="6231110" cy="5285726"/>
            <a:chOff x="3289300" y="1038225"/>
            <a:chExt cx="5629275" cy="4775201"/>
          </a:xfrm>
        </p:grpSpPr>
        <p:sp>
          <p:nvSpPr>
            <p:cNvPr id="300" name="í$lïḋè">
              <a:extLst>
                <a:ext uri="{FF2B5EF4-FFF2-40B4-BE49-F238E27FC236}">
                  <a16:creationId xmlns:a16="http://schemas.microsoft.com/office/drawing/2014/main" id="{0FBEA3B4-E11E-4C9F-B309-3D05DF49297A}"/>
                </a:ext>
              </a:extLst>
            </p:cNvPr>
            <p:cNvSpPr/>
            <p:nvPr/>
          </p:nvSpPr>
          <p:spPr bwMode="auto">
            <a:xfrm>
              <a:off x="3962400" y="2992438"/>
              <a:ext cx="4129088" cy="2441575"/>
            </a:xfrm>
            <a:custGeom>
              <a:avLst/>
              <a:gdLst>
                <a:gd name="T0" fmla="*/ 0 w 2601"/>
                <a:gd name="T1" fmla="*/ 837 h 1538"/>
                <a:gd name="T2" fmla="*/ 1148 w 2601"/>
                <a:gd name="T3" fmla="*/ 1499 h 1538"/>
                <a:gd name="T4" fmla="*/ 1349 w 2601"/>
                <a:gd name="T5" fmla="*/ 1383 h 1538"/>
                <a:gd name="T6" fmla="*/ 1619 w 2601"/>
                <a:gd name="T7" fmla="*/ 1538 h 1538"/>
                <a:gd name="T8" fmla="*/ 2565 w 2601"/>
                <a:gd name="T9" fmla="*/ 992 h 1538"/>
                <a:gd name="T10" fmla="*/ 2295 w 2601"/>
                <a:gd name="T11" fmla="*/ 837 h 1538"/>
                <a:gd name="T12" fmla="*/ 2601 w 2601"/>
                <a:gd name="T13" fmla="*/ 662 h 1538"/>
                <a:gd name="T14" fmla="*/ 1451 w 2601"/>
                <a:gd name="T15" fmla="*/ 0 h 1538"/>
                <a:gd name="T16" fmla="*/ 0 w 2601"/>
                <a:gd name="T17" fmla="*/ 837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01" h="1538">
                  <a:moveTo>
                    <a:pt x="0" y="837"/>
                  </a:moveTo>
                  <a:lnTo>
                    <a:pt x="1148" y="1499"/>
                  </a:lnTo>
                  <a:lnTo>
                    <a:pt x="1349" y="1383"/>
                  </a:lnTo>
                  <a:lnTo>
                    <a:pt x="1619" y="1538"/>
                  </a:lnTo>
                  <a:lnTo>
                    <a:pt x="2565" y="992"/>
                  </a:lnTo>
                  <a:lnTo>
                    <a:pt x="2295" y="837"/>
                  </a:lnTo>
                  <a:lnTo>
                    <a:pt x="2601" y="662"/>
                  </a:lnTo>
                  <a:lnTo>
                    <a:pt x="1451" y="0"/>
                  </a:lnTo>
                  <a:lnTo>
                    <a:pt x="0" y="837"/>
                  </a:lnTo>
                  <a:close/>
                </a:path>
              </a:pathLst>
            </a:custGeom>
            <a:solidFill>
              <a:srgbClr val="65C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1" name="íS1îďè">
              <a:extLst>
                <a:ext uri="{FF2B5EF4-FFF2-40B4-BE49-F238E27FC236}">
                  <a16:creationId xmlns:a16="http://schemas.microsoft.com/office/drawing/2014/main" id="{8BA970F2-CD93-4500-9D13-5821B85E5D7D}"/>
                </a:ext>
              </a:extLst>
            </p:cNvPr>
            <p:cNvSpPr/>
            <p:nvPr/>
          </p:nvSpPr>
          <p:spPr bwMode="auto">
            <a:xfrm>
              <a:off x="4229100" y="3917950"/>
              <a:ext cx="3716338" cy="1319213"/>
            </a:xfrm>
            <a:custGeom>
              <a:avLst/>
              <a:gdLst>
                <a:gd name="T0" fmla="*/ 0 w 1126"/>
                <a:gd name="T1" fmla="*/ 104 h 400"/>
                <a:gd name="T2" fmla="*/ 0 w 1126"/>
                <a:gd name="T3" fmla="*/ 104 h 400"/>
                <a:gd name="T4" fmla="*/ 23 w 1126"/>
                <a:gd name="T5" fmla="*/ 144 h 400"/>
                <a:gd name="T6" fmla="*/ 453 w 1126"/>
                <a:gd name="T7" fmla="*/ 392 h 400"/>
                <a:gd name="T8" fmla="*/ 499 w 1126"/>
                <a:gd name="T9" fmla="*/ 392 h 400"/>
                <a:gd name="T10" fmla="*/ 1103 w 1126"/>
                <a:gd name="T11" fmla="*/ 44 h 400"/>
                <a:gd name="T12" fmla="*/ 1126 w 1126"/>
                <a:gd name="T13" fmla="*/ 4 h 400"/>
                <a:gd name="T14" fmla="*/ 1126 w 1126"/>
                <a:gd name="T15" fmla="*/ 0 h 400"/>
                <a:gd name="T16" fmla="*/ 0 w 1126"/>
                <a:gd name="T17" fmla="*/ 10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6" h="400">
                  <a:moveTo>
                    <a:pt x="0" y="104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20"/>
                    <a:pt x="9" y="135"/>
                    <a:pt x="23" y="144"/>
                  </a:cubicBezTo>
                  <a:cubicBezTo>
                    <a:pt x="453" y="392"/>
                    <a:pt x="453" y="392"/>
                    <a:pt x="453" y="392"/>
                  </a:cubicBezTo>
                  <a:cubicBezTo>
                    <a:pt x="468" y="400"/>
                    <a:pt x="485" y="400"/>
                    <a:pt x="499" y="392"/>
                  </a:cubicBezTo>
                  <a:cubicBezTo>
                    <a:pt x="1103" y="44"/>
                    <a:pt x="1103" y="44"/>
                    <a:pt x="1103" y="44"/>
                  </a:cubicBezTo>
                  <a:cubicBezTo>
                    <a:pt x="1117" y="36"/>
                    <a:pt x="1126" y="20"/>
                    <a:pt x="1126" y="4"/>
                  </a:cubicBezTo>
                  <a:cubicBezTo>
                    <a:pt x="1126" y="0"/>
                    <a:pt x="1126" y="0"/>
                    <a:pt x="1126" y="0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2" name="iṣļîḓé">
              <a:extLst>
                <a:ext uri="{FF2B5EF4-FFF2-40B4-BE49-F238E27FC236}">
                  <a16:creationId xmlns:a16="http://schemas.microsoft.com/office/drawing/2014/main" id="{8AB385B2-CF3A-46CC-B741-7963E606662D}"/>
                </a:ext>
              </a:extLst>
            </p:cNvPr>
            <p:cNvSpPr/>
            <p:nvPr/>
          </p:nvSpPr>
          <p:spPr bwMode="auto">
            <a:xfrm>
              <a:off x="4229100" y="3008313"/>
              <a:ext cx="3722688" cy="2159000"/>
            </a:xfrm>
            <a:custGeom>
              <a:avLst/>
              <a:gdLst>
                <a:gd name="T0" fmla="*/ 476 w 1128"/>
                <a:gd name="T1" fmla="*/ 655 h 655"/>
                <a:gd name="T2" fmla="*/ 1120 w 1128"/>
                <a:gd name="T3" fmla="*/ 283 h 655"/>
                <a:gd name="T4" fmla="*/ 1120 w 1128"/>
                <a:gd name="T5" fmla="*/ 267 h 655"/>
                <a:gd name="T6" fmla="*/ 658 w 1128"/>
                <a:gd name="T7" fmla="*/ 0 h 655"/>
                <a:gd name="T8" fmla="*/ 0 w 1128"/>
                <a:gd name="T9" fmla="*/ 380 h 655"/>
                <a:gd name="T10" fmla="*/ 476 w 1128"/>
                <a:gd name="T11" fmla="*/ 655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8" h="655">
                  <a:moveTo>
                    <a:pt x="476" y="655"/>
                  </a:moveTo>
                  <a:cubicBezTo>
                    <a:pt x="1120" y="283"/>
                    <a:pt x="1120" y="283"/>
                    <a:pt x="1120" y="283"/>
                  </a:cubicBezTo>
                  <a:cubicBezTo>
                    <a:pt x="1128" y="279"/>
                    <a:pt x="1128" y="271"/>
                    <a:pt x="1120" y="267"/>
                  </a:cubicBezTo>
                  <a:cubicBezTo>
                    <a:pt x="658" y="0"/>
                    <a:pt x="658" y="0"/>
                    <a:pt x="658" y="0"/>
                  </a:cubicBezTo>
                  <a:cubicBezTo>
                    <a:pt x="0" y="380"/>
                    <a:pt x="0" y="380"/>
                    <a:pt x="0" y="380"/>
                  </a:cubicBezTo>
                  <a:lnTo>
                    <a:pt x="476" y="655"/>
                  </a:lnTo>
                  <a:close/>
                </a:path>
              </a:pathLst>
            </a:custGeom>
            <a:solidFill>
              <a:srgbClr val="F4F8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3" name="ïṣľiḑé">
              <a:extLst>
                <a:ext uri="{FF2B5EF4-FFF2-40B4-BE49-F238E27FC236}">
                  <a16:creationId xmlns:a16="http://schemas.microsoft.com/office/drawing/2014/main" id="{54DA6523-3E4F-4305-8299-2C249B65ED12}"/>
                </a:ext>
              </a:extLst>
            </p:cNvPr>
            <p:cNvSpPr/>
            <p:nvPr/>
          </p:nvSpPr>
          <p:spPr bwMode="auto">
            <a:xfrm>
              <a:off x="4418013" y="3114675"/>
              <a:ext cx="2032000" cy="1173163"/>
            </a:xfrm>
            <a:custGeom>
              <a:avLst/>
              <a:gdLst>
                <a:gd name="T0" fmla="*/ 19 w 616"/>
                <a:gd name="T1" fmla="*/ 354 h 356"/>
                <a:gd name="T2" fmla="*/ 3 w 616"/>
                <a:gd name="T3" fmla="*/ 345 h 356"/>
                <a:gd name="T4" fmla="*/ 3 w 616"/>
                <a:gd name="T5" fmla="*/ 339 h 356"/>
                <a:gd name="T6" fmla="*/ 587 w 616"/>
                <a:gd name="T7" fmla="*/ 2 h 356"/>
                <a:gd name="T8" fmla="*/ 597 w 616"/>
                <a:gd name="T9" fmla="*/ 2 h 356"/>
                <a:gd name="T10" fmla="*/ 613 w 616"/>
                <a:gd name="T11" fmla="*/ 11 h 356"/>
                <a:gd name="T12" fmla="*/ 613 w 616"/>
                <a:gd name="T13" fmla="*/ 17 h 356"/>
                <a:gd name="T14" fmla="*/ 29 w 616"/>
                <a:gd name="T15" fmla="*/ 354 h 356"/>
                <a:gd name="T16" fmla="*/ 19 w 616"/>
                <a:gd name="T17" fmla="*/ 354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6" h="356">
                  <a:moveTo>
                    <a:pt x="19" y="354"/>
                  </a:moveTo>
                  <a:cubicBezTo>
                    <a:pt x="3" y="345"/>
                    <a:pt x="3" y="345"/>
                    <a:pt x="3" y="345"/>
                  </a:cubicBezTo>
                  <a:cubicBezTo>
                    <a:pt x="0" y="343"/>
                    <a:pt x="0" y="341"/>
                    <a:pt x="3" y="339"/>
                  </a:cubicBezTo>
                  <a:cubicBezTo>
                    <a:pt x="587" y="2"/>
                    <a:pt x="587" y="2"/>
                    <a:pt x="587" y="2"/>
                  </a:cubicBezTo>
                  <a:cubicBezTo>
                    <a:pt x="590" y="0"/>
                    <a:pt x="594" y="0"/>
                    <a:pt x="597" y="2"/>
                  </a:cubicBezTo>
                  <a:cubicBezTo>
                    <a:pt x="613" y="11"/>
                    <a:pt x="613" y="11"/>
                    <a:pt x="613" y="11"/>
                  </a:cubicBezTo>
                  <a:cubicBezTo>
                    <a:pt x="616" y="13"/>
                    <a:pt x="616" y="15"/>
                    <a:pt x="613" y="17"/>
                  </a:cubicBezTo>
                  <a:cubicBezTo>
                    <a:pt x="29" y="354"/>
                    <a:pt x="29" y="354"/>
                    <a:pt x="29" y="354"/>
                  </a:cubicBezTo>
                  <a:cubicBezTo>
                    <a:pt x="26" y="356"/>
                    <a:pt x="22" y="356"/>
                    <a:pt x="19" y="354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4" name="íṩľîďè">
              <a:extLst>
                <a:ext uri="{FF2B5EF4-FFF2-40B4-BE49-F238E27FC236}">
                  <a16:creationId xmlns:a16="http://schemas.microsoft.com/office/drawing/2014/main" id="{1BDD2307-2E52-4426-A03E-306860B9FA35}"/>
                </a:ext>
              </a:extLst>
            </p:cNvPr>
            <p:cNvSpPr/>
            <p:nvPr/>
          </p:nvSpPr>
          <p:spPr bwMode="auto">
            <a:xfrm>
              <a:off x="6024563" y="4043363"/>
              <a:ext cx="1049338" cy="606425"/>
            </a:xfrm>
            <a:custGeom>
              <a:avLst/>
              <a:gdLst>
                <a:gd name="T0" fmla="*/ 661 w 661"/>
                <a:gd name="T1" fmla="*/ 137 h 382"/>
                <a:gd name="T2" fmla="*/ 655 w 661"/>
                <a:gd name="T3" fmla="*/ 141 h 382"/>
                <a:gd name="T4" fmla="*/ 237 w 661"/>
                <a:gd name="T5" fmla="*/ 382 h 382"/>
                <a:gd name="T6" fmla="*/ 7 w 661"/>
                <a:gd name="T7" fmla="*/ 249 h 382"/>
                <a:gd name="T8" fmla="*/ 0 w 661"/>
                <a:gd name="T9" fmla="*/ 245 h 382"/>
                <a:gd name="T10" fmla="*/ 426 w 661"/>
                <a:gd name="T11" fmla="*/ 0 h 382"/>
                <a:gd name="T12" fmla="*/ 661 w 661"/>
                <a:gd name="T13" fmla="*/ 13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1" h="382">
                  <a:moveTo>
                    <a:pt x="661" y="137"/>
                  </a:moveTo>
                  <a:lnTo>
                    <a:pt x="655" y="141"/>
                  </a:lnTo>
                  <a:lnTo>
                    <a:pt x="237" y="382"/>
                  </a:lnTo>
                  <a:lnTo>
                    <a:pt x="7" y="249"/>
                  </a:lnTo>
                  <a:lnTo>
                    <a:pt x="0" y="245"/>
                  </a:lnTo>
                  <a:lnTo>
                    <a:pt x="426" y="0"/>
                  </a:lnTo>
                  <a:lnTo>
                    <a:pt x="661" y="137"/>
                  </a:lnTo>
                  <a:close/>
                </a:path>
              </a:pathLst>
            </a:custGeom>
            <a:solidFill>
              <a:srgbClr val="CE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5" name="íśļiḓe">
              <a:extLst>
                <a:ext uri="{FF2B5EF4-FFF2-40B4-BE49-F238E27FC236}">
                  <a16:creationId xmlns:a16="http://schemas.microsoft.com/office/drawing/2014/main" id="{4D91CA78-0C11-484C-8CBC-EC98733E7BAB}"/>
                </a:ext>
              </a:extLst>
            </p:cNvPr>
            <p:cNvSpPr/>
            <p:nvPr/>
          </p:nvSpPr>
          <p:spPr bwMode="auto">
            <a:xfrm>
              <a:off x="6035675" y="4056063"/>
              <a:ext cx="1028700" cy="593725"/>
            </a:xfrm>
            <a:custGeom>
              <a:avLst/>
              <a:gdLst>
                <a:gd name="T0" fmla="*/ 648 w 648"/>
                <a:gd name="T1" fmla="*/ 133 h 374"/>
                <a:gd name="T2" fmla="*/ 230 w 648"/>
                <a:gd name="T3" fmla="*/ 374 h 374"/>
                <a:gd name="T4" fmla="*/ 0 w 648"/>
                <a:gd name="T5" fmla="*/ 241 h 374"/>
                <a:gd name="T6" fmla="*/ 419 w 648"/>
                <a:gd name="T7" fmla="*/ 0 h 374"/>
                <a:gd name="T8" fmla="*/ 648 w 648"/>
                <a:gd name="T9" fmla="*/ 13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374">
                  <a:moveTo>
                    <a:pt x="648" y="133"/>
                  </a:moveTo>
                  <a:lnTo>
                    <a:pt x="230" y="374"/>
                  </a:lnTo>
                  <a:lnTo>
                    <a:pt x="0" y="241"/>
                  </a:lnTo>
                  <a:lnTo>
                    <a:pt x="419" y="0"/>
                  </a:lnTo>
                  <a:lnTo>
                    <a:pt x="648" y="133"/>
                  </a:lnTo>
                  <a:close/>
                </a:path>
              </a:pathLst>
            </a:custGeom>
            <a:solidFill>
              <a:srgbClr val="E9F4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6" name="ïşḷîḍe">
              <a:extLst>
                <a:ext uri="{FF2B5EF4-FFF2-40B4-BE49-F238E27FC236}">
                  <a16:creationId xmlns:a16="http://schemas.microsoft.com/office/drawing/2014/main" id="{96746B6E-40F3-4B68-9CB6-900783E79397}"/>
                </a:ext>
              </a:extLst>
            </p:cNvPr>
            <p:cNvSpPr/>
            <p:nvPr/>
          </p:nvSpPr>
          <p:spPr bwMode="auto">
            <a:xfrm>
              <a:off x="4570413" y="3209925"/>
              <a:ext cx="2643188" cy="1522413"/>
            </a:xfrm>
            <a:custGeom>
              <a:avLst/>
              <a:gdLst>
                <a:gd name="T0" fmla="*/ 798 w 801"/>
                <a:gd name="T1" fmla="*/ 127 h 462"/>
                <a:gd name="T2" fmla="*/ 798 w 801"/>
                <a:gd name="T3" fmla="*/ 127 h 462"/>
                <a:gd name="T4" fmla="*/ 221 w 801"/>
                <a:gd name="T5" fmla="*/ 460 h 462"/>
                <a:gd name="T6" fmla="*/ 211 w 801"/>
                <a:gd name="T7" fmla="*/ 460 h 462"/>
                <a:gd name="T8" fmla="*/ 3 w 801"/>
                <a:gd name="T9" fmla="*/ 342 h 462"/>
                <a:gd name="T10" fmla="*/ 2 w 801"/>
                <a:gd name="T11" fmla="*/ 342 h 462"/>
                <a:gd name="T12" fmla="*/ 2 w 801"/>
                <a:gd name="T13" fmla="*/ 337 h 462"/>
                <a:gd name="T14" fmla="*/ 582 w 801"/>
                <a:gd name="T15" fmla="*/ 2 h 462"/>
                <a:gd name="T16" fmla="*/ 592 w 801"/>
                <a:gd name="T17" fmla="*/ 2 h 462"/>
                <a:gd name="T18" fmla="*/ 798 w 801"/>
                <a:gd name="T19" fmla="*/ 121 h 462"/>
                <a:gd name="T20" fmla="*/ 798 w 801"/>
                <a:gd name="T21" fmla="*/ 127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1" h="462">
                  <a:moveTo>
                    <a:pt x="798" y="127"/>
                  </a:moveTo>
                  <a:cubicBezTo>
                    <a:pt x="798" y="127"/>
                    <a:pt x="798" y="127"/>
                    <a:pt x="798" y="127"/>
                  </a:cubicBezTo>
                  <a:cubicBezTo>
                    <a:pt x="221" y="460"/>
                    <a:pt x="221" y="460"/>
                    <a:pt x="221" y="460"/>
                  </a:cubicBezTo>
                  <a:cubicBezTo>
                    <a:pt x="218" y="462"/>
                    <a:pt x="214" y="462"/>
                    <a:pt x="211" y="460"/>
                  </a:cubicBezTo>
                  <a:cubicBezTo>
                    <a:pt x="3" y="342"/>
                    <a:pt x="3" y="342"/>
                    <a:pt x="3" y="342"/>
                  </a:cubicBezTo>
                  <a:cubicBezTo>
                    <a:pt x="2" y="342"/>
                    <a:pt x="2" y="342"/>
                    <a:pt x="2" y="342"/>
                  </a:cubicBezTo>
                  <a:cubicBezTo>
                    <a:pt x="0" y="341"/>
                    <a:pt x="0" y="338"/>
                    <a:pt x="2" y="337"/>
                  </a:cubicBezTo>
                  <a:cubicBezTo>
                    <a:pt x="582" y="2"/>
                    <a:pt x="582" y="2"/>
                    <a:pt x="582" y="2"/>
                  </a:cubicBezTo>
                  <a:cubicBezTo>
                    <a:pt x="585" y="0"/>
                    <a:pt x="589" y="0"/>
                    <a:pt x="592" y="2"/>
                  </a:cubicBezTo>
                  <a:cubicBezTo>
                    <a:pt x="798" y="121"/>
                    <a:pt x="798" y="121"/>
                    <a:pt x="798" y="121"/>
                  </a:cubicBezTo>
                  <a:cubicBezTo>
                    <a:pt x="801" y="123"/>
                    <a:pt x="801" y="125"/>
                    <a:pt x="798" y="127"/>
                  </a:cubicBezTo>
                  <a:close/>
                </a:path>
              </a:pathLst>
            </a:custGeom>
            <a:solidFill>
              <a:srgbClr val="CE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7" name="ïs1íďe">
              <a:extLst>
                <a:ext uri="{FF2B5EF4-FFF2-40B4-BE49-F238E27FC236}">
                  <a16:creationId xmlns:a16="http://schemas.microsoft.com/office/drawing/2014/main" id="{6410274D-6A54-4648-83F9-BABD3766FA57}"/>
                </a:ext>
              </a:extLst>
            </p:cNvPr>
            <p:cNvSpPr/>
            <p:nvPr/>
          </p:nvSpPr>
          <p:spPr bwMode="auto">
            <a:xfrm>
              <a:off x="4579938" y="3228975"/>
              <a:ext cx="2622550" cy="1503363"/>
            </a:xfrm>
            <a:custGeom>
              <a:avLst/>
              <a:gdLst>
                <a:gd name="T0" fmla="*/ 795 w 795"/>
                <a:gd name="T1" fmla="*/ 121 h 456"/>
                <a:gd name="T2" fmla="*/ 218 w 795"/>
                <a:gd name="T3" fmla="*/ 454 h 456"/>
                <a:gd name="T4" fmla="*/ 208 w 795"/>
                <a:gd name="T5" fmla="*/ 454 h 456"/>
                <a:gd name="T6" fmla="*/ 0 w 795"/>
                <a:gd name="T7" fmla="*/ 336 h 456"/>
                <a:gd name="T8" fmla="*/ 579 w 795"/>
                <a:gd name="T9" fmla="*/ 2 h 456"/>
                <a:gd name="T10" fmla="*/ 589 w 795"/>
                <a:gd name="T11" fmla="*/ 2 h 456"/>
                <a:gd name="T12" fmla="*/ 795 w 795"/>
                <a:gd name="T13" fmla="*/ 12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5" h="456">
                  <a:moveTo>
                    <a:pt x="795" y="121"/>
                  </a:moveTo>
                  <a:cubicBezTo>
                    <a:pt x="218" y="454"/>
                    <a:pt x="218" y="454"/>
                    <a:pt x="218" y="454"/>
                  </a:cubicBezTo>
                  <a:cubicBezTo>
                    <a:pt x="215" y="456"/>
                    <a:pt x="211" y="456"/>
                    <a:pt x="208" y="45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579" y="2"/>
                    <a:pt x="579" y="2"/>
                    <a:pt x="579" y="2"/>
                  </a:cubicBezTo>
                  <a:cubicBezTo>
                    <a:pt x="582" y="0"/>
                    <a:pt x="586" y="0"/>
                    <a:pt x="589" y="2"/>
                  </a:cubicBezTo>
                  <a:lnTo>
                    <a:pt x="795" y="121"/>
                  </a:lnTo>
                  <a:close/>
                </a:path>
              </a:pathLst>
            </a:custGeom>
            <a:solidFill>
              <a:srgbClr val="DF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8" name="ïślíḍe">
              <a:extLst>
                <a:ext uri="{FF2B5EF4-FFF2-40B4-BE49-F238E27FC236}">
                  <a16:creationId xmlns:a16="http://schemas.microsoft.com/office/drawing/2014/main" id="{CBB1F912-2D04-43D5-9F45-D428508F7A18}"/>
                </a:ext>
              </a:extLst>
            </p:cNvPr>
            <p:cNvSpPr/>
            <p:nvPr/>
          </p:nvSpPr>
          <p:spPr bwMode="auto">
            <a:xfrm>
              <a:off x="4870450" y="3740150"/>
              <a:ext cx="1408113" cy="833438"/>
            </a:xfrm>
            <a:custGeom>
              <a:avLst/>
              <a:gdLst>
                <a:gd name="T0" fmla="*/ 97 w 427"/>
                <a:gd name="T1" fmla="*/ 228 h 253"/>
                <a:gd name="T2" fmla="*/ 118 w 427"/>
                <a:gd name="T3" fmla="*/ 211 h 253"/>
                <a:gd name="T4" fmla="*/ 144 w 427"/>
                <a:gd name="T5" fmla="*/ 197 h 253"/>
                <a:gd name="T6" fmla="*/ 170 w 427"/>
                <a:gd name="T7" fmla="*/ 183 h 253"/>
                <a:gd name="T8" fmla="*/ 196 w 427"/>
                <a:gd name="T9" fmla="*/ 169 h 253"/>
                <a:gd name="T10" fmla="*/ 222 w 427"/>
                <a:gd name="T11" fmla="*/ 155 h 253"/>
                <a:gd name="T12" fmla="*/ 248 w 427"/>
                <a:gd name="T13" fmla="*/ 142 h 253"/>
                <a:gd name="T14" fmla="*/ 256 w 427"/>
                <a:gd name="T15" fmla="*/ 138 h 253"/>
                <a:gd name="T16" fmla="*/ 274 w 427"/>
                <a:gd name="T17" fmla="*/ 120 h 253"/>
                <a:gd name="T18" fmla="*/ 300 w 427"/>
                <a:gd name="T19" fmla="*/ 106 h 253"/>
                <a:gd name="T20" fmla="*/ 326 w 427"/>
                <a:gd name="T21" fmla="*/ 92 h 253"/>
                <a:gd name="T22" fmla="*/ 352 w 427"/>
                <a:gd name="T23" fmla="*/ 78 h 253"/>
                <a:gd name="T24" fmla="*/ 378 w 427"/>
                <a:gd name="T25" fmla="*/ 65 h 253"/>
                <a:gd name="T26" fmla="*/ 426 w 427"/>
                <a:gd name="T27" fmla="*/ 38 h 253"/>
                <a:gd name="T28" fmla="*/ 348 w 427"/>
                <a:gd name="T29" fmla="*/ 12 h 253"/>
                <a:gd name="T30" fmla="*/ 343 w 427"/>
                <a:gd name="T31" fmla="*/ 17 h 253"/>
                <a:gd name="T32" fmla="*/ 322 w 427"/>
                <a:gd name="T33" fmla="*/ 34 h 253"/>
                <a:gd name="T34" fmla="*/ 296 w 427"/>
                <a:gd name="T35" fmla="*/ 48 h 253"/>
                <a:gd name="T36" fmla="*/ 270 w 427"/>
                <a:gd name="T37" fmla="*/ 62 h 253"/>
                <a:gd name="T38" fmla="*/ 244 w 427"/>
                <a:gd name="T39" fmla="*/ 76 h 253"/>
                <a:gd name="T40" fmla="*/ 218 w 427"/>
                <a:gd name="T41" fmla="*/ 90 h 253"/>
                <a:gd name="T42" fmla="*/ 192 w 427"/>
                <a:gd name="T43" fmla="*/ 103 h 253"/>
                <a:gd name="T44" fmla="*/ 184 w 427"/>
                <a:gd name="T45" fmla="*/ 107 h 253"/>
                <a:gd name="T46" fmla="*/ 166 w 427"/>
                <a:gd name="T47" fmla="*/ 125 h 253"/>
                <a:gd name="T48" fmla="*/ 140 w 427"/>
                <a:gd name="T49" fmla="*/ 139 h 253"/>
                <a:gd name="T50" fmla="*/ 114 w 427"/>
                <a:gd name="T51" fmla="*/ 153 h 253"/>
                <a:gd name="T52" fmla="*/ 88 w 427"/>
                <a:gd name="T53" fmla="*/ 167 h 253"/>
                <a:gd name="T54" fmla="*/ 62 w 427"/>
                <a:gd name="T55" fmla="*/ 180 h 253"/>
                <a:gd name="T56" fmla="*/ 36 w 427"/>
                <a:gd name="T57" fmla="*/ 194 h 253"/>
                <a:gd name="T58" fmla="*/ 0 w 427"/>
                <a:gd name="T59" fmla="*/ 213 h 253"/>
                <a:gd name="T60" fmla="*/ 23 w 427"/>
                <a:gd name="T61" fmla="*/ 234 h 253"/>
                <a:gd name="T62" fmla="*/ 53 w 427"/>
                <a:gd name="T63" fmla="*/ 212 h 253"/>
                <a:gd name="T64" fmla="*/ 80 w 427"/>
                <a:gd name="T65" fmla="*/ 198 h 253"/>
                <a:gd name="T66" fmla="*/ 106 w 427"/>
                <a:gd name="T67" fmla="*/ 184 h 253"/>
                <a:gd name="T68" fmla="*/ 132 w 427"/>
                <a:gd name="T69" fmla="*/ 170 h 253"/>
                <a:gd name="T70" fmla="*/ 158 w 427"/>
                <a:gd name="T71" fmla="*/ 156 h 253"/>
                <a:gd name="T72" fmla="*/ 184 w 427"/>
                <a:gd name="T73" fmla="*/ 142 h 253"/>
                <a:gd name="T74" fmla="*/ 192 w 427"/>
                <a:gd name="T75" fmla="*/ 139 h 253"/>
                <a:gd name="T76" fmla="*/ 210 w 427"/>
                <a:gd name="T77" fmla="*/ 121 h 253"/>
                <a:gd name="T78" fmla="*/ 236 w 427"/>
                <a:gd name="T79" fmla="*/ 107 h 253"/>
                <a:gd name="T80" fmla="*/ 262 w 427"/>
                <a:gd name="T81" fmla="*/ 93 h 253"/>
                <a:gd name="T82" fmla="*/ 288 w 427"/>
                <a:gd name="T83" fmla="*/ 79 h 253"/>
                <a:gd name="T84" fmla="*/ 314 w 427"/>
                <a:gd name="T85" fmla="*/ 65 h 253"/>
                <a:gd name="T86" fmla="*/ 340 w 427"/>
                <a:gd name="T87" fmla="*/ 51 h 253"/>
                <a:gd name="T88" fmla="*/ 366 w 427"/>
                <a:gd name="T89" fmla="*/ 38 h 253"/>
                <a:gd name="T90" fmla="*/ 373 w 427"/>
                <a:gd name="T91" fmla="*/ 35 h 253"/>
                <a:gd name="T92" fmla="*/ 361 w 427"/>
                <a:gd name="T93" fmla="*/ 49 h 253"/>
                <a:gd name="T94" fmla="*/ 334 w 427"/>
                <a:gd name="T95" fmla="*/ 63 h 253"/>
                <a:gd name="T96" fmla="*/ 308 w 427"/>
                <a:gd name="T97" fmla="*/ 77 h 253"/>
                <a:gd name="T98" fmla="*/ 282 w 427"/>
                <a:gd name="T99" fmla="*/ 91 h 253"/>
                <a:gd name="T100" fmla="*/ 256 w 427"/>
                <a:gd name="T101" fmla="*/ 104 h 253"/>
                <a:gd name="T102" fmla="*/ 230 w 427"/>
                <a:gd name="T103" fmla="*/ 118 h 253"/>
                <a:gd name="T104" fmla="*/ 205 w 427"/>
                <a:gd name="T105" fmla="*/ 132 h 253"/>
                <a:gd name="T106" fmla="*/ 199 w 427"/>
                <a:gd name="T107" fmla="*/ 137 h 253"/>
                <a:gd name="T108" fmla="*/ 178 w 427"/>
                <a:gd name="T109" fmla="*/ 154 h 253"/>
                <a:gd name="T110" fmla="*/ 152 w 427"/>
                <a:gd name="T111" fmla="*/ 168 h 253"/>
                <a:gd name="T112" fmla="*/ 126 w 427"/>
                <a:gd name="T113" fmla="*/ 181 h 253"/>
                <a:gd name="T114" fmla="*/ 100 w 427"/>
                <a:gd name="T115" fmla="*/ 195 h 253"/>
                <a:gd name="T116" fmla="*/ 74 w 427"/>
                <a:gd name="T117" fmla="*/ 209 h 253"/>
                <a:gd name="T118" fmla="*/ 32 w 427"/>
                <a:gd name="T119" fmla="*/ 233 h 253"/>
                <a:gd name="T120" fmla="*/ 57 w 427"/>
                <a:gd name="T121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253">
                  <a:moveTo>
                    <a:pt x="92" y="232"/>
                  </a:moveTo>
                  <a:cubicBezTo>
                    <a:pt x="92" y="231"/>
                    <a:pt x="92" y="231"/>
                    <a:pt x="92" y="231"/>
                  </a:cubicBezTo>
                  <a:cubicBezTo>
                    <a:pt x="92" y="231"/>
                    <a:pt x="92" y="231"/>
                    <a:pt x="92" y="231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29"/>
                    <a:pt x="92" y="229"/>
                    <a:pt x="92" y="229"/>
                  </a:cubicBezTo>
                  <a:cubicBezTo>
                    <a:pt x="92" y="229"/>
                    <a:pt x="92" y="229"/>
                    <a:pt x="92" y="229"/>
                  </a:cubicBezTo>
                  <a:cubicBezTo>
                    <a:pt x="92" y="228"/>
                    <a:pt x="92" y="228"/>
                    <a:pt x="92" y="228"/>
                  </a:cubicBezTo>
                  <a:cubicBezTo>
                    <a:pt x="92" y="228"/>
                    <a:pt x="92" y="228"/>
                    <a:pt x="92" y="228"/>
                  </a:cubicBezTo>
                  <a:cubicBezTo>
                    <a:pt x="92" y="227"/>
                    <a:pt x="92" y="227"/>
                    <a:pt x="92" y="227"/>
                  </a:cubicBezTo>
                  <a:cubicBezTo>
                    <a:pt x="92" y="226"/>
                    <a:pt x="92" y="226"/>
                    <a:pt x="92" y="226"/>
                  </a:cubicBezTo>
                  <a:cubicBezTo>
                    <a:pt x="92" y="226"/>
                    <a:pt x="92" y="226"/>
                    <a:pt x="92" y="226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7" y="228"/>
                    <a:pt x="97" y="228"/>
                    <a:pt x="97" y="228"/>
                  </a:cubicBezTo>
                  <a:cubicBezTo>
                    <a:pt x="98" y="228"/>
                    <a:pt x="99" y="228"/>
                    <a:pt x="100" y="228"/>
                  </a:cubicBezTo>
                  <a:cubicBezTo>
                    <a:pt x="118" y="218"/>
                    <a:pt x="118" y="218"/>
                    <a:pt x="118" y="218"/>
                  </a:cubicBezTo>
                  <a:cubicBezTo>
                    <a:pt x="118" y="218"/>
                    <a:pt x="118" y="217"/>
                    <a:pt x="118" y="21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118" y="215"/>
                    <a:pt x="118" y="215"/>
                    <a:pt x="118" y="215"/>
                  </a:cubicBezTo>
                  <a:cubicBezTo>
                    <a:pt x="118" y="214"/>
                    <a:pt x="118" y="214"/>
                    <a:pt x="118" y="214"/>
                  </a:cubicBezTo>
                  <a:cubicBezTo>
                    <a:pt x="118" y="214"/>
                    <a:pt x="118" y="214"/>
                    <a:pt x="118" y="214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18" y="212"/>
                    <a:pt x="118" y="212"/>
                    <a:pt x="118" y="212"/>
                  </a:cubicBezTo>
                  <a:cubicBezTo>
                    <a:pt x="118" y="211"/>
                    <a:pt x="118" y="211"/>
                    <a:pt x="118" y="211"/>
                  </a:cubicBezTo>
                  <a:cubicBezTo>
                    <a:pt x="118" y="211"/>
                    <a:pt x="118" y="211"/>
                    <a:pt x="118" y="211"/>
                  </a:cubicBezTo>
                  <a:cubicBezTo>
                    <a:pt x="118" y="210"/>
                    <a:pt x="118" y="210"/>
                    <a:pt x="118" y="210"/>
                  </a:cubicBezTo>
                  <a:cubicBezTo>
                    <a:pt x="123" y="213"/>
                    <a:pt x="123" y="213"/>
                    <a:pt x="123" y="213"/>
                  </a:cubicBezTo>
                  <a:cubicBezTo>
                    <a:pt x="124" y="213"/>
                    <a:pt x="125" y="213"/>
                    <a:pt x="126" y="213"/>
                  </a:cubicBezTo>
                  <a:cubicBezTo>
                    <a:pt x="144" y="203"/>
                    <a:pt x="144" y="203"/>
                    <a:pt x="144" y="203"/>
                  </a:cubicBezTo>
                  <a:cubicBezTo>
                    <a:pt x="144" y="202"/>
                    <a:pt x="144" y="202"/>
                    <a:pt x="144" y="202"/>
                  </a:cubicBezTo>
                  <a:cubicBezTo>
                    <a:pt x="144" y="201"/>
                    <a:pt x="144" y="201"/>
                    <a:pt x="144" y="201"/>
                  </a:cubicBezTo>
                  <a:cubicBezTo>
                    <a:pt x="144" y="201"/>
                    <a:pt x="144" y="201"/>
                    <a:pt x="144" y="201"/>
                  </a:cubicBezTo>
                  <a:cubicBezTo>
                    <a:pt x="144" y="200"/>
                    <a:pt x="144" y="200"/>
                    <a:pt x="144" y="200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8"/>
                    <a:pt x="144" y="198"/>
                    <a:pt x="144" y="198"/>
                  </a:cubicBezTo>
                  <a:cubicBezTo>
                    <a:pt x="144" y="198"/>
                    <a:pt x="144" y="198"/>
                    <a:pt x="144" y="198"/>
                  </a:cubicBezTo>
                  <a:cubicBezTo>
                    <a:pt x="144" y="197"/>
                    <a:pt x="144" y="197"/>
                    <a:pt x="144" y="197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4" y="195"/>
                    <a:pt x="144" y="195"/>
                    <a:pt x="144" y="195"/>
                  </a:cubicBezTo>
                  <a:cubicBezTo>
                    <a:pt x="149" y="198"/>
                    <a:pt x="149" y="198"/>
                    <a:pt x="149" y="198"/>
                  </a:cubicBezTo>
                  <a:cubicBezTo>
                    <a:pt x="150" y="198"/>
                    <a:pt x="151" y="198"/>
                    <a:pt x="152" y="198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70" y="187"/>
                    <a:pt x="170" y="187"/>
                    <a:pt x="170" y="187"/>
                  </a:cubicBezTo>
                  <a:cubicBezTo>
                    <a:pt x="170" y="186"/>
                    <a:pt x="170" y="186"/>
                    <a:pt x="170" y="186"/>
                  </a:cubicBezTo>
                  <a:cubicBezTo>
                    <a:pt x="170" y="186"/>
                    <a:pt x="170" y="186"/>
                    <a:pt x="170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4"/>
                    <a:pt x="170" y="184"/>
                    <a:pt x="170" y="184"/>
                  </a:cubicBezTo>
                  <a:cubicBezTo>
                    <a:pt x="170" y="184"/>
                    <a:pt x="170" y="184"/>
                    <a:pt x="170" y="184"/>
                  </a:cubicBezTo>
                  <a:cubicBezTo>
                    <a:pt x="170" y="183"/>
                    <a:pt x="170" y="183"/>
                    <a:pt x="170" y="183"/>
                  </a:cubicBezTo>
                  <a:cubicBezTo>
                    <a:pt x="170" y="183"/>
                    <a:pt x="170" y="183"/>
                    <a:pt x="170" y="183"/>
                  </a:cubicBezTo>
                  <a:cubicBezTo>
                    <a:pt x="170" y="182"/>
                    <a:pt x="170" y="182"/>
                    <a:pt x="170" y="182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6" y="183"/>
                    <a:pt x="177" y="183"/>
                    <a:pt x="178" y="183"/>
                  </a:cubicBezTo>
                  <a:cubicBezTo>
                    <a:pt x="196" y="173"/>
                    <a:pt x="196" y="173"/>
                    <a:pt x="196" y="173"/>
                  </a:cubicBezTo>
                  <a:cubicBezTo>
                    <a:pt x="196" y="172"/>
                    <a:pt x="196" y="172"/>
                    <a:pt x="196" y="172"/>
                  </a:cubicBezTo>
                  <a:cubicBezTo>
                    <a:pt x="196" y="171"/>
                    <a:pt x="196" y="171"/>
                    <a:pt x="196" y="171"/>
                  </a:cubicBezTo>
                  <a:cubicBezTo>
                    <a:pt x="196" y="170"/>
                    <a:pt x="196" y="170"/>
                    <a:pt x="196" y="170"/>
                  </a:cubicBezTo>
                  <a:cubicBezTo>
                    <a:pt x="196" y="170"/>
                    <a:pt x="196" y="170"/>
                    <a:pt x="196" y="170"/>
                  </a:cubicBezTo>
                  <a:cubicBezTo>
                    <a:pt x="196" y="169"/>
                    <a:pt x="196" y="169"/>
                    <a:pt x="196" y="169"/>
                  </a:cubicBezTo>
                  <a:cubicBezTo>
                    <a:pt x="196" y="169"/>
                    <a:pt x="196" y="169"/>
                    <a:pt x="196" y="169"/>
                  </a:cubicBezTo>
                  <a:cubicBezTo>
                    <a:pt x="196" y="168"/>
                    <a:pt x="196" y="168"/>
                    <a:pt x="196" y="168"/>
                  </a:cubicBezTo>
                  <a:cubicBezTo>
                    <a:pt x="196" y="168"/>
                    <a:pt x="196" y="168"/>
                    <a:pt x="196" y="168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6"/>
                    <a:pt x="196" y="166"/>
                    <a:pt x="196" y="166"/>
                  </a:cubicBezTo>
                  <a:cubicBezTo>
                    <a:pt x="196" y="166"/>
                    <a:pt x="196" y="166"/>
                    <a:pt x="196" y="1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201" y="168"/>
                    <a:pt x="201" y="168"/>
                    <a:pt x="201" y="168"/>
                  </a:cubicBezTo>
                  <a:cubicBezTo>
                    <a:pt x="202" y="168"/>
                    <a:pt x="203" y="168"/>
                    <a:pt x="204" y="168"/>
                  </a:cubicBezTo>
                  <a:cubicBezTo>
                    <a:pt x="222" y="158"/>
                    <a:pt x="222" y="158"/>
                    <a:pt x="222" y="158"/>
                  </a:cubicBezTo>
                  <a:cubicBezTo>
                    <a:pt x="222" y="157"/>
                    <a:pt x="222" y="157"/>
                    <a:pt x="222" y="157"/>
                  </a:cubicBezTo>
                  <a:cubicBezTo>
                    <a:pt x="222" y="156"/>
                    <a:pt x="222" y="156"/>
                    <a:pt x="222" y="156"/>
                  </a:cubicBezTo>
                  <a:cubicBezTo>
                    <a:pt x="222" y="155"/>
                    <a:pt x="222" y="155"/>
                    <a:pt x="222" y="155"/>
                  </a:cubicBezTo>
                  <a:cubicBezTo>
                    <a:pt x="222" y="155"/>
                    <a:pt x="222" y="155"/>
                    <a:pt x="222" y="155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2" y="153"/>
                    <a:pt x="222" y="153"/>
                    <a:pt x="222" y="153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22" y="151"/>
                    <a:pt x="222" y="151"/>
                    <a:pt x="222" y="151"/>
                  </a:cubicBezTo>
                  <a:cubicBezTo>
                    <a:pt x="222" y="151"/>
                    <a:pt x="222" y="151"/>
                    <a:pt x="222" y="151"/>
                  </a:cubicBezTo>
                  <a:cubicBezTo>
                    <a:pt x="222" y="150"/>
                    <a:pt x="222" y="150"/>
                    <a:pt x="222" y="150"/>
                  </a:cubicBezTo>
                  <a:cubicBezTo>
                    <a:pt x="227" y="153"/>
                    <a:pt x="227" y="153"/>
                    <a:pt x="227" y="153"/>
                  </a:cubicBezTo>
                  <a:cubicBezTo>
                    <a:pt x="228" y="153"/>
                    <a:pt x="229" y="153"/>
                    <a:pt x="230" y="153"/>
                  </a:cubicBezTo>
                  <a:cubicBezTo>
                    <a:pt x="248" y="143"/>
                    <a:pt x="248" y="143"/>
                    <a:pt x="248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8" y="137"/>
                    <a:pt x="248" y="137"/>
                    <a:pt x="248" y="137"/>
                  </a:cubicBezTo>
                  <a:cubicBezTo>
                    <a:pt x="248" y="137"/>
                    <a:pt x="248" y="137"/>
                    <a:pt x="248" y="137"/>
                  </a:cubicBezTo>
                  <a:cubicBezTo>
                    <a:pt x="248" y="136"/>
                    <a:pt x="248" y="136"/>
                    <a:pt x="248" y="136"/>
                  </a:cubicBezTo>
                  <a:cubicBezTo>
                    <a:pt x="248" y="136"/>
                    <a:pt x="248" y="136"/>
                    <a:pt x="248" y="136"/>
                  </a:cubicBezTo>
                  <a:cubicBezTo>
                    <a:pt x="248" y="135"/>
                    <a:pt x="248" y="135"/>
                    <a:pt x="248" y="135"/>
                  </a:cubicBezTo>
                  <a:cubicBezTo>
                    <a:pt x="253" y="138"/>
                    <a:pt x="253" y="138"/>
                    <a:pt x="253" y="138"/>
                  </a:cubicBezTo>
                  <a:cubicBezTo>
                    <a:pt x="254" y="138"/>
                    <a:pt x="255" y="138"/>
                    <a:pt x="256" y="138"/>
                  </a:cubicBezTo>
                  <a:cubicBezTo>
                    <a:pt x="274" y="128"/>
                    <a:pt x="274" y="128"/>
                    <a:pt x="274" y="128"/>
                  </a:cubicBezTo>
                  <a:cubicBezTo>
                    <a:pt x="274" y="127"/>
                    <a:pt x="274" y="127"/>
                    <a:pt x="274" y="127"/>
                  </a:cubicBezTo>
                  <a:cubicBezTo>
                    <a:pt x="274" y="126"/>
                    <a:pt x="274" y="126"/>
                    <a:pt x="274" y="126"/>
                  </a:cubicBezTo>
                  <a:cubicBezTo>
                    <a:pt x="274" y="125"/>
                    <a:pt x="274" y="125"/>
                    <a:pt x="274" y="125"/>
                  </a:cubicBezTo>
                  <a:cubicBezTo>
                    <a:pt x="274" y="125"/>
                    <a:pt x="274" y="125"/>
                    <a:pt x="274" y="125"/>
                  </a:cubicBezTo>
                  <a:cubicBezTo>
                    <a:pt x="274" y="124"/>
                    <a:pt x="274" y="124"/>
                    <a:pt x="274" y="124"/>
                  </a:cubicBezTo>
                  <a:cubicBezTo>
                    <a:pt x="274" y="124"/>
                    <a:pt x="274" y="124"/>
                    <a:pt x="274" y="124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1" y="123"/>
                    <a:pt x="282" y="123"/>
                  </a:cubicBezTo>
                  <a:cubicBezTo>
                    <a:pt x="300" y="113"/>
                    <a:pt x="300" y="113"/>
                    <a:pt x="300" y="113"/>
                  </a:cubicBezTo>
                  <a:cubicBezTo>
                    <a:pt x="300" y="112"/>
                    <a:pt x="300" y="112"/>
                    <a:pt x="300" y="112"/>
                  </a:cubicBezTo>
                  <a:cubicBezTo>
                    <a:pt x="300" y="111"/>
                    <a:pt x="300" y="111"/>
                    <a:pt x="300" y="111"/>
                  </a:cubicBezTo>
                  <a:cubicBezTo>
                    <a:pt x="300" y="110"/>
                    <a:pt x="300" y="110"/>
                    <a:pt x="300" y="110"/>
                  </a:cubicBezTo>
                  <a:cubicBezTo>
                    <a:pt x="300" y="110"/>
                    <a:pt x="300" y="110"/>
                    <a:pt x="300" y="110"/>
                  </a:cubicBezTo>
                  <a:cubicBezTo>
                    <a:pt x="300" y="109"/>
                    <a:pt x="300" y="109"/>
                    <a:pt x="300" y="109"/>
                  </a:cubicBezTo>
                  <a:cubicBezTo>
                    <a:pt x="300" y="109"/>
                    <a:pt x="300" y="109"/>
                    <a:pt x="300" y="109"/>
                  </a:cubicBezTo>
                  <a:cubicBezTo>
                    <a:pt x="300" y="108"/>
                    <a:pt x="300" y="108"/>
                    <a:pt x="300" y="108"/>
                  </a:cubicBezTo>
                  <a:cubicBezTo>
                    <a:pt x="300" y="107"/>
                    <a:pt x="300" y="107"/>
                    <a:pt x="300" y="107"/>
                  </a:cubicBezTo>
                  <a:cubicBezTo>
                    <a:pt x="300" y="107"/>
                    <a:pt x="300" y="107"/>
                    <a:pt x="300" y="107"/>
                  </a:cubicBezTo>
                  <a:cubicBezTo>
                    <a:pt x="300" y="106"/>
                    <a:pt x="300" y="106"/>
                    <a:pt x="300" y="106"/>
                  </a:cubicBezTo>
                  <a:cubicBezTo>
                    <a:pt x="300" y="106"/>
                    <a:pt x="300" y="106"/>
                    <a:pt x="300" y="106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05" y="108"/>
                    <a:pt x="305" y="108"/>
                    <a:pt x="305" y="108"/>
                  </a:cubicBezTo>
                  <a:cubicBezTo>
                    <a:pt x="306" y="108"/>
                    <a:pt x="307" y="108"/>
                    <a:pt x="308" y="108"/>
                  </a:cubicBezTo>
                  <a:cubicBezTo>
                    <a:pt x="326" y="97"/>
                    <a:pt x="326" y="97"/>
                    <a:pt x="326" y="97"/>
                  </a:cubicBezTo>
                  <a:cubicBezTo>
                    <a:pt x="326" y="97"/>
                    <a:pt x="327" y="97"/>
                    <a:pt x="326" y="96"/>
                  </a:cubicBezTo>
                  <a:cubicBezTo>
                    <a:pt x="326" y="96"/>
                    <a:pt x="326" y="96"/>
                    <a:pt x="326" y="96"/>
                  </a:cubicBezTo>
                  <a:cubicBezTo>
                    <a:pt x="326" y="95"/>
                    <a:pt x="326" y="95"/>
                    <a:pt x="326" y="95"/>
                  </a:cubicBezTo>
                  <a:cubicBezTo>
                    <a:pt x="326" y="95"/>
                    <a:pt x="326" y="95"/>
                    <a:pt x="326" y="95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326" y="93"/>
                    <a:pt x="326" y="93"/>
                    <a:pt x="326" y="93"/>
                  </a:cubicBezTo>
                  <a:cubicBezTo>
                    <a:pt x="326" y="92"/>
                    <a:pt x="326" y="92"/>
                    <a:pt x="326" y="92"/>
                  </a:cubicBezTo>
                  <a:cubicBezTo>
                    <a:pt x="326" y="92"/>
                    <a:pt x="326" y="92"/>
                    <a:pt x="326" y="92"/>
                  </a:cubicBezTo>
                  <a:cubicBezTo>
                    <a:pt x="326" y="91"/>
                    <a:pt x="326" y="91"/>
                    <a:pt x="326" y="91"/>
                  </a:cubicBezTo>
                  <a:cubicBezTo>
                    <a:pt x="326" y="91"/>
                    <a:pt x="326" y="91"/>
                    <a:pt x="326" y="91"/>
                  </a:cubicBezTo>
                  <a:cubicBezTo>
                    <a:pt x="326" y="90"/>
                    <a:pt x="326" y="90"/>
                    <a:pt x="326" y="90"/>
                  </a:cubicBezTo>
                  <a:cubicBezTo>
                    <a:pt x="331" y="93"/>
                    <a:pt x="331" y="93"/>
                    <a:pt x="331" y="93"/>
                  </a:cubicBezTo>
                  <a:cubicBezTo>
                    <a:pt x="332" y="93"/>
                    <a:pt x="333" y="93"/>
                    <a:pt x="334" y="93"/>
                  </a:cubicBezTo>
                  <a:cubicBezTo>
                    <a:pt x="352" y="82"/>
                    <a:pt x="352" y="82"/>
                    <a:pt x="352" y="82"/>
                  </a:cubicBezTo>
                  <a:cubicBezTo>
                    <a:pt x="352" y="82"/>
                    <a:pt x="353" y="82"/>
                    <a:pt x="352" y="81"/>
                  </a:cubicBezTo>
                  <a:cubicBezTo>
                    <a:pt x="352" y="81"/>
                    <a:pt x="352" y="81"/>
                    <a:pt x="352" y="81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79"/>
                    <a:pt x="352" y="79"/>
                    <a:pt x="352" y="79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cubicBezTo>
                    <a:pt x="352" y="77"/>
                    <a:pt x="352" y="77"/>
                    <a:pt x="352" y="77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7" y="78"/>
                    <a:pt x="357" y="78"/>
                    <a:pt x="357" y="78"/>
                  </a:cubicBezTo>
                  <a:cubicBezTo>
                    <a:pt x="358" y="78"/>
                    <a:pt x="359" y="78"/>
                    <a:pt x="360" y="78"/>
                  </a:cubicBezTo>
                  <a:cubicBezTo>
                    <a:pt x="378" y="67"/>
                    <a:pt x="378" y="67"/>
                    <a:pt x="378" y="67"/>
                  </a:cubicBezTo>
                  <a:cubicBezTo>
                    <a:pt x="379" y="67"/>
                    <a:pt x="379" y="67"/>
                    <a:pt x="378" y="66"/>
                  </a:cubicBezTo>
                  <a:cubicBezTo>
                    <a:pt x="378" y="66"/>
                    <a:pt x="378" y="66"/>
                    <a:pt x="378" y="66"/>
                  </a:cubicBezTo>
                  <a:cubicBezTo>
                    <a:pt x="378" y="65"/>
                    <a:pt x="378" y="65"/>
                    <a:pt x="378" y="65"/>
                  </a:cubicBezTo>
                  <a:cubicBezTo>
                    <a:pt x="378" y="65"/>
                    <a:pt x="378" y="65"/>
                    <a:pt x="378" y="65"/>
                  </a:cubicBezTo>
                  <a:cubicBezTo>
                    <a:pt x="378" y="64"/>
                    <a:pt x="378" y="64"/>
                    <a:pt x="378" y="64"/>
                  </a:cubicBezTo>
                  <a:cubicBezTo>
                    <a:pt x="378" y="63"/>
                    <a:pt x="378" y="63"/>
                    <a:pt x="378" y="63"/>
                  </a:cubicBezTo>
                  <a:cubicBezTo>
                    <a:pt x="378" y="63"/>
                    <a:pt x="378" y="63"/>
                    <a:pt x="378" y="63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2"/>
                    <a:pt x="378" y="62"/>
                    <a:pt x="378" y="62"/>
                  </a:cubicBezTo>
                  <a:cubicBezTo>
                    <a:pt x="378" y="61"/>
                    <a:pt x="378" y="61"/>
                    <a:pt x="378" y="61"/>
                  </a:cubicBezTo>
                  <a:cubicBezTo>
                    <a:pt x="378" y="60"/>
                    <a:pt x="378" y="60"/>
                    <a:pt x="378" y="60"/>
                  </a:cubicBezTo>
                  <a:cubicBezTo>
                    <a:pt x="378" y="60"/>
                    <a:pt x="378" y="60"/>
                    <a:pt x="378" y="60"/>
                  </a:cubicBezTo>
                  <a:cubicBezTo>
                    <a:pt x="383" y="63"/>
                    <a:pt x="383" y="63"/>
                    <a:pt x="383" y="63"/>
                  </a:cubicBezTo>
                  <a:cubicBezTo>
                    <a:pt x="384" y="63"/>
                    <a:pt x="386" y="63"/>
                    <a:pt x="386" y="63"/>
                  </a:cubicBezTo>
                  <a:cubicBezTo>
                    <a:pt x="426" y="40"/>
                    <a:pt x="426" y="40"/>
                    <a:pt x="426" y="40"/>
                  </a:cubicBezTo>
                  <a:cubicBezTo>
                    <a:pt x="426" y="39"/>
                    <a:pt x="427" y="39"/>
                    <a:pt x="426" y="39"/>
                  </a:cubicBezTo>
                  <a:cubicBezTo>
                    <a:pt x="426" y="38"/>
                    <a:pt x="426" y="38"/>
                    <a:pt x="426" y="38"/>
                  </a:cubicBezTo>
                  <a:cubicBezTo>
                    <a:pt x="426" y="38"/>
                    <a:pt x="426" y="38"/>
                    <a:pt x="426" y="38"/>
                  </a:cubicBezTo>
                  <a:cubicBezTo>
                    <a:pt x="426" y="37"/>
                    <a:pt x="426" y="37"/>
                    <a:pt x="426" y="37"/>
                  </a:cubicBezTo>
                  <a:cubicBezTo>
                    <a:pt x="426" y="36"/>
                    <a:pt x="426" y="36"/>
                    <a:pt x="426" y="36"/>
                  </a:cubicBezTo>
                  <a:cubicBezTo>
                    <a:pt x="426" y="36"/>
                    <a:pt x="426" y="36"/>
                    <a:pt x="426" y="36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6" y="34"/>
                    <a:pt x="426" y="34"/>
                    <a:pt x="426" y="34"/>
                  </a:cubicBezTo>
                  <a:cubicBezTo>
                    <a:pt x="426" y="33"/>
                    <a:pt x="426" y="33"/>
                    <a:pt x="426" y="33"/>
                  </a:cubicBezTo>
                  <a:cubicBezTo>
                    <a:pt x="426" y="33"/>
                    <a:pt x="426" y="33"/>
                    <a:pt x="426" y="33"/>
                  </a:cubicBezTo>
                  <a:cubicBezTo>
                    <a:pt x="427" y="32"/>
                    <a:pt x="426" y="32"/>
                    <a:pt x="426" y="32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371" y="0"/>
                    <a:pt x="370" y="0"/>
                    <a:pt x="369" y="0"/>
                  </a:cubicBezTo>
                  <a:cubicBezTo>
                    <a:pt x="348" y="12"/>
                    <a:pt x="348" y="12"/>
                    <a:pt x="348" y="12"/>
                  </a:cubicBezTo>
                  <a:cubicBezTo>
                    <a:pt x="348" y="12"/>
                    <a:pt x="348" y="13"/>
                    <a:pt x="348" y="13"/>
                  </a:cubicBezTo>
                  <a:cubicBezTo>
                    <a:pt x="348" y="14"/>
                    <a:pt x="348" y="14"/>
                    <a:pt x="348" y="14"/>
                  </a:cubicBezTo>
                  <a:cubicBezTo>
                    <a:pt x="348" y="14"/>
                    <a:pt x="348" y="14"/>
                    <a:pt x="348" y="14"/>
                  </a:cubicBezTo>
                  <a:cubicBezTo>
                    <a:pt x="348" y="15"/>
                    <a:pt x="348" y="15"/>
                    <a:pt x="348" y="15"/>
                  </a:cubicBezTo>
                  <a:cubicBezTo>
                    <a:pt x="348" y="16"/>
                    <a:pt x="348" y="16"/>
                    <a:pt x="348" y="16"/>
                  </a:cubicBezTo>
                  <a:cubicBezTo>
                    <a:pt x="348" y="16"/>
                    <a:pt x="348" y="16"/>
                    <a:pt x="348" y="16"/>
                  </a:cubicBezTo>
                  <a:cubicBezTo>
                    <a:pt x="348" y="17"/>
                    <a:pt x="348" y="17"/>
                    <a:pt x="348" y="17"/>
                  </a:cubicBezTo>
                  <a:cubicBezTo>
                    <a:pt x="348" y="17"/>
                    <a:pt x="348" y="17"/>
                    <a:pt x="348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19"/>
                    <a:pt x="348" y="19"/>
                    <a:pt x="348" y="19"/>
                  </a:cubicBezTo>
                  <a:cubicBezTo>
                    <a:pt x="348" y="19"/>
                    <a:pt x="348" y="19"/>
                    <a:pt x="348" y="19"/>
                  </a:cubicBezTo>
                  <a:cubicBezTo>
                    <a:pt x="348" y="20"/>
                    <a:pt x="348" y="20"/>
                    <a:pt x="348" y="20"/>
                  </a:cubicBezTo>
                  <a:cubicBezTo>
                    <a:pt x="343" y="17"/>
                    <a:pt x="343" y="17"/>
                    <a:pt x="343" y="17"/>
                  </a:cubicBezTo>
                  <a:cubicBezTo>
                    <a:pt x="342" y="17"/>
                    <a:pt x="341" y="17"/>
                    <a:pt x="340" y="17"/>
                  </a:cubicBezTo>
                  <a:cubicBezTo>
                    <a:pt x="322" y="27"/>
                    <a:pt x="322" y="27"/>
                    <a:pt x="322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2" y="29"/>
                    <a:pt x="322" y="29"/>
                    <a:pt x="322" y="29"/>
                  </a:cubicBezTo>
                  <a:cubicBezTo>
                    <a:pt x="322" y="29"/>
                    <a:pt x="322" y="29"/>
                    <a:pt x="322" y="29"/>
                  </a:cubicBezTo>
                  <a:cubicBezTo>
                    <a:pt x="322" y="30"/>
                    <a:pt x="322" y="30"/>
                    <a:pt x="322" y="30"/>
                  </a:cubicBezTo>
                  <a:cubicBezTo>
                    <a:pt x="322" y="31"/>
                    <a:pt x="322" y="31"/>
                    <a:pt x="322" y="31"/>
                  </a:cubicBezTo>
                  <a:cubicBezTo>
                    <a:pt x="322" y="31"/>
                    <a:pt x="322" y="31"/>
                    <a:pt x="322" y="31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22" y="33"/>
                    <a:pt x="322" y="33"/>
                    <a:pt x="322" y="33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17" y="32"/>
                    <a:pt x="317" y="32"/>
                    <a:pt x="317" y="32"/>
                  </a:cubicBezTo>
                  <a:cubicBezTo>
                    <a:pt x="316" y="32"/>
                    <a:pt x="315" y="32"/>
                    <a:pt x="314" y="32"/>
                  </a:cubicBezTo>
                  <a:cubicBezTo>
                    <a:pt x="296" y="42"/>
                    <a:pt x="296" y="42"/>
                    <a:pt x="296" y="42"/>
                  </a:cubicBezTo>
                  <a:cubicBezTo>
                    <a:pt x="296" y="43"/>
                    <a:pt x="296" y="43"/>
                    <a:pt x="296" y="43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296" y="45"/>
                    <a:pt x="296" y="45"/>
                    <a:pt x="296" y="45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7"/>
                    <a:pt x="296" y="47"/>
                    <a:pt x="296" y="47"/>
                  </a:cubicBezTo>
                  <a:cubicBezTo>
                    <a:pt x="296" y="47"/>
                    <a:pt x="296" y="47"/>
                    <a:pt x="296" y="47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6" y="49"/>
                    <a:pt x="296" y="49"/>
                    <a:pt x="296" y="49"/>
                  </a:cubicBezTo>
                  <a:cubicBezTo>
                    <a:pt x="296" y="49"/>
                    <a:pt x="296" y="49"/>
                    <a:pt x="296" y="49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0" y="47"/>
                    <a:pt x="289" y="47"/>
                    <a:pt x="288" y="47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70" y="58"/>
                    <a:pt x="270" y="58"/>
                    <a:pt x="270" y="58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0" y="60"/>
                    <a:pt x="270" y="60"/>
                    <a:pt x="270" y="60"/>
                  </a:cubicBezTo>
                  <a:cubicBezTo>
                    <a:pt x="270" y="60"/>
                    <a:pt x="270" y="60"/>
                    <a:pt x="270" y="60"/>
                  </a:cubicBezTo>
                  <a:cubicBezTo>
                    <a:pt x="270" y="61"/>
                    <a:pt x="270" y="61"/>
                    <a:pt x="270" y="61"/>
                  </a:cubicBezTo>
                  <a:cubicBezTo>
                    <a:pt x="270" y="61"/>
                    <a:pt x="270" y="61"/>
                    <a:pt x="270" y="61"/>
                  </a:cubicBezTo>
                  <a:cubicBezTo>
                    <a:pt x="270" y="62"/>
                    <a:pt x="270" y="62"/>
                    <a:pt x="270" y="62"/>
                  </a:cubicBezTo>
                  <a:cubicBezTo>
                    <a:pt x="270" y="62"/>
                    <a:pt x="270" y="62"/>
                    <a:pt x="270" y="62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65" y="62"/>
                    <a:pt x="265" y="62"/>
                    <a:pt x="265" y="62"/>
                  </a:cubicBezTo>
                  <a:cubicBezTo>
                    <a:pt x="264" y="62"/>
                    <a:pt x="263" y="62"/>
                    <a:pt x="262" y="62"/>
                  </a:cubicBezTo>
                  <a:cubicBezTo>
                    <a:pt x="244" y="72"/>
                    <a:pt x="244" y="72"/>
                    <a:pt x="244" y="72"/>
                  </a:cubicBezTo>
                  <a:cubicBezTo>
                    <a:pt x="244" y="73"/>
                    <a:pt x="244" y="73"/>
                    <a:pt x="244" y="73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9"/>
                    <a:pt x="244" y="79"/>
                    <a:pt x="244" y="79"/>
                  </a:cubicBezTo>
                  <a:cubicBezTo>
                    <a:pt x="244" y="79"/>
                    <a:pt x="244" y="79"/>
                    <a:pt x="244" y="79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7" y="77"/>
                    <a:pt x="236" y="77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218" y="88"/>
                    <a:pt x="218" y="88"/>
                    <a:pt x="218" y="88"/>
                  </a:cubicBezTo>
                  <a:cubicBezTo>
                    <a:pt x="218" y="89"/>
                    <a:pt x="218" y="89"/>
                    <a:pt x="218" y="89"/>
                  </a:cubicBezTo>
                  <a:cubicBezTo>
                    <a:pt x="218" y="90"/>
                    <a:pt x="218" y="90"/>
                    <a:pt x="218" y="90"/>
                  </a:cubicBezTo>
                  <a:cubicBezTo>
                    <a:pt x="218" y="90"/>
                    <a:pt x="218" y="90"/>
                    <a:pt x="218" y="90"/>
                  </a:cubicBezTo>
                  <a:cubicBezTo>
                    <a:pt x="218" y="91"/>
                    <a:pt x="218" y="91"/>
                    <a:pt x="218" y="91"/>
                  </a:cubicBezTo>
                  <a:cubicBezTo>
                    <a:pt x="218" y="91"/>
                    <a:pt x="218" y="91"/>
                    <a:pt x="218" y="91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8" y="95"/>
                    <a:pt x="218" y="95"/>
                    <a:pt x="218" y="95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2" y="92"/>
                    <a:pt x="211" y="92"/>
                    <a:pt x="210" y="92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104"/>
                    <a:pt x="192" y="104"/>
                    <a:pt x="192" y="104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2" y="106"/>
                    <a:pt x="192" y="106"/>
                    <a:pt x="192" y="106"/>
                  </a:cubicBezTo>
                  <a:cubicBezTo>
                    <a:pt x="192" y="106"/>
                    <a:pt x="192" y="106"/>
                    <a:pt x="192" y="106"/>
                  </a:cubicBezTo>
                  <a:cubicBezTo>
                    <a:pt x="192" y="107"/>
                    <a:pt x="192" y="107"/>
                    <a:pt x="192" y="107"/>
                  </a:cubicBezTo>
                  <a:cubicBezTo>
                    <a:pt x="192" y="108"/>
                    <a:pt x="192" y="108"/>
                    <a:pt x="192" y="108"/>
                  </a:cubicBezTo>
                  <a:cubicBezTo>
                    <a:pt x="192" y="108"/>
                    <a:pt x="192" y="108"/>
                    <a:pt x="192" y="108"/>
                  </a:cubicBezTo>
                  <a:cubicBezTo>
                    <a:pt x="192" y="109"/>
                    <a:pt x="192" y="109"/>
                    <a:pt x="192" y="109"/>
                  </a:cubicBezTo>
                  <a:cubicBezTo>
                    <a:pt x="192" y="109"/>
                    <a:pt x="192" y="109"/>
                    <a:pt x="192" y="109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87" y="107"/>
                    <a:pt x="187" y="107"/>
                    <a:pt x="187" y="107"/>
                  </a:cubicBezTo>
                  <a:cubicBezTo>
                    <a:pt x="186" y="107"/>
                    <a:pt x="185" y="107"/>
                    <a:pt x="184" y="10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6" y="118"/>
                    <a:pt x="166" y="118"/>
                    <a:pt x="166" y="118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6" y="123"/>
                    <a:pt x="166" y="123"/>
                    <a:pt x="166" y="123"/>
                  </a:cubicBezTo>
                  <a:cubicBezTo>
                    <a:pt x="166" y="123"/>
                    <a:pt x="166" y="123"/>
                    <a:pt x="166" y="12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66" y="125"/>
                    <a:pt x="166" y="125"/>
                    <a:pt x="166" y="125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0" y="122"/>
                    <a:pt x="159" y="122"/>
                    <a:pt x="158" y="122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0" y="133"/>
                    <a:pt x="140" y="133"/>
                    <a:pt x="140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5"/>
                    <a:pt x="140" y="135"/>
                    <a:pt x="140" y="135"/>
                  </a:cubicBezTo>
                  <a:cubicBezTo>
                    <a:pt x="140" y="135"/>
                    <a:pt x="140" y="135"/>
                    <a:pt x="140" y="135"/>
                  </a:cubicBezTo>
                  <a:cubicBezTo>
                    <a:pt x="140" y="136"/>
                    <a:pt x="140" y="136"/>
                    <a:pt x="140" y="136"/>
                  </a:cubicBezTo>
                  <a:cubicBezTo>
                    <a:pt x="140" y="136"/>
                    <a:pt x="140" y="136"/>
                    <a:pt x="140" y="136"/>
                  </a:cubicBezTo>
                  <a:cubicBezTo>
                    <a:pt x="140" y="137"/>
                    <a:pt x="140" y="137"/>
                    <a:pt x="140" y="137"/>
                  </a:cubicBezTo>
                  <a:cubicBezTo>
                    <a:pt x="140" y="138"/>
                    <a:pt x="140" y="138"/>
                    <a:pt x="140" y="138"/>
                  </a:cubicBezTo>
                  <a:cubicBezTo>
                    <a:pt x="140" y="138"/>
                    <a:pt x="140" y="138"/>
                    <a:pt x="140" y="138"/>
                  </a:cubicBezTo>
                  <a:cubicBezTo>
                    <a:pt x="140" y="139"/>
                    <a:pt x="140" y="139"/>
                    <a:pt x="140" y="139"/>
                  </a:cubicBezTo>
                  <a:cubicBezTo>
                    <a:pt x="140" y="139"/>
                    <a:pt x="140" y="139"/>
                    <a:pt x="140" y="139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5" y="137"/>
                    <a:pt x="135" y="137"/>
                    <a:pt x="135" y="137"/>
                  </a:cubicBezTo>
                  <a:cubicBezTo>
                    <a:pt x="134" y="137"/>
                    <a:pt x="133" y="137"/>
                    <a:pt x="132" y="137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9"/>
                  </a:cubicBezTo>
                  <a:cubicBezTo>
                    <a:pt x="114" y="149"/>
                    <a:pt x="114" y="149"/>
                    <a:pt x="114" y="149"/>
                  </a:cubicBezTo>
                  <a:cubicBezTo>
                    <a:pt x="114" y="150"/>
                    <a:pt x="114" y="150"/>
                    <a:pt x="114" y="150"/>
                  </a:cubicBezTo>
                  <a:cubicBezTo>
                    <a:pt x="114" y="150"/>
                    <a:pt x="114" y="150"/>
                    <a:pt x="114" y="150"/>
                  </a:cubicBezTo>
                  <a:cubicBezTo>
                    <a:pt x="114" y="151"/>
                    <a:pt x="114" y="151"/>
                    <a:pt x="114" y="151"/>
                  </a:cubicBezTo>
                  <a:cubicBezTo>
                    <a:pt x="114" y="151"/>
                    <a:pt x="114" y="151"/>
                    <a:pt x="114" y="151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4" y="153"/>
                    <a:pt x="114" y="153"/>
                    <a:pt x="114" y="153"/>
                  </a:cubicBezTo>
                  <a:cubicBezTo>
                    <a:pt x="114" y="153"/>
                    <a:pt x="114" y="153"/>
                    <a:pt x="114" y="153"/>
                  </a:cubicBezTo>
                  <a:cubicBezTo>
                    <a:pt x="114" y="154"/>
                    <a:pt x="114" y="154"/>
                    <a:pt x="114" y="154"/>
                  </a:cubicBezTo>
                  <a:cubicBezTo>
                    <a:pt x="114" y="154"/>
                    <a:pt x="114" y="154"/>
                    <a:pt x="114" y="154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8" y="152"/>
                    <a:pt x="107" y="152"/>
                    <a:pt x="106" y="152"/>
                  </a:cubicBezTo>
                  <a:cubicBezTo>
                    <a:pt x="88" y="163"/>
                    <a:pt x="88" y="163"/>
                    <a:pt x="88" y="163"/>
                  </a:cubicBezTo>
                  <a:cubicBezTo>
                    <a:pt x="88" y="163"/>
                    <a:pt x="87" y="163"/>
                    <a:pt x="88" y="164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88" y="165"/>
                    <a:pt x="88" y="165"/>
                    <a:pt x="88" y="165"/>
                  </a:cubicBezTo>
                  <a:cubicBezTo>
                    <a:pt x="88" y="165"/>
                    <a:pt x="88" y="165"/>
                    <a:pt x="88" y="165"/>
                  </a:cubicBezTo>
                  <a:cubicBezTo>
                    <a:pt x="88" y="166"/>
                    <a:pt x="88" y="166"/>
                    <a:pt x="88" y="166"/>
                  </a:cubicBezTo>
                  <a:cubicBezTo>
                    <a:pt x="88" y="167"/>
                    <a:pt x="88" y="167"/>
                    <a:pt x="88" y="167"/>
                  </a:cubicBezTo>
                  <a:cubicBezTo>
                    <a:pt x="88" y="167"/>
                    <a:pt x="88" y="167"/>
                    <a:pt x="88" y="167"/>
                  </a:cubicBezTo>
                  <a:cubicBezTo>
                    <a:pt x="88" y="168"/>
                    <a:pt x="88" y="168"/>
                    <a:pt x="88" y="168"/>
                  </a:cubicBezTo>
                  <a:cubicBezTo>
                    <a:pt x="88" y="168"/>
                    <a:pt x="88" y="168"/>
                    <a:pt x="88" y="168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3" y="167"/>
                    <a:pt x="83" y="167"/>
                    <a:pt x="83" y="167"/>
                  </a:cubicBezTo>
                  <a:cubicBezTo>
                    <a:pt x="82" y="167"/>
                    <a:pt x="81" y="167"/>
                    <a:pt x="80" y="167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2" y="178"/>
                    <a:pt x="61" y="178"/>
                    <a:pt x="62" y="179"/>
                  </a:cubicBezTo>
                  <a:cubicBezTo>
                    <a:pt x="62" y="179"/>
                    <a:pt x="62" y="179"/>
                    <a:pt x="62" y="179"/>
                  </a:cubicBezTo>
                  <a:cubicBezTo>
                    <a:pt x="62" y="180"/>
                    <a:pt x="62" y="180"/>
                    <a:pt x="62" y="180"/>
                  </a:cubicBezTo>
                  <a:cubicBezTo>
                    <a:pt x="62" y="180"/>
                    <a:pt x="62" y="180"/>
                    <a:pt x="62" y="180"/>
                  </a:cubicBezTo>
                  <a:cubicBezTo>
                    <a:pt x="62" y="181"/>
                    <a:pt x="62" y="181"/>
                    <a:pt x="62" y="181"/>
                  </a:cubicBezTo>
                  <a:cubicBezTo>
                    <a:pt x="62" y="182"/>
                    <a:pt x="62" y="182"/>
                    <a:pt x="62" y="182"/>
                  </a:cubicBezTo>
                  <a:cubicBezTo>
                    <a:pt x="62" y="182"/>
                    <a:pt x="62" y="182"/>
                    <a:pt x="62" y="182"/>
                  </a:cubicBezTo>
                  <a:cubicBezTo>
                    <a:pt x="62" y="183"/>
                    <a:pt x="62" y="183"/>
                    <a:pt x="62" y="183"/>
                  </a:cubicBezTo>
                  <a:cubicBezTo>
                    <a:pt x="62" y="183"/>
                    <a:pt x="62" y="183"/>
                    <a:pt x="62" y="183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62" y="185"/>
                    <a:pt x="62" y="185"/>
                    <a:pt x="62" y="185"/>
                  </a:cubicBezTo>
                  <a:cubicBezTo>
                    <a:pt x="62" y="185"/>
                    <a:pt x="62" y="185"/>
                    <a:pt x="62" y="185"/>
                  </a:cubicBezTo>
                  <a:cubicBezTo>
                    <a:pt x="57" y="182"/>
                    <a:pt x="57" y="182"/>
                    <a:pt x="57" y="182"/>
                  </a:cubicBezTo>
                  <a:cubicBezTo>
                    <a:pt x="56" y="182"/>
                    <a:pt x="55" y="182"/>
                    <a:pt x="54" y="182"/>
                  </a:cubicBezTo>
                  <a:cubicBezTo>
                    <a:pt x="36" y="193"/>
                    <a:pt x="36" y="193"/>
                    <a:pt x="36" y="193"/>
                  </a:cubicBezTo>
                  <a:cubicBezTo>
                    <a:pt x="36" y="193"/>
                    <a:pt x="35" y="193"/>
                    <a:pt x="36" y="194"/>
                  </a:cubicBezTo>
                  <a:cubicBezTo>
                    <a:pt x="36" y="194"/>
                    <a:pt x="36" y="194"/>
                    <a:pt x="36" y="194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6"/>
                    <a:pt x="36" y="196"/>
                    <a:pt x="36" y="196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36" y="198"/>
                    <a:pt x="36" y="198"/>
                    <a:pt x="36" y="198"/>
                  </a:cubicBezTo>
                  <a:cubicBezTo>
                    <a:pt x="36" y="198"/>
                    <a:pt x="36" y="198"/>
                    <a:pt x="36" y="198"/>
                  </a:cubicBezTo>
                  <a:cubicBezTo>
                    <a:pt x="36" y="199"/>
                    <a:pt x="36" y="199"/>
                    <a:pt x="36" y="199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1" y="198"/>
                    <a:pt x="31" y="198"/>
                    <a:pt x="31" y="198"/>
                  </a:cubicBezTo>
                  <a:cubicBezTo>
                    <a:pt x="30" y="197"/>
                    <a:pt x="28" y="197"/>
                    <a:pt x="28" y="197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0" y="214"/>
                    <a:pt x="0" y="214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1"/>
                    <a:pt x="0" y="221"/>
                    <a:pt x="1" y="221"/>
                  </a:cubicBezTo>
                  <a:cubicBezTo>
                    <a:pt x="23" y="234"/>
                    <a:pt x="23" y="234"/>
                    <a:pt x="23" y="234"/>
                  </a:cubicBezTo>
                  <a:cubicBezTo>
                    <a:pt x="24" y="235"/>
                    <a:pt x="25" y="235"/>
                    <a:pt x="26" y="234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4" y="218"/>
                    <a:pt x="54" y="218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3" y="215"/>
                    <a:pt x="53" y="215"/>
                    <a:pt x="53" y="215"/>
                  </a:cubicBezTo>
                  <a:cubicBezTo>
                    <a:pt x="53" y="215"/>
                    <a:pt x="53" y="215"/>
                    <a:pt x="53" y="215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1"/>
                    <a:pt x="53" y="211"/>
                    <a:pt x="53" y="211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9" y="214"/>
                    <a:pt x="61" y="214"/>
                    <a:pt x="61" y="214"/>
                  </a:cubicBezTo>
                  <a:cubicBezTo>
                    <a:pt x="79" y="203"/>
                    <a:pt x="79" y="203"/>
                    <a:pt x="79" y="203"/>
                  </a:cubicBezTo>
                  <a:cubicBezTo>
                    <a:pt x="80" y="203"/>
                    <a:pt x="80" y="203"/>
                    <a:pt x="80" y="202"/>
                  </a:cubicBezTo>
                  <a:cubicBezTo>
                    <a:pt x="80" y="202"/>
                    <a:pt x="80" y="202"/>
                    <a:pt x="80" y="202"/>
                  </a:cubicBezTo>
                  <a:cubicBezTo>
                    <a:pt x="80" y="201"/>
                    <a:pt x="80" y="201"/>
                    <a:pt x="80" y="201"/>
                  </a:cubicBezTo>
                  <a:cubicBezTo>
                    <a:pt x="80" y="201"/>
                    <a:pt x="80" y="201"/>
                    <a:pt x="80" y="201"/>
                  </a:cubicBezTo>
                  <a:cubicBezTo>
                    <a:pt x="80" y="200"/>
                    <a:pt x="80" y="200"/>
                    <a:pt x="80" y="200"/>
                  </a:cubicBezTo>
                  <a:cubicBezTo>
                    <a:pt x="80" y="199"/>
                    <a:pt x="80" y="199"/>
                    <a:pt x="80" y="199"/>
                  </a:cubicBezTo>
                  <a:cubicBezTo>
                    <a:pt x="80" y="199"/>
                    <a:pt x="80" y="199"/>
                    <a:pt x="80" y="199"/>
                  </a:cubicBezTo>
                  <a:cubicBezTo>
                    <a:pt x="80" y="198"/>
                    <a:pt x="80" y="198"/>
                    <a:pt x="80" y="198"/>
                  </a:cubicBezTo>
                  <a:cubicBezTo>
                    <a:pt x="80" y="198"/>
                    <a:pt x="80" y="198"/>
                    <a:pt x="80" y="198"/>
                  </a:cubicBezTo>
                  <a:cubicBezTo>
                    <a:pt x="80" y="197"/>
                    <a:pt x="80" y="197"/>
                    <a:pt x="80" y="197"/>
                  </a:cubicBezTo>
                  <a:cubicBezTo>
                    <a:pt x="80" y="197"/>
                    <a:pt x="80" y="197"/>
                    <a:pt x="80" y="197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84" y="199"/>
                    <a:pt x="84" y="199"/>
                    <a:pt x="84" y="199"/>
                  </a:cubicBezTo>
                  <a:cubicBezTo>
                    <a:pt x="85" y="199"/>
                    <a:pt x="87" y="199"/>
                    <a:pt x="87" y="199"/>
                  </a:cubicBezTo>
                  <a:cubicBezTo>
                    <a:pt x="105" y="188"/>
                    <a:pt x="105" y="188"/>
                    <a:pt x="105" y="188"/>
                  </a:cubicBezTo>
                  <a:cubicBezTo>
                    <a:pt x="106" y="188"/>
                    <a:pt x="106" y="188"/>
                    <a:pt x="106" y="187"/>
                  </a:cubicBezTo>
                  <a:cubicBezTo>
                    <a:pt x="106" y="187"/>
                    <a:pt x="106" y="187"/>
                    <a:pt x="106" y="187"/>
                  </a:cubicBezTo>
                  <a:cubicBezTo>
                    <a:pt x="106" y="186"/>
                    <a:pt x="106" y="186"/>
                    <a:pt x="106" y="186"/>
                  </a:cubicBezTo>
                  <a:cubicBezTo>
                    <a:pt x="106" y="186"/>
                    <a:pt x="106" y="186"/>
                    <a:pt x="106" y="186"/>
                  </a:cubicBezTo>
                  <a:cubicBezTo>
                    <a:pt x="106" y="185"/>
                    <a:pt x="106" y="185"/>
                    <a:pt x="106" y="185"/>
                  </a:cubicBezTo>
                  <a:cubicBezTo>
                    <a:pt x="106" y="184"/>
                    <a:pt x="106" y="184"/>
                    <a:pt x="106" y="184"/>
                  </a:cubicBezTo>
                  <a:cubicBezTo>
                    <a:pt x="106" y="184"/>
                    <a:pt x="106" y="184"/>
                    <a:pt x="106" y="184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5" y="181"/>
                    <a:pt x="105" y="181"/>
                    <a:pt x="105" y="181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1" y="184"/>
                    <a:pt x="113" y="184"/>
                    <a:pt x="113" y="18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32" y="173"/>
                    <a:pt x="132" y="173"/>
                    <a:pt x="132" y="172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2" y="171"/>
                    <a:pt x="132" y="171"/>
                    <a:pt x="132" y="171"/>
                  </a:cubicBezTo>
                  <a:cubicBezTo>
                    <a:pt x="132" y="171"/>
                    <a:pt x="132" y="171"/>
                    <a:pt x="132" y="171"/>
                  </a:cubicBezTo>
                  <a:cubicBezTo>
                    <a:pt x="132" y="170"/>
                    <a:pt x="132" y="170"/>
                    <a:pt x="132" y="170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6" y="169"/>
                    <a:pt x="136" y="169"/>
                    <a:pt x="136" y="169"/>
                  </a:cubicBezTo>
                  <a:cubicBezTo>
                    <a:pt x="137" y="169"/>
                    <a:pt x="139" y="169"/>
                    <a:pt x="139" y="16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8" y="158"/>
                    <a:pt x="158" y="158"/>
                    <a:pt x="158" y="157"/>
                  </a:cubicBezTo>
                  <a:cubicBezTo>
                    <a:pt x="158" y="157"/>
                    <a:pt x="158" y="157"/>
                    <a:pt x="158" y="157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5"/>
                    <a:pt x="158" y="155"/>
                    <a:pt x="158" y="155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4"/>
                    <a:pt x="158" y="154"/>
                    <a:pt x="158" y="154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1"/>
                    <a:pt x="158" y="151"/>
                    <a:pt x="158" y="151"/>
                  </a:cubicBezTo>
                  <a:cubicBezTo>
                    <a:pt x="158" y="151"/>
                    <a:pt x="158" y="151"/>
                    <a:pt x="158" y="151"/>
                  </a:cubicBezTo>
                  <a:cubicBezTo>
                    <a:pt x="163" y="153"/>
                    <a:pt x="163" y="153"/>
                    <a:pt x="163" y="153"/>
                  </a:cubicBezTo>
                  <a:cubicBezTo>
                    <a:pt x="163" y="154"/>
                    <a:pt x="165" y="154"/>
                    <a:pt x="165" y="154"/>
                  </a:cubicBezTo>
                  <a:cubicBezTo>
                    <a:pt x="183" y="143"/>
                    <a:pt x="183" y="143"/>
                    <a:pt x="183" y="143"/>
                  </a:cubicBezTo>
                  <a:cubicBezTo>
                    <a:pt x="184" y="143"/>
                    <a:pt x="184" y="143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1"/>
                    <a:pt x="184" y="141"/>
                    <a:pt x="184" y="141"/>
                  </a:cubicBezTo>
                  <a:cubicBezTo>
                    <a:pt x="184" y="141"/>
                    <a:pt x="184" y="141"/>
                    <a:pt x="184" y="141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184" y="139"/>
                    <a:pt x="184" y="139"/>
                    <a:pt x="184" y="139"/>
                  </a:cubicBezTo>
                  <a:cubicBezTo>
                    <a:pt x="184" y="139"/>
                    <a:pt x="184" y="139"/>
                    <a:pt x="184" y="139"/>
                  </a:cubicBezTo>
                  <a:cubicBezTo>
                    <a:pt x="184" y="138"/>
                    <a:pt x="184" y="138"/>
                    <a:pt x="184" y="138"/>
                  </a:cubicBezTo>
                  <a:cubicBezTo>
                    <a:pt x="184" y="138"/>
                    <a:pt x="184" y="138"/>
                    <a:pt x="184" y="138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6"/>
                    <a:pt x="184" y="136"/>
                    <a:pt x="184" y="136"/>
                  </a:cubicBezTo>
                  <a:cubicBezTo>
                    <a:pt x="184" y="136"/>
                    <a:pt x="184" y="136"/>
                    <a:pt x="184" y="136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89" y="139"/>
                    <a:pt x="191" y="139"/>
                    <a:pt x="192" y="139"/>
                  </a:cubicBezTo>
                  <a:cubicBezTo>
                    <a:pt x="209" y="128"/>
                    <a:pt x="209" y="128"/>
                    <a:pt x="209" y="128"/>
                  </a:cubicBezTo>
                  <a:cubicBezTo>
                    <a:pt x="210" y="128"/>
                    <a:pt x="210" y="128"/>
                    <a:pt x="210" y="127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10" y="126"/>
                    <a:pt x="210" y="126"/>
                    <a:pt x="210" y="126"/>
                  </a:cubicBezTo>
                  <a:cubicBezTo>
                    <a:pt x="210" y="125"/>
                    <a:pt x="210" y="125"/>
                    <a:pt x="210" y="125"/>
                  </a:cubicBezTo>
                  <a:cubicBezTo>
                    <a:pt x="210" y="125"/>
                    <a:pt x="210" y="125"/>
                    <a:pt x="210" y="125"/>
                  </a:cubicBezTo>
                  <a:cubicBezTo>
                    <a:pt x="210" y="124"/>
                    <a:pt x="210" y="124"/>
                    <a:pt x="210" y="124"/>
                  </a:cubicBezTo>
                  <a:cubicBezTo>
                    <a:pt x="210" y="124"/>
                    <a:pt x="210" y="124"/>
                    <a:pt x="210" y="124"/>
                  </a:cubicBezTo>
                  <a:cubicBezTo>
                    <a:pt x="210" y="123"/>
                    <a:pt x="210" y="123"/>
                    <a:pt x="210" y="123"/>
                  </a:cubicBezTo>
                  <a:cubicBezTo>
                    <a:pt x="210" y="123"/>
                    <a:pt x="210" y="123"/>
                    <a:pt x="210" y="123"/>
                  </a:cubicBezTo>
                  <a:cubicBezTo>
                    <a:pt x="210" y="122"/>
                    <a:pt x="210" y="122"/>
                    <a:pt x="210" y="122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5" y="123"/>
                    <a:pt x="215" y="123"/>
                    <a:pt x="215" y="123"/>
                  </a:cubicBezTo>
                  <a:cubicBezTo>
                    <a:pt x="215" y="124"/>
                    <a:pt x="217" y="124"/>
                    <a:pt x="218" y="124"/>
                  </a:cubicBezTo>
                  <a:cubicBezTo>
                    <a:pt x="235" y="113"/>
                    <a:pt x="235" y="113"/>
                    <a:pt x="235" y="113"/>
                  </a:cubicBezTo>
                  <a:cubicBezTo>
                    <a:pt x="236" y="113"/>
                    <a:pt x="236" y="113"/>
                    <a:pt x="236" y="112"/>
                  </a:cubicBezTo>
                  <a:cubicBezTo>
                    <a:pt x="236" y="112"/>
                    <a:pt x="236" y="112"/>
                    <a:pt x="236" y="112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6" y="109"/>
                    <a:pt x="236" y="109"/>
                    <a:pt x="236" y="109"/>
                  </a:cubicBezTo>
                  <a:cubicBezTo>
                    <a:pt x="236" y="109"/>
                    <a:pt x="236" y="109"/>
                    <a:pt x="236" y="109"/>
                  </a:cubicBezTo>
                  <a:cubicBezTo>
                    <a:pt x="236" y="108"/>
                    <a:pt x="236" y="108"/>
                    <a:pt x="236" y="108"/>
                  </a:cubicBezTo>
                  <a:cubicBezTo>
                    <a:pt x="236" y="108"/>
                    <a:pt x="236" y="108"/>
                    <a:pt x="236" y="108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41" y="108"/>
                    <a:pt x="241" y="108"/>
                    <a:pt x="241" y="108"/>
                  </a:cubicBezTo>
                  <a:cubicBezTo>
                    <a:pt x="242" y="109"/>
                    <a:pt x="243" y="109"/>
                    <a:pt x="244" y="108"/>
                  </a:cubicBezTo>
                  <a:cubicBezTo>
                    <a:pt x="261" y="98"/>
                    <a:pt x="261" y="98"/>
                    <a:pt x="261" y="98"/>
                  </a:cubicBezTo>
                  <a:cubicBezTo>
                    <a:pt x="262" y="98"/>
                    <a:pt x="262" y="98"/>
                    <a:pt x="262" y="97"/>
                  </a:cubicBezTo>
                  <a:cubicBezTo>
                    <a:pt x="262" y="97"/>
                    <a:pt x="262" y="97"/>
                    <a:pt x="262" y="97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4"/>
                    <a:pt x="262" y="94"/>
                    <a:pt x="262" y="94"/>
                  </a:cubicBezTo>
                  <a:cubicBezTo>
                    <a:pt x="262" y="94"/>
                    <a:pt x="262" y="94"/>
                    <a:pt x="262" y="94"/>
                  </a:cubicBezTo>
                  <a:cubicBezTo>
                    <a:pt x="262" y="93"/>
                    <a:pt x="262" y="93"/>
                    <a:pt x="262" y="93"/>
                  </a:cubicBezTo>
                  <a:cubicBezTo>
                    <a:pt x="262" y="92"/>
                    <a:pt x="262" y="92"/>
                    <a:pt x="262" y="92"/>
                  </a:cubicBezTo>
                  <a:cubicBezTo>
                    <a:pt x="262" y="92"/>
                    <a:pt x="262" y="92"/>
                    <a:pt x="262" y="92"/>
                  </a:cubicBezTo>
                  <a:cubicBezTo>
                    <a:pt x="262" y="91"/>
                    <a:pt x="262" y="91"/>
                    <a:pt x="262" y="91"/>
                  </a:cubicBezTo>
                  <a:cubicBezTo>
                    <a:pt x="262" y="90"/>
                    <a:pt x="262" y="90"/>
                    <a:pt x="262" y="90"/>
                  </a:cubicBezTo>
                  <a:cubicBezTo>
                    <a:pt x="267" y="93"/>
                    <a:pt x="267" y="93"/>
                    <a:pt x="267" y="93"/>
                  </a:cubicBezTo>
                  <a:cubicBezTo>
                    <a:pt x="268" y="94"/>
                    <a:pt x="269" y="94"/>
                    <a:pt x="270" y="93"/>
                  </a:cubicBezTo>
                  <a:cubicBezTo>
                    <a:pt x="287" y="83"/>
                    <a:pt x="287" y="83"/>
                    <a:pt x="287" y="83"/>
                  </a:cubicBezTo>
                  <a:cubicBezTo>
                    <a:pt x="288" y="83"/>
                    <a:pt x="288" y="83"/>
                    <a:pt x="288" y="82"/>
                  </a:cubicBezTo>
                  <a:cubicBezTo>
                    <a:pt x="288" y="82"/>
                    <a:pt x="288" y="82"/>
                    <a:pt x="288" y="82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79"/>
                    <a:pt x="288" y="79"/>
                    <a:pt x="288" y="79"/>
                  </a:cubicBezTo>
                  <a:cubicBezTo>
                    <a:pt x="288" y="79"/>
                    <a:pt x="288" y="79"/>
                    <a:pt x="288" y="79"/>
                  </a:cubicBezTo>
                  <a:cubicBezTo>
                    <a:pt x="288" y="78"/>
                    <a:pt x="288" y="78"/>
                    <a:pt x="288" y="78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88" y="75"/>
                    <a:pt x="288" y="75"/>
                    <a:pt x="288" y="75"/>
                  </a:cubicBezTo>
                  <a:cubicBezTo>
                    <a:pt x="293" y="78"/>
                    <a:pt x="293" y="78"/>
                    <a:pt x="293" y="78"/>
                  </a:cubicBezTo>
                  <a:cubicBezTo>
                    <a:pt x="294" y="79"/>
                    <a:pt x="295" y="79"/>
                    <a:pt x="296" y="78"/>
                  </a:cubicBezTo>
                  <a:cubicBezTo>
                    <a:pt x="313" y="68"/>
                    <a:pt x="313" y="68"/>
                    <a:pt x="313" y="68"/>
                  </a:cubicBezTo>
                  <a:cubicBezTo>
                    <a:pt x="314" y="68"/>
                    <a:pt x="314" y="67"/>
                    <a:pt x="314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4" y="66"/>
                    <a:pt x="314" y="66"/>
                    <a:pt x="314" y="66"/>
                  </a:cubicBezTo>
                  <a:cubicBezTo>
                    <a:pt x="314" y="65"/>
                    <a:pt x="314" y="65"/>
                    <a:pt x="314" y="65"/>
                  </a:cubicBezTo>
                  <a:cubicBezTo>
                    <a:pt x="314" y="65"/>
                    <a:pt x="314" y="65"/>
                    <a:pt x="314" y="65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4" y="61"/>
                    <a:pt x="314" y="61"/>
                    <a:pt x="314" y="61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9" y="63"/>
                    <a:pt x="319" y="63"/>
                    <a:pt x="319" y="63"/>
                  </a:cubicBezTo>
                  <a:cubicBezTo>
                    <a:pt x="320" y="64"/>
                    <a:pt x="321" y="64"/>
                    <a:pt x="322" y="63"/>
                  </a:cubicBezTo>
                  <a:cubicBezTo>
                    <a:pt x="340" y="53"/>
                    <a:pt x="340" y="53"/>
                    <a:pt x="340" y="53"/>
                  </a:cubicBezTo>
                  <a:cubicBezTo>
                    <a:pt x="340" y="53"/>
                    <a:pt x="340" y="52"/>
                    <a:pt x="340" y="52"/>
                  </a:cubicBezTo>
                  <a:cubicBezTo>
                    <a:pt x="340" y="51"/>
                    <a:pt x="340" y="51"/>
                    <a:pt x="340" y="51"/>
                  </a:cubicBezTo>
                  <a:cubicBezTo>
                    <a:pt x="340" y="51"/>
                    <a:pt x="340" y="51"/>
                    <a:pt x="340" y="51"/>
                  </a:cubicBezTo>
                  <a:cubicBezTo>
                    <a:pt x="340" y="50"/>
                    <a:pt x="340" y="50"/>
                    <a:pt x="340" y="50"/>
                  </a:cubicBezTo>
                  <a:cubicBezTo>
                    <a:pt x="340" y="50"/>
                    <a:pt x="340" y="50"/>
                    <a:pt x="340" y="50"/>
                  </a:cubicBezTo>
                  <a:cubicBezTo>
                    <a:pt x="340" y="49"/>
                    <a:pt x="340" y="49"/>
                    <a:pt x="340" y="49"/>
                  </a:cubicBezTo>
                  <a:cubicBezTo>
                    <a:pt x="340" y="49"/>
                    <a:pt x="340" y="49"/>
                    <a:pt x="340" y="49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6"/>
                    <a:pt x="340" y="46"/>
                    <a:pt x="340" y="46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5" y="48"/>
                    <a:pt x="345" y="48"/>
                    <a:pt x="345" y="48"/>
                  </a:cubicBezTo>
                  <a:cubicBezTo>
                    <a:pt x="346" y="49"/>
                    <a:pt x="347" y="49"/>
                    <a:pt x="348" y="48"/>
                  </a:cubicBezTo>
                  <a:cubicBezTo>
                    <a:pt x="366" y="38"/>
                    <a:pt x="366" y="38"/>
                    <a:pt x="366" y="38"/>
                  </a:cubicBezTo>
                  <a:cubicBezTo>
                    <a:pt x="366" y="38"/>
                    <a:pt x="366" y="37"/>
                    <a:pt x="366" y="37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66" y="35"/>
                    <a:pt x="366" y="35"/>
                    <a:pt x="366" y="35"/>
                  </a:cubicBezTo>
                  <a:cubicBezTo>
                    <a:pt x="366" y="35"/>
                    <a:pt x="366" y="35"/>
                    <a:pt x="366" y="35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3"/>
                    <a:pt x="366" y="33"/>
                    <a:pt x="366" y="33"/>
                  </a:cubicBezTo>
                  <a:cubicBezTo>
                    <a:pt x="366" y="32"/>
                    <a:pt x="366" y="32"/>
                    <a:pt x="366" y="32"/>
                  </a:cubicBezTo>
                  <a:cubicBezTo>
                    <a:pt x="366" y="32"/>
                    <a:pt x="366" y="32"/>
                    <a:pt x="366" y="32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60" y="42"/>
                    <a:pt x="360" y="42"/>
                    <a:pt x="361" y="43"/>
                  </a:cubicBezTo>
                  <a:cubicBezTo>
                    <a:pt x="361" y="43"/>
                    <a:pt x="361" y="43"/>
                    <a:pt x="361" y="43"/>
                  </a:cubicBezTo>
                  <a:cubicBezTo>
                    <a:pt x="361" y="44"/>
                    <a:pt x="361" y="44"/>
                    <a:pt x="361" y="44"/>
                  </a:cubicBezTo>
                  <a:cubicBezTo>
                    <a:pt x="361" y="44"/>
                    <a:pt x="361" y="44"/>
                    <a:pt x="361" y="44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61" y="46"/>
                    <a:pt x="361" y="46"/>
                    <a:pt x="361" y="46"/>
                  </a:cubicBezTo>
                  <a:cubicBezTo>
                    <a:pt x="361" y="46"/>
                    <a:pt x="361" y="46"/>
                    <a:pt x="361" y="46"/>
                  </a:cubicBezTo>
                  <a:cubicBezTo>
                    <a:pt x="361" y="47"/>
                    <a:pt x="361" y="47"/>
                    <a:pt x="361" y="47"/>
                  </a:cubicBezTo>
                  <a:cubicBezTo>
                    <a:pt x="361" y="47"/>
                    <a:pt x="361" y="47"/>
                    <a:pt x="361" y="47"/>
                  </a:cubicBezTo>
                  <a:cubicBezTo>
                    <a:pt x="361" y="48"/>
                    <a:pt x="361" y="48"/>
                    <a:pt x="361" y="48"/>
                  </a:cubicBezTo>
                  <a:cubicBezTo>
                    <a:pt x="361" y="48"/>
                    <a:pt x="361" y="48"/>
                    <a:pt x="361" y="48"/>
                  </a:cubicBezTo>
                  <a:cubicBezTo>
                    <a:pt x="361" y="49"/>
                    <a:pt x="361" y="49"/>
                    <a:pt x="361" y="49"/>
                  </a:cubicBezTo>
                  <a:cubicBezTo>
                    <a:pt x="356" y="46"/>
                    <a:pt x="356" y="46"/>
                    <a:pt x="356" y="46"/>
                  </a:cubicBezTo>
                  <a:cubicBezTo>
                    <a:pt x="355" y="46"/>
                    <a:pt x="353" y="46"/>
                    <a:pt x="353" y="46"/>
                  </a:cubicBezTo>
                  <a:cubicBezTo>
                    <a:pt x="335" y="57"/>
                    <a:pt x="335" y="57"/>
                    <a:pt x="335" y="57"/>
                  </a:cubicBezTo>
                  <a:cubicBezTo>
                    <a:pt x="334" y="57"/>
                    <a:pt x="334" y="57"/>
                    <a:pt x="334" y="58"/>
                  </a:cubicBezTo>
                  <a:cubicBezTo>
                    <a:pt x="334" y="58"/>
                    <a:pt x="334" y="58"/>
                    <a:pt x="334" y="58"/>
                  </a:cubicBezTo>
                  <a:cubicBezTo>
                    <a:pt x="334" y="59"/>
                    <a:pt x="334" y="59"/>
                    <a:pt x="334" y="59"/>
                  </a:cubicBezTo>
                  <a:cubicBezTo>
                    <a:pt x="334" y="59"/>
                    <a:pt x="334" y="59"/>
                    <a:pt x="334" y="59"/>
                  </a:cubicBezTo>
                  <a:cubicBezTo>
                    <a:pt x="334" y="60"/>
                    <a:pt x="334" y="60"/>
                    <a:pt x="334" y="60"/>
                  </a:cubicBezTo>
                  <a:cubicBezTo>
                    <a:pt x="334" y="61"/>
                    <a:pt x="334" y="61"/>
                    <a:pt x="334" y="61"/>
                  </a:cubicBezTo>
                  <a:cubicBezTo>
                    <a:pt x="334" y="61"/>
                    <a:pt x="334" y="61"/>
                    <a:pt x="334" y="61"/>
                  </a:cubicBezTo>
                  <a:cubicBezTo>
                    <a:pt x="334" y="62"/>
                    <a:pt x="334" y="62"/>
                    <a:pt x="334" y="62"/>
                  </a:cubicBezTo>
                  <a:cubicBezTo>
                    <a:pt x="334" y="62"/>
                    <a:pt x="334" y="62"/>
                    <a:pt x="334" y="62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34" y="64"/>
                    <a:pt x="334" y="64"/>
                    <a:pt x="334" y="64"/>
                  </a:cubicBezTo>
                  <a:cubicBezTo>
                    <a:pt x="335" y="64"/>
                    <a:pt x="335" y="64"/>
                    <a:pt x="335" y="64"/>
                  </a:cubicBezTo>
                  <a:cubicBezTo>
                    <a:pt x="330" y="61"/>
                    <a:pt x="330" y="61"/>
                    <a:pt x="330" y="61"/>
                  </a:cubicBezTo>
                  <a:cubicBezTo>
                    <a:pt x="329" y="61"/>
                    <a:pt x="327" y="61"/>
                    <a:pt x="327" y="61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3"/>
                  </a:cubicBezTo>
                  <a:cubicBezTo>
                    <a:pt x="308" y="73"/>
                    <a:pt x="308" y="73"/>
                    <a:pt x="308" y="73"/>
                  </a:cubicBezTo>
                  <a:cubicBezTo>
                    <a:pt x="308" y="74"/>
                    <a:pt x="308" y="74"/>
                    <a:pt x="308" y="74"/>
                  </a:cubicBezTo>
                  <a:cubicBezTo>
                    <a:pt x="308" y="74"/>
                    <a:pt x="308" y="74"/>
                    <a:pt x="308" y="74"/>
                  </a:cubicBezTo>
                  <a:cubicBezTo>
                    <a:pt x="308" y="75"/>
                    <a:pt x="308" y="75"/>
                    <a:pt x="308" y="75"/>
                  </a:cubicBezTo>
                  <a:cubicBezTo>
                    <a:pt x="308" y="76"/>
                    <a:pt x="308" y="76"/>
                    <a:pt x="308" y="76"/>
                  </a:cubicBezTo>
                  <a:cubicBezTo>
                    <a:pt x="308" y="76"/>
                    <a:pt x="308" y="76"/>
                    <a:pt x="308" y="76"/>
                  </a:cubicBezTo>
                  <a:cubicBezTo>
                    <a:pt x="308" y="77"/>
                    <a:pt x="308" y="77"/>
                    <a:pt x="308" y="77"/>
                  </a:cubicBezTo>
                  <a:cubicBezTo>
                    <a:pt x="308" y="77"/>
                    <a:pt x="308" y="77"/>
                    <a:pt x="308" y="77"/>
                  </a:cubicBezTo>
                  <a:cubicBezTo>
                    <a:pt x="308" y="78"/>
                    <a:pt x="308" y="78"/>
                    <a:pt x="308" y="78"/>
                  </a:cubicBezTo>
                  <a:cubicBezTo>
                    <a:pt x="308" y="79"/>
                    <a:pt x="308" y="79"/>
                    <a:pt x="308" y="79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303" y="76"/>
                    <a:pt x="301" y="76"/>
                    <a:pt x="301" y="76"/>
                  </a:cubicBezTo>
                  <a:cubicBezTo>
                    <a:pt x="283" y="87"/>
                    <a:pt x="283" y="87"/>
                    <a:pt x="283" y="87"/>
                  </a:cubicBezTo>
                  <a:cubicBezTo>
                    <a:pt x="282" y="87"/>
                    <a:pt x="282" y="87"/>
                    <a:pt x="282" y="88"/>
                  </a:cubicBezTo>
                  <a:cubicBezTo>
                    <a:pt x="282" y="88"/>
                    <a:pt x="282" y="88"/>
                    <a:pt x="282" y="88"/>
                  </a:cubicBezTo>
                  <a:cubicBezTo>
                    <a:pt x="282" y="89"/>
                    <a:pt x="282" y="89"/>
                    <a:pt x="282" y="89"/>
                  </a:cubicBezTo>
                  <a:cubicBezTo>
                    <a:pt x="282" y="89"/>
                    <a:pt x="282" y="89"/>
                    <a:pt x="282" y="89"/>
                  </a:cubicBezTo>
                  <a:cubicBezTo>
                    <a:pt x="282" y="90"/>
                    <a:pt x="282" y="90"/>
                    <a:pt x="282" y="90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2" y="92"/>
                    <a:pt x="282" y="92"/>
                    <a:pt x="282" y="92"/>
                  </a:cubicBezTo>
                  <a:cubicBezTo>
                    <a:pt x="282" y="92"/>
                    <a:pt x="282" y="92"/>
                    <a:pt x="282" y="92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2" y="94"/>
                    <a:pt x="282" y="94"/>
                    <a:pt x="282" y="94"/>
                  </a:cubicBezTo>
                  <a:cubicBezTo>
                    <a:pt x="282" y="94"/>
                    <a:pt x="282" y="94"/>
                    <a:pt x="282" y="94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7" y="91"/>
                    <a:pt x="275" y="91"/>
                    <a:pt x="275" y="91"/>
                  </a:cubicBezTo>
                  <a:cubicBezTo>
                    <a:pt x="257" y="102"/>
                    <a:pt x="257" y="102"/>
                    <a:pt x="257" y="102"/>
                  </a:cubicBezTo>
                  <a:cubicBezTo>
                    <a:pt x="256" y="102"/>
                    <a:pt x="256" y="102"/>
                    <a:pt x="256" y="103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256" y="106"/>
                    <a:pt x="256" y="106"/>
                    <a:pt x="256" y="106"/>
                  </a:cubicBezTo>
                  <a:cubicBezTo>
                    <a:pt x="256" y="106"/>
                    <a:pt x="256" y="106"/>
                    <a:pt x="256" y="106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56" y="108"/>
                    <a:pt x="256" y="108"/>
                    <a:pt x="256" y="108"/>
                  </a:cubicBezTo>
                  <a:cubicBezTo>
                    <a:pt x="256" y="109"/>
                    <a:pt x="256" y="109"/>
                    <a:pt x="256" y="109"/>
                  </a:cubicBezTo>
                  <a:cubicBezTo>
                    <a:pt x="256" y="109"/>
                    <a:pt x="256" y="109"/>
                    <a:pt x="256" y="109"/>
                  </a:cubicBezTo>
                  <a:cubicBezTo>
                    <a:pt x="252" y="107"/>
                    <a:pt x="252" y="107"/>
                    <a:pt x="252" y="107"/>
                  </a:cubicBezTo>
                  <a:cubicBezTo>
                    <a:pt x="251" y="106"/>
                    <a:pt x="249" y="106"/>
                    <a:pt x="249" y="106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30" y="117"/>
                    <a:pt x="230" y="117"/>
                    <a:pt x="230" y="118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30" y="119"/>
                    <a:pt x="230" y="119"/>
                    <a:pt x="230" y="119"/>
                  </a:cubicBezTo>
                  <a:cubicBezTo>
                    <a:pt x="230" y="120"/>
                    <a:pt x="230" y="120"/>
                    <a:pt x="230" y="120"/>
                  </a:cubicBezTo>
                  <a:cubicBezTo>
                    <a:pt x="230" y="120"/>
                    <a:pt x="230" y="120"/>
                    <a:pt x="230" y="120"/>
                  </a:cubicBezTo>
                  <a:cubicBezTo>
                    <a:pt x="230" y="121"/>
                    <a:pt x="230" y="121"/>
                    <a:pt x="230" y="121"/>
                  </a:cubicBezTo>
                  <a:cubicBezTo>
                    <a:pt x="230" y="121"/>
                    <a:pt x="230" y="121"/>
                    <a:pt x="230" y="121"/>
                  </a:cubicBezTo>
                  <a:cubicBezTo>
                    <a:pt x="230" y="122"/>
                    <a:pt x="230" y="122"/>
                    <a:pt x="230" y="122"/>
                  </a:cubicBezTo>
                  <a:cubicBezTo>
                    <a:pt x="230" y="122"/>
                    <a:pt x="230" y="122"/>
                    <a:pt x="230" y="122"/>
                  </a:cubicBezTo>
                  <a:cubicBezTo>
                    <a:pt x="230" y="123"/>
                    <a:pt x="230" y="123"/>
                    <a:pt x="230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5" y="122"/>
                    <a:pt x="225" y="122"/>
                    <a:pt x="225" y="122"/>
                  </a:cubicBezTo>
                  <a:cubicBezTo>
                    <a:pt x="225" y="121"/>
                    <a:pt x="223" y="121"/>
                    <a:pt x="223" y="121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4" y="132"/>
                    <a:pt x="204" y="132"/>
                    <a:pt x="204" y="133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4" y="139"/>
                    <a:pt x="204" y="139"/>
                    <a:pt x="204" y="139"/>
                  </a:cubicBezTo>
                  <a:cubicBezTo>
                    <a:pt x="204" y="140"/>
                    <a:pt x="204" y="140"/>
                    <a:pt x="204" y="140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9" y="136"/>
                    <a:pt x="197" y="136"/>
                    <a:pt x="196" y="137"/>
                  </a:cubicBezTo>
                  <a:cubicBezTo>
                    <a:pt x="179" y="147"/>
                    <a:pt x="179" y="147"/>
                    <a:pt x="179" y="147"/>
                  </a:cubicBezTo>
                  <a:cubicBezTo>
                    <a:pt x="178" y="147"/>
                    <a:pt x="178" y="147"/>
                    <a:pt x="178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78" y="152"/>
                    <a:pt x="178" y="152"/>
                    <a:pt x="178" y="152"/>
                  </a:cubicBezTo>
                  <a:cubicBezTo>
                    <a:pt x="178" y="153"/>
                    <a:pt x="178" y="153"/>
                    <a:pt x="178" y="153"/>
                  </a:cubicBezTo>
                  <a:cubicBezTo>
                    <a:pt x="178" y="153"/>
                    <a:pt x="178" y="153"/>
                    <a:pt x="178" y="153"/>
                  </a:cubicBezTo>
                  <a:cubicBezTo>
                    <a:pt x="178" y="154"/>
                    <a:pt x="178" y="154"/>
                    <a:pt x="178" y="154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2" y="151"/>
                    <a:pt x="171" y="151"/>
                    <a:pt x="170" y="15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2" y="162"/>
                    <a:pt x="152" y="162"/>
                    <a:pt x="152" y="163"/>
                  </a:cubicBezTo>
                  <a:cubicBezTo>
                    <a:pt x="152" y="163"/>
                    <a:pt x="152" y="163"/>
                    <a:pt x="152" y="163"/>
                  </a:cubicBezTo>
                  <a:cubicBezTo>
                    <a:pt x="152" y="164"/>
                    <a:pt x="152" y="164"/>
                    <a:pt x="152" y="164"/>
                  </a:cubicBezTo>
                  <a:cubicBezTo>
                    <a:pt x="152" y="165"/>
                    <a:pt x="152" y="165"/>
                    <a:pt x="152" y="165"/>
                  </a:cubicBezTo>
                  <a:cubicBezTo>
                    <a:pt x="152" y="165"/>
                    <a:pt x="152" y="165"/>
                    <a:pt x="152" y="165"/>
                  </a:cubicBezTo>
                  <a:cubicBezTo>
                    <a:pt x="152" y="166"/>
                    <a:pt x="152" y="166"/>
                    <a:pt x="152" y="166"/>
                  </a:cubicBezTo>
                  <a:cubicBezTo>
                    <a:pt x="152" y="166"/>
                    <a:pt x="152" y="166"/>
                    <a:pt x="152" y="166"/>
                  </a:cubicBezTo>
                  <a:cubicBezTo>
                    <a:pt x="152" y="167"/>
                    <a:pt x="152" y="167"/>
                    <a:pt x="152" y="167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47" y="167"/>
                    <a:pt x="147" y="167"/>
                    <a:pt x="147" y="167"/>
                  </a:cubicBezTo>
                  <a:cubicBezTo>
                    <a:pt x="146" y="166"/>
                    <a:pt x="145" y="166"/>
                    <a:pt x="144" y="167"/>
                  </a:cubicBezTo>
                  <a:cubicBezTo>
                    <a:pt x="127" y="177"/>
                    <a:pt x="127" y="177"/>
                    <a:pt x="127" y="177"/>
                  </a:cubicBezTo>
                  <a:cubicBezTo>
                    <a:pt x="126" y="177"/>
                    <a:pt x="126" y="178"/>
                    <a:pt x="126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6" y="179"/>
                    <a:pt x="126" y="179"/>
                    <a:pt x="126" y="179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2"/>
                    <a:pt x="126" y="182"/>
                    <a:pt x="126" y="182"/>
                  </a:cubicBezTo>
                  <a:cubicBezTo>
                    <a:pt x="126" y="183"/>
                    <a:pt x="126" y="183"/>
                    <a:pt x="126" y="183"/>
                  </a:cubicBezTo>
                  <a:cubicBezTo>
                    <a:pt x="126" y="183"/>
                    <a:pt x="126" y="183"/>
                    <a:pt x="126" y="183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5"/>
                    <a:pt x="126" y="185"/>
                    <a:pt x="126" y="185"/>
                  </a:cubicBezTo>
                  <a:cubicBezTo>
                    <a:pt x="121" y="182"/>
                    <a:pt x="121" y="182"/>
                    <a:pt x="121" y="182"/>
                  </a:cubicBezTo>
                  <a:cubicBezTo>
                    <a:pt x="120" y="181"/>
                    <a:pt x="119" y="181"/>
                    <a:pt x="118" y="182"/>
                  </a:cubicBezTo>
                  <a:cubicBezTo>
                    <a:pt x="101" y="192"/>
                    <a:pt x="101" y="192"/>
                    <a:pt x="101" y="192"/>
                  </a:cubicBezTo>
                  <a:cubicBezTo>
                    <a:pt x="100" y="192"/>
                    <a:pt x="100" y="193"/>
                    <a:pt x="100" y="193"/>
                  </a:cubicBezTo>
                  <a:cubicBezTo>
                    <a:pt x="100" y="194"/>
                    <a:pt x="100" y="194"/>
                    <a:pt x="100" y="194"/>
                  </a:cubicBezTo>
                  <a:cubicBezTo>
                    <a:pt x="100" y="194"/>
                    <a:pt x="100" y="194"/>
                    <a:pt x="100" y="194"/>
                  </a:cubicBezTo>
                  <a:cubicBezTo>
                    <a:pt x="100" y="195"/>
                    <a:pt x="100" y="195"/>
                    <a:pt x="100" y="195"/>
                  </a:cubicBezTo>
                  <a:cubicBezTo>
                    <a:pt x="100" y="195"/>
                    <a:pt x="100" y="195"/>
                    <a:pt x="100" y="195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00" y="197"/>
                    <a:pt x="100" y="197"/>
                    <a:pt x="100" y="197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95" y="197"/>
                    <a:pt x="95" y="197"/>
                    <a:pt x="95" y="197"/>
                  </a:cubicBezTo>
                  <a:cubicBezTo>
                    <a:pt x="94" y="196"/>
                    <a:pt x="93" y="196"/>
                    <a:pt x="92" y="197"/>
                  </a:cubicBezTo>
                  <a:cubicBezTo>
                    <a:pt x="74" y="207"/>
                    <a:pt x="74" y="207"/>
                    <a:pt x="74" y="207"/>
                  </a:cubicBezTo>
                  <a:cubicBezTo>
                    <a:pt x="74" y="207"/>
                    <a:pt x="74" y="208"/>
                    <a:pt x="74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10"/>
                    <a:pt x="74" y="210"/>
                  </a:cubicBezTo>
                  <a:cubicBezTo>
                    <a:pt x="74" y="211"/>
                    <a:pt x="74" y="211"/>
                    <a:pt x="74" y="211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4" y="213"/>
                    <a:pt x="74" y="213"/>
                    <a:pt x="74" y="213"/>
                  </a:cubicBezTo>
                  <a:cubicBezTo>
                    <a:pt x="74" y="213"/>
                    <a:pt x="74" y="213"/>
                    <a:pt x="74" y="213"/>
                  </a:cubicBezTo>
                  <a:cubicBezTo>
                    <a:pt x="74" y="214"/>
                    <a:pt x="74" y="214"/>
                    <a:pt x="74" y="214"/>
                  </a:cubicBezTo>
                  <a:cubicBezTo>
                    <a:pt x="74" y="215"/>
                    <a:pt x="74" y="215"/>
                    <a:pt x="74" y="215"/>
                  </a:cubicBezTo>
                  <a:cubicBezTo>
                    <a:pt x="69" y="212"/>
                    <a:pt x="69" y="212"/>
                    <a:pt x="69" y="212"/>
                  </a:cubicBezTo>
                  <a:cubicBezTo>
                    <a:pt x="68" y="211"/>
                    <a:pt x="67" y="211"/>
                    <a:pt x="66" y="212"/>
                  </a:cubicBezTo>
                  <a:cubicBezTo>
                    <a:pt x="32" y="231"/>
                    <a:pt x="32" y="231"/>
                    <a:pt x="32" y="231"/>
                  </a:cubicBezTo>
                  <a:cubicBezTo>
                    <a:pt x="32" y="232"/>
                    <a:pt x="31" y="232"/>
                    <a:pt x="32" y="233"/>
                  </a:cubicBezTo>
                  <a:cubicBezTo>
                    <a:pt x="32" y="233"/>
                    <a:pt x="32" y="233"/>
                    <a:pt x="32" y="233"/>
                  </a:cubicBezTo>
                  <a:cubicBezTo>
                    <a:pt x="32" y="234"/>
                    <a:pt x="32" y="234"/>
                    <a:pt x="32" y="234"/>
                  </a:cubicBezTo>
                  <a:cubicBezTo>
                    <a:pt x="32" y="234"/>
                    <a:pt x="32" y="234"/>
                    <a:pt x="32" y="234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2" y="236"/>
                    <a:pt x="32" y="236"/>
                    <a:pt x="32" y="236"/>
                  </a:cubicBezTo>
                  <a:cubicBezTo>
                    <a:pt x="32" y="237"/>
                    <a:pt x="32" y="237"/>
                    <a:pt x="32" y="237"/>
                  </a:cubicBezTo>
                  <a:cubicBezTo>
                    <a:pt x="32" y="237"/>
                    <a:pt x="32" y="237"/>
                    <a:pt x="32" y="237"/>
                  </a:cubicBezTo>
                  <a:cubicBezTo>
                    <a:pt x="32" y="238"/>
                    <a:pt x="32" y="238"/>
                    <a:pt x="32" y="238"/>
                  </a:cubicBezTo>
                  <a:cubicBezTo>
                    <a:pt x="32" y="238"/>
                    <a:pt x="32" y="238"/>
                    <a:pt x="32" y="238"/>
                  </a:cubicBezTo>
                  <a:cubicBezTo>
                    <a:pt x="31" y="239"/>
                    <a:pt x="32" y="239"/>
                    <a:pt x="32" y="240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55" y="253"/>
                    <a:pt x="57" y="253"/>
                    <a:pt x="57" y="253"/>
                  </a:cubicBezTo>
                  <a:cubicBezTo>
                    <a:pt x="92" y="233"/>
                    <a:pt x="92" y="233"/>
                    <a:pt x="92" y="233"/>
                  </a:cubicBezTo>
                  <a:cubicBezTo>
                    <a:pt x="92" y="233"/>
                    <a:pt x="92" y="232"/>
                    <a:pt x="92" y="232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9" name="î$ļîḑé">
              <a:extLst>
                <a:ext uri="{FF2B5EF4-FFF2-40B4-BE49-F238E27FC236}">
                  <a16:creationId xmlns:a16="http://schemas.microsoft.com/office/drawing/2014/main" id="{80DBC0E4-1A94-4CB3-B256-8D673FA52391}"/>
                </a:ext>
              </a:extLst>
            </p:cNvPr>
            <p:cNvSpPr/>
            <p:nvPr/>
          </p:nvSpPr>
          <p:spPr bwMode="auto">
            <a:xfrm>
              <a:off x="4773613" y="4046538"/>
              <a:ext cx="406400" cy="254000"/>
            </a:xfrm>
            <a:custGeom>
              <a:avLst/>
              <a:gdLst>
                <a:gd name="T0" fmla="*/ 23 w 123"/>
                <a:gd name="T1" fmla="*/ 77 h 77"/>
                <a:gd name="T2" fmla="*/ 44 w 123"/>
                <a:gd name="T3" fmla="*/ 67 h 77"/>
                <a:gd name="T4" fmla="*/ 44 w 123"/>
                <a:gd name="T5" fmla="*/ 65 h 77"/>
                <a:gd name="T6" fmla="*/ 44 w 123"/>
                <a:gd name="T7" fmla="*/ 64 h 77"/>
                <a:gd name="T8" fmla="*/ 44 w 123"/>
                <a:gd name="T9" fmla="*/ 63 h 77"/>
                <a:gd name="T10" fmla="*/ 44 w 123"/>
                <a:gd name="T11" fmla="*/ 61 h 77"/>
                <a:gd name="T12" fmla="*/ 44 w 123"/>
                <a:gd name="T13" fmla="*/ 60 h 77"/>
                <a:gd name="T14" fmla="*/ 44 w 123"/>
                <a:gd name="T15" fmla="*/ 59 h 77"/>
                <a:gd name="T16" fmla="*/ 52 w 123"/>
                <a:gd name="T17" fmla="*/ 62 h 77"/>
                <a:gd name="T18" fmla="*/ 70 w 123"/>
                <a:gd name="T19" fmla="*/ 51 h 77"/>
                <a:gd name="T20" fmla="*/ 70 w 123"/>
                <a:gd name="T21" fmla="*/ 49 h 77"/>
                <a:gd name="T22" fmla="*/ 70 w 123"/>
                <a:gd name="T23" fmla="*/ 48 h 77"/>
                <a:gd name="T24" fmla="*/ 70 w 123"/>
                <a:gd name="T25" fmla="*/ 47 h 77"/>
                <a:gd name="T26" fmla="*/ 70 w 123"/>
                <a:gd name="T27" fmla="*/ 46 h 77"/>
                <a:gd name="T28" fmla="*/ 70 w 123"/>
                <a:gd name="T29" fmla="*/ 45 h 77"/>
                <a:gd name="T30" fmla="*/ 75 w 123"/>
                <a:gd name="T31" fmla="*/ 47 h 77"/>
                <a:gd name="T32" fmla="*/ 96 w 123"/>
                <a:gd name="T33" fmla="*/ 37 h 77"/>
                <a:gd name="T34" fmla="*/ 96 w 123"/>
                <a:gd name="T35" fmla="*/ 35 h 77"/>
                <a:gd name="T36" fmla="*/ 96 w 123"/>
                <a:gd name="T37" fmla="*/ 34 h 77"/>
                <a:gd name="T38" fmla="*/ 96 w 123"/>
                <a:gd name="T39" fmla="*/ 33 h 77"/>
                <a:gd name="T40" fmla="*/ 96 w 123"/>
                <a:gd name="T41" fmla="*/ 31 h 77"/>
                <a:gd name="T42" fmla="*/ 96 w 123"/>
                <a:gd name="T43" fmla="*/ 30 h 77"/>
                <a:gd name="T44" fmla="*/ 96 w 123"/>
                <a:gd name="T45" fmla="*/ 29 h 77"/>
                <a:gd name="T46" fmla="*/ 104 w 123"/>
                <a:gd name="T47" fmla="*/ 32 h 77"/>
                <a:gd name="T48" fmla="*/ 122 w 123"/>
                <a:gd name="T49" fmla="*/ 20 h 77"/>
                <a:gd name="T50" fmla="*/ 122 w 123"/>
                <a:gd name="T51" fmla="*/ 19 h 77"/>
                <a:gd name="T52" fmla="*/ 122 w 123"/>
                <a:gd name="T53" fmla="*/ 18 h 77"/>
                <a:gd name="T54" fmla="*/ 122 w 123"/>
                <a:gd name="T55" fmla="*/ 17 h 77"/>
                <a:gd name="T56" fmla="*/ 122 w 123"/>
                <a:gd name="T57" fmla="*/ 16 h 77"/>
                <a:gd name="T58" fmla="*/ 122 w 123"/>
                <a:gd name="T59" fmla="*/ 15 h 77"/>
                <a:gd name="T60" fmla="*/ 100 w 123"/>
                <a:gd name="T61" fmla="*/ 1 h 77"/>
                <a:gd name="T62" fmla="*/ 79 w 123"/>
                <a:gd name="T63" fmla="*/ 11 h 77"/>
                <a:gd name="T64" fmla="*/ 78 w 123"/>
                <a:gd name="T65" fmla="*/ 12 h 77"/>
                <a:gd name="T66" fmla="*/ 78 w 123"/>
                <a:gd name="T67" fmla="*/ 13 h 77"/>
                <a:gd name="T68" fmla="*/ 78 w 123"/>
                <a:gd name="T69" fmla="*/ 15 h 77"/>
                <a:gd name="T70" fmla="*/ 78 w 123"/>
                <a:gd name="T71" fmla="*/ 16 h 77"/>
                <a:gd name="T72" fmla="*/ 78 w 123"/>
                <a:gd name="T73" fmla="*/ 17 h 77"/>
                <a:gd name="T74" fmla="*/ 79 w 123"/>
                <a:gd name="T75" fmla="*/ 18 h 77"/>
                <a:gd name="T76" fmla="*/ 71 w 123"/>
                <a:gd name="T77" fmla="*/ 15 h 77"/>
                <a:gd name="T78" fmla="*/ 52 w 123"/>
                <a:gd name="T79" fmla="*/ 27 h 77"/>
                <a:gd name="T80" fmla="*/ 52 w 123"/>
                <a:gd name="T81" fmla="*/ 28 h 77"/>
                <a:gd name="T82" fmla="*/ 52 w 123"/>
                <a:gd name="T83" fmla="*/ 29 h 77"/>
                <a:gd name="T84" fmla="*/ 52 w 123"/>
                <a:gd name="T85" fmla="*/ 30 h 77"/>
                <a:gd name="T86" fmla="*/ 52 w 123"/>
                <a:gd name="T87" fmla="*/ 31 h 77"/>
                <a:gd name="T88" fmla="*/ 52 w 123"/>
                <a:gd name="T89" fmla="*/ 33 h 77"/>
                <a:gd name="T90" fmla="*/ 48 w 123"/>
                <a:gd name="T91" fmla="*/ 31 h 77"/>
                <a:gd name="T92" fmla="*/ 27 w 123"/>
                <a:gd name="T93" fmla="*/ 41 h 77"/>
                <a:gd name="T94" fmla="*/ 26 w 123"/>
                <a:gd name="T95" fmla="*/ 42 h 77"/>
                <a:gd name="T96" fmla="*/ 26 w 123"/>
                <a:gd name="T97" fmla="*/ 44 h 77"/>
                <a:gd name="T98" fmla="*/ 26 w 123"/>
                <a:gd name="T99" fmla="*/ 45 h 77"/>
                <a:gd name="T100" fmla="*/ 26 w 123"/>
                <a:gd name="T101" fmla="*/ 46 h 77"/>
                <a:gd name="T102" fmla="*/ 26 w 123"/>
                <a:gd name="T103" fmla="*/ 47 h 77"/>
                <a:gd name="T104" fmla="*/ 26 w 123"/>
                <a:gd name="T105" fmla="*/ 48 h 77"/>
                <a:gd name="T106" fmla="*/ 19 w 123"/>
                <a:gd name="T107" fmla="*/ 46 h 77"/>
                <a:gd name="T108" fmla="*/ 0 w 123"/>
                <a:gd name="T109" fmla="*/ 57 h 77"/>
                <a:gd name="T110" fmla="*/ 0 w 123"/>
                <a:gd name="T111" fmla="*/ 58 h 77"/>
                <a:gd name="T112" fmla="*/ 0 w 123"/>
                <a:gd name="T113" fmla="*/ 59 h 77"/>
                <a:gd name="T114" fmla="*/ 0 w 123"/>
                <a:gd name="T115" fmla="*/ 60 h 77"/>
                <a:gd name="T116" fmla="*/ 0 w 123"/>
                <a:gd name="T117" fmla="*/ 62 h 77"/>
                <a:gd name="T118" fmla="*/ 0 w 123"/>
                <a:gd name="T119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" h="77">
                  <a:moveTo>
                    <a:pt x="1" y="64"/>
                  </a:moveTo>
                  <a:cubicBezTo>
                    <a:pt x="23" y="77"/>
                    <a:pt x="23" y="77"/>
                    <a:pt x="23" y="77"/>
                  </a:cubicBezTo>
                  <a:cubicBezTo>
                    <a:pt x="24" y="77"/>
                    <a:pt x="25" y="77"/>
                    <a:pt x="26" y="7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2"/>
                    <a:pt x="51" y="62"/>
                    <a:pt x="52" y="6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6" y="47"/>
                    <a:pt x="77" y="47"/>
                    <a:pt x="78" y="47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6"/>
                    <a:pt x="97" y="36"/>
                    <a:pt x="96" y="36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3" y="32"/>
                    <a:pt x="104" y="3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21"/>
                    <a:pt x="123" y="21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3" y="14"/>
                    <a:pt x="122" y="14"/>
                    <a:pt x="122" y="13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0"/>
                    <a:pt x="97" y="0"/>
                    <a:pt x="97" y="0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3" y="15"/>
                    <a:pt x="71" y="15"/>
                    <a:pt x="71" y="15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6"/>
                    <a:pt x="52" y="26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7" y="30"/>
                    <a:pt x="45" y="30"/>
                    <a:pt x="45" y="3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6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5"/>
                    <a:pt x="19" y="45"/>
                    <a:pt x="19" y="4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4"/>
                    <a:pt x="1" y="64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0" name="iṧ1îḋé">
              <a:extLst>
                <a:ext uri="{FF2B5EF4-FFF2-40B4-BE49-F238E27FC236}">
                  <a16:creationId xmlns:a16="http://schemas.microsoft.com/office/drawing/2014/main" id="{9DBA9F25-2E95-47F8-AF18-3BBA7DDDB1CC}"/>
                </a:ext>
              </a:extLst>
            </p:cNvPr>
            <p:cNvSpPr/>
            <p:nvPr/>
          </p:nvSpPr>
          <p:spPr bwMode="auto">
            <a:xfrm>
              <a:off x="5078413" y="3859213"/>
              <a:ext cx="1303338" cy="774700"/>
            </a:xfrm>
            <a:custGeom>
              <a:avLst/>
              <a:gdLst>
                <a:gd name="T0" fmla="*/ 48 w 395"/>
                <a:gd name="T1" fmla="*/ 218 h 235"/>
                <a:gd name="T2" fmla="*/ 56 w 395"/>
                <a:gd name="T3" fmla="*/ 217 h 235"/>
                <a:gd name="T4" fmla="*/ 74 w 395"/>
                <a:gd name="T5" fmla="*/ 203 h 235"/>
                <a:gd name="T6" fmla="*/ 79 w 395"/>
                <a:gd name="T7" fmla="*/ 202 h 235"/>
                <a:gd name="T8" fmla="*/ 100 w 395"/>
                <a:gd name="T9" fmla="*/ 189 h 235"/>
                <a:gd name="T10" fmla="*/ 100 w 395"/>
                <a:gd name="T11" fmla="*/ 184 h 235"/>
                <a:gd name="T12" fmla="*/ 126 w 395"/>
                <a:gd name="T13" fmla="*/ 174 h 235"/>
                <a:gd name="T14" fmla="*/ 126 w 395"/>
                <a:gd name="T15" fmla="*/ 170 h 235"/>
                <a:gd name="T16" fmla="*/ 152 w 395"/>
                <a:gd name="T17" fmla="*/ 160 h 235"/>
                <a:gd name="T18" fmla="*/ 152 w 395"/>
                <a:gd name="T19" fmla="*/ 156 h 235"/>
                <a:gd name="T20" fmla="*/ 179 w 395"/>
                <a:gd name="T21" fmla="*/ 145 h 235"/>
                <a:gd name="T22" fmla="*/ 179 w 395"/>
                <a:gd name="T23" fmla="*/ 141 h 235"/>
                <a:gd name="T24" fmla="*/ 205 w 395"/>
                <a:gd name="T25" fmla="*/ 131 h 235"/>
                <a:gd name="T26" fmla="*/ 205 w 395"/>
                <a:gd name="T27" fmla="*/ 127 h 235"/>
                <a:gd name="T28" fmla="*/ 230 w 395"/>
                <a:gd name="T29" fmla="*/ 117 h 235"/>
                <a:gd name="T30" fmla="*/ 231 w 395"/>
                <a:gd name="T31" fmla="*/ 112 h 235"/>
                <a:gd name="T32" fmla="*/ 238 w 395"/>
                <a:gd name="T33" fmla="*/ 112 h 235"/>
                <a:gd name="T34" fmla="*/ 257 w 395"/>
                <a:gd name="T35" fmla="*/ 98 h 235"/>
                <a:gd name="T36" fmla="*/ 262 w 395"/>
                <a:gd name="T37" fmla="*/ 97 h 235"/>
                <a:gd name="T38" fmla="*/ 283 w 395"/>
                <a:gd name="T39" fmla="*/ 84 h 235"/>
                <a:gd name="T40" fmla="*/ 283 w 395"/>
                <a:gd name="T41" fmla="*/ 79 h 235"/>
                <a:gd name="T42" fmla="*/ 309 w 395"/>
                <a:gd name="T43" fmla="*/ 69 h 235"/>
                <a:gd name="T44" fmla="*/ 309 w 395"/>
                <a:gd name="T45" fmla="*/ 65 h 235"/>
                <a:gd name="T46" fmla="*/ 335 w 395"/>
                <a:gd name="T47" fmla="*/ 55 h 235"/>
                <a:gd name="T48" fmla="*/ 335 w 395"/>
                <a:gd name="T49" fmla="*/ 50 h 235"/>
                <a:gd name="T50" fmla="*/ 395 w 395"/>
                <a:gd name="T51" fmla="*/ 20 h 235"/>
                <a:gd name="T52" fmla="*/ 395 w 395"/>
                <a:gd name="T53" fmla="*/ 16 h 235"/>
                <a:gd name="T54" fmla="*/ 317 w 395"/>
                <a:gd name="T55" fmla="*/ 32 h 235"/>
                <a:gd name="T56" fmla="*/ 317 w 395"/>
                <a:gd name="T57" fmla="*/ 36 h 235"/>
                <a:gd name="T58" fmla="*/ 291 w 395"/>
                <a:gd name="T59" fmla="*/ 46 h 235"/>
                <a:gd name="T60" fmla="*/ 291 w 395"/>
                <a:gd name="T61" fmla="*/ 51 h 235"/>
                <a:gd name="T62" fmla="*/ 283 w 395"/>
                <a:gd name="T63" fmla="*/ 51 h 235"/>
                <a:gd name="T64" fmla="*/ 265 w 395"/>
                <a:gd name="T65" fmla="*/ 65 h 235"/>
                <a:gd name="T66" fmla="*/ 260 w 395"/>
                <a:gd name="T67" fmla="*/ 66 h 235"/>
                <a:gd name="T68" fmla="*/ 239 w 395"/>
                <a:gd name="T69" fmla="*/ 79 h 235"/>
                <a:gd name="T70" fmla="*/ 239 w 395"/>
                <a:gd name="T71" fmla="*/ 84 h 235"/>
                <a:gd name="T72" fmla="*/ 213 w 395"/>
                <a:gd name="T73" fmla="*/ 94 h 235"/>
                <a:gd name="T74" fmla="*/ 213 w 395"/>
                <a:gd name="T75" fmla="*/ 98 h 235"/>
                <a:gd name="T76" fmla="*/ 187 w 395"/>
                <a:gd name="T77" fmla="*/ 108 h 235"/>
                <a:gd name="T78" fmla="*/ 187 w 395"/>
                <a:gd name="T79" fmla="*/ 112 h 235"/>
                <a:gd name="T80" fmla="*/ 161 w 395"/>
                <a:gd name="T81" fmla="*/ 123 h 235"/>
                <a:gd name="T82" fmla="*/ 161 w 395"/>
                <a:gd name="T83" fmla="*/ 127 h 235"/>
                <a:gd name="T84" fmla="*/ 135 w 395"/>
                <a:gd name="T85" fmla="*/ 137 h 235"/>
                <a:gd name="T86" fmla="*/ 135 w 395"/>
                <a:gd name="T87" fmla="*/ 141 h 235"/>
                <a:gd name="T88" fmla="*/ 109 w 395"/>
                <a:gd name="T89" fmla="*/ 151 h 235"/>
                <a:gd name="T90" fmla="*/ 109 w 395"/>
                <a:gd name="T91" fmla="*/ 156 h 235"/>
                <a:gd name="T92" fmla="*/ 101 w 395"/>
                <a:gd name="T93" fmla="*/ 156 h 235"/>
                <a:gd name="T94" fmla="*/ 82 w 395"/>
                <a:gd name="T95" fmla="*/ 170 h 235"/>
                <a:gd name="T96" fmla="*/ 78 w 395"/>
                <a:gd name="T97" fmla="*/ 171 h 235"/>
                <a:gd name="T98" fmla="*/ 56 w 395"/>
                <a:gd name="T99" fmla="*/ 185 h 235"/>
                <a:gd name="T100" fmla="*/ 57 w 395"/>
                <a:gd name="T101" fmla="*/ 189 h 235"/>
                <a:gd name="T102" fmla="*/ 30 w 395"/>
                <a:gd name="T103" fmla="*/ 199 h 235"/>
                <a:gd name="T104" fmla="*/ 30 w 395"/>
                <a:gd name="T105" fmla="*/ 203 h 235"/>
                <a:gd name="T106" fmla="*/ 0 w 395"/>
                <a:gd name="T107" fmla="*/ 216 h 235"/>
                <a:gd name="T108" fmla="*/ 0 w 395"/>
                <a:gd name="T109" fmla="*/ 22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5" h="235">
                  <a:moveTo>
                    <a:pt x="48" y="221"/>
                  </a:moveTo>
                  <a:cubicBezTo>
                    <a:pt x="48" y="221"/>
                    <a:pt x="48" y="221"/>
                    <a:pt x="48" y="221"/>
                  </a:cubicBezTo>
                  <a:cubicBezTo>
                    <a:pt x="48" y="220"/>
                    <a:pt x="48" y="220"/>
                    <a:pt x="48" y="220"/>
                  </a:cubicBezTo>
                  <a:cubicBezTo>
                    <a:pt x="48" y="219"/>
                    <a:pt x="48" y="219"/>
                    <a:pt x="48" y="219"/>
                  </a:cubicBezTo>
                  <a:cubicBezTo>
                    <a:pt x="48" y="219"/>
                    <a:pt x="48" y="219"/>
                    <a:pt x="48" y="219"/>
                  </a:cubicBezTo>
                  <a:cubicBezTo>
                    <a:pt x="48" y="218"/>
                    <a:pt x="48" y="218"/>
                    <a:pt x="48" y="218"/>
                  </a:cubicBezTo>
                  <a:cubicBezTo>
                    <a:pt x="48" y="218"/>
                    <a:pt x="48" y="218"/>
                    <a:pt x="48" y="218"/>
                  </a:cubicBezTo>
                  <a:cubicBezTo>
                    <a:pt x="48" y="217"/>
                    <a:pt x="48" y="217"/>
                    <a:pt x="48" y="217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48" y="215"/>
                    <a:pt x="48" y="215"/>
                    <a:pt x="48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4" y="218"/>
                    <a:pt x="55" y="218"/>
                    <a:pt x="56" y="217"/>
                  </a:cubicBezTo>
                  <a:cubicBezTo>
                    <a:pt x="74" y="207"/>
                    <a:pt x="74" y="207"/>
                    <a:pt x="74" y="207"/>
                  </a:cubicBezTo>
                  <a:cubicBezTo>
                    <a:pt x="74" y="207"/>
                    <a:pt x="74" y="207"/>
                    <a:pt x="74" y="206"/>
                  </a:cubicBezTo>
                  <a:cubicBezTo>
                    <a:pt x="74" y="206"/>
                    <a:pt x="74" y="206"/>
                    <a:pt x="74" y="206"/>
                  </a:cubicBezTo>
                  <a:cubicBezTo>
                    <a:pt x="74" y="205"/>
                    <a:pt x="74" y="205"/>
                    <a:pt x="74" y="205"/>
                  </a:cubicBezTo>
                  <a:cubicBezTo>
                    <a:pt x="74" y="204"/>
                    <a:pt x="74" y="204"/>
                    <a:pt x="74" y="204"/>
                  </a:cubicBezTo>
                  <a:cubicBezTo>
                    <a:pt x="74" y="204"/>
                    <a:pt x="74" y="204"/>
                    <a:pt x="74" y="204"/>
                  </a:cubicBezTo>
                  <a:cubicBezTo>
                    <a:pt x="74" y="203"/>
                    <a:pt x="74" y="203"/>
                    <a:pt x="74" y="203"/>
                  </a:cubicBezTo>
                  <a:cubicBezTo>
                    <a:pt x="74" y="203"/>
                    <a:pt x="74" y="203"/>
                    <a:pt x="74" y="203"/>
                  </a:cubicBezTo>
                  <a:cubicBezTo>
                    <a:pt x="74" y="202"/>
                    <a:pt x="74" y="202"/>
                    <a:pt x="74" y="202"/>
                  </a:cubicBezTo>
                  <a:cubicBezTo>
                    <a:pt x="74" y="201"/>
                    <a:pt x="74" y="201"/>
                    <a:pt x="74" y="201"/>
                  </a:cubicBezTo>
                  <a:cubicBezTo>
                    <a:pt x="74" y="201"/>
                    <a:pt x="74" y="201"/>
                    <a:pt x="74" y="201"/>
                  </a:cubicBezTo>
                  <a:cubicBezTo>
                    <a:pt x="74" y="200"/>
                    <a:pt x="74" y="200"/>
                    <a:pt x="74" y="200"/>
                  </a:cubicBezTo>
                  <a:cubicBezTo>
                    <a:pt x="74" y="199"/>
                    <a:pt x="74" y="199"/>
                    <a:pt x="74" y="199"/>
                  </a:cubicBezTo>
                  <a:cubicBezTo>
                    <a:pt x="79" y="202"/>
                    <a:pt x="79" y="202"/>
                    <a:pt x="79" y="202"/>
                  </a:cubicBezTo>
                  <a:cubicBezTo>
                    <a:pt x="80" y="203"/>
                    <a:pt x="81" y="203"/>
                    <a:pt x="82" y="20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1" y="191"/>
                    <a:pt x="100" y="191"/>
                  </a:cubicBezTo>
                  <a:cubicBezTo>
                    <a:pt x="100" y="191"/>
                    <a:pt x="100" y="191"/>
                    <a:pt x="100" y="191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9"/>
                    <a:pt x="100" y="189"/>
                    <a:pt x="100" y="189"/>
                  </a:cubicBezTo>
                  <a:cubicBezTo>
                    <a:pt x="100" y="189"/>
                    <a:pt x="100" y="189"/>
                    <a:pt x="100" y="189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100" y="187"/>
                    <a:pt x="100" y="187"/>
                    <a:pt x="100" y="187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6" y="188"/>
                    <a:pt x="107" y="188"/>
                    <a:pt x="108" y="187"/>
                  </a:cubicBezTo>
                  <a:cubicBezTo>
                    <a:pt x="126" y="177"/>
                    <a:pt x="126" y="177"/>
                    <a:pt x="126" y="177"/>
                  </a:cubicBezTo>
                  <a:cubicBezTo>
                    <a:pt x="126" y="177"/>
                    <a:pt x="127" y="176"/>
                    <a:pt x="126" y="176"/>
                  </a:cubicBezTo>
                  <a:cubicBezTo>
                    <a:pt x="126" y="175"/>
                    <a:pt x="126" y="175"/>
                    <a:pt x="126" y="175"/>
                  </a:cubicBezTo>
                  <a:cubicBezTo>
                    <a:pt x="126" y="175"/>
                    <a:pt x="126" y="175"/>
                    <a:pt x="126" y="175"/>
                  </a:cubicBezTo>
                  <a:cubicBezTo>
                    <a:pt x="126" y="174"/>
                    <a:pt x="126" y="174"/>
                    <a:pt x="126" y="174"/>
                  </a:cubicBezTo>
                  <a:cubicBezTo>
                    <a:pt x="126" y="174"/>
                    <a:pt x="126" y="174"/>
                    <a:pt x="126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6" y="169"/>
                    <a:pt x="126" y="169"/>
                    <a:pt x="126" y="169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2" y="173"/>
                    <a:pt x="133" y="173"/>
                    <a:pt x="134" y="172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2"/>
                    <a:pt x="153" y="161"/>
                    <a:pt x="152" y="161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2" y="157"/>
                    <a:pt x="152" y="157"/>
                    <a:pt x="152" y="15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2" y="155"/>
                    <a:pt x="152" y="155"/>
                    <a:pt x="152" y="155"/>
                  </a:cubicBezTo>
                  <a:cubicBezTo>
                    <a:pt x="152" y="154"/>
                    <a:pt x="152" y="154"/>
                    <a:pt x="152" y="154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60" y="158"/>
                    <a:pt x="160" y="157"/>
                  </a:cubicBezTo>
                  <a:cubicBezTo>
                    <a:pt x="178" y="147"/>
                    <a:pt x="178" y="147"/>
                    <a:pt x="178" y="147"/>
                  </a:cubicBezTo>
                  <a:cubicBezTo>
                    <a:pt x="179" y="147"/>
                    <a:pt x="179" y="146"/>
                    <a:pt x="179" y="146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79" y="144"/>
                    <a:pt x="179" y="144"/>
                    <a:pt x="179" y="144"/>
                  </a:cubicBezTo>
                  <a:cubicBezTo>
                    <a:pt x="179" y="144"/>
                    <a:pt x="179" y="144"/>
                    <a:pt x="179" y="144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9" y="142"/>
                    <a:pt x="179" y="142"/>
                    <a:pt x="179" y="142"/>
                  </a:cubicBezTo>
                  <a:cubicBezTo>
                    <a:pt x="179" y="142"/>
                    <a:pt x="179" y="142"/>
                    <a:pt x="179" y="142"/>
                  </a:cubicBezTo>
                  <a:cubicBezTo>
                    <a:pt x="179" y="141"/>
                    <a:pt x="179" y="141"/>
                    <a:pt x="179" y="141"/>
                  </a:cubicBezTo>
                  <a:cubicBezTo>
                    <a:pt x="179" y="141"/>
                    <a:pt x="179" y="141"/>
                    <a:pt x="179" y="141"/>
                  </a:cubicBezTo>
                  <a:cubicBezTo>
                    <a:pt x="179" y="140"/>
                    <a:pt x="179" y="140"/>
                    <a:pt x="179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4" y="143"/>
                    <a:pt x="186" y="143"/>
                    <a:pt x="186" y="142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2"/>
                    <a:pt x="205" y="131"/>
                    <a:pt x="205" y="131"/>
                  </a:cubicBezTo>
                  <a:cubicBezTo>
                    <a:pt x="205" y="130"/>
                    <a:pt x="205" y="130"/>
                    <a:pt x="205" y="130"/>
                  </a:cubicBezTo>
                  <a:cubicBezTo>
                    <a:pt x="205" y="130"/>
                    <a:pt x="205" y="130"/>
                    <a:pt x="205" y="130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205" y="125"/>
                    <a:pt x="205" y="125"/>
                    <a:pt x="205" y="125"/>
                  </a:cubicBezTo>
                  <a:cubicBezTo>
                    <a:pt x="204" y="124"/>
                    <a:pt x="204" y="124"/>
                    <a:pt x="204" y="124"/>
                  </a:cubicBezTo>
                  <a:cubicBezTo>
                    <a:pt x="209" y="127"/>
                    <a:pt x="209" y="127"/>
                    <a:pt x="209" y="127"/>
                  </a:cubicBezTo>
                  <a:cubicBezTo>
                    <a:pt x="210" y="128"/>
                    <a:pt x="212" y="128"/>
                    <a:pt x="212" y="127"/>
                  </a:cubicBezTo>
                  <a:cubicBezTo>
                    <a:pt x="230" y="117"/>
                    <a:pt x="230" y="117"/>
                    <a:pt x="230" y="117"/>
                  </a:cubicBezTo>
                  <a:cubicBezTo>
                    <a:pt x="231" y="117"/>
                    <a:pt x="231" y="116"/>
                    <a:pt x="231" y="116"/>
                  </a:cubicBezTo>
                  <a:cubicBezTo>
                    <a:pt x="231" y="115"/>
                    <a:pt x="231" y="115"/>
                    <a:pt x="231" y="115"/>
                  </a:cubicBezTo>
                  <a:cubicBezTo>
                    <a:pt x="231" y="115"/>
                    <a:pt x="231" y="115"/>
                    <a:pt x="231" y="115"/>
                  </a:cubicBezTo>
                  <a:cubicBezTo>
                    <a:pt x="231" y="114"/>
                    <a:pt x="231" y="114"/>
                    <a:pt x="231" y="114"/>
                  </a:cubicBezTo>
                  <a:cubicBezTo>
                    <a:pt x="231" y="114"/>
                    <a:pt x="231" y="114"/>
                    <a:pt x="231" y="114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12"/>
                    <a:pt x="231" y="112"/>
                    <a:pt x="231" y="112"/>
                  </a:cubicBezTo>
                  <a:cubicBezTo>
                    <a:pt x="231" y="112"/>
                    <a:pt x="231" y="112"/>
                    <a:pt x="231" y="112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5" y="112"/>
                    <a:pt x="235" y="112"/>
                    <a:pt x="235" y="112"/>
                  </a:cubicBezTo>
                  <a:cubicBezTo>
                    <a:pt x="236" y="113"/>
                    <a:pt x="238" y="113"/>
                    <a:pt x="238" y="112"/>
                  </a:cubicBezTo>
                  <a:cubicBezTo>
                    <a:pt x="256" y="102"/>
                    <a:pt x="256" y="102"/>
                    <a:pt x="256" y="102"/>
                  </a:cubicBezTo>
                  <a:cubicBezTo>
                    <a:pt x="257" y="102"/>
                    <a:pt x="257" y="101"/>
                    <a:pt x="257" y="101"/>
                  </a:cubicBezTo>
                  <a:cubicBezTo>
                    <a:pt x="257" y="100"/>
                    <a:pt x="257" y="100"/>
                    <a:pt x="257" y="100"/>
                  </a:cubicBezTo>
                  <a:cubicBezTo>
                    <a:pt x="257" y="100"/>
                    <a:pt x="257" y="100"/>
                    <a:pt x="257" y="100"/>
                  </a:cubicBezTo>
                  <a:cubicBezTo>
                    <a:pt x="257" y="99"/>
                    <a:pt x="257" y="99"/>
                    <a:pt x="257" y="99"/>
                  </a:cubicBezTo>
                  <a:cubicBezTo>
                    <a:pt x="257" y="99"/>
                    <a:pt x="257" y="99"/>
                    <a:pt x="257" y="99"/>
                  </a:cubicBezTo>
                  <a:cubicBezTo>
                    <a:pt x="257" y="98"/>
                    <a:pt x="257" y="98"/>
                    <a:pt x="257" y="98"/>
                  </a:cubicBezTo>
                  <a:cubicBezTo>
                    <a:pt x="257" y="97"/>
                    <a:pt x="257" y="97"/>
                    <a:pt x="257" y="97"/>
                  </a:cubicBezTo>
                  <a:cubicBezTo>
                    <a:pt x="257" y="97"/>
                    <a:pt x="257" y="97"/>
                    <a:pt x="257" y="97"/>
                  </a:cubicBezTo>
                  <a:cubicBezTo>
                    <a:pt x="257" y="96"/>
                    <a:pt x="257" y="96"/>
                    <a:pt x="257" y="96"/>
                  </a:cubicBezTo>
                  <a:cubicBezTo>
                    <a:pt x="257" y="96"/>
                    <a:pt x="257" y="96"/>
                    <a:pt x="257" y="96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62" y="97"/>
                    <a:pt x="262" y="97"/>
                    <a:pt x="262" y="97"/>
                  </a:cubicBezTo>
                  <a:cubicBezTo>
                    <a:pt x="262" y="98"/>
                    <a:pt x="264" y="98"/>
                    <a:pt x="264" y="97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3" y="87"/>
                    <a:pt x="283" y="86"/>
                    <a:pt x="283" y="86"/>
                  </a:cubicBezTo>
                  <a:cubicBezTo>
                    <a:pt x="283" y="85"/>
                    <a:pt x="283" y="85"/>
                    <a:pt x="283" y="85"/>
                  </a:cubicBezTo>
                  <a:cubicBezTo>
                    <a:pt x="283" y="85"/>
                    <a:pt x="283" y="85"/>
                    <a:pt x="283" y="85"/>
                  </a:cubicBezTo>
                  <a:cubicBezTo>
                    <a:pt x="283" y="84"/>
                    <a:pt x="283" y="84"/>
                    <a:pt x="283" y="84"/>
                  </a:cubicBezTo>
                  <a:cubicBezTo>
                    <a:pt x="283" y="84"/>
                    <a:pt x="283" y="84"/>
                    <a:pt x="283" y="84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2"/>
                    <a:pt x="283" y="82"/>
                    <a:pt x="283" y="82"/>
                  </a:cubicBezTo>
                  <a:cubicBezTo>
                    <a:pt x="283" y="82"/>
                    <a:pt x="283" y="82"/>
                    <a:pt x="283" y="82"/>
                  </a:cubicBezTo>
                  <a:cubicBezTo>
                    <a:pt x="283" y="81"/>
                    <a:pt x="283" y="81"/>
                    <a:pt x="283" y="81"/>
                  </a:cubicBezTo>
                  <a:cubicBezTo>
                    <a:pt x="283" y="81"/>
                    <a:pt x="283" y="81"/>
                    <a:pt x="283" y="81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8" y="82"/>
                    <a:pt x="288" y="82"/>
                    <a:pt x="288" y="82"/>
                  </a:cubicBezTo>
                  <a:cubicBezTo>
                    <a:pt x="288" y="83"/>
                    <a:pt x="290" y="83"/>
                    <a:pt x="291" y="8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9" y="72"/>
                    <a:pt x="309" y="71"/>
                    <a:pt x="309" y="71"/>
                  </a:cubicBezTo>
                  <a:cubicBezTo>
                    <a:pt x="309" y="70"/>
                    <a:pt x="309" y="70"/>
                    <a:pt x="309" y="70"/>
                  </a:cubicBezTo>
                  <a:cubicBezTo>
                    <a:pt x="309" y="70"/>
                    <a:pt x="309" y="70"/>
                    <a:pt x="309" y="70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7"/>
                    <a:pt x="309" y="67"/>
                    <a:pt x="309" y="67"/>
                  </a:cubicBezTo>
                  <a:cubicBezTo>
                    <a:pt x="309" y="67"/>
                    <a:pt x="309" y="67"/>
                    <a:pt x="309" y="67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5"/>
                    <a:pt x="309" y="65"/>
                    <a:pt x="309" y="65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4" y="67"/>
                    <a:pt x="316" y="68"/>
                    <a:pt x="317" y="67"/>
                  </a:cubicBezTo>
                  <a:cubicBezTo>
                    <a:pt x="334" y="57"/>
                    <a:pt x="334" y="57"/>
                    <a:pt x="334" y="57"/>
                  </a:cubicBezTo>
                  <a:cubicBezTo>
                    <a:pt x="335" y="57"/>
                    <a:pt x="335" y="56"/>
                    <a:pt x="335" y="56"/>
                  </a:cubicBezTo>
                  <a:cubicBezTo>
                    <a:pt x="335" y="55"/>
                    <a:pt x="335" y="55"/>
                    <a:pt x="335" y="55"/>
                  </a:cubicBezTo>
                  <a:cubicBezTo>
                    <a:pt x="335" y="55"/>
                    <a:pt x="335" y="55"/>
                    <a:pt x="335" y="55"/>
                  </a:cubicBezTo>
                  <a:cubicBezTo>
                    <a:pt x="335" y="54"/>
                    <a:pt x="335" y="54"/>
                    <a:pt x="335" y="54"/>
                  </a:cubicBezTo>
                  <a:cubicBezTo>
                    <a:pt x="335" y="53"/>
                    <a:pt x="335" y="53"/>
                    <a:pt x="335" y="53"/>
                  </a:cubicBezTo>
                  <a:cubicBezTo>
                    <a:pt x="335" y="53"/>
                    <a:pt x="335" y="53"/>
                    <a:pt x="335" y="53"/>
                  </a:cubicBezTo>
                  <a:cubicBezTo>
                    <a:pt x="335" y="52"/>
                    <a:pt x="335" y="52"/>
                    <a:pt x="335" y="52"/>
                  </a:cubicBezTo>
                  <a:cubicBezTo>
                    <a:pt x="335" y="52"/>
                    <a:pt x="335" y="52"/>
                    <a:pt x="335" y="52"/>
                  </a:cubicBezTo>
                  <a:cubicBezTo>
                    <a:pt x="335" y="51"/>
                    <a:pt x="335" y="51"/>
                    <a:pt x="335" y="51"/>
                  </a:cubicBezTo>
                  <a:cubicBezTo>
                    <a:pt x="335" y="50"/>
                    <a:pt x="335" y="50"/>
                    <a:pt x="335" y="50"/>
                  </a:cubicBezTo>
                  <a:cubicBezTo>
                    <a:pt x="335" y="50"/>
                    <a:pt x="335" y="50"/>
                    <a:pt x="335" y="50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40" y="52"/>
                    <a:pt x="340" y="52"/>
                    <a:pt x="340" y="52"/>
                  </a:cubicBezTo>
                  <a:cubicBezTo>
                    <a:pt x="341" y="52"/>
                    <a:pt x="342" y="53"/>
                    <a:pt x="343" y="52"/>
                  </a:cubicBezTo>
                  <a:cubicBezTo>
                    <a:pt x="395" y="22"/>
                    <a:pt x="395" y="22"/>
                    <a:pt x="395" y="22"/>
                  </a:cubicBezTo>
                  <a:cubicBezTo>
                    <a:pt x="395" y="22"/>
                    <a:pt x="395" y="21"/>
                    <a:pt x="395" y="21"/>
                  </a:cubicBezTo>
                  <a:cubicBezTo>
                    <a:pt x="395" y="20"/>
                    <a:pt x="395" y="20"/>
                    <a:pt x="395" y="20"/>
                  </a:cubicBezTo>
                  <a:cubicBezTo>
                    <a:pt x="395" y="20"/>
                    <a:pt x="395" y="20"/>
                    <a:pt x="395" y="20"/>
                  </a:cubicBezTo>
                  <a:cubicBezTo>
                    <a:pt x="395" y="19"/>
                    <a:pt x="395" y="19"/>
                    <a:pt x="395" y="19"/>
                  </a:cubicBezTo>
                  <a:cubicBezTo>
                    <a:pt x="395" y="19"/>
                    <a:pt x="395" y="19"/>
                    <a:pt x="395" y="19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7"/>
                    <a:pt x="395" y="17"/>
                    <a:pt x="395" y="17"/>
                  </a:cubicBezTo>
                  <a:cubicBezTo>
                    <a:pt x="395" y="17"/>
                    <a:pt x="395" y="17"/>
                    <a:pt x="395" y="17"/>
                  </a:cubicBezTo>
                  <a:cubicBezTo>
                    <a:pt x="395" y="16"/>
                    <a:pt x="395" y="16"/>
                    <a:pt x="395" y="16"/>
                  </a:cubicBezTo>
                  <a:cubicBezTo>
                    <a:pt x="395" y="16"/>
                    <a:pt x="395" y="16"/>
                    <a:pt x="395" y="16"/>
                  </a:cubicBezTo>
                  <a:cubicBezTo>
                    <a:pt x="395" y="15"/>
                    <a:pt x="395" y="15"/>
                    <a:pt x="395" y="15"/>
                  </a:cubicBezTo>
                  <a:cubicBezTo>
                    <a:pt x="395" y="15"/>
                    <a:pt x="395" y="14"/>
                    <a:pt x="394" y="14"/>
                  </a:cubicBezTo>
                  <a:cubicBezTo>
                    <a:pt x="372" y="1"/>
                    <a:pt x="372" y="1"/>
                    <a:pt x="372" y="1"/>
                  </a:cubicBezTo>
                  <a:cubicBezTo>
                    <a:pt x="371" y="1"/>
                    <a:pt x="370" y="0"/>
                    <a:pt x="369" y="1"/>
                  </a:cubicBezTo>
                  <a:cubicBezTo>
                    <a:pt x="317" y="31"/>
                    <a:pt x="317" y="31"/>
                    <a:pt x="317" y="31"/>
                  </a:cubicBezTo>
                  <a:cubicBezTo>
                    <a:pt x="317" y="31"/>
                    <a:pt x="317" y="32"/>
                    <a:pt x="317" y="32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7" y="34"/>
                    <a:pt x="317" y="34"/>
                    <a:pt x="317" y="34"/>
                  </a:cubicBezTo>
                  <a:cubicBezTo>
                    <a:pt x="317" y="34"/>
                    <a:pt x="317" y="34"/>
                    <a:pt x="317" y="34"/>
                  </a:cubicBezTo>
                  <a:cubicBezTo>
                    <a:pt x="317" y="35"/>
                    <a:pt x="317" y="35"/>
                    <a:pt x="317" y="35"/>
                  </a:cubicBezTo>
                  <a:cubicBezTo>
                    <a:pt x="317" y="36"/>
                    <a:pt x="317" y="36"/>
                    <a:pt x="317" y="36"/>
                  </a:cubicBezTo>
                  <a:cubicBezTo>
                    <a:pt x="317" y="36"/>
                    <a:pt x="317" y="36"/>
                    <a:pt x="317" y="36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17" y="38"/>
                    <a:pt x="317" y="38"/>
                    <a:pt x="317" y="38"/>
                  </a:cubicBezTo>
                  <a:cubicBezTo>
                    <a:pt x="317" y="39"/>
                    <a:pt x="317" y="39"/>
                    <a:pt x="317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0" y="35"/>
                    <a:pt x="309" y="36"/>
                  </a:cubicBezTo>
                  <a:cubicBezTo>
                    <a:pt x="291" y="46"/>
                    <a:pt x="291" y="46"/>
                    <a:pt x="291" y="46"/>
                  </a:cubicBezTo>
                  <a:cubicBezTo>
                    <a:pt x="291" y="46"/>
                    <a:pt x="291" y="47"/>
                    <a:pt x="291" y="47"/>
                  </a:cubicBezTo>
                  <a:cubicBezTo>
                    <a:pt x="291" y="48"/>
                    <a:pt x="291" y="48"/>
                    <a:pt x="291" y="48"/>
                  </a:cubicBezTo>
                  <a:cubicBezTo>
                    <a:pt x="291" y="48"/>
                    <a:pt x="291" y="48"/>
                    <a:pt x="291" y="48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91" y="53"/>
                    <a:pt x="291" y="53"/>
                    <a:pt x="291" y="53"/>
                  </a:cubicBezTo>
                  <a:cubicBezTo>
                    <a:pt x="291" y="54"/>
                    <a:pt x="291" y="54"/>
                    <a:pt x="291" y="54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85" y="50"/>
                    <a:pt x="284" y="50"/>
                    <a:pt x="283" y="51"/>
                  </a:cubicBezTo>
                  <a:cubicBezTo>
                    <a:pt x="265" y="61"/>
                    <a:pt x="265" y="61"/>
                    <a:pt x="265" y="61"/>
                  </a:cubicBezTo>
                  <a:cubicBezTo>
                    <a:pt x="265" y="61"/>
                    <a:pt x="265" y="62"/>
                    <a:pt x="265" y="62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8"/>
                    <a:pt x="265" y="68"/>
                    <a:pt x="265" y="68"/>
                  </a:cubicBezTo>
                  <a:cubicBezTo>
                    <a:pt x="265" y="69"/>
                    <a:pt x="265" y="69"/>
                    <a:pt x="265" y="69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5"/>
                    <a:pt x="258" y="65"/>
                    <a:pt x="257" y="6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7"/>
                    <a:pt x="239" y="77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2"/>
                    <a:pt x="239" y="82"/>
                    <a:pt x="239" y="82"/>
                  </a:cubicBezTo>
                  <a:cubicBezTo>
                    <a:pt x="239" y="82"/>
                    <a:pt x="239" y="82"/>
                    <a:pt x="239" y="82"/>
                  </a:cubicBezTo>
                  <a:cubicBezTo>
                    <a:pt x="239" y="83"/>
                    <a:pt x="239" y="83"/>
                    <a:pt x="239" y="83"/>
                  </a:cubicBezTo>
                  <a:cubicBezTo>
                    <a:pt x="239" y="84"/>
                    <a:pt x="239" y="84"/>
                    <a:pt x="239" y="84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3" y="80"/>
                    <a:pt x="232" y="80"/>
                    <a:pt x="231" y="81"/>
                  </a:cubicBezTo>
                  <a:cubicBezTo>
                    <a:pt x="213" y="91"/>
                    <a:pt x="213" y="91"/>
                    <a:pt x="213" y="91"/>
                  </a:cubicBezTo>
                  <a:cubicBezTo>
                    <a:pt x="213" y="91"/>
                    <a:pt x="213" y="92"/>
                    <a:pt x="213" y="92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08" y="96"/>
                    <a:pt x="208" y="96"/>
                    <a:pt x="208" y="96"/>
                  </a:cubicBezTo>
                  <a:cubicBezTo>
                    <a:pt x="207" y="95"/>
                    <a:pt x="206" y="95"/>
                    <a:pt x="205" y="9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6" y="107"/>
                    <a:pt x="187" y="107"/>
                  </a:cubicBezTo>
                  <a:cubicBezTo>
                    <a:pt x="187" y="108"/>
                    <a:pt x="187" y="108"/>
                    <a:pt x="187" y="108"/>
                  </a:cubicBezTo>
                  <a:cubicBezTo>
                    <a:pt x="187" y="108"/>
                    <a:pt x="187" y="108"/>
                    <a:pt x="187" y="108"/>
                  </a:cubicBezTo>
                  <a:cubicBezTo>
                    <a:pt x="187" y="109"/>
                    <a:pt x="187" y="109"/>
                    <a:pt x="187" y="109"/>
                  </a:cubicBezTo>
                  <a:cubicBezTo>
                    <a:pt x="187" y="110"/>
                    <a:pt x="187" y="110"/>
                    <a:pt x="187" y="110"/>
                  </a:cubicBezTo>
                  <a:cubicBezTo>
                    <a:pt x="187" y="110"/>
                    <a:pt x="187" y="110"/>
                    <a:pt x="187" y="110"/>
                  </a:cubicBezTo>
                  <a:cubicBezTo>
                    <a:pt x="187" y="111"/>
                    <a:pt x="187" y="111"/>
                    <a:pt x="187" y="111"/>
                  </a:cubicBezTo>
                  <a:cubicBezTo>
                    <a:pt x="187" y="111"/>
                    <a:pt x="187" y="111"/>
                    <a:pt x="187" y="111"/>
                  </a:cubicBezTo>
                  <a:cubicBezTo>
                    <a:pt x="187" y="112"/>
                    <a:pt x="187" y="112"/>
                    <a:pt x="187" y="112"/>
                  </a:cubicBezTo>
                  <a:cubicBezTo>
                    <a:pt x="187" y="112"/>
                    <a:pt x="187" y="112"/>
                    <a:pt x="187" y="112"/>
                  </a:cubicBezTo>
                  <a:cubicBezTo>
                    <a:pt x="187" y="113"/>
                    <a:pt x="187" y="113"/>
                    <a:pt x="187" y="113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2" y="111"/>
                    <a:pt x="182" y="111"/>
                    <a:pt x="182" y="111"/>
                  </a:cubicBezTo>
                  <a:cubicBezTo>
                    <a:pt x="181" y="111"/>
                    <a:pt x="180" y="110"/>
                    <a:pt x="179" y="111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1" y="121"/>
                    <a:pt x="160" y="122"/>
                    <a:pt x="161" y="122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61" y="124"/>
                    <a:pt x="161" y="124"/>
                    <a:pt x="161" y="124"/>
                  </a:cubicBezTo>
                  <a:cubicBezTo>
                    <a:pt x="161" y="125"/>
                    <a:pt x="161" y="125"/>
                    <a:pt x="161" y="125"/>
                  </a:cubicBezTo>
                  <a:cubicBezTo>
                    <a:pt x="161" y="125"/>
                    <a:pt x="161" y="125"/>
                    <a:pt x="161" y="125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56" y="126"/>
                    <a:pt x="156" y="126"/>
                    <a:pt x="156" y="126"/>
                  </a:cubicBezTo>
                  <a:cubicBezTo>
                    <a:pt x="155" y="126"/>
                    <a:pt x="154" y="125"/>
                    <a:pt x="153" y="126"/>
                  </a:cubicBezTo>
                  <a:cubicBezTo>
                    <a:pt x="135" y="136"/>
                    <a:pt x="135" y="136"/>
                    <a:pt x="135" y="136"/>
                  </a:cubicBezTo>
                  <a:cubicBezTo>
                    <a:pt x="135" y="136"/>
                    <a:pt x="134" y="137"/>
                    <a:pt x="135" y="137"/>
                  </a:cubicBezTo>
                  <a:cubicBezTo>
                    <a:pt x="135" y="138"/>
                    <a:pt x="135" y="138"/>
                    <a:pt x="135" y="138"/>
                  </a:cubicBezTo>
                  <a:cubicBezTo>
                    <a:pt x="135" y="138"/>
                    <a:pt x="135" y="138"/>
                    <a:pt x="135" y="138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2"/>
                    <a:pt x="135" y="142"/>
                    <a:pt x="135" y="142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7" y="141"/>
                    <a:pt x="127" y="141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8" y="152"/>
                    <a:pt x="108" y="152"/>
                    <a:pt x="109" y="152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09" y="158"/>
                    <a:pt x="109" y="158"/>
                    <a:pt x="109" y="158"/>
                  </a:cubicBezTo>
                  <a:cubicBezTo>
                    <a:pt x="109" y="158"/>
                    <a:pt x="109" y="158"/>
                    <a:pt x="109" y="158"/>
                  </a:cubicBezTo>
                  <a:cubicBezTo>
                    <a:pt x="109" y="159"/>
                    <a:pt x="109" y="159"/>
                    <a:pt x="109" y="159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1" y="156"/>
                    <a:pt x="101" y="156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8"/>
                    <a:pt x="82" y="168"/>
                    <a:pt x="82" y="168"/>
                  </a:cubicBezTo>
                  <a:cubicBezTo>
                    <a:pt x="82" y="168"/>
                    <a:pt x="82" y="168"/>
                    <a:pt x="82" y="168"/>
                  </a:cubicBezTo>
                  <a:cubicBezTo>
                    <a:pt x="82" y="169"/>
                    <a:pt x="82" y="169"/>
                    <a:pt x="82" y="169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0"/>
                    <a:pt x="82" y="170"/>
                    <a:pt x="82" y="170"/>
                  </a:cubicBezTo>
                  <a:cubicBezTo>
                    <a:pt x="82" y="171"/>
                    <a:pt x="82" y="171"/>
                    <a:pt x="82" y="171"/>
                  </a:cubicBezTo>
                  <a:cubicBezTo>
                    <a:pt x="82" y="171"/>
                    <a:pt x="82" y="171"/>
                    <a:pt x="82" y="171"/>
                  </a:cubicBezTo>
                  <a:cubicBezTo>
                    <a:pt x="82" y="172"/>
                    <a:pt x="82" y="172"/>
                    <a:pt x="82" y="172"/>
                  </a:cubicBezTo>
                  <a:cubicBezTo>
                    <a:pt x="82" y="173"/>
                    <a:pt x="82" y="173"/>
                    <a:pt x="82" y="173"/>
                  </a:cubicBezTo>
                  <a:cubicBezTo>
                    <a:pt x="82" y="173"/>
                    <a:pt x="82" y="173"/>
                    <a:pt x="82" y="173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78" y="171"/>
                    <a:pt x="78" y="171"/>
                    <a:pt x="78" y="171"/>
                  </a:cubicBezTo>
                  <a:cubicBezTo>
                    <a:pt x="77" y="171"/>
                    <a:pt x="75" y="171"/>
                    <a:pt x="75" y="171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88"/>
                    <a:pt x="56" y="188"/>
                    <a:pt x="56" y="188"/>
                  </a:cubicBezTo>
                  <a:cubicBezTo>
                    <a:pt x="56" y="188"/>
                    <a:pt x="56" y="188"/>
                    <a:pt x="56" y="188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1" y="186"/>
                    <a:pt x="49" y="186"/>
                    <a:pt x="49" y="186"/>
                  </a:cubicBezTo>
                  <a:cubicBezTo>
                    <a:pt x="31" y="196"/>
                    <a:pt x="31" y="196"/>
                    <a:pt x="31" y="196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30" y="199"/>
                    <a:pt x="30" y="199"/>
                    <a:pt x="30" y="199"/>
                  </a:cubicBezTo>
                  <a:cubicBezTo>
                    <a:pt x="30" y="199"/>
                    <a:pt x="30" y="199"/>
                    <a:pt x="30" y="199"/>
                  </a:cubicBezTo>
                  <a:cubicBezTo>
                    <a:pt x="30" y="200"/>
                    <a:pt x="30" y="200"/>
                    <a:pt x="30" y="200"/>
                  </a:cubicBezTo>
                  <a:cubicBezTo>
                    <a:pt x="30" y="200"/>
                    <a:pt x="30" y="200"/>
                    <a:pt x="30" y="200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2"/>
                    <a:pt x="30" y="202"/>
                    <a:pt x="30" y="202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0" y="204"/>
                    <a:pt x="30" y="204"/>
                    <a:pt x="30" y="204"/>
                  </a:cubicBezTo>
                  <a:cubicBezTo>
                    <a:pt x="26" y="201"/>
                    <a:pt x="26" y="201"/>
                    <a:pt x="26" y="201"/>
                  </a:cubicBezTo>
                  <a:cubicBezTo>
                    <a:pt x="25" y="201"/>
                    <a:pt x="23" y="201"/>
                    <a:pt x="23" y="201"/>
                  </a:cubicBezTo>
                  <a:cubicBezTo>
                    <a:pt x="1" y="214"/>
                    <a:pt x="1" y="214"/>
                    <a:pt x="1" y="214"/>
                  </a:cubicBezTo>
                  <a:cubicBezTo>
                    <a:pt x="0" y="214"/>
                    <a:pt x="0" y="214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0" y="222"/>
                    <a:pt x="1" y="222"/>
                  </a:cubicBezTo>
                  <a:cubicBezTo>
                    <a:pt x="23" y="235"/>
                    <a:pt x="23" y="235"/>
                    <a:pt x="23" y="235"/>
                  </a:cubicBezTo>
                  <a:cubicBezTo>
                    <a:pt x="24" y="235"/>
                    <a:pt x="25" y="235"/>
                    <a:pt x="26" y="235"/>
                  </a:cubicBezTo>
                  <a:cubicBezTo>
                    <a:pt x="48" y="222"/>
                    <a:pt x="48" y="222"/>
                    <a:pt x="48" y="222"/>
                  </a:cubicBezTo>
                  <a:cubicBezTo>
                    <a:pt x="48" y="222"/>
                    <a:pt x="48" y="222"/>
                    <a:pt x="48" y="221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1" name="ïşḻíḓé">
              <a:extLst>
                <a:ext uri="{FF2B5EF4-FFF2-40B4-BE49-F238E27FC236}">
                  <a16:creationId xmlns:a16="http://schemas.microsoft.com/office/drawing/2014/main" id="{C0EBBB39-385A-4EC0-B413-3FEC2B91A9C6}"/>
                </a:ext>
              </a:extLst>
            </p:cNvPr>
            <p:cNvSpPr/>
            <p:nvPr/>
          </p:nvSpPr>
          <p:spPr bwMode="auto">
            <a:xfrm>
              <a:off x="4638675" y="4267200"/>
              <a:ext cx="158750" cy="112713"/>
            </a:xfrm>
            <a:custGeom>
              <a:avLst/>
              <a:gdLst>
                <a:gd name="T0" fmla="*/ 48 w 48"/>
                <a:gd name="T1" fmla="*/ 20 h 34"/>
                <a:gd name="T2" fmla="*/ 48 w 48"/>
                <a:gd name="T3" fmla="*/ 20 h 34"/>
                <a:gd name="T4" fmla="*/ 48 w 48"/>
                <a:gd name="T5" fmla="*/ 19 h 34"/>
                <a:gd name="T6" fmla="*/ 48 w 48"/>
                <a:gd name="T7" fmla="*/ 18 h 34"/>
                <a:gd name="T8" fmla="*/ 48 w 48"/>
                <a:gd name="T9" fmla="*/ 18 h 34"/>
                <a:gd name="T10" fmla="*/ 48 w 48"/>
                <a:gd name="T11" fmla="*/ 17 h 34"/>
                <a:gd name="T12" fmla="*/ 48 w 48"/>
                <a:gd name="T13" fmla="*/ 17 h 34"/>
                <a:gd name="T14" fmla="*/ 48 w 48"/>
                <a:gd name="T15" fmla="*/ 16 h 34"/>
                <a:gd name="T16" fmla="*/ 48 w 48"/>
                <a:gd name="T17" fmla="*/ 15 h 34"/>
                <a:gd name="T18" fmla="*/ 48 w 48"/>
                <a:gd name="T19" fmla="*/ 15 h 34"/>
                <a:gd name="T20" fmla="*/ 48 w 48"/>
                <a:gd name="T21" fmla="*/ 14 h 34"/>
                <a:gd name="T22" fmla="*/ 47 w 48"/>
                <a:gd name="T23" fmla="*/ 13 h 34"/>
                <a:gd name="T24" fmla="*/ 25 w 48"/>
                <a:gd name="T25" fmla="*/ 0 h 34"/>
                <a:gd name="T26" fmla="*/ 22 w 48"/>
                <a:gd name="T27" fmla="*/ 0 h 34"/>
                <a:gd name="T28" fmla="*/ 0 w 48"/>
                <a:gd name="T29" fmla="*/ 13 h 34"/>
                <a:gd name="T30" fmla="*/ 0 w 48"/>
                <a:gd name="T31" fmla="*/ 14 h 34"/>
                <a:gd name="T32" fmla="*/ 0 w 48"/>
                <a:gd name="T33" fmla="*/ 14 h 34"/>
                <a:gd name="T34" fmla="*/ 0 w 48"/>
                <a:gd name="T35" fmla="*/ 15 h 34"/>
                <a:gd name="T36" fmla="*/ 0 w 48"/>
                <a:gd name="T37" fmla="*/ 16 h 34"/>
                <a:gd name="T38" fmla="*/ 0 w 48"/>
                <a:gd name="T39" fmla="*/ 16 h 34"/>
                <a:gd name="T40" fmla="*/ 0 w 48"/>
                <a:gd name="T41" fmla="*/ 17 h 34"/>
                <a:gd name="T42" fmla="*/ 0 w 48"/>
                <a:gd name="T43" fmla="*/ 17 h 34"/>
                <a:gd name="T44" fmla="*/ 0 w 48"/>
                <a:gd name="T45" fmla="*/ 18 h 34"/>
                <a:gd name="T46" fmla="*/ 0 w 48"/>
                <a:gd name="T47" fmla="*/ 18 h 34"/>
                <a:gd name="T48" fmla="*/ 0 w 48"/>
                <a:gd name="T49" fmla="*/ 19 h 34"/>
                <a:gd name="T50" fmla="*/ 0 w 48"/>
                <a:gd name="T51" fmla="*/ 20 h 34"/>
                <a:gd name="T52" fmla="*/ 0 w 48"/>
                <a:gd name="T53" fmla="*/ 21 h 34"/>
                <a:gd name="T54" fmla="*/ 23 w 48"/>
                <a:gd name="T55" fmla="*/ 34 h 34"/>
                <a:gd name="T56" fmla="*/ 26 w 48"/>
                <a:gd name="T57" fmla="*/ 34 h 34"/>
                <a:gd name="T58" fmla="*/ 48 w 48"/>
                <a:gd name="T59" fmla="*/ 21 h 34"/>
                <a:gd name="T60" fmla="*/ 48 w 48"/>
                <a:gd name="T61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34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3"/>
                    <a:pt x="47" y="1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1"/>
                    <a:pt x="48" y="21"/>
                    <a:pt x="48" y="20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2" name="ï$1íḍé">
              <a:extLst>
                <a:ext uri="{FF2B5EF4-FFF2-40B4-BE49-F238E27FC236}">
                  <a16:creationId xmlns:a16="http://schemas.microsoft.com/office/drawing/2014/main" id="{B3EDC809-8C39-4EE3-B600-781E0C0D038A}"/>
                </a:ext>
              </a:extLst>
            </p:cNvPr>
            <p:cNvSpPr/>
            <p:nvPr/>
          </p:nvSpPr>
          <p:spPr bwMode="auto">
            <a:xfrm>
              <a:off x="4764088" y="3681413"/>
              <a:ext cx="1303338" cy="771525"/>
            </a:xfrm>
            <a:custGeom>
              <a:avLst/>
              <a:gdLst>
                <a:gd name="T0" fmla="*/ 44 w 395"/>
                <a:gd name="T1" fmla="*/ 219 h 234"/>
                <a:gd name="T2" fmla="*/ 52 w 395"/>
                <a:gd name="T3" fmla="*/ 219 h 234"/>
                <a:gd name="T4" fmla="*/ 70 w 395"/>
                <a:gd name="T5" fmla="*/ 205 h 234"/>
                <a:gd name="T6" fmla="*/ 75 w 395"/>
                <a:gd name="T7" fmla="*/ 204 h 234"/>
                <a:gd name="T8" fmla="*/ 96 w 395"/>
                <a:gd name="T9" fmla="*/ 190 h 234"/>
                <a:gd name="T10" fmla="*/ 96 w 395"/>
                <a:gd name="T11" fmla="*/ 186 h 234"/>
                <a:gd name="T12" fmla="*/ 122 w 395"/>
                <a:gd name="T13" fmla="*/ 176 h 234"/>
                <a:gd name="T14" fmla="*/ 122 w 395"/>
                <a:gd name="T15" fmla="*/ 172 h 234"/>
                <a:gd name="T16" fmla="*/ 148 w 395"/>
                <a:gd name="T17" fmla="*/ 161 h 234"/>
                <a:gd name="T18" fmla="*/ 148 w 395"/>
                <a:gd name="T19" fmla="*/ 157 h 234"/>
                <a:gd name="T20" fmla="*/ 174 w 395"/>
                <a:gd name="T21" fmla="*/ 147 h 234"/>
                <a:gd name="T22" fmla="*/ 174 w 395"/>
                <a:gd name="T23" fmla="*/ 143 h 234"/>
                <a:gd name="T24" fmla="*/ 200 w 395"/>
                <a:gd name="T25" fmla="*/ 133 h 234"/>
                <a:gd name="T26" fmla="*/ 200 w 395"/>
                <a:gd name="T27" fmla="*/ 128 h 234"/>
                <a:gd name="T28" fmla="*/ 226 w 395"/>
                <a:gd name="T29" fmla="*/ 119 h 234"/>
                <a:gd name="T30" fmla="*/ 227 w 395"/>
                <a:gd name="T31" fmla="*/ 114 h 234"/>
                <a:gd name="T32" fmla="*/ 234 w 395"/>
                <a:gd name="T33" fmla="*/ 114 h 234"/>
                <a:gd name="T34" fmla="*/ 253 w 395"/>
                <a:gd name="T35" fmla="*/ 100 h 234"/>
                <a:gd name="T36" fmla="*/ 257 w 395"/>
                <a:gd name="T37" fmla="*/ 99 h 234"/>
                <a:gd name="T38" fmla="*/ 279 w 395"/>
                <a:gd name="T39" fmla="*/ 85 h 234"/>
                <a:gd name="T40" fmla="*/ 279 w 395"/>
                <a:gd name="T41" fmla="*/ 81 h 234"/>
                <a:gd name="T42" fmla="*/ 305 w 395"/>
                <a:gd name="T43" fmla="*/ 71 h 234"/>
                <a:gd name="T44" fmla="*/ 305 w 395"/>
                <a:gd name="T45" fmla="*/ 66 h 234"/>
                <a:gd name="T46" fmla="*/ 331 w 395"/>
                <a:gd name="T47" fmla="*/ 56 h 234"/>
                <a:gd name="T48" fmla="*/ 331 w 395"/>
                <a:gd name="T49" fmla="*/ 52 h 234"/>
                <a:gd name="T50" fmla="*/ 357 w 395"/>
                <a:gd name="T51" fmla="*/ 42 h 234"/>
                <a:gd name="T52" fmla="*/ 357 w 395"/>
                <a:gd name="T53" fmla="*/ 38 h 234"/>
                <a:gd name="T54" fmla="*/ 395 w 395"/>
                <a:gd name="T55" fmla="*/ 20 h 234"/>
                <a:gd name="T56" fmla="*/ 395 w 395"/>
                <a:gd name="T57" fmla="*/ 16 h 234"/>
                <a:gd name="T58" fmla="*/ 339 w 395"/>
                <a:gd name="T59" fmla="*/ 17 h 234"/>
                <a:gd name="T60" fmla="*/ 339 w 395"/>
                <a:gd name="T61" fmla="*/ 22 h 234"/>
                <a:gd name="T62" fmla="*/ 331 w 395"/>
                <a:gd name="T63" fmla="*/ 22 h 234"/>
                <a:gd name="T64" fmla="*/ 313 w 395"/>
                <a:gd name="T65" fmla="*/ 36 h 234"/>
                <a:gd name="T66" fmla="*/ 308 w 395"/>
                <a:gd name="T67" fmla="*/ 37 h 234"/>
                <a:gd name="T68" fmla="*/ 287 w 395"/>
                <a:gd name="T69" fmla="*/ 51 h 234"/>
                <a:gd name="T70" fmla="*/ 287 w 395"/>
                <a:gd name="T71" fmla="*/ 55 h 234"/>
                <a:gd name="T72" fmla="*/ 261 w 395"/>
                <a:gd name="T73" fmla="*/ 65 h 234"/>
                <a:gd name="T74" fmla="*/ 261 w 395"/>
                <a:gd name="T75" fmla="*/ 69 h 234"/>
                <a:gd name="T76" fmla="*/ 235 w 395"/>
                <a:gd name="T77" fmla="*/ 80 h 234"/>
                <a:gd name="T78" fmla="*/ 235 w 395"/>
                <a:gd name="T79" fmla="*/ 84 h 234"/>
                <a:gd name="T80" fmla="*/ 209 w 395"/>
                <a:gd name="T81" fmla="*/ 94 h 234"/>
                <a:gd name="T82" fmla="*/ 209 w 395"/>
                <a:gd name="T83" fmla="*/ 98 h 234"/>
                <a:gd name="T84" fmla="*/ 183 w 395"/>
                <a:gd name="T85" fmla="*/ 109 h 234"/>
                <a:gd name="T86" fmla="*/ 183 w 395"/>
                <a:gd name="T87" fmla="*/ 113 h 234"/>
                <a:gd name="T88" fmla="*/ 157 w 395"/>
                <a:gd name="T89" fmla="*/ 123 h 234"/>
                <a:gd name="T90" fmla="*/ 157 w 395"/>
                <a:gd name="T91" fmla="*/ 127 h 234"/>
                <a:gd name="T92" fmla="*/ 149 w 395"/>
                <a:gd name="T93" fmla="*/ 127 h 234"/>
                <a:gd name="T94" fmla="*/ 130 w 395"/>
                <a:gd name="T95" fmla="*/ 142 h 234"/>
                <a:gd name="T96" fmla="*/ 126 w 395"/>
                <a:gd name="T97" fmla="*/ 143 h 234"/>
                <a:gd name="T98" fmla="*/ 104 w 395"/>
                <a:gd name="T99" fmla="*/ 156 h 234"/>
                <a:gd name="T100" fmla="*/ 105 w 395"/>
                <a:gd name="T101" fmla="*/ 161 h 234"/>
                <a:gd name="T102" fmla="*/ 78 w 395"/>
                <a:gd name="T103" fmla="*/ 171 h 234"/>
                <a:gd name="T104" fmla="*/ 78 w 395"/>
                <a:gd name="T105" fmla="*/ 175 h 234"/>
                <a:gd name="T106" fmla="*/ 52 w 395"/>
                <a:gd name="T107" fmla="*/ 185 h 234"/>
                <a:gd name="T108" fmla="*/ 52 w 395"/>
                <a:gd name="T109" fmla="*/ 189 h 234"/>
                <a:gd name="T110" fmla="*/ 26 w 395"/>
                <a:gd name="T111" fmla="*/ 200 h 234"/>
                <a:gd name="T112" fmla="*/ 26 w 395"/>
                <a:gd name="T113" fmla="*/ 204 h 234"/>
                <a:gd name="T114" fmla="*/ 0 w 395"/>
                <a:gd name="T115" fmla="*/ 214 h 234"/>
                <a:gd name="T116" fmla="*/ 0 w 395"/>
                <a:gd name="T117" fmla="*/ 218 h 234"/>
                <a:gd name="T118" fmla="*/ 44 w 395"/>
                <a:gd name="T119" fmla="*/ 22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5" h="234">
                  <a:moveTo>
                    <a:pt x="44" y="223"/>
                  </a:moveTo>
                  <a:cubicBezTo>
                    <a:pt x="44" y="222"/>
                    <a:pt x="44" y="222"/>
                    <a:pt x="44" y="222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44" y="220"/>
                    <a:pt x="44" y="220"/>
                    <a:pt x="44" y="220"/>
                  </a:cubicBezTo>
                  <a:cubicBezTo>
                    <a:pt x="44" y="220"/>
                    <a:pt x="44" y="220"/>
                    <a:pt x="44" y="220"/>
                  </a:cubicBezTo>
                  <a:cubicBezTo>
                    <a:pt x="44" y="219"/>
                    <a:pt x="44" y="219"/>
                    <a:pt x="44" y="219"/>
                  </a:cubicBezTo>
                  <a:cubicBezTo>
                    <a:pt x="44" y="219"/>
                    <a:pt x="44" y="219"/>
                    <a:pt x="44" y="219"/>
                  </a:cubicBezTo>
                  <a:cubicBezTo>
                    <a:pt x="44" y="218"/>
                    <a:pt x="44" y="218"/>
                    <a:pt x="44" y="218"/>
                  </a:cubicBezTo>
                  <a:cubicBezTo>
                    <a:pt x="44" y="217"/>
                    <a:pt x="44" y="217"/>
                    <a:pt x="44" y="217"/>
                  </a:cubicBezTo>
                  <a:cubicBezTo>
                    <a:pt x="44" y="217"/>
                    <a:pt x="44" y="217"/>
                    <a:pt x="44" y="217"/>
                  </a:cubicBezTo>
                  <a:cubicBezTo>
                    <a:pt x="44" y="216"/>
                    <a:pt x="44" y="216"/>
                    <a:pt x="44" y="216"/>
                  </a:cubicBezTo>
                  <a:cubicBezTo>
                    <a:pt x="49" y="219"/>
                    <a:pt x="49" y="219"/>
                    <a:pt x="49" y="219"/>
                  </a:cubicBezTo>
                  <a:cubicBezTo>
                    <a:pt x="50" y="219"/>
                    <a:pt x="51" y="219"/>
                    <a:pt x="52" y="219"/>
                  </a:cubicBezTo>
                  <a:cubicBezTo>
                    <a:pt x="70" y="209"/>
                    <a:pt x="70" y="209"/>
                    <a:pt x="70" y="209"/>
                  </a:cubicBezTo>
                  <a:cubicBezTo>
                    <a:pt x="70" y="208"/>
                    <a:pt x="70" y="208"/>
                    <a:pt x="70" y="208"/>
                  </a:cubicBezTo>
                  <a:cubicBezTo>
                    <a:pt x="70" y="207"/>
                    <a:pt x="70" y="207"/>
                    <a:pt x="70" y="207"/>
                  </a:cubicBezTo>
                  <a:cubicBezTo>
                    <a:pt x="70" y="207"/>
                    <a:pt x="70" y="207"/>
                    <a:pt x="70" y="207"/>
                  </a:cubicBezTo>
                  <a:cubicBezTo>
                    <a:pt x="70" y="206"/>
                    <a:pt x="70" y="206"/>
                    <a:pt x="70" y="206"/>
                  </a:cubicBezTo>
                  <a:cubicBezTo>
                    <a:pt x="70" y="205"/>
                    <a:pt x="70" y="205"/>
                    <a:pt x="70" y="205"/>
                  </a:cubicBezTo>
                  <a:cubicBezTo>
                    <a:pt x="70" y="205"/>
                    <a:pt x="70" y="205"/>
                    <a:pt x="70" y="205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0" y="202"/>
                    <a:pt x="70" y="202"/>
                    <a:pt x="70" y="202"/>
                  </a:cubicBezTo>
                  <a:cubicBezTo>
                    <a:pt x="70" y="202"/>
                    <a:pt x="70" y="202"/>
                    <a:pt x="70" y="202"/>
                  </a:cubicBezTo>
                  <a:cubicBezTo>
                    <a:pt x="70" y="201"/>
                    <a:pt x="70" y="201"/>
                    <a:pt x="70" y="201"/>
                  </a:cubicBezTo>
                  <a:cubicBezTo>
                    <a:pt x="75" y="204"/>
                    <a:pt x="75" y="204"/>
                    <a:pt x="75" y="204"/>
                  </a:cubicBezTo>
                  <a:cubicBezTo>
                    <a:pt x="76" y="204"/>
                    <a:pt x="77" y="204"/>
                    <a:pt x="78" y="204"/>
                  </a:cubicBezTo>
                  <a:cubicBezTo>
                    <a:pt x="96" y="194"/>
                    <a:pt x="96" y="194"/>
                    <a:pt x="96" y="194"/>
                  </a:cubicBezTo>
                  <a:cubicBezTo>
                    <a:pt x="96" y="193"/>
                    <a:pt x="96" y="193"/>
                    <a:pt x="96" y="19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6" y="187"/>
                    <a:pt x="96" y="187"/>
                    <a:pt x="96" y="187"/>
                  </a:cubicBezTo>
                  <a:cubicBezTo>
                    <a:pt x="96" y="187"/>
                    <a:pt x="96" y="187"/>
                    <a:pt x="96" y="187"/>
                  </a:cubicBezTo>
                  <a:cubicBezTo>
                    <a:pt x="96" y="186"/>
                    <a:pt x="96" y="186"/>
                    <a:pt x="96" y="186"/>
                  </a:cubicBezTo>
                  <a:cubicBezTo>
                    <a:pt x="101" y="189"/>
                    <a:pt x="101" y="189"/>
                    <a:pt x="101" y="189"/>
                  </a:cubicBezTo>
                  <a:cubicBezTo>
                    <a:pt x="102" y="189"/>
                    <a:pt x="103" y="189"/>
                    <a:pt x="104" y="189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2" y="178"/>
                    <a:pt x="123" y="178"/>
                    <a:pt x="122" y="178"/>
                  </a:cubicBezTo>
                  <a:cubicBezTo>
                    <a:pt x="122" y="177"/>
                    <a:pt x="122" y="177"/>
                    <a:pt x="122" y="177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22" y="175"/>
                    <a:pt x="122" y="175"/>
                    <a:pt x="122" y="175"/>
                  </a:cubicBezTo>
                  <a:cubicBezTo>
                    <a:pt x="122" y="175"/>
                    <a:pt x="122" y="175"/>
                    <a:pt x="122" y="175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27" y="174"/>
                    <a:pt x="127" y="174"/>
                    <a:pt x="127" y="174"/>
                  </a:cubicBezTo>
                  <a:cubicBezTo>
                    <a:pt x="128" y="174"/>
                    <a:pt x="129" y="174"/>
                    <a:pt x="130" y="17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3"/>
                    <a:pt x="149" y="163"/>
                    <a:pt x="148" y="16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0"/>
                    <a:pt x="148" y="160"/>
                    <a:pt x="148" y="160"/>
                  </a:cubicBezTo>
                  <a:cubicBezTo>
                    <a:pt x="148" y="160"/>
                    <a:pt x="148" y="160"/>
                    <a:pt x="148" y="160"/>
                  </a:cubicBezTo>
                  <a:cubicBezTo>
                    <a:pt x="148" y="159"/>
                    <a:pt x="148" y="159"/>
                    <a:pt x="148" y="159"/>
                  </a:cubicBezTo>
                  <a:cubicBezTo>
                    <a:pt x="148" y="158"/>
                    <a:pt x="148" y="158"/>
                    <a:pt x="148" y="158"/>
                  </a:cubicBezTo>
                  <a:cubicBezTo>
                    <a:pt x="148" y="158"/>
                    <a:pt x="148" y="158"/>
                    <a:pt x="148" y="158"/>
                  </a:cubicBezTo>
                  <a:cubicBezTo>
                    <a:pt x="148" y="157"/>
                    <a:pt x="148" y="157"/>
                    <a:pt x="148" y="157"/>
                  </a:cubicBezTo>
                  <a:cubicBezTo>
                    <a:pt x="148" y="157"/>
                    <a:pt x="148" y="157"/>
                    <a:pt x="148" y="157"/>
                  </a:cubicBezTo>
                  <a:cubicBezTo>
                    <a:pt x="148" y="156"/>
                    <a:pt x="148" y="156"/>
                    <a:pt x="148" y="156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4" y="159"/>
                    <a:pt x="155" y="159"/>
                    <a:pt x="156" y="159"/>
                  </a:cubicBezTo>
                  <a:cubicBezTo>
                    <a:pt x="174" y="149"/>
                    <a:pt x="174" y="149"/>
                    <a:pt x="174" y="149"/>
                  </a:cubicBezTo>
                  <a:cubicBezTo>
                    <a:pt x="174" y="148"/>
                    <a:pt x="175" y="148"/>
                    <a:pt x="174" y="148"/>
                  </a:cubicBezTo>
                  <a:cubicBezTo>
                    <a:pt x="174" y="147"/>
                    <a:pt x="174" y="147"/>
                    <a:pt x="174" y="147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74" y="142"/>
                    <a:pt x="174" y="142"/>
                    <a:pt x="174" y="142"/>
                  </a:cubicBezTo>
                  <a:cubicBezTo>
                    <a:pt x="174" y="142"/>
                    <a:pt x="174" y="142"/>
                    <a:pt x="174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9" y="144"/>
                    <a:pt x="179" y="144"/>
                    <a:pt x="179" y="144"/>
                  </a:cubicBezTo>
                  <a:cubicBezTo>
                    <a:pt x="180" y="144"/>
                    <a:pt x="181" y="144"/>
                    <a:pt x="182" y="144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3"/>
                    <a:pt x="201" y="133"/>
                    <a:pt x="200" y="133"/>
                  </a:cubicBezTo>
                  <a:cubicBezTo>
                    <a:pt x="200" y="132"/>
                    <a:pt x="200" y="132"/>
                    <a:pt x="200" y="132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0" y="127"/>
                    <a:pt x="200" y="127"/>
                    <a:pt x="200" y="127"/>
                  </a:cubicBezTo>
                  <a:cubicBezTo>
                    <a:pt x="200" y="127"/>
                    <a:pt x="200" y="127"/>
                    <a:pt x="200" y="127"/>
                  </a:cubicBezTo>
                  <a:cubicBezTo>
                    <a:pt x="200" y="126"/>
                    <a:pt x="200" y="126"/>
                    <a:pt x="200" y="126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6" y="129"/>
                    <a:pt x="208" y="129"/>
                    <a:pt x="208" y="12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18"/>
                    <a:pt x="227" y="118"/>
                    <a:pt x="227" y="117"/>
                  </a:cubicBezTo>
                  <a:cubicBezTo>
                    <a:pt x="227" y="117"/>
                    <a:pt x="227" y="117"/>
                    <a:pt x="227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27" y="112"/>
                    <a:pt x="227" y="112"/>
                    <a:pt x="227" y="112"/>
                  </a:cubicBezTo>
                  <a:cubicBezTo>
                    <a:pt x="227" y="112"/>
                    <a:pt x="227" y="112"/>
                    <a:pt x="227" y="112"/>
                  </a:cubicBezTo>
                  <a:cubicBezTo>
                    <a:pt x="226" y="111"/>
                    <a:pt x="226" y="111"/>
                    <a:pt x="226" y="111"/>
                  </a:cubicBezTo>
                  <a:cubicBezTo>
                    <a:pt x="231" y="114"/>
                    <a:pt x="231" y="114"/>
                    <a:pt x="231" y="114"/>
                  </a:cubicBezTo>
                  <a:cubicBezTo>
                    <a:pt x="232" y="114"/>
                    <a:pt x="234" y="114"/>
                    <a:pt x="234" y="114"/>
                  </a:cubicBezTo>
                  <a:cubicBezTo>
                    <a:pt x="252" y="103"/>
                    <a:pt x="252" y="103"/>
                    <a:pt x="252" y="103"/>
                  </a:cubicBezTo>
                  <a:cubicBezTo>
                    <a:pt x="253" y="103"/>
                    <a:pt x="253" y="103"/>
                    <a:pt x="253" y="102"/>
                  </a:cubicBezTo>
                  <a:cubicBezTo>
                    <a:pt x="253" y="102"/>
                    <a:pt x="253" y="102"/>
                    <a:pt x="253" y="102"/>
                  </a:cubicBezTo>
                  <a:cubicBezTo>
                    <a:pt x="253" y="101"/>
                    <a:pt x="253" y="101"/>
                    <a:pt x="253" y="101"/>
                  </a:cubicBezTo>
                  <a:cubicBezTo>
                    <a:pt x="253" y="101"/>
                    <a:pt x="253" y="101"/>
                    <a:pt x="253" y="101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53" y="99"/>
                    <a:pt x="253" y="99"/>
                    <a:pt x="253" y="99"/>
                  </a:cubicBezTo>
                  <a:cubicBezTo>
                    <a:pt x="253" y="98"/>
                    <a:pt x="253" y="98"/>
                    <a:pt x="253" y="98"/>
                  </a:cubicBezTo>
                  <a:cubicBezTo>
                    <a:pt x="253" y="98"/>
                    <a:pt x="253" y="98"/>
                    <a:pt x="253" y="98"/>
                  </a:cubicBezTo>
                  <a:cubicBezTo>
                    <a:pt x="253" y="97"/>
                    <a:pt x="253" y="97"/>
                    <a:pt x="253" y="97"/>
                  </a:cubicBezTo>
                  <a:cubicBezTo>
                    <a:pt x="253" y="97"/>
                    <a:pt x="253" y="97"/>
                    <a:pt x="253" y="97"/>
                  </a:cubicBezTo>
                  <a:cubicBezTo>
                    <a:pt x="252" y="96"/>
                    <a:pt x="252" y="96"/>
                    <a:pt x="252" y="96"/>
                  </a:cubicBezTo>
                  <a:cubicBezTo>
                    <a:pt x="257" y="99"/>
                    <a:pt x="257" y="99"/>
                    <a:pt x="257" y="99"/>
                  </a:cubicBezTo>
                  <a:cubicBezTo>
                    <a:pt x="258" y="99"/>
                    <a:pt x="260" y="99"/>
                    <a:pt x="260" y="99"/>
                  </a:cubicBezTo>
                  <a:cubicBezTo>
                    <a:pt x="278" y="88"/>
                    <a:pt x="278" y="88"/>
                    <a:pt x="278" y="88"/>
                  </a:cubicBezTo>
                  <a:cubicBezTo>
                    <a:pt x="279" y="88"/>
                    <a:pt x="279" y="88"/>
                    <a:pt x="279" y="87"/>
                  </a:cubicBezTo>
                  <a:cubicBezTo>
                    <a:pt x="279" y="87"/>
                    <a:pt x="279" y="87"/>
                    <a:pt x="279" y="87"/>
                  </a:cubicBezTo>
                  <a:cubicBezTo>
                    <a:pt x="279" y="86"/>
                    <a:pt x="279" y="86"/>
                    <a:pt x="279" y="86"/>
                  </a:cubicBezTo>
                  <a:cubicBezTo>
                    <a:pt x="279" y="86"/>
                    <a:pt x="279" y="86"/>
                    <a:pt x="279" y="86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4"/>
                    <a:pt x="279" y="84"/>
                    <a:pt x="279" y="84"/>
                  </a:cubicBezTo>
                  <a:cubicBezTo>
                    <a:pt x="279" y="84"/>
                    <a:pt x="279" y="84"/>
                    <a:pt x="279" y="84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83" y="84"/>
                    <a:pt x="283" y="84"/>
                    <a:pt x="283" y="84"/>
                  </a:cubicBezTo>
                  <a:cubicBezTo>
                    <a:pt x="284" y="84"/>
                    <a:pt x="286" y="84"/>
                    <a:pt x="286" y="84"/>
                  </a:cubicBezTo>
                  <a:cubicBezTo>
                    <a:pt x="304" y="73"/>
                    <a:pt x="304" y="73"/>
                    <a:pt x="304" y="73"/>
                  </a:cubicBezTo>
                  <a:cubicBezTo>
                    <a:pt x="305" y="73"/>
                    <a:pt x="305" y="73"/>
                    <a:pt x="305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5" y="71"/>
                    <a:pt x="305" y="71"/>
                    <a:pt x="305" y="71"/>
                  </a:cubicBezTo>
                  <a:cubicBezTo>
                    <a:pt x="305" y="71"/>
                    <a:pt x="305" y="71"/>
                    <a:pt x="305" y="71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5" y="69"/>
                    <a:pt x="305" y="69"/>
                    <a:pt x="305" y="69"/>
                  </a:cubicBezTo>
                  <a:cubicBezTo>
                    <a:pt x="305" y="69"/>
                    <a:pt x="305" y="69"/>
                    <a:pt x="305" y="69"/>
                  </a:cubicBezTo>
                  <a:cubicBezTo>
                    <a:pt x="305" y="68"/>
                    <a:pt x="305" y="68"/>
                    <a:pt x="305" y="68"/>
                  </a:cubicBezTo>
                  <a:cubicBezTo>
                    <a:pt x="305" y="68"/>
                    <a:pt x="305" y="68"/>
                    <a:pt x="305" y="68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10" y="69"/>
                    <a:pt x="310" y="69"/>
                    <a:pt x="310" y="69"/>
                  </a:cubicBezTo>
                  <a:cubicBezTo>
                    <a:pt x="310" y="69"/>
                    <a:pt x="312" y="69"/>
                    <a:pt x="312" y="69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8"/>
                    <a:pt x="331" y="58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1" y="56"/>
                    <a:pt x="331" y="56"/>
                  </a:cubicBezTo>
                  <a:cubicBezTo>
                    <a:pt x="331" y="56"/>
                    <a:pt x="331" y="56"/>
                    <a:pt x="331" y="56"/>
                  </a:cubicBezTo>
                  <a:cubicBezTo>
                    <a:pt x="331" y="55"/>
                    <a:pt x="331" y="55"/>
                    <a:pt x="331" y="55"/>
                  </a:cubicBezTo>
                  <a:cubicBezTo>
                    <a:pt x="331" y="54"/>
                    <a:pt x="331" y="54"/>
                    <a:pt x="331" y="54"/>
                  </a:cubicBezTo>
                  <a:cubicBezTo>
                    <a:pt x="331" y="54"/>
                    <a:pt x="331" y="54"/>
                    <a:pt x="331" y="54"/>
                  </a:cubicBezTo>
                  <a:cubicBezTo>
                    <a:pt x="331" y="53"/>
                    <a:pt x="331" y="53"/>
                    <a:pt x="331" y="53"/>
                  </a:cubicBezTo>
                  <a:cubicBezTo>
                    <a:pt x="331" y="53"/>
                    <a:pt x="331" y="53"/>
                    <a:pt x="331" y="53"/>
                  </a:cubicBezTo>
                  <a:cubicBezTo>
                    <a:pt x="331" y="52"/>
                    <a:pt x="331" y="52"/>
                    <a:pt x="331" y="52"/>
                  </a:cubicBezTo>
                  <a:cubicBezTo>
                    <a:pt x="331" y="51"/>
                    <a:pt x="331" y="51"/>
                    <a:pt x="331" y="51"/>
                  </a:cubicBezTo>
                  <a:cubicBezTo>
                    <a:pt x="331" y="51"/>
                    <a:pt x="331" y="51"/>
                    <a:pt x="331" y="51"/>
                  </a:cubicBezTo>
                  <a:cubicBezTo>
                    <a:pt x="336" y="53"/>
                    <a:pt x="336" y="53"/>
                    <a:pt x="336" y="53"/>
                  </a:cubicBezTo>
                  <a:cubicBezTo>
                    <a:pt x="336" y="54"/>
                    <a:pt x="338" y="54"/>
                    <a:pt x="339" y="54"/>
                  </a:cubicBezTo>
                  <a:cubicBezTo>
                    <a:pt x="356" y="43"/>
                    <a:pt x="356" y="43"/>
                    <a:pt x="356" y="43"/>
                  </a:cubicBezTo>
                  <a:cubicBezTo>
                    <a:pt x="357" y="43"/>
                    <a:pt x="357" y="43"/>
                    <a:pt x="357" y="42"/>
                  </a:cubicBezTo>
                  <a:cubicBezTo>
                    <a:pt x="357" y="42"/>
                    <a:pt x="357" y="42"/>
                    <a:pt x="357" y="42"/>
                  </a:cubicBezTo>
                  <a:cubicBezTo>
                    <a:pt x="357" y="41"/>
                    <a:pt x="357" y="41"/>
                    <a:pt x="357" y="41"/>
                  </a:cubicBezTo>
                  <a:cubicBezTo>
                    <a:pt x="357" y="41"/>
                    <a:pt x="357" y="41"/>
                    <a:pt x="357" y="41"/>
                  </a:cubicBezTo>
                  <a:cubicBezTo>
                    <a:pt x="357" y="40"/>
                    <a:pt x="357" y="40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7"/>
                    <a:pt x="357" y="37"/>
                    <a:pt x="357" y="37"/>
                  </a:cubicBezTo>
                  <a:cubicBezTo>
                    <a:pt x="357" y="36"/>
                    <a:pt x="357" y="36"/>
                    <a:pt x="357" y="36"/>
                  </a:cubicBezTo>
                  <a:cubicBezTo>
                    <a:pt x="357" y="36"/>
                    <a:pt x="357" y="36"/>
                    <a:pt x="357" y="36"/>
                  </a:cubicBezTo>
                  <a:cubicBezTo>
                    <a:pt x="362" y="38"/>
                    <a:pt x="362" y="38"/>
                    <a:pt x="362" y="38"/>
                  </a:cubicBezTo>
                  <a:cubicBezTo>
                    <a:pt x="362" y="39"/>
                    <a:pt x="364" y="39"/>
                    <a:pt x="365" y="39"/>
                  </a:cubicBezTo>
                  <a:cubicBezTo>
                    <a:pt x="395" y="21"/>
                    <a:pt x="395" y="21"/>
                    <a:pt x="395" y="21"/>
                  </a:cubicBezTo>
                  <a:cubicBezTo>
                    <a:pt x="395" y="21"/>
                    <a:pt x="395" y="21"/>
                    <a:pt x="395" y="20"/>
                  </a:cubicBezTo>
                  <a:cubicBezTo>
                    <a:pt x="395" y="20"/>
                    <a:pt x="395" y="20"/>
                    <a:pt x="395" y="20"/>
                  </a:cubicBezTo>
                  <a:cubicBezTo>
                    <a:pt x="395" y="19"/>
                    <a:pt x="395" y="19"/>
                    <a:pt x="395" y="19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7"/>
                    <a:pt x="395" y="17"/>
                    <a:pt x="395" y="17"/>
                  </a:cubicBezTo>
                  <a:cubicBezTo>
                    <a:pt x="395" y="17"/>
                    <a:pt x="395" y="17"/>
                    <a:pt x="395" y="17"/>
                  </a:cubicBezTo>
                  <a:cubicBezTo>
                    <a:pt x="395" y="16"/>
                    <a:pt x="395" y="16"/>
                    <a:pt x="395" y="16"/>
                  </a:cubicBezTo>
                  <a:cubicBezTo>
                    <a:pt x="395" y="15"/>
                    <a:pt x="395" y="15"/>
                    <a:pt x="395" y="15"/>
                  </a:cubicBezTo>
                  <a:cubicBezTo>
                    <a:pt x="395" y="15"/>
                    <a:pt x="395" y="15"/>
                    <a:pt x="395" y="15"/>
                  </a:cubicBezTo>
                  <a:cubicBezTo>
                    <a:pt x="395" y="14"/>
                    <a:pt x="395" y="14"/>
                    <a:pt x="395" y="14"/>
                  </a:cubicBezTo>
                  <a:cubicBezTo>
                    <a:pt x="395" y="14"/>
                    <a:pt x="395" y="13"/>
                    <a:pt x="394" y="13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371" y="0"/>
                    <a:pt x="370" y="0"/>
                    <a:pt x="369" y="0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9" y="18"/>
                    <a:pt x="339" y="18"/>
                    <a:pt x="339" y="18"/>
                  </a:cubicBezTo>
                  <a:cubicBezTo>
                    <a:pt x="339" y="19"/>
                    <a:pt x="339" y="19"/>
                    <a:pt x="339" y="19"/>
                  </a:cubicBezTo>
                  <a:cubicBezTo>
                    <a:pt x="339" y="20"/>
                    <a:pt x="339" y="20"/>
                    <a:pt x="339" y="20"/>
                  </a:cubicBezTo>
                  <a:cubicBezTo>
                    <a:pt x="339" y="20"/>
                    <a:pt x="339" y="20"/>
                    <a:pt x="339" y="20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9" y="24"/>
                    <a:pt x="339" y="24"/>
                    <a:pt x="339" y="24"/>
                  </a:cubicBezTo>
                  <a:cubicBezTo>
                    <a:pt x="339" y="24"/>
                    <a:pt x="339" y="24"/>
                    <a:pt x="339" y="24"/>
                  </a:cubicBezTo>
                  <a:cubicBezTo>
                    <a:pt x="339" y="25"/>
                    <a:pt x="339" y="25"/>
                    <a:pt x="339" y="25"/>
                  </a:cubicBezTo>
                  <a:cubicBezTo>
                    <a:pt x="334" y="22"/>
                    <a:pt x="334" y="22"/>
                    <a:pt x="334" y="22"/>
                  </a:cubicBezTo>
                  <a:cubicBezTo>
                    <a:pt x="333" y="22"/>
                    <a:pt x="332" y="22"/>
                    <a:pt x="331" y="22"/>
                  </a:cubicBezTo>
                  <a:cubicBezTo>
                    <a:pt x="313" y="33"/>
                    <a:pt x="313" y="33"/>
                    <a:pt x="313" y="33"/>
                  </a:cubicBezTo>
                  <a:cubicBezTo>
                    <a:pt x="313" y="33"/>
                    <a:pt x="313" y="33"/>
                    <a:pt x="313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3" y="35"/>
                    <a:pt x="313" y="35"/>
                    <a:pt x="313" y="35"/>
                  </a:cubicBezTo>
                  <a:cubicBezTo>
                    <a:pt x="313" y="35"/>
                    <a:pt x="313" y="35"/>
                    <a:pt x="313" y="35"/>
                  </a:cubicBezTo>
                  <a:cubicBezTo>
                    <a:pt x="313" y="36"/>
                    <a:pt x="313" y="36"/>
                    <a:pt x="313" y="36"/>
                  </a:cubicBezTo>
                  <a:cubicBezTo>
                    <a:pt x="313" y="36"/>
                    <a:pt x="313" y="36"/>
                    <a:pt x="313" y="36"/>
                  </a:cubicBezTo>
                  <a:cubicBezTo>
                    <a:pt x="313" y="37"/>
                    <a:pt x="313" y="37"/>
                    <a:pt x="313" y="37"/>
                  </a:cubicBezTo>
                  <a:cubicBezTo>
                    <a:pt x="313" y="38"/>
                    <a:pt x="313" y="38"/>
                    <a:pt x="313" y="38"/>
                  </a:cubicBezTo>
                  <a:cubicBezTo>
                    <a:pt x="313" y="38"/>
                    <a:pt x="313" y="38"/>
                    <a:pt x="313" y="38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40"/>
                    <a:pt x="313" y="40"/>
                    <a:pt x="313" y="40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7" y="37"/>
                    <a:pt x="306" y="37"/>
                    <a:pt x="305" y="37"/>
                  </a:cubicBezTo>
                  <a:cubicBezTo>
                    <a:pt x="287" y="48"/>
                    <a:pt x="287" y="48"/>
                    <a:pt x="287" y="48"/>
                  </a:cubicBezTo>
                  <a:cubicBezTo>
                    <a:pt x="287" y="48"/>
                    <a:pt x="287" y="48"/>
                    <a:pt x="287" y="49"/>
                  </a:cubicBezTo>
                  <a:cubicBezTo>
                    <a:pt x="287" y="49"/>
                    <a:pt x="287" y="49"/>
                    <a:pt x="287" y="49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7" y="52"/>
                    <a:pt x="287" y="52"/>
                    <a:pt x="287" y="52"/>
                  </a:cubicBezTo>
                  <a:cubicBezTo>
                    <a:pt x="287" y="52"/>
                    <a:pt x="287" y="52"/>
                    <a:pt x="287" y="52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1" y="52"/>
                    <a:pt x="280" y="52"/>
                    <a:pt x="279" y="5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1" y="63"/>
                    <a:pt x="261" y="63"/>
                    <a:pt x="261" y="64"/>
                  </a:cubicBezTo>
                  <a:cubicBezTo>
                    <a:pt x="261" y="64"/>
                    <a:pt x="261" y="64"/>
                    <a:pt x="261" y="64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1" y="67"/>
                    <a:pt x="261" y="67"/>
                    <a:pt x="261" y="67"/>
                  </a:cubicBezTo>
                  <a:cubicBezTo>
                    <a:pt x="261" y="67"/>
                    <a:pt x="261" y="67"/>
                    <a:pt x="261" y="67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1" y="69"/>
                    <a:pt x="261" y="69"/>
                    <a:pt x="261" y="69"/>
                  </a:cubicBezTo>
                  <a:cubicBezTo>
                    <a:pt x="261" y="69"/>
                    <a:pt x="261" y="69"/>
                    <a:pt x="261" y="69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56" y="67"/>
                    <a:pt x="256" y="67"/>
                    <a:pt x="256" y="67"/>
                  </a:cubicBezTo>
                  <a:cubicBezTo>
                    <a:pt x="255" y="67"/>
                    <a:pt x="254" y="67"/>
                    <a:pt x="253" y="6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5" y="78"/>
                    <a:pt x="234" y="78"/>
                    <a:pt x="235" y="79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5" y="80"/>
                    <a:pt x="235" y="80"/>
                    <a:pt x="235" y="80"/>
                  </a:cubicBezTo>
                  <a:cubicBezTo>
                    <a:pt x="235" y="80"/>
                    <a:pt x="235" y="80"/>
                    <a:pt x="235" y="80"/>
                  </a:cubicBezTo>
                  <a:cubicBezTo>
                    <a:pt x="235" y="81"/>
                    <a:pt x="235" y="81"/>
                    <a:pt x="235" y="81"/>
                  </a:cubicBezTo>
                  <a:cubicBezTo>
                    <a:pt x="235" y="82"/>
                    <a:pt x="235" y="82"/>
                    <a:pt x="235" y="82"/>
                  </a:cubicBezTo>
                  <a:cubicBezTo>
                    <a:pt x="235" y="82"/>
                    <a:pt x="235" y="82"/>
                    <a:pt x="235" y="82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9" y="82"/>
                    <a:pt x="228" y="82"/>
                    <a:pt x="227" y="82"/>
                  </a:cubicBezTo>
                  <a:cubicBezTo>
                    <a:pt x="209" y="93"/>
                    <a:pt x="209" y="93"/>
                    <a:pt x="209" y="93"/>
                  </a:cubicBezTo>
                  <a:cubicBezTo>
                    <a:pt x="209" y="93"/>
                    <a:pt x="208" y="93"/>
                    <a:pt x="209" y="94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09" y="95"/>
                    <a:pt x="209" y="95"/>
                    <a:pt x="209" y="95"/>
                  </a:cubicBezTo>
                  <a:cubicBezTo>
                    <a:pt x="209" y="95"/>
                    <a:pt x="209" y="95"/>
                    <a:pt x="209" y="95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09" y="97"/>
                    <a:pt x="209" y="97"/>
                    <a:pt x="209" y="97"/>
                  </a:cubicBezTo>
                  <a:cubicBezTo>
                    <a:pt x="209" y="97"/>
                    <a:pt x="209" y="97"/>
                    <a:pt x="209" y="97"/>
                  </a:cubicBezTo>
                  <a:cubicBezTo>
                    <a:pt x="209" y="98"/>
                    <a:pt x="209" y="98"/>
                    <a:pt x="209" y="98"/>
                  </a:cubicBezTo>
                  <a:cubicBezTo>
                    <a:pt x="209" y="98"/>
                    <a:pt x="209" y="98"/>
                    <a:pt x="209" y="98"/>
                  </a:cubicBezTo>
                  <a:cubicBezTo>
                    <a:pt x="209" y="99"/>
                    <a:pt x="209" y="99"/>
                    <a:pt x="209" y="99"/>
                  </a:cubicBezTo>
                  <a:cubicBezTo>
                    <a:pt x="209" y="100"/>
                    <a:pt x="209" y="100"/>
                    <a:pt x="209" y="100"/>
                  </a:cubicBezTo>
                  <a:cubicBezTo>
                    <a:pt x="209" y="100"/>
                    <a:pt x="209" y="100"/>
                    <a:pt x="209" y="100"/>
                  </a:cubicBezTo>
                  <a:cubicBezTo>
                    <a:pt x="204" y="98"/>
                    <a:pt x="204" y="98"/>
                    <a:pt x="204" y="98"/>
                  </a:cubicBezTo>
                  <a:cubicBezTo>
                    <a:pt x="203" y="97"/>
                    <a:pt x="202" y="97"/>
                    <a:pt x="201" y="97"/>
                  </a:cubicBezTo>
                  <a:cubicBezTo>
                    <a:pt x="183" y="108"/>
                    <a:pt x="183" y="108"/>
                    <a:pt x="183" y="108"/>
                  </a:cubicBezTo>
                  <a:cubicBezTo>
                    <a:pt x="183" y="108"/>
                    <a:pt x="182" y="108"/>
                    <a:pt x="183" y="109"/>
                  </a:cubicBezTo>
                  <a:cubicBezTo>
                    <a:pt x="183" y="109"/>
                    <a:pt x="183" y="109"/>
                    <a:pt x="183" y="109"/>
                  </a:cubicBezTo>
                  <a:cubicBezTo>
                    <a:pt x="183" y="110"/>
                    <a:pt x="183" y="110"/>
                    <a:pt x="183" y="110"/>
                  </a:cubicBezTo>
                  <a:cubicBezTo>
                    <a:pt x="183" y="110"/>
                    <a:pt x="183" y="110"/>
                    <a:pt x="183" y="110"/>
                  </a:cubicBezTo>
                  <a:cubicBezTo>
                    <a:pt x="183" y="111"/>
                    <a:pt x="183" y="111"/>
                    <a:pt x="183" y="111"/>
                  </a:cubicBezTo>
                  <a:cubicBezTo>
                    <a:pt x="183" y="112"/>
                    <a:pt x="183" y="112"/>
                    <a:pt x="183" y="112"/>
                  </a:cubicBezTo>
                  <a:cubicBezTo>
                    <a:pt x="183" y="112"/>
                    <a:pt x="183" y="112"/>
                    <a:pt x="183" y="112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77" y="112"/>
                    <a:pt x="176" y="112"/>
                    <a:pt x="175" y="112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6" y="123"/>
                    <a:pt x="156" y="123"/>
                    <a:pt x="157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57" y="125"/>
                    <a:pt x="157" y="125"/>
                    <a:pt x="157" y="125"/>
                  </a:cubicBezTo>
                  <a:cubicBezTo>
                    <a:pt x="157" y="126"/>
                    <a:pt x="157" y="126"/>
                    <a:pt x="157" y="126"/>
                  </a:cubicBezTo>
                  <a:cubicBezTo>
                    <a:pt x="157" y="126"/>
                    <a:pt x="157" y="126"/>
                    <a:pt x="157" y="126"/>
                  </a:cubicBezTo>
                  <a:cubicBezTo>
                    <a:pt x="157" y="127"/>
                    <a:pt x="157" y="127"/>
                    <a:pt x="157" y="127"/>
                  </a:cubicBezTo>
                  <a:cubicBezTo>
                    <a:pt x="157" y="127"/>
                    <a:pt x="157" y="127"/>
                    <a:pt x="157" y="127"/>
                  </a:cubicBezTo>
                  <a:cubicBezTo>
                    <a:pt x="157" y="128"/>
                    <a:pt x="157" y="128"/>
                    <a:pt x="157" y="128"/>
                  </a:cubicBezTo>
                  <a:cubicBezTo>
                    <a:pt x="157" y="128"/>
                    <a:pt x="157" y="128"/>
                    <a:pt x="157" y="128"/>
                  </a:cubicBezTo>
                  <a:cubicBezTo>
                    <a:pt x="157" y="129"/>
                    <a:pt x="157" y="129"/>
                    <a:pt x="157" y="129"/>
                  </a:cubicBezTo>
                  <a:cubicBezTo>
                    <a:pt x="157" y="130"/>
                    <a:pt x="157" y="130"/>
                    <a:pt x="157" y="130"/>
                  </a:cubicBezTo>
                  <a:cubicBezTo>
                    <a:pt x="157" y="130"/>
                    <a:pt x="157" y="130"/>
                    <a:pt x="157" y="130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1" y="127"/>
                    <a:pt x="149" y="127"/>
                    <a:pt x="149" y="127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30" y="138"/>
                    <a:pt x="130" y="138"/>
                    <a:pt x="130" y="139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2"/>
                    <a:pt x="123" y="142"/>
                    <a:pt x="123" y="14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4" y="153"/>
                    <a:pt x="104" y="153"/>
                    <a:pt x="104" y="154"/>
                  </a:cubicBezTo>
                  <a:cubicBezTo>
                    <a:pt x="104" y="154"/>
                    <a:pt x="104" y="154"/>
                    <a:pt x="104" y="154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5" y="161"/>
                    <a:pt x="105" y="161"/>
                    <a:pt x="105" y="161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99" y="157"/>
                    <a:pt x="97" y="157"/>
                    <a:pt x="97" y="158"/>
                  </a:cubicBezTo>
                  <a:cubicBezTo>
                    <a:pt x="79" y="168"/>
                    <a:pt x="79" y="168"/>
                    <a:pt x="79" y="168"/>
                  </a:cubicBezTo>
                  <a:cubicBezTo>
                    <a:pt x="78" y="168"/>
                    <a:pt x="78" y="168"/>
                    <a:pt x="78" y="169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78" y="170"/>
                    <a:pt x="78" y="170"/>
                    <a:pt x="78" y="170"/>
                  </a:cubicBez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71"/>
                    <a:pt x="78" y="171"/>
                  </a:cubicBezTo>
                  <a:cubicBezTo>
                    <a:pt x="78" y="172"/>
                    <a:pt x="78" y="172"/>
                    <a:pt x="78" y="172"/>
                  </a:cubicBezTo>
                  <a:cubicBezTo>
                    <a:pt x="78" y="172"/>
                    <a:pt x="78" y="172"/>
                    <a:pt x="78" y="172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4" y="173"/>
                    <a:pt x="74" y="173"/>
                    <a:pt x="74" y="173"/>
                  </a:cubicBezTo>
                  <a:cubicBezTo>
                    <a:pt x="73" y="172"/>
                    <a:pt x="71" y="172"/>
                    <a:pt x="71" y="173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2" y="183"/>
                    <a:pt x="52" y="184"/>
                    <a:pt x="52" y="184"/>
                  </a:cubicBezTo>
                  <a:cubicBezTo>
                    <a:pt x="52" y="184"/>
                    <a:pt x="52" y="184"/>
                    <a:pt x="52" y="184"/>
                  </a:cubicBezTo>
                  <a:cubicBezTo>
                    <a:pt x="52" y="185"/>
                    <a:pt x="52" y="185"/>
                    <a:pt x="52" y="185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52" y="188"/>
                    <a:pt x="52" y="188"/>
                    <a:pt x="52" y="188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52" y="191"/>
                    <a:pt x="52" y="191"/>
                    <a:pt x="52" y="191"/>
                  </a:cubicBezTo>
                  <a:cubicBezTo>
                    <a:pt x="47" y="188"/>
                    <a:pt x="47" y="188"/>
                    <a:pt x="47" y="188"/>
                  </a:cubicBezTo>
                  <a:cubicBezTo>
                    <a:pt x="47" y="187"/>
                    <a:pt x="45" y="187"/>
                    <a:pt x="45" y="188"/>
                  </a:cubicBezTo>
                  <a:cubicBezTo>
                    <a:pt x="27" y="198"/>
                    <a:pt x="27" y="198"/>
                    <a:pt x="27" y="198"/>
                  </a:cubicBezTo>
                  <a:cubicBezTo>
                    <a:pt x="26" y="198"/>
                    <a:pt x="26" y="199"/>
                    <a:pt x="26" y="199"/>
                  </a:cubicBezTo>
                  <a:cubicBezTo>
                    <a:pt x="26" y="200"/>
                    <a:pt x="26" y="200"/>
                    <a:pt x="26" y="200"/>
                  </a:cubicBezTo>
                  <a:cubicBezTo>
                    <a:pt x="26" y="200"/>
                    <a:pt x="26" y="200"/>
                    <a:pt x="26" y="200"/>
                  </a:cubicBezTo>
                  <a:cubicBezTo>
                    <a:pt x="26" y="201"/>
                    <a:pt x="26" y="201"/>
                    <a:pt x="26" y="201"/>
                  </a:cubicBezTo>
                  <a:cubicBezTo>
                    <a:pt x="26" y="201"/>
                    <a:pt x="26" y="201"/>
                    <a:pt x="26" y="201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26" y="203"/>
                    <a:pt x="26" y="203"/>
                    <a:pt x="26" y="203"/>
                  </a:cubicBezTo>
                  <a:cubicBezTo>
                    <a:pt x="26" y="204"/>
                    <a:pt x="26" y="204"/>
                    <a:pt x="26" y="204"/>
                  </a:cubicBezTo>
                  <a:cubicBezTo>
                    <a:pt x="26" y="204"/>
                    <a:pt x="26" y="204"/>
                    <a:pt x="26" y="204"/>
                  </a:cubicBezTo>
                  <a:cubicBezTo>
                    <a:pt x="26" y="205"/>
                    <a:pt x="26" y="205"/>
                    <a:pt x="26" y="205"/>
                  </a:cubicBezTo>
                  <a:cubicBezTo>
                    <a:pt x="26" y="206"/>
                    <a:pt x="26" y="206"/>
                    <a:pt x="26" y="206"/>
                  </a:cubicBezTo>
                  <a:cubicBezTo>
                    <a:pt x="21" y="203"/>
                    <a:pt x="21" y="203"/>
                    <a:pt x="21" y="203"/>
                  </a:cubicBezTo>
                  <a:cubicBezTo>
                    <a:pt x="21" y="202"/>
                    <a:pt x="19" y="202"/>
                    <a:pt x="18" y="203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0" y="213"/>
                    <a:pt x="0" y="214"/>
                    <a:pt x="0" y="214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221"/>
                    <a:pt x="1" y="221"/>
                  </a:cubicBezTo>
                  <a:cubicBezTo>
                    <a:pt x="23" y="234"/>
                    <a:pt x="23" y="234"/>
                    <a:pt x="23" y="234"/>
                  </a:cubicBezTo>
                  <a:cubicBezTo>
                    <a:pt x="24" y="234"/>
                    <a:pt x="25" y="234"/>
                    <a:pt x="26" y="234"/>
                  </a:cubicBezTo>
                  <a:cubicBezTo>
                    <a:pt x="44" y="224"/>
                    <a:pt x="44" y="224"/>
                    <a:pt x="44" y="224"/>
                  </a:cubicBezTo>
                  <a:cubicBezTo>
                    <a:pt x="44" y="223"/>
                    <a:pt x="44" y="223"/>
                    <a:pt x="44" y="223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3" name="íşļíḓé">
              <a:extLst>
                <a:ext uri="{FF2B5EF4-FFF2-40B4-BE49-F238E27FC236}">
                  <a16:creationId xmlns:a16="http://schemas.microsoft.com/office/drawing/2014/main" id="{3DA1CA41-7A05-4071-92FB-C80B3E6F4220}"/>
                </a:ext>
              </a:extLst>
            </p:cNvPr>
            <p:cNvSpPr/>
            <p:nvPr/>
          </p:nvSpPr>
          <p:spPr bwMode="auto">
            <a:xfrm>
              <a:off x="6130925" y="3581400"/>
              <a:ext cx="319088" cy="204788"/>
            </a:xfrm>
            <a:custGeom>
              <a:avLst/>
              <a:gdLst>
                <a:gd name="T0" fmla="*/ 96 w 97"/>
                <a:gd name="T1" fmla="*/ 21 h 62"/>
                <a:gd name="T2" fmla="*/ 96 w 97"/>
                <a:gd name="T3" fmla="*/ 20 h 62"/>
                <a:gd name="T4" fmla="*/ 96 w 97"/>
                <a:gd name="T5" fmla="*/ 18 h 62"/>
                <a:gd name="T6" fmla="*/ 96 w 97"/>
                <a:gd name="T7" fmla="*/ 17 h 62"/>
                <a:gd name="T8" fmla="*/ 96 w 97"/>
                <a:gd name="T9" fmla="*/ 16 h 62"/>
                <a:gd name="T10" fmla="*/ 96 w 97"/>
                <a:gd name="T11" fmla="*/ 15 h 62"/>
                <a:gd name="T12" fmla="*/ 96 w 97"/>
                <a:gd name="T13" fmla="*/ 13 h 62"/>
                <a:gd name="T14" fmla="*/ 71 w 97"/>
                <a:gd name="T15" fmla="*/ 0 h 62"/>
                <a:gd name="T16" fmla="*/ 52 w 97"/>
                <a:gd name="T17" fmla="*/ 11 h 62"/>
                <a:gd name="T18" fmla="*/ 52 w 97"/>
                <a:gd name="T19" fmla="*/ 13 h 62"/>
                <a:gd name="T20" fmla="*/ 52 w 97"/>
                <a:gd name="T21" fmla="*/ 14 h 62"/>
                <a:gd name="T22" fmla="*/ 52 w 97"/>
                <a:gd name="T23" fmla="*/ 15 h 62"/>
                <a:gd name="T24" fmla="*/ 52 w 97"/>
                <a:gd name="T25" fmla="*/ 16 h 62"/>
                <a:gd name="T26" fmla="*/ 52 w 97"/>
                <a:gd name="T27" fmla="*/ 17 h 62"/>
                <a:gd name="T28" fmla="*/ 48 w 97"/>
                <a:gd name="T29" fmla="*/ 15 h 62"/>
                <a:gd name="T30" fmla="*/ 27 w 97"/>
                <a:gd name="T31" fmla="*/ 25 h 62"/>
                <a:gd name="T32" fmla="*/ 26 w 97"/>
                <a:gd name="T33" fmla="*/ 27 h 62"/>
                <a:gd name="T34" fmla="*/ 26 w 97"/>
                <a:gd name="T35" fmla="*/ 28 h 62"/>
                <a:gd name="T36" fmla="*/ 26 w 97"/>
                <a:gd name="T37" fmla="*/ 29 h 62"/>
                <a:gd name="T38" fmla="*/ 26 w 97"/>
                <a:gd name="T39" fmla="*/ 31 h 62"/>
                <a:gd name="T40" fmla="*/ 26 w 97"/>
                <a:gd name="T41" fmla="*/ 32 h 62"/>
                <a:gd name="T42" fmla="*/ 26 w 97"/>
                <a:gd name="T43" fmla="*/ 33 h 62"/>
                <a:gd name="T44" fmla="*/ 19 w 97"/>
                <a:gd name="T45" fmla="*/ 30 h 62"/>
                <a:gd name="T46" fmla="*/ 0 w 97"/>
                <a:gd name="T47" fmla="*/ 41 h 62"/>
                <a:gd name="T48" fmla="*/ 0 w 97"/>
                <a:gd name="T49" fmla="*/ 43 h 62"/>
                <a:gd name="T50" fmla="*/ 0 w 97"/>
                <a:gd name="T51" fmla="*/ 44 h 62"/>
                <a:gd name="T52" fmla="*/ 0 w 97"/>
                <a:gd name="T53" fmla="*/ 45 h 62"/>
                <a:gd name="T54" fmla="*/ 0 w 97"/>
                <a:gd name="T55" fmla="*/ 46 h 62"/>
                <a:gd name="T56" fmla="*/ 0 w 97"/>
                <a:gd name="T57" fmla="*/ 47 h 62"/>
                <a:gd name="T58" fmla="*/ 23 w 97"/>
                <a:gd name="T59" fmla="*/ 61 h 62"/>
                <a:gd name="T60" fmla="*/ 44 w 97"/>
                <a:gd name="T61" fmla="*/ 51 h 62"/>
                <a:gd name="T62" fmla="*/ 44 w 97"/>
                <a:gd name="T63" fmla="*/ 50 h 62"/>
                <a:gd name="T64" fmla="*/ 44 w 97"/>
                <a:gd name="T65" fmla="*/ 48 h 62"/>
                <a:gd name="T66" fmla="*/ 44 w 97"/>
                <a:gd name="T67" fmla="*/ 47 h 62"/>
                <a:gd name="T68" fmla="*/ 44 w 97"/>
                <a:gd name="T69" fmla="*/ 46 h 62"/>
                <a:gd name="T70" fmla="*/ 44 w 97"/>
                <a:gd name="T71" fmla="*/ 45 h 62"/>
                <a:gd name="T72" fmla="*/ 44 w 97"/>
                <a:gd name="T73" fmla="*/ 44 h 62"/>
                <a:gd name="T74" fmla="*/ 52 w 97"/>
                <a:gd name="T75" fmla="*/ 46 h 62"/>
                <a:gd name="T76" fmla="*/ 70 w 97"/>
                <a:gd name="T77" fmla="*/ 35 h 62"/>
                <a:gd name="T78" fmla="*/ 70 w 97"/>
                <a:gd name="T79" fmla="*/ 34 h 62"/>
                <a:gd name="T80" fmla="*/ 70 w 97"/>
                <a:gd name="T81" fmla="*/ 33 h 62"/>
                <a:gd name="T82" fmla="*/ 70 w 97"/>
                <a:gd name="T83" fmla="*/ 32 h 62"/>
                <a:gd name="T84" fmla="*/ 70 w 97"/>
                <a:gd name="T85" fmla="*/ 30 h 62"/>
                <a:gd name="T86" fmla="*/ 70 w 97"/>
                <a:gd name="T87" fmla="*/ 29 h 62"/>
                <a:gd name="T88" fmla="*/ 75 w 97"/>
                <a:gd name="T89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7" h="62">
                  <a:moveTo>
                    <a:pt x="78" y="31"/>
                  </a:move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7" y="21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3" y="0"/>
                    <a:pt x="71" y="0"/>
                    <a:pt x="71" y="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7" y="15"/>
                    <a:pt x="45" y="15"/>
                    <a:pt x="45" y="1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19" y="30"/>
                    <a:pt x="19" y="3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1" y="4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2"/>
                    <a:pt x="25" y="62"/>
                    <a:pt x="26" y="6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0" y="47"/>
                    <a:pt x="51" y="47"/>
                    <a:pt x="52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36"/>
                    <a:pt x="71" y="36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6" y="32"/>
                    <a:pt x="77" y="32"/>
                    <a:pt x="78" y="31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4" name="işḷíḓé">
              <a:extLst>
                <a:ext uri="{FF2B5EF4-FFF2-40B4-BE49-F238E27FC236}">
                  <a16:creationId xmlns:a16="http://schemas.microsoft.com/office/drawing/2014/main" id="{AC44A3EB-675D-4C76-A58B-7982134402EE}"/>
                </a:ext>
              </a:extLst>
            </p:cNvPr>
            <p:cNvSpPr/>
            <p:nvPr/>
          </p:nvSpPr>
          <p:spPr bwMode="auto">
            <a:xfrm>
              <a:off x="6024563" y="3519488"/>
              <a:ext cx="320675" cy="207963"/>
            </a:xfrm>
            <a:custGeom>
              <a:avLst/>
              <a:gdLst>
                <a:gd name="T0" fmla="*/ 23 w 97"/>
                <a:gd name="T1" fmla="*/ 62 h 63"/>
                <a:gd name="T2" fmla="*/ 44 w 97"/>
                <a:gd name="T3" fmla="*/ 52 h 63"/>
                <a:gd name="T4" fmla="*/ 45 w 97"/>
                <a:gd name="T5" fmla="*/ 50 h 63"/>
                <a:gd name="T6" fmla="*/ 45 w 97"/>
                <a:gd name="T7" fmla="*/ 49 h 63"/>
                <a:gd name="T8" fmla="*/ 45 w 97"/>
                <a:gd name="T9" fmla="*/ 48 h 63"/>
                <a:gd name="T10" fmla="*/ 45 w 97"/>
                <a:gd name="T11" fmla="*/ 47 h 63"/>
                <a:gd name="T12" fmla="*/ 45 w 97"/>
                <a:gd name="T13" fmla="*/ 46 h 63"/>
                <a:gd name="T14" fmla="*/ 45 w 97"/>
                <a:gd name="T15" fmla="*/ 44 h 63"/>
                <a:gd name="T16" fmla="*/ 52 w 97"/>
                <a:gd name="T17" fmla="*/ 47 h 63"/>
                <a:gd name="T18" fmla="*/ 71 w 97"/>
                <a:gd name="T19" fmla="*/ 36 h 63"/>
                <a:gd name="T20" fmla="*/ 71 w 97"/>
                <a:gd name="T21" fmla="*/ 35 h 63"/>
                <a:gd name="T22" fmla="*/ 71 w 97"/>
                <a:gd name="T23" fmla="*/ 34 h 63"/>
                <a:gd name="T24" fmla="*/ 71 w 97"/>
                <a:gd name="T25" fmla="*/ 32 h 63"/>
                <a:gd name="T26" fmla="*/ 71 w 97"/>
                <a:gd name="T27" fmla="*/ 31 h 63"/>
                <a:gd name="T28" fmla="*/ 71 w 97"/>
                <a:gd name="T29" fmla="*/ 30 h 63"/>
                <a:gd name="T30" fmla="*/ 76 w 97"/>
                <a:gd name="T31" fmla="*/ 32 h 63"/>
                <a:gd name="T32" fmla="*/ 96 w 97"/>
                <a:gd name="T33" fmla="*/ 22 h 63"/>
                <a:gd name="T34" fmla="*/ 97 w 97"/>
                <a:gd name="T35" fmla="*/ 20 h 63"/>
                <a:gd name="T36" fmla="*/ 97 w 97"/>
                <a:gd name="T37" fmla="*/ 19 h 63"/>
                <a:gd name="T38" fmla="*/ 97 w 97"/>
                <a:gd name="T39" fmla="*/ 18 h 63"/>
                <a:gd name="T40" fmla="*/ 97 w 97"/>
                <a:gd name="T41" fmla="*/ 17 h 63"/>
                <a:gd name="T42" fmla="*/ 97 w 97"/>
                <a:gd name="T43" fmla="*/ 16 h 63"/>
                <a:gd name="T44" fmla="*/ 96 w 97"/>
                <a:gd name="T45" fmla="*/ 14 h 63"/>
                <a:gd name="T46" fmla="*/ 71 w 97"/>
                <a:gd name="T47" fmla="*/ 1 h 63"/>
                <a:gd name="T48" fmla="*/ 53 w 97"/>
                <a:gd name="T49" fmla="*/ 12 h 63"/>
                <a:gd name="T50" fmla="*/ 53 w 97"/>
                <a:gd name="T51" fmla="*/ 13 h 63"/>
                <a:gd name="T52" fmla="*/ 53 w 97"/>
                <a:gd name="T53" fmla="*/ 14 h 63"/>
                <a:gd name="T54" fmla="*/ 53 w 97"/>
                <a:gd name="T55" fmla="*/ 16 h 63"/>
                <a:gd name="T56" fmla="*/ 53 w 97"/>
                <a:gd name="T57" fmla="*/ 17 h 63"/>
                <a:gd name="T58" fmla="*/ 53 w 97"/>
                <a:gd name="T59" fmla="*/ 18 h 63"/>
                <a:gd name="T60" fmla="*/ 48 w 97"/>
                <a:gd name="T61" fmla="*/ 16 h 63"/>
                <a:gd name="T62" fmla="*/ 27 w 97"/>
                <a:gd name="T63" fmla="*/ 26 h 63"/>
                <a:gd name="T64" fmla="*/ 27 w 97"/>
                <a:gd name="T65" fmla="*/ 28 h 63"/>
                <a:gd name="T66" fmla="*/ 27 w 97"/>
                <a:gd name="T67" fmla="*/ 29 h 63"/>
                <a:gd name="T68" fmla="*/ 27 w 97"/>
                <a:gd name="T69" fmla="*/ 30 h 63"/>
                <a:gd name="T70" fmla="*/ 27 w 97"/>
                <a:gd name="T71" fmla="*/ 31 h 63"/>
                <a:gd name="T72" fmla="*/ 27 w 97"/>
                <a:gd name="T73" fmla="*/ 32 h 63"/>
                <a:gd name="T74" fmla="*/ 27 w 97"/>
                <a:gd name="T75" fmla="*/ 34 h 63"/>
                <a:gd name="T76" fmla="*/ 19 w 97"/>
                <a:gd name="T77" fmla="*/ 31 h 63"/>
                <a:gd name="T78" fmla="*/ 1 w 97"/>
                <a:gd name="T79" fmla="*/ 42 h 63"/>
                <a:gd name="T80" fmla="*/ 1 w 97"/>
                <a:gd name="T81" fmla="*/ 43 h 63"/>
                <a:gd name="T82" fmla="*/ 1 w 97"/>
                <a:gd name="T83" fmla="*/ 45 h 63"/>
                <a:gd name="T84" fmla="*/ 1 w 97"/>
                <a:gd name="T85" fmla="*/ 46 h 63"/>
                <a:gd name="T86" fmla="*/ 1 w 97"/>
                <a:gd name="T87" fmla="*/ 47 h 63"/>
                <a:gd name="T88" fmla="*/ 1 w 97"/>
                <a:gd name="T8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7" h="63">
                  <a:moveTo>
                    <a:pt x="1" y="49"/>
                  </a:moveTo>
                  <a:cubicBezTo>
                    <a:pt x="23" y="62"/>
                    <a:pt x="23" y="62"/>
                    <a:pt x="23" y="62"/>
                  </a:cubicBezTo>
                  <a:cubicBezTo>
                    <a:pt x="24" y="63"/>
                    <a:pt x="26" y="63"/>
                    <a:pt x="26" y="6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5" y="52"/>
                    <a:pt x="45" y="51"/>
                    <a:pt x="45" y="51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0" y="48"/>
                    <a:pt x="52" y="48"/>
                    <a:pt x="52" y="4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1" y="36"/>
                    <a:pt x="71" y="36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3"/>
                    <a:pt x="78" y="33"/>
                    <a:pt x="79" y="3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7" y="22"/>
                    <a:pt x="97" y="21"/>
                    <a:pt x="97" y="21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5"/>
                    <a:pt x="97" y="14"/>
                    <a:pt x="96" y="14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2" y="0"/>
                    <a:pt x="71" y="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6" y="15"/>
                    <a:pt x="45" y="1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1" y="30"/>
                    <a:pt x="20" y="30"/>
                    <a:pt x="19" y="3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1" y="49"/>
                    <a:pt x="1" y="49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5" name="î$ľiḑé">
              <a:extLst>
                <a:ext uri="{FF2B5EF4-FFF2-40B4-BE49-F238E27FC236}">
                  <a16:creationId xmlns:a16="http://schemas.microsoft.com/office/drawing/2014/main" id="{A337DC6D-3596-44F1-941E-26E2DC053ACD}"/>
                </a:ext>
              </a:extLst>
            </p:cNvPr>
            <p:cNvSpPr/>
            <p:nvPr/>
          </p:nvSpPr>
          <p:spPr bwMode="auto">
            <a:xfrm>
              <a:off x="5899150" y="3446463"/>
              <a:ext cx="320675" cy="207963"/>
            </a:xfrm>
            <a:custGeom>
              <a:avLst/>
              <a:gdLst>
                <a:gd name="T0" fmla="*/ 23 w 97"/>
                <a:gd name="T1" fmla="*/ 62 h 63"/>
                <a:gd name="T2" fmla="*/ 44 w 97"/>
                <a:gd name="T3" fmla="*/ 52 h 63"/>
                <a:gd name="T4" fmla="*/ 44 w 97"/>
                <a:gd name="T5" fmla="*/ 50 h 63"/>
                <a:gd name="T6" fmla="*/ 44 w 97"/>
                <a:gd name="T7" fmla="*/ 49 h 63"/>
                <a:gd name="T8" fmla="*/ 44 w 97"/>
                <a:gd name="T9" fmla="*/ 48 h 63"/>
                <a:gd name="T10" fmla="*/ 44 w 97"/>
                <a:gd name="T11" fmla="*/ 47 h 63"/>
                <a:gd name="T12" fmla="*/ 44 w 97"/>
                <a:gd name="T13" fmla="*/ 45 h 63"/>
                <a:gd name="T14" fmla="*/ 44 w 97"/>
                <a:gd name="T15" fmla="*/ 44 h 63"/>
                <a:gd name="T16" fmla="*/ 52 w 97"/>
                <a:gd name="T17" fmla="*/ 47 h 63"/>
                <a:gd name="T18" fmla="*/ 70 w 97"/>
                <a:gd name="T19" fmla="*/ 36 h 63"/>
                <a:gd name="T20" fmla="*/ 70 w 97"/>
                <a:gd name="T21" fmla="*/ 35 h 63"/>
                <a:gd name="T22" fmla="*/ 70 w 97"/>
                <a:gd name="T23" fmla="*/ 33 h 63"/>
                <a:gd name="T24" fmla="*/ 70 w 97"/>
                <a:gd name="T25" fmla="*/ 32 h 63"/>
                <a:gd name="T26" fmla="*/ 70 w 97"/>
                <a:gd name="T27" fmla="*/ 31 h 63"/>
                <a:gd name="T28" fmla="*/ 70 w 97"/>
                <a:gd name="T29" fmla="*/ 30 h 63"/>
                <a:gd name="T30" fmla="*/ 75 w 97"/>
                <a:gd name="T31" fmla="*/ 32 h 63"/>
                <a:gd name="T32" fmla="*/ 96 w 97"/>
                <a:gd name="T33" fmla="*/ 22 h 63"/>
                <a:gd name="T34" fmla="*/ 96 w 97"/>
                <a:gd name="T35" fmla="*/ 20 h 63"/>
                <a:gd name="T36" fmla="*/ 96 w 97"/>
                <a:gd name="T37" fmla="*/ 19 h 63"/>
                <a:gd name="T38" fmla="*/ 96 w 97"/>
                <a:gd name="T39" fmla="*/ 18 h 63"/>
                <a:gd name="T40" fmla="*/ 96 w 97"/>
                <a:gd name="T41" fmla="*/ 17 h 63"/>
                <a:gd name="T42" fmla="*/ 96 w 97"/>
                <a:gd name="T43" fmla="*/ 15 h 63"/>
                <a:gd name="T44" fmla="*/ 96 w 97"/>
                <a:gd name="T45" fmla="*/ 14 h 63"/>
                <a:gd name="T46" fmla="*/ 71 w 97"/>
                <a:gd name="T47" fmla="*/ 1 h 63"/>
                <a:gd name="T48" fmla="*/ 52 w 97"/>
                <a:gd name="T49" fmla="*/ 12 h 63"/>
                <a:gd name="T50" fmla="*/ 52 w 97"/>
                <a:gd name="T51" fmla="*/ 13 h 63"/>
                <a:gd name="T52" fmla="*/ 52 w 97"/>
                <a:gd name="T53" fmla="*/ 14 h 63"/>
                <a:gd name="T54" fmla="*/ 52 w 97"/>
                <a:gd name="T55" fmla="*/ 15 h 63"/>
                <a:gd name="T56" fmla="*/ 52 w 97"/>
                <a:gd name="T57" fmla="*/ 17 h 63"/>
                <a:gd name="T58" fmla="*/ 52 w 97"/>
                <a:gd name="T59" fmla="*/ 18 h 63"/>
                <a:gd name="T60" fmla="*/ 47 w 97"/>
                <a:gd name="T61" fmla="*/ 16 h 63"/>
                <a:gd name="T62" fmla="*/ 27 w 97"/>
                <a:gd name="T63" fmla="*/ 26 h 63"/>
                <a:gd name="T64" fmla="*/ 26 w 97"/>
                <a:gd name="T65" fmla="*/ 28 h 63"/>
                <a:gd name="T66" fmla="*/ 26 w 97"/>
                <a:gd name="T67" fmla="*/ 29 h 63"/>
                <a:gd name="T68" fmla="*/ 26 w 97"/>
                <a:gd name="T69" fmla="*/ 30 h 63"/>
                <a:gd name="T70" fmla="*/ 26 w 97"/>
                <a:gd name="T71" fmla="*/ 31 h 63"/>
                <a:gd name="T72" fmla="*/ 26 w 97"/>
                <a:gd name="T73" fmla="*/ 32 h 63"/>
                <a:gd name="T74" fmla="*/ 26 w 97"/>
                <a:gd name="T75" fmla="*/ 34 h 63"/>
                <a:gd name="T76" fmla="*/ 18 w 97"/>
                <a:gd name="T77" fmla="*/ 31 h 63"/>
                <a:gd name="T78" fmla="*/ 0 w 97"/>
                <a:gd name="T79" fmla="*/ 42 h 63"/>
                <a:gd name="T80" fmla="*/ 0 w 97"/>
                <a:gd name="T81" fmla="*/ 43 h 63"/>
                <a:gd name="T82" fmla="*/ 0 w 97"/>
                <a:gd name="T83" fmla="*/ 44 h 63"/>
                <a:gd name="T84" fmla="*/ 0 w 97"/>
                <a:gd name="T85" fmla="*/ 46 h 63"/>
                <a:gd name="T86" fmla="*/ 0 w 97"/>
                <a:gd name="T87" fmla="*/ 47 h 63"/>
                <a:gd name="T88" fmla="*/ 0 w 97"/>
                <a:gd name="T8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7" h="63">
                  <a:moveTo>
                    <a:pt x="1" y="49"/>
                  </a:moveTo>
                  <a:cubicBezTo>
                    <a:pt x="23" y="62"/>
                    <a:pt x="23" y="62"/>
                    <a:pt x="23" y="62"/>
                  </a:cubicBezTo>
                  <a:cubicBezTo>
                    <a:pt x="24" y="62"/>
                    <a:pt x="25" y="63"/>
                    <a:pt x="26" y="6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7"/>
                    <a:pt x="51" y="47"/>
                    <a:pt x="52" y="4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6" y="32"/>
                    <a:pt x="77" y="32"/>
                    <a:pt x="78" y="3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1" y="0"/>
                    <a:pt x="71" y="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5" y="15"/>
                    <a:pt x="45" y="1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19" y="30"/>
                    <a:pt x="18" y="3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9"/>
                    <a:pt x="1" y="49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6" name="i$ḷíḑê">
              <a:extLst>
                <a:ext uri="{FF2B5EF4-FFF2-40B4-BE49-F238E27FC236}">
                  <a16:creationId xmlns:a16="http://schemas.microsoft.com/office/drawing/2014/main" id="{255C3494-BA80-48F8-809E-7B295CC678AF}"/>
                </a:ext>
              </a:extLst>
            </p:cNvPr>
            <p:cNvSpPr/>
            <p:nvPr/>
          </p:nvSpPr>
          <p:spPr bwMode="auto">
            <a:xfrm>
              <a:off x="6302375" y="3311525"/>
              <a:ext cx="406400" cy="254000"/>
            </a:xfrm>
            <a:custGeom>
              <a:avLst/>
              <a:gdLst>
                <a:gd name="T0" fmla="*/ 74 w 123"/>
                <a:gd name="T1" fmla="*/ 16 h 77"/>
                <a:gd name="T2" fmla="*/ 53 w 123"/>
                <a:gd name="T3" fmla="*/ 26 h 77"/>
                <a:gd name="T4" fmla="*/ 52 w 123"/>
                <a:gd name="T5" fmla="*/ 27 h 77"/>
                <a:gd name="T6" fmla="*/ 52 w 123"/>
                <a:gd name="T7" fmla="*/ 29 h 77"/>
                <a:gd name="T8" fmla="*/ 52 w 123"/>
                <a:gd name="T9" fmla="*/ 30 h 77"/>
                <a:gd name="T10" fmla="*/ 52 w 123"/>
                <a:gd name="T11" fmla="*/ 31 h 77"/>
                <a:gd name="T12" fmla="*/ 52 w 123"/>
                <a:gd name="T13" fmla="*/ 32 h 77"/>
                <a:gd name="T14" fmla="*/ 52 w 123"/>
                <a:gd name="T15" fmla="*/ 34 h 77"/>
                <a:gd name="T16" fmla="*/ 45 w 123"/>
                <a:gd name="T17" fmla="*/ 31 h 77"/>
                <a:gd name="T18" fmla="*/ 26 w 123"/>
                <a:gd name="T19" fmla="*/ 42 h 77"/>
                <a:gd name="T20" fmla="*/ 26 w 123"/>
                <a:gd name="T21" fmla="*/ 43 h 77"/>
                <a:gd name="T22" fmla="*/ 26 w 123"/>
                <a:gd name="T23" fmla="*/ 44 h 77"/>
                <a:gd name="T24" fmla="*/ 26 w 123"/>
                <a:gd name="T25" fmla="*/ 45 h 77"/>
                <a:gd name="T26" fmla="*/ 26 w 123"/>
                <a:gd name="T27" fmla="*/ 47 h 77"/>
                <a:gd name="T28" fmla="*/ 26 w 123"/>
                <a:gd name="T29" fmla="*/ 48 h 77"/>
                <a:gd name="T30" fmla="*/ 21 w 123"/>
                <a:gd name="T31" fmla="*/ 46 h 77"/>
                <a:gd name="T32" fmla="*/ 1 w 123"/>
                <a:gd name="T33" fmla="*/ 56 h 77"/>
                <a:gd name="T34" fmla="*/ 0 w 123"/>
                <a:gd name="T35" fmla="*/ 57 h 77"/>
                <a:gd name="T36" fmla="*/ 0 w 123"/>
                <a:gd name="T37" fmla="*/ 59 h 77"/>
                <a:gd name="T38" fmla="*/ 0 w 123"/>
                <a:gd name="T39" fmla="*/ 60 h 77"/>
                <a:gd name="T40" fmla="*/ 0 w 123"/>
                <a:gd name="T41" fmla="*/ 61 h 77"/>
                <a:gd name="T42" fmla="*/ 0 w 123"/>
                <a:gd name="T43" fmla="*/ 62 h 77"/>
                <a:gd name="T44" fmla="*/ 1 w 123"/>
                <a:gd name="T45" fmla="*/ 64 h 77"/>
                <a:gd name="T46" fmla="*/ 26 w 123"/>
                <a:gd name="T47" fmla="*/ 77 h 77"/>
                <a:gd name="T48" fmla="*/ 44 w 123"/>
                <a:gd name="T49" fmla="*/ 66 h 77"/>
                <a:gd name="T50" fmla="*/ 44 w 123"/>
                <a:gd name="T51" fmla="*/ 64 h 77"/>
                <a:gd name="T52" fmla="*/ 44 w 123"/>
                <a:gd name="T53" fmla="*/ 63 h 77"/>
                <a:gd name="T54" fmla="*/ 44 w 123"/>
                <a:gd name="T55" fmla="*/ 62 h 77"/>
                <a:gd name="T56" fmla="*/ 44 w 123"/>
                <a:gd name="T57" fmla="*/ 61 h 77"/>
                <a:gd name="T58" fmla="*/ 44 w 123"/>
                <a:gd name="T59" fmla="*/ 60 h 77"/>
                <a:gd name="T60" fmla="*/ 49 w 123"/>
                <a:gd name="T61" fmla="*/ 62 h 77"/>
                <a:gd name="T62" fmla="*/ 70 w 123"/>
                <a:gd name="T63" fmla="*/ 52 h 77"/>
                <a:gd name="T64" fmla="*/ 70 w 123"/>
                <a:gd name="T65" fmla="*/ 50 h 77"/>
                <a:gd name="T66" fmla="*/ 70 w 123"/>
                <a:gd name="T67" fmla="*/ 49 h 77"/>
                <a:gd name="T68" fmla="*/ 70 w 123"/>
                <a:gd name="T69" fmla="*/ 48 h 77"/>
                <a:gd name="T70" fmla="*/ 70 w 123"/>
                <a:gd name="T71" fmla="*/ 47 h 77"/>
                <a:gd name="T72" fmla="*/ 70 w 123"/>
                <a:gd name="T73" fmla="*/ 45 h 77"/>
                <a:gd name="T74" fmla="*/ 70 w 123"/>
                <a:gd name="T75" fmla="*/ 44 h 77"/>
                <a:gd name="T76" fmla="*/ 78 w 123"/>
                <a:gd name="T77" fmla="*/ 47 h 77"/>
                <a:gd name="T78" fmla="*/ 96 w 123"/>
                <a:gd name="T79" fmla="*/ 36 h 77"/>
                <a:gd name="T80" fmla="*/ 96 w 123"/>
                <a:gd name="T81" fmla="*/ 34 h 77"/>
                <a:gd name="T82" fmla="*/ 96 w 123"/>
                <a:gd name="T83" fmla="*/ 33 h 77"/>
                <a:gd name="T84" fmla="*/ 96 w 123"/>
                <a:gd name="T85" fmla="*/ 32 h 77"/>
                <a:gd name="T86" fmla="*/ 96 w 123"/>
                <a:gd name="T87" fmla="*/ 31 h 77"/>
                <a:gd name="T88" fmla="*/ 96 w 123"/>
                <a:gd name="T89" fmla="*/ 30 h 77"/>
                <a:gd name="T90" fmla="*/ 101 w 123"/>
                <a:gd name="T91" fmla="*/ 32 h 77"/>
                <a:gd name="T92" fmla="*/ 122 w 123"/>
                <a:gd name="T93" fmla="*/ 22 h 77"/>
                <a:gd name="T94" fmla="*/ 122 w 123"/>
                <a:gd name="T95" fmla="*/ 20 h 77"/>
                <a:gd name="T96" fmla="*/ 122 w 123"/>
                <a:gd name="T97" fmla="*/ 19 h 77"/>
                <a:gd name="T98" fmla="*/ 122 w 123"/>
                <a:gd name="T99" fmla="*/ 18 h 77"/>
                <a:gd name="T100" fmla="*/ 122 w 123"/>
                <a:gd name="T101" fmla="*/ 16 h 77"/>
                <a:gd name="T102" fmla="*/ 122 w 123"/>
                <a:gd name="T103" fmla="*/ 15 h 77"/>
                <a:gd name="T104" fmla="*/ 122 w 123"/>
                <a:gd name="T105" fmla="*/ 13 h 77"/>
                <a:gd name="T106" fmla="*/ 97 w 123"/>
                <a:gd name="T107" fmla="*/ 0 h 77"/>
                <a:gd name="T108" fmla="*/ 78 w 123"/>
                <a:gd name="T109" fmla="*/ 12 h 77"/>
                <a:gd name="T110" fmla="*/ 78 w 123"/>
                <a:gd name="T111" fmla="*/ 13 h 77"/>
                <a:gd name="T112" fmla="*/ 78 w 123"/>
                <a:gd name="T113" fmla="*/ 14 h 77"/>
                <a:gd name="T114" fmla="*/ 78 w 123"/>
                <a:gd name="T115" fmla="*/ 15 h 77"/>
                <a:gd name="T116" fmla="*/ 78 w 123"/>
                <a:gd name="T117" fmla="*/ 16 h 77"/>
                <a:gd name="T118" fmla="*/ 78 w 123"/>
                <a:gd name="T119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" h="77">
                  <a:moveTo>
                    <a:pt x="79" y="18"/>
                  </a:moveTo>
                  <a:cubicBezTo>
                    <a:pt x="74" y="16"/>
                    <a:pt x="74" y="16"/>
                    <a:pt x="74" y="16"/>
                  </a:cubicBezTo>
                  <a:cubicBezTo>
                    <a:pt x="73" y="15"/>
                    <a:pt x="71" y="15"/>
                    <a:pt x="71" y="1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6"/>
                    <a:pt x="52" y="26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7" y="30"/>
                    <a:pt x="45" y="30"/>
                    <a:pt x="45" y="3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6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5"/>
                    <a:pt x="19" y="45"/>
                    <a:pt x="19" y="4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4"/>
                    <a:pt x="1" y="64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4" y="77"/>
                    <a:pt x="25" y="77"/>
                    <a:pt x="26" y="7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2"/>
                    <a:pt x="51" y="62"/>
                    <a:pt x="52" y="6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6" y="47"/>
                    <a:pt x="77" y="47"/>
                    <a:pt x="78" y="47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6"/>
                    <a:pt x="97" y="36"/>
                    <a:pt x="96" y="36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3" y="32"/>
                    <a:pt x="104" y="3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21"/>
                    <a:pt x="123" y="21"/>
                    <a:pt x="122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3" y="14"/>
                    <a:pt x="122" y="14"/>
                    <a:pt x="122" y="13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0"/>
                    <a:pt x="97" y="0"/>
                    <a:pt x="97" y="0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8"/>
                    <a:pt x="78" y="18"/>
                    <a:pt x="78" y="18"/>
                  </a:cubicBezTo>
                  <a:lnTo>
                    <a:pt x="79" y="18"/>
                  </a:ln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7" name="iṥļîḑè">
              <a:extLst>
                <a:ext uri="{FF2B5EF4-FFF2-40B4-BE49-F238E27FC236}">
                  <a16:creationId xmlns:a16="http://schemas.microsoft.com/office/drawing/2014/main" id="{95183951-D12E-4AE3-912C-40C0DBC34843}"/>
                </a:ext>
              </a:extLst>
            </p:cNvPr>
            <p:cNvSpPr/>
            <p:nvPr/>
          </p:nvSpPr>
          <p:spPr bwMode="auto">
            <a:xfrm>
              <a:off x="6203950" y="3255963"/>
              <a:ext cx="349250" cy="223838"/>
            </a:xfrm>
            <a:custGeom>
              <a:avLst/>
              <a:gdLst>
                <a:gd name="T0" fmla="*/ 7 w 106"/>
                <a:gd name="T1" fmla="*/ 67 h 68"/>
                <a:gd name="T2" fmla="*/ 27 w 106"/>
                <a:gd name="T3" fmla="*/ 57 h 68"/>
                <a:gd name="T4" fmla="*/ 28 w 106"/>
                <a:gd name="T5" fmla="*/ 55 h 68"/>
                <a:gd name="T6" fmla="*/ 28 w 106"/>
                <a:gd name="T7" fmla="*/ 54 h 68"/>
                <a:gd name="T8" fmla="*/ 28 w 106"/>
                <a:gd name="T9" fmla="*/ 53 h 68"/>
                <a:gd name="T10" fmla="*/ 28 w 106"/>
                <a:gd name="T11" fmla="*/ 52 h 68"/>
                <a:gd name="T12" fmla="*/ 28 w 106"/>
                <a:gd name="T13" fmla="*/ 50 h 68"/>
                <a:gd name="T14" fmla="*/ 28 w 106"/>
                <a:gd name="T15" fmla="*/ 49 h 68"/>
                <a:gd name="T16" fmla="*/ 36 w 106"/>
                <a:gd name="T17" fmla="*/ 52 h 68"/>
                <a:gd name="T18" fmla="*/ 54 w 106"/>
                <a:gd name="T19" fmla="*/ 41 h 68"/>
                <a:gd name="T20" fmla="*/ 54 w 106"/>
                <a:gd name="T21" fmla="*/ 40 h 68"/>
                <a:gd name="T22" fmla="*/ 54 w 106"/>
                <a:gd name="T23" fmla="*/ 38 h 68"/>
                <a:gd name="T24" fmla="*/ 54 w 106"/>
                <a:gd name="T25" fmla="*/ 37 h 68"/>
                <a:gd name="T26" fmla="*/ 54 w 106"/>
                <a:gd name="T27" fmla="*/ 36 h 68"/>
                <a:gd name="T28" fmla="*/ 54 w 106"/>
                <a:gd name="T29" fmla="*/ 35 h 68"/>
                <a:gd name="T30" fmla="*/ 59 w 106"/>
                <a:gd name="T31" fmla="*/ 37 h 68"/>
                <a:gd name="T32" fmla="*/ 79 w 106"/>
                <a:gd name="T33" fmla="*/ 27 h 68"/>
                <a:gd name="T34" fmla="*/ 80 w 106"/>
                <a:gd name="T35" fmla="*/ 25 h 68"/>
                <a:gd name="T36" fmla="*/ 80 w 106"/>
                <a:gd name="T37" fmla="*/ 24 h 68"/>
                <a:gd name="T38" fmla="*/ 80 w 106"/>
                <a:gd name="T39" fmla="*/ 23 h 68"/>
                <a:gd name="T40" fmla="*/ 80 w 106"/>
                <a:gd name="T41" fmla="*/ 22 h 68"/>
                <a:gd name="T42" fmla="*/ 80 w 106"/>
                <a:gd name="T43" fmla="*/ 20 h 68"/>
                <a:gd name="T44" fmla="*/ 80 w 106"/>
                <a:gd name="T45" fmla="*/ 19 h 68"/>
                <a:gd name="T46" fmla="*/ 88 w 106"/>
                <a:gd name="T47" fmla="*/ 22 h 68"/>
                <a:gd name="T48" fmla="*/ 106 w 106"/>
                <a:gd name="T49" fmla="*/ 11 h 68"/>
                <a:gd name="T50" fmla="*/ 106 w 106"/>
                <a:gd name="T51" fmla="*/ 10 h 68"/>
                <a:gd name="T52" fmla="*/ 106 w 106"/>
                <a:gd name="T53" fmla="*/ 8 h 68"/>
                <a:gd name="T54" fmla="*/ 106 w 106"/>
                <a:gd name="T55" fmla="*/ 7 h 68"/>
                <a:gd name="T56" fmla="*/ 106 w 106"/>
                <a:gd name="T57" fmla="*/ 6 h 68"/>
                <a:gd name="T58" fmla="*/ 106 w 106"/>
                <a:gd name="T59" fmla="*/ 5 h 68"/>
                <a:gd name="T60" fmla="*/ 99 w 106"/>
                <a:gd name="T61" fmla="*/ 0 h 68"/>
                <a:gd name="T62" fmla="*/ 79 w 106"/>
                <a:gd name="T63" fmla="*/ 10 h 68"/>
                <a:gd name="T64" fmla="*/ 78 w 106"/>
                <a:gd name="T65" fmla="*/ 12 h 68"/>
                <a:gd name="T66" fmla="*/ 78 w 106"/>
                <a:gd name="T67" fmla="*/ 13 h 68"/>
                <a:gd name="T68" fmla="*/ 78 w 106"/>
                <a:gd name="T69" fmla="*/ 14 h 68"/>
                <a:gd name="T70" fmla="*/ 78 w 106"/>
                <a:gd name="T71" fmla="*/ 15 h 68"/>
                <a:gd name="T72" fmla="*/ 78 w 106"/>
                <a:gd name="T73" fmla="*/ 17 h 68"/>
                <a:gd name="T74" fmla="*/ 78 w 106"/>
                <a:gd name="T75" fmla="*/ 18 h 68"/>
                <a:gd name="T76" fmla="*/ 70 w 106"/>
                <a:gd name="T77" fmla="*/ 15 h 68"/>
                <a:gd name="T78" fmla="*/ 52 w 106"/>
                <a:gd name="T79" fmla="*/ 26 h 68"/>
                <a:gd name="T80" fmla="*/ 52 w 106"/>
                <a:gd name="T81" fmla="*/ 28 h 68"/>
                <a:gd name="T82" fmla="*/ 52 w 106"/>
                <a:gd name="T83" fmla="*/ 29 h 68"/>
                <a:gd name="T84" fmla="*/ 52 w 106"/>
                <a:gd name="T85" fmla="*/ 30 h 68"/>
                <a:gd name="T86" fmla="*/ 52 w 106"/>
                <a:gd name="T87" fmla="*/ 31 h 68"/>
                <a:gd name="T88" fmla="*/ 52 w 106"/>
                <a:gd name="T89" fmla="*/ 32 h 68"/>
                <a:gd name="T90" fmla="*/ 47 w 106"/>
                <a:gd name="T91" fmla="*/ 30 h 68"/>
                <a:gd name="T92" fmla="*/ 26 w 106"/>
                <a:gd name="T93" fmla="*/ 40 h 68"/>
                <a:gd name="T94" fmla="*/ 26 w 106"/>
                <a:gd name="T95" fmla="*/ 42 h 68"/>
                <a:gd name="T96" fmla="*/ 26 w 106"/>
                <a:gd name="T97" fmla="*/ 43 h 68"/>
                <a:gd name="T98" fmla="*/ 26 w 106"/>
                <a:gd name="T99" fmla="*/ 44 h 68"/>
                <a:gd name="T100" fmla="*/ 26 w 106"/>
                <a:gd name="T101" fmla="*/ 45 h 68"/>
                <a:gd name="T102" fmla="*/ 26 w 106"/>
                <a:gd name="T103" fmla="*/ 47 h 68"/>
                <a:gd name="T104" fmla="*/ 26 w 106"/>
                <a:gd name="T105" fmla="*/ 48 h 68"/>
                <a:gd name="T106" fmla="*/ 18 w 106"/>
                <a:gd name="T107" fmla="*/ 45 h 68"/>
                <a:gd name="T108" fmla="*/ 0 w 106"/>
                <a:gd name="T109" fmla="*/ 56 h 68"/>
                <a:gd name="T110" fmla="*/ 0 w 106"/>
                <a:gd name="T111" fmla="*/ 58 h 68"/>
                <a:gd name="T112" fmla="*/ 0 w 106"/>
                <a:gd name="T113" fmla="*/ 59 h 68"/>
                <a:gd name="T114" fmla="*/ 0 w 106"/>
                <a:gd name="T115" fmla="*/ 60 h 68"/>
                <a:gd name="T116" fmla="*/ 0 w 106"/>
                <a:gd name="T117" fmla="*/ 61 h 68"/>
                <a:gd name="T118" fmla="*/ 0 w 106"/>
                <a:gd name="T119" fmla="*/ 6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" h="68">
                  <a:moveTo>
                    <a:pt x="1" y="64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7" y="67"/>
                    <a:pt x="9" y="68"/>
                    <a:pt x="9" y="6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8" y="57"/>
                    <a:pt x="28" y="56"/>
                    <a:pt x="28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5" y="53"/>
                    <a:pt x="36" y="5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4" y="41"/>
                    <a:pt x="54" y="41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7"/>
                    <a:pt x="61" y="37"/>
                    <a:pt x="62" y="3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6" y="22"/>
                    <a:pt x="87" y="22"/>
                    <a:pt x="88" y="2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4"/>
                    <a:pt x="106" y="4"/>
                    <a:pt x="105" y="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7" y="0"/>
                    <a:pt x="96" y="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2" y="15"/>
                    <a:pt x="71" y="15"/>
                    <a:pt x="70" y="1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5" y="30"/>
                    <a:pt x="44" y="3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19" y="45"/>
                    <a:pt x="18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1" y="64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8" name="ï$ḷidé">
              <a:extLst>
                <a:ext uri="{FF2B5EF4-FFF2-40B4-BE49-F238E27FC236}">
                  <a16:creationId xmlns:a16="http://schemas.microsoft.com/office/drawing/2014/main" id="{383E9A18-4139-4E52-AD7F-89092F642060}"/>
                </a:ext>
              </a:extLst>
            </p:cNvPr>
            <p:cNvSpPr/>
            <p:nvPr/>
          </p:nvSpPr>
          <p:spPr bwMode="auto">
            <a:xfrm>
              <a:off x="5157788" y="3825875"/>
              <a:ext cx="401638" cy="257175"/>
            </a:xfrm>
            <a:custGeom>
              <a:avLst/>
              <a:gdLst>
                <a:gd name="T0" fmla="*/ 23 w 122"/>
                <a:gd name="T1" fmla="*/ 77 h 78"/>
                <a:gd name="T2" fmla="*/ 43 w 122"/>
                <a:gd name="T3" fmla="*/ 67 h 78"/>
                <a:gd name="T4" fmla="*/ 44 w 122"/>
                <a:gd name="T5" fmla="*/ 65 h 78"/>
                <a:gd name="T6" fmla="*/ 44 w 122"/>
                <a:gd name="T7" fmla="*/ 64 h 78"/>
                <a:gd name="T8" fmla="*/ 44 w 122"/>
                <a:gd name="T9" fmla="*/ 63 h 78"/>
                <a:gd name="T10" fmla="*/ 44 w 122"/>
                <a:gd name="T11" fmla="*/ 62 h 78"/>
                <a:gd name="T12" fmla="*/ 44 w 122"/>
                <a:gd name="T13" fmla="*/ 61 h 78"/>
                <a:gd name="T14" fmla="*/ 44 w 122"/>
                <a:gd name="T15" fmla="*/ 59 h 78"/>
                <a:gd name="T16" fmla="*/ 52 w 122"/>
                <a:gd name="T17" fmla="*/ 62 h 78"/>
                <a:gd name="T18" fmla="*/ 70 w 122"/>
                <a:gd name="T19" fmla="*/ 51 h 78"/>
                <a:gd name="T20" fmla="*/ 70 w 122"/>
                <a:gd name="T21" fmla="*/ 50 h 78"/>
                <a:gd name="T22" fmla="*/ 70 w 122"/>
                <a:gd name="T23" fmla="*/ 49 h 78"/>
                <a:gd name="T24" fmla="*/ 70 w 122"/>
                <a:gd name="T25" fmla="*/ 47 h 78"/>
                <a:gd name="T26" fmla="*/ 70 w 122"/>
                <a:gd name="T27" fmla="*/ 46 h 78"/>
                <a:gd name="T28" fmla="*/ 70 w 122"/>
                <a:gd name="T29" fmla="*/ 45 h 78"/>
                <a:gd name="T30" fmla="*/ 75 w 122"/>
                <a:gd name="T31" fmla="*/ 47 h 78"/>
                <a:gd name="T32" fmla="*/ 95 w 122"/>
                <a:gd name="T33" fmla="*/ 37 h 78"/>
                <a:gd name="T34" fmla="*/ 96 w 122"/>
                <a:gd name="T35" fmla="*/ 35 h 78"/>
                <a:gd name="T36" fmla="*/ 96 w 122"/>
                <a:gd name="T37" fmla="*/ 34 h 78"/>
                <a:gd name="T38" fmla="*/ 96 w 122"/>
                <a:gd name="T39" fmla="*/ 33 h 78"/>
                <a:gd name="T40" fmla="*/ 96 w 122"/>
                <a:gd name="T41" fmla="*/ 32 h 78"/>
                <a:gd name="T42" fmla="*/ 96 w 122"/>
                <a:gd name="T43" fmla="*/ 31 h 78"/>
                <a:gd name="T44" fmla="*/ 96 w 122"/>
                <a:gd name="T45" fmla="*/ 29 h 78"/>
                <a:gd name="T46" fmla="*/ 104 w 122"/>
                <a:gd name="T47" fmla="*/ 32 h 78"/>
                <a:gd name="T48" fmla="*/ 122 w 122"/>
                <a:gd name="T49" fmla="*/ 21 h 78"/>
                <a:gd name="T50" fmla="*/ 122 w 122"/>
                <a:gd name="T51" fmla="*/ 20 h 78"/>
                <a:gd name="T52" fmla="*/ 122 w 122"/>
                <a:gd name="T53" fmla="*/ 18 h 78"/>
                <a:gd name="T54" fmla="*/ 122 w 122"/>
                <a:gd name="T55" fmla="*/ 17 h 78"/>
                <a:gd name="T56" fmla="*/ 122 w 122"/>
                <a:gd name="T57" fmla="*/ 16 h 78"/>
                <a:gd name="T58" fmla="*/ 122 w 122"/>
                <a:gd name="T59" fmla="*/ 15 h 78"/>
                <a:gd name="T60" fmla="*/ 99 w 122"/>
                <a:gd name="T61" fmla="*/ 1 h 78"/>
                <a:gd name="T62" fmla="*/ 78 w 122"/>
                <a:gd name="T63" fmla="*/ 11 h 78"/>
                <a:gd name="T64" fmla="*/ 78 w 122"/>
                <a:gd name="T65" fmla="*/ 13 h 78"/>
                <a:gd name="T66" fmla="*/ 78 w 122"/>
                <a:gd name="T67" fmla="*/ 14 h 78"/>
                <a:gd name="T68" fmla="*/ 78 w 122"/>
                <a:gd name="T69" fmla="*/ 15 h 78"/>
                <a:gd name="T70" fmla="*/ 78 w 122"/>
                <a:gd name="T71" fmla="*/ 16 h 78"/>
                <a:gd name="T72" fmla="*/ 78 w 122"/>
                <a:gd name="T73" fmla="*/ 17 h 78"/>
                <a:gd name="T74" fmla="*/ 78 w 122"/>
                <a:gd name="T75" fmla="*/ 19 h 78"/>
                <a:gd name="T76" fmla="*/ 70 w 122"/>
                <a:gd name="T77" fmla="*/ 16 h 78"/>
                <a:gd name="T78" fmla="*/ 52 w 122"/>
                <a:gd name="T79" fmla="*/ 27 h 78"/>
                <a:gd name="T80" fmla="*/ 52 w 122"/>
                <a:gd name="T81" fmla="*/ 28 h 78"/>
                <a:gd name="T82" fmla="*/ 52 w 122"/>
                <a:gd name="T83" fmla="*/ 29 h 78"/>
                <a:gd name="T84" fmla="*/ 52 w 122"/>
                <a:gd name="T85" fmla="*/ 31 h 78"/>
                <a:gd name="T86" fmla="*/ 52 w 122"/>
                <a:gd name="T87" fmla="*/ 32 h 78"/>
                <a:gd name="T88" fmla="*/ 52 w 122"/>
                <a:gd name="T89" fmla="*/ 33 h 78"/>
                <a:gd name="T90" fmla="*/ 47 w 122"/>
                <a:gd name="T91" fmla="*/ 31 h 78"/>
                <a:gd name="T92" fmla="*/ 26 w 122"/>
                <a:gd name="T93" fmla="*/ 41 h 78"/>
                <a:gd name="T94" fmla="*/ 26 w 122"/>
                <a:gd name="T95" fmla="*/ 43 h 78"/>
                <a:gd name="T96" fmla="*/ 26 w 122"/>
                <a:gd name="T97" fmla="*/ 44 h 78"/>
                <a:gd name="T98" fmla="*/ 26 w 122"/>
                <a:gd name="T99" fmla="*/ 45 h 78"/>
                <a:gd name="T100" fmla="*/ 26 w 122"/>
                <a:gd name="T101" fmla="*/ 46 h 78"/>
                <a:gd name="T102" fmla="*/ 26 w 122"/>
                <a:gd name="T103" fmla="*/ 47 h 78"/>
                <a:gd name="T104" fmla="*/ 26 w 122"/>
                <a:gd name="T105" fmla="*/ 49 h 78"/>
                <a:gd name="T106" fmla="*/ 18 w 122"/>
                <a:gd name="T107" fmla="*/ 46 h 78"/>
                <a:gd name="T108" fmla="*/ 0 w 122"/>
                <a:gd name="T109" fmla="*/ 57 h 78"/>
                <a:gd name="T110" fmla="*/ 0 w 122"/>
                <a:gd name="T111" fmla="*/ 58 h 78"/>
                <a:gd name="T112" fmla="*/ 0 w 122"/>
                <a:gd name="T113" fmla="*/ 59 h 78"/>
                <a:gd name="T114" fmla="*/ 0 w 122"/>
                <a:gd name="T115" fmla="*/ 61 h 78"/>
                <a:gd name="T116" fmla="*/ 0 w 122"/>
                <a:gd name="T117" fmla="*/ 62 h 78"/>
                <a:gd name="T118" fmla="*/ 0 w 122"/>
                <a:gd name="T119" fmla="*/ 6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78">
                  <a:moveTo>
                    <a:pt x="0" y="64"/>
                  </a:moveTo>
                  <a:cubicBezTo>
                    <a:pt x="23" y="77"/>
                    <a:pt x="23" y="77"/>
                    <a:pt x="23" y="77"/>
                  </a:cubicBezTo>
                  <a:cubicBezTo>
                    <a:pt x="23" y="78"/>
                    <a:pt x="25" y="78"/>
                    <a:pt x="26" y="7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6"/>
                    <a:pt x="44" y="66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3"/>
                    <a:pt x="51" y="63"/>
                    <a:pt x="52" y="6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0" y="52"/>
                    <a:pt x="70" y="51"/>
                    <a:pt x="70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6" y="48"/>
                    <a:pt x="77" y="48"/>
                    <a:pt x="78" y="4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6" y="37"/>
                    <a:pt x="96" y="36"/>
                    <a:pt x="96" y="36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3" y="33"/>
                    <a:pt x="104" y="3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22"/>
                    <a:pt x="122" y="21"/>
                    <a:pt x="122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4"/>
                    <a:pt x="122" y="14"/>
                    <a:pt x="121" y="14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8" y="0"/>
                    <a:pt x="97" y="0"/>
                    <a:pt x="96" y="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1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2" y="15"/>
                    <a:pt x="71" y="15"/>
                    <a:pt x="70" y="1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7"/>
                    <a:pt x="52" y="2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6" y="30"/>
                    <a:pt x="45" y="30"/>
                    <a:pt x="44" y="3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5"/>
                    <a:pt x="19" y="45"/>
                    <a:pt x="18" y="4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4"/>
                    <a:pt x="0" y="64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9" name="iŝ1íḍè">
              <a:extLst>
                <a:ext uri="{FF2B5EF4-FFF2-40B4-BE49-F238E27FC236}">
                  <a16:creationId xmlns:a16="http://schemas.microsoft.com/office/drawing/2014/main" id="{C172A301-3938-4106-84EE-C26C2D934B10}"/>
                </a:ext>
              </a:extLst>
            </p:cNvPr>
            <p:cNvSpPr/>
            <p:nvPr/>
          </p:nvSpPr>
          <p:spPr bwMode="auto">
            <a:xfrm>
              <a:off x="5537200" y="3608388"/>
              <a:ext cx="404813" cy="254000"/>
            </a:xfrm>
            <a:custGeom>
              <a:avLst/>
              <a:gdLst>
                <a:gd name="T0" fmla="*/ 23 w 123"/>
                <a:gd name="T1" fmla="*/ 76 h 77"/>
                <a:gd name="T2" fmla="*/ 44 w 123"/>
                <a:gd name="T3" fmla="*/ 66 h 77"/>
                <a:gd name="T4" fmla="*/ 44 w 123"/>
                <a:gd name="T5" fmla="*/ 65 h 77"/>
                <a:gd name="T6" fmla="*/ 44 w 123"/>
                <a:gd name="T7" fmla="*/ 63 h 77"/>
                <a:gd name="T8" fmla="*/ 44 w 123"/>
                <a:gd name="T9" fmla="*/ 62 h 77"/>
                <a:gd name="T10" fmla="*/ 44 w 123"/>
                <a:gd name="T11" fmla="*/ 61 h 77"/>
                <a:gd name="T12" fmla="*/ 44 w 123"/>
                <a:gd name="T13" fmla="*/ 60 h 77"/>
                <a:gd name="T14" fmla="*/ 44 w 123"/>
                <a:gd name="T15" fmla="*/ 59 h 77"/>
                <a:gd name="T16" fmla="*/ 52 w 123"/>
                <a:gd name="T17" fmla="*/ 62 h 77"/>
                <a:gd name="T18" fmla="*/ 70 w 123"/>
                <a:gd name="T19" fmla="*/ 50 h 77"/>
                <a:gd name="T20" fmla="*/ 70 w 123"/>
                <a:gd name="T21" fmla="*/ 49 h 77"/>
                <a:gd name="T22" fmla="*/ 70 w 123"/>
                <a:gd name="T23" fmla="*/ 48 h 77"/>
                <a:gd name="T24" fmla="*/ 70 w 123"/>
                <a:gd name="T25" fmla="*/ 47 h 77"/>
                <a:gd name="T26" fmla="*/ 70 w 123"/>
                <a:gd name="T27" fmla="*/ 45 h 77"/>
                <a:gd name="T28" fmla="*/ 70 w 123"/>
                <a:gd name="T29" fmla="*/ 44 h 77"/>
                <a:gd name="T30" fmla="*/ 75 w 123"/>
                <a:gd name="T31" fmla="*/ 46 h 77"/>
                <a:gd name="T32" fmla="*/ 96 w 123"/>
                <a:gd name="T33" fmla="*/ 36 h 77"/>
                <a:gd name="T34" fmla="*/ 96 w 123"/>
                <a:gd name="T35" fmla="*/ 35 h 77"/>
                <a:gd name="T36" fmla="*/ 96 w 123"/>
                <a:gd name="T37" fmla="*/ 33 h 77"/>
                <a:gd name="T38" fmla="*/ 96 w 123"/>
                <a:gd name="T39" fmla="*/ 32 h 77"/>
                <a:gd name="T40" fmla="*/ 96 w 123"/>
                <a:gd name="T41" fmla="*/ 31 h 77"/>
                <a:gd name="T42" fmla="*/ 96 w 123"/>
                <a:gd name="T43" fmla="*/ 30 h 77"/>
                <a:gd name="T44" fmla="*/ 96 w 123"/>
                <a:gd name="T45" fmla="*/ 28 h 77"/>
                <a:gd name="T46" fmla="*/ 104 w 123"/>
                <a:gd name="T47" fmla="*/ 31 h 77"/>
                <a:gd name="T48" fmla="*/ 122 w 123"/>
                <a:gd name="T49" fmla="*/ 20 h 77"/>
                <a:gd name="T50" fmla="*/ 122 w 123"/>
                <a:gd name="T51" fmla="*/ 19 h 77"/>
                <a:gd name="T52" fmla="*/ 122 w 123"/>
                <a:gd name="T53" fmla="*/ 18 h 77"/>
                <a:gd name="T54" fmla="*/ 122 w 123"/>
                <a:gd name="T55" fmla="*/ 17 h 77"/>
                <a:gd name="T56" fmla="*/ 122 w 123"/>
                <a:gd name="T57" fmla="*/ 15 h 77"/>
                <a:gd name="T58" fmla="*/ 122 w 123"/>
                <a:gd name="T59" fmla="*/ 14 h 77"/>
                <a:gd name="T60" fmla="*/ 100 w 123"/>
                <a:gd name="T61" fmla="*/ 0 h 77"/>
                <a:gd name="T62" fmla="*/ 79 w 123"/>
                <a:gd name="T63" fmla="*/ 10 h 77"/>
                <a:gd name="T64" fmla="*/ 78 w 123"/>
                <a:gd name="T65" fmla="*/ 12 h 77"/>
                <a:gd name="T66" fmla="*/ 78 w 123"/>
                <a:gd name="T67" fmla="*/ 13 h 77"/>
                <a:gd name="T68" fmla="*/ 78 w 123"/>
                <a:gd name="T69" fmla="*/ 14 h 77"/>
                <a:gd name="T70" fmla="*/ 78 w 123"/>
                <a:gd name="T71" fmla="*/ 15 h 77"/>
                <a:gd name="T72" fmla="*/ 78 w 123"/>
                <a:gd name="T73" fmla="*/ 17 h 77"/>
                <a:gd name="T74" fmla="*/ 79 w 123"/>
                <a:gd name="T75" fmla="*/ 18 h 77"/>
                <a:gd name="T76" fmla="*/ 71 w 123"/>
                <a:gd name="T77" fmla="*/ 15 h 77"/>
                <a:gd name="T78" fmla="*/ 52 w 123"/>
                <a:gd name="T79" fmla="*/ 26 h 77"/>
                <a:gd name="T80" fmla="*/ 52 w 123"/>
                <a:gd name="T81" fmla="*/ 28 h 77"/>
                <a:gd name="T82" fmla="*/ 52 w 123"/>
                <a:gd name="T83" fmla="*/ 29 h 77"/>
                <a:gd name="T84" fmla="*/ 52 w 123"/>
                <a:gd name="T85" fmla="*/ 30 h 77"/>
                <a:gd name="T86" fmla="*/ 52 w 123"/>
                <a:gd name="T87" fmla="*/ 31 h 77"/>
                <a:gd name="T88" fmla="*/ 52 w 123"/>
                <a:gd name="T89" fmla="*/ 32 h 77"/>
                <a:gd name="T90" fmla="*/ 48 w 123"/>
                <a:gd name="T91" fmla="*/ 30 h 77"/>
                <a:gd name="T92" fmla="*/ 27 w 123"/>
                <a:gd name="T93" fmla="*/ 40 h 77"/>
                <a:gd name="T94" fmla="*/ 26 w 123"/>
                <a:gd name="T95" fmla="*/ 42 h 77"/>
                <a:gd name="T96" fmla="*/ 26 w 123"/>
                <a:gd name="T97" fmla="*/ 43 h 77"/>
                <a:gd name="T98" fmla="*/ 26 w 123"/>
                <a:gd name="T99" fmla="*/ 44 h 77"/>
                <a:gd name="T100" fmla="*/ 26 w 123"/>
                <a:gd name="T101" fmla="*/ 46 h 77"/>
                <a:gd name="T102" fmla="*/ 26 w 123"/>
                <a:gd name="T103" fmla="*/ 47 h 77"/>
                <a:gd name="T104" fmla="*/ 26 w 123"/>
                <a:gd name="T105" fmla="*/ 48 h 77"/>
                <a:gd name="T106" fmla="*/ 19 w 123"/>
                <a:gd name="T107" fmla="*/ 45 h 77"/>
                <a:gd name="T108" fmla="*/ 0 w 123"/>
                <a:gd name="T109" fmla="*/ 56 h 77"/>
                <a:gd name="T110" fmla="*/ 0 w 123"/>
                <a:gd name="T111" fmla="*/ 58 h 77"/>
                <a:gd name="T112" fmla="*/ 0 w 123"/>
                <a:gd name="T113" fmla="*/ 59 h 77"/>
                <a:gd name="T114" fmla="*/ 0 w 123"/>
                <a:gd name="T115" fmla="*/ 60 h 77"/>
                <a:gd name="T116" fmla="*/ 0 w 123"/>
                <a:gd name="T117" fmla="*/ 61 h 77"/>
                <a:gd name="T118" fmla="*/ 0 w 123"/>
                <a:gd name="T11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" h="77">
                  <a:moveTo>
                    <a:pt x="1" y="64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4" y="77"/>
                    <a:pt x="25" y="77"/>
                    <a:pt x="26" y="7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4" y="66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0" y="62"/>
                    <a:pt x="51" y="62"/>
                    <a:pt x="52" y="6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0" y="51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6" y="47"/>
                    <a:pt x="77" y="47"/>
                    <a:pt x="78" y="4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7" y="36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2" y="32"/>
                    <a:pt x="103" y="32"/>
                    <a:pt x="104" y="31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22" y="21"/>
                    <a:pt x="123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3" y="14"/>
                    <a:pt x="122" y="13"/>
                    <a:pt x="122" y="13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0"/>
                    <a:pt x="97" y="0"/>
                    <a:pt x="97" y="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3" y="15"/>
                    <a:pt x="71" y="15"/>
                    <a:pt x="71" y="1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7" y="30"/>
                    <a:pt x="45" y="30"/>
                    <a:pt x="45" y="3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19" y="45"/>
                    <a:pt x="19" y="4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1" y="64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0" name="ïṡlíḓé">
              <a:extLst>
                <a:ext uri="{FF2B5EF4-FFF2-40B4-BE49-F238E27FC236}">
                  <a16:creationId xmlns:a16="http://schemas.microsoft.com/office/drawing/2014/main" id="{923C49A4-E1F9-46B5-8943-D7F03F578F34}"/>
                </a:ext>
              </a:extLst>
            </p:cNvPr>
            <p:cNvSpPr/>
            <p:nvPr/>
          </p:nvSpPr>
          <p:spPr bwMode="auto">
            <a:xfrm>
              <a:off x="6615113" y="3492500"/>
              <a:ext cx="509588" cy="317500"/>
            </a:xfrm>
            <a:custGeom>
              <a:avLst/>
              <a:gdLst>
                <a:gd name="T0" fmla="*/ 100 w 154"/>
                <a:gd name="T1" fmla="*/ 0 h 96"/>
                <a:gd name="T2" fmla="*/ 78 w 154"/>
                <a:gd name="T3" fmla="*/ 12 h 96"/>
                <a:gd name="T4" fmla="*/ 78 w 154"/>
                <a:gd name="T5" fmla="*/ 13 h 96"/>
                <a:gd name="T6" fmla="*/ 78 w 154"/>
                <a:gd name="T7" fmla="*/ 15 h 96"/>
                <a:gd name="T8" fmla="*/ 78 w 154"/>
                <a:gd name="T9" fmla="*/ 17 h 96"/>
                <a:gd name="T10" fmla="*/ 74 w 154"/>
                <a:gd name="T11" fmla="*/ 15 h 96"/>
                <a:gd name="T12" fmla="*/ 52 w 154"/>
                <a:gd name="T13" fmla="*/ 27 h 96"/>
                <a:gd name="T14" fmla="*/ 52 w 154"/>
                <a:gd name="T15" fmla="*/ 28 h 96"/>
                <a:gd name="T16" fmla="*/ 52 w 154"/>
                <a:gd name="T17" fmla="*/ 30 h 96"/>
                <a:gd name="T18" fmla="*/ 52 w 154"/>
                <a:gd name="T19" fmla="*/ 32 h 96"/>
                <a:gd name="T20" fmla="*/ 47 w 154"/>
                <a:gd name="T21" fmla="*/ 30 h 96"/>
                <a:gd name="T22" fmla="*/ 26 w 154"/>
                <a:gd name="T23" fmla="*/ 42 h 96"/>
                <a:gd name="T24" fmla="*/ 26 w 154"/>
                <a:gd name="T25" fmla="*/ 43 h 96"/>
                <a:gd name="T26" fmla="*/ 26 w 154"/>
                <a:gd name="T27" fmla="*/ 45 h 96"/>
                <a:gd name="T28" fmla="*/ 26 w 154"/>
                <a:gd name="T29" fmla="*/ 47 h 96"/>
                <a:gd name="T30" fmla="*/ 21 w 154"/>
                <a:gd name="T31" fmla="*/ 46 h 96"/>
                <a:gd name="T32" fmla="*/ 0 w 154"/>
                <a:gd name="T33" fmla="*/ 57 h 96"/>
                <a:gd name="T34" fmla="*/ 0 w 154"/>
                <a:gd name="T35" fmla="*/ 58 h 96"/>
                <a:gd name="T36" fmla="*/ 0 w 154"/>
                <a:gd name="T37" fmla="*/ 60 h 96"/>
                <a:gd name="T38" fmla="*/ 0 w 154"/>
                <a:gd name="T39" fmla="*/ 62 h 96"/>
                <a:gd name="T40" fmla="*/ 23 w 154"/>
                <a:gd name="T41" fmla="*/ 77 h 96"/>
                <a:gd name="T42" fmla="*/ 44 w 154"/>
                <a:gd name="T43" fmla="*/ 66 h 96"/>
                <a:gd name="T44" fmla="*/ 44 w 154"/>
                <a:gd name="T45" fmla="*/ 64 h 96"/>
                <a:gd name="T46" fmla="*/ 44 w 154"/>
                <a:gd name="T47" fmla="*/ 62 h 96"/>
                <a:gd name="T48" fmla="*/ 44 w 154"/>
                <a:gd name="T49" fmla="*/ 60 h 96"/>
                <a:gd name="T50" fmla="*/ 49 w 154"/>
                <a:gd name="T51" fmla="*/ 62 h 96"/>
                <a:gd name="T52" fmla="*/ 70 w 154"/>
                <a:gd name="T53" fmla="*/ 50 h 96"/>
                <a:gd name="T54" fmla="*/ 70 w 154"/>
                <a:gd name="T55" fmla="*/ 49 h 96"/>
                <a:gd name="T56" fmla="*/ 70 w 154"/>
                <a:gd name="T57" fmla="*/ 47 h 96"/>
                <a:gd name="T58" fmla="*/ 70 w 154"/>
                <a:gd name="T59" fmla="*/ 45 h 96"/>
                <a:gd name="T60" fmla="*/ 75 w 154"/>
                <a:gd name="T61" fmla="*/ 47 h 96"/>
                <a:gd name="T62" fmla="*/ 96 w 154"/>
                <a:gd name="T63" fmla="*/ 35 h 96"/>
                <a:gd name="T64" fmla="*/ 96 w 154"/>
                <a:gd name="T65" fmla="*/ 34 h 96"/>
                <a:gd name="T66" fmla="*/ 96 w 154"/>
                <a:gd name="T67" fmla="*/ 32 h 96"/>
                <a:gd name="T68" fmla="*/ 96 w 154"/>
                <a:gd name="T69" fmla="*/ 30 h 96"/>
                <a:gd name="T70" fmla="*/ 105 w 154"/>
                <a:gd name="T71" fmla="*/ 34 h 96"/>
                <a:gd name="T72" fmla="*/ 84 w 154"/>
                <a:gd name="T73" fmla="*/ 45 h 96"/>
                <a:gd name="T74" fmla="*/ 84 w 154"/>
                <a:gd name="T75" fmla="*/ 47 h 96"/>
                <a:gd name="T76" fmla="*/ 84 w 154"/>
                <a:gd name="T77" fmla="*/ 48 h 96"/>
                <a:gd name="T78" fmla="*/ 84 w 154"/>
                <a:gd name="T79" fmla="*/ 50 h 96"/>
                <a:gd name="T80" fmla="*/ 79 w 154"/>
                <a:gd name="T81" fmla="*/ 49 h 96"/>
                <a:gd name="T82" fmla="*/ 32 w 154"/>
                <a:gd name="T83" fmla="*/ 75 h 96"/>
                <a:gd name="T84" fmla="*/ 32 w 154"/>
                <a:gd name="T85" fmla="*/ 77 h 96"/>
                <a:gd name="T86" fmla="*/ 32 w 154"/>
                <a:gd name="T87" fmla="*/ 79 h 96"/>
                <a:gd name="T88" fmla="*/ 32 w 154"/>
                <a:gd name="T89" fmla="*/ 80 h 96"/>
                <a:gd name="T90" fmla="*/ 55 w 154"/>
                <a:gd name="T91" fmla="*/ 95 h 96"/>
                <a:gd name="T92" fmla="*/ 102 w 154"/>
                <a:gd name="T93" fmla="*/ 69 h 96"/>
                <a:gd name="T94" fmla="*/ 102 w 154"/>
                <a:gd name="T95" fmla="*/ 67 h 96"/>
                <a:gd name="T96" fmla="*/ 102 w 154"/>
                <a:gd name="T97" fmla="*/ 65 h 96"/>
                <a:gd name="T98" fmla="*/ 102 w 154"/>
                <a:gd name="T99" fmla="*/ 63 h 96"/>
                <a:gd name="T100" fmla="*/ 107 w 154"/>
                <a:gd name="T101" fmla="*/ 65 h 96"/>
                <a:gd name="T102" fmla="*/ 128 w 154"/>
                <a:gd name="T103" fmla="*/ 54 h 96"/>
                <a:gd name="T104" fmla="*/ 128 w 154"/>
                <a:gd name="T105" fmla="*/ 52 h 96"/>
                <a:gd name="T106" fmla="*/ 128 w 154"/>
                <a:gd name="T107" fmla="*/ 50 h 96"/>
                <a:gd name="T108" fmla="*/ 128 w 154"/>
                <a:gd name="T109" fmla="*/ 48 h 96"/>
                <a:gd name="T110" fmla="*/ 133 w 154"/>
                <a:gd name="T111" fmla="*/ 50 h 96"/>
                <a:gd name="T112" fmla="*/ 154 w 154"/>
                <a:gd name="T113" fmla="*/ 39 h 96"/>
                <a:gd name="T114" fmla="*/ 154 w 154"/>
                <a:gd name="T115" fmla="*/ 37 h 96"/>
                <a:gd name="T116" fmla="*/ 154 w 154"/>
                <a:gd name="T117" fmla="*/ 35 h 96"/>
                <a:gd name="T118" fmla="*/ 154 w 154"/>
                <a:gd name="T119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" h="96">
                  <a:moveTo>
                    <a:pt x="154" y="33"/>
                  </a:moveTo>
                  <a:cubicBezTo>
                    <a:pt x="154" y="32"/>
                    <a:pt x="154" y="32"/>
                    <a:pt x="153" y="3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0"/>
                    <a:pt x="97" y="0"/>
                    <a:pt x="97" y="0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3" y="15"/>
                    <a:pt x="71" y="15"/>
                    <a:pt x="71" y="15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2" y="26"/>
                    <a:pt x="52" y="26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5" y="30"/>
                    <a:pt x="45" y="3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6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5"/>
                    <a:pt x="19" y="45"/>
                    <a:pt x="18" y="4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4"/>
                    <a:pt x="1" y="64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4" y="77"/>
                    <a:pt x="25" y="77"/>
                    <a:pt x="26" y="7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2"/>
                    <a:pt x="51" y="62"/>
                    <a:pt x="52" y="6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0" y="51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6" y="47"/>
                    <a:pt x="77" y="47"/>
                    <a:pt x="78" y="47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6" y="36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4" y="33"/>
                    <a:pt x="103" y="33"/>
                    <a:pt x="102" y="3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5"/>
                    <a:pt x="84" y="45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8" y="48"/>
                    <a:pt x="77" y="48"/>
                    <a:pt x="76" y="49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4"/>
                    <a:pt x="32" y="75"/>
                    <a:pt x="32" y="75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81"/>
                    <a:pt x="32" y="82"/>
                    <a:pt x="33" y="82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6" y="95"/>
                    <a:pt x="57" y="96"/>
                    <a:pt x="58" y="95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8" y="65"/>
                    <a:pt x="109" y="65"/>
                    <a:pt x="110" y="65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8" y="47"/>
                    <a:pt x="128" y="47"/>
                    <a:pt x="128" y="4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4" y="50"/>
                    <a:pt x="135" y="50"/>
                    <a:pt x="136" y="5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54" y="33"/>
                    <a:pt x="154" y="33"/>
                    <a:pt x="154" y="33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321" name="íṧļíḋe">
              <a:extLst>
                <a:ext uri="{FF2B5EF4-FFF2-40B4-BE49-F238E27FC236}">
                  <a16:creationId xmlns:a16="http://schemas.microsoft.com/office/drawing/2014/main" id="{3F5A6762-1428-4565-802D-0B4FAB4FA65A}"/>
                </a:ext>
              </a:extLst>
            </p:cNvPr>
            <p:cNvSpPr/>
            <p:nvPr/>
          </p:nvSpPr>
          <p:spPr bwMode="auto">
            <a:xfrm>
              <a:off x="5183188" y="3921125"/>
              <a:ext cx="1303338" cy="774700"/>
            </a:xfrm>
            <a:custGeom>
              <a:avLst/>
              <a:gdLst>
                <a:gd name="T0" fmla="*/ 342 w 395"/>
                <a:gd name="T1" fmla="*/ 16 h 235"/>
                <a:gd name="T2" fmla="*/ 341 w 395"/>
                <a:gd name="T3" fmla="*/ 19 h 235"/>
                <a:gd name="T4" fmla="*/ 341 w 395"/>
                <a:gd name="T5" fmla="*/ 21 h 235"/>
                <a:gd name="T6" fmla="*/ 341 w 395"/>
                <a:gd name="T7" fmla="*/ 24 h 235"/>
                <a:gd name="T8" fmla="*/ 311 w 395"/>
                <a:gd name="T9" fmla="*/ 34 h 235"/>
                <a:gd name="T10" fmla="*/ 311 w 395"/>
                <a:gd name="T11" fmla="*/ 37 h 235"/>
                <a:gd name="T12" fmla="*/ 311 w 395"/>
                <a:gd name="T13" fmla="*/ 39 h 235"/>
                <a:gd name="T14" fmla="*/ 306 w 395"/>
                <a:gd name="T15" fmla="*/ 38 h 235"/>
                <a:gd name="T16" fmla="*/ 281 w 395"/>
                <a:gd name="T17" fmla="*/ 52 h 235"/>
                <a:gd name="T18" fmla="*/ 281 w 395"/>
                <a:gd name="T19" fmla="*/ 55 h 235"/>
                <a:gd name="T20" fmla="*/ 281 w 395"/>
                <a:gd name="T21" fmla="*/ 57 h 235"/>
                <a:gd name="T22" fmla="*/ 273 w 395"/>
                <a:gd name="T23" fmla="*/ 56 h 235"/>
                <a:gd name="T24" fmla="*/ 251 w 395"/>
                <a:gd name="T25" fmla="*/ 70 h 235"/>
                <a:gd name="T26" fmla="*/ 251 w 395"/>
                <a:gd name="T27" fmla="*/ 73 h 235"/>
                <a:gd name="T28" fmla="*/ 251 w 395"/>
                <a:gd name="T29" fmla="*/ 75 h 235"/>
                <a:gd name="T30" fmla="*/ 96 w 395"/>
                <a:gd name="T31" fmla="*/ 158 h 235"/>
                <a:gd name="T32" fmla="*/ 96 w 395"/>
                <a:gd name="T33" fmla="*/ 160 h 235"/>
                <a:gd name="T34" fmla="*/ 96 w 395"/>
                <a:gd name="T35" fmla="*/ 163 h 235"/>
                <a:gd name="T36" fmla="*/ 96 w 395"/>
                <a:gd name="T37" fmla="*/ 165 h 235"/>
                <a:gd name="T38" fmla="*/ 66 w 395"/>
                <a:gd name="T39" fmla="*/ 176 h 235"/>
                <a:gd name="T40" fmla="*/ 66 w 395"/>
                <a:gd name="T41" fmla="*/ 178 h 235"/>
                <a:gd name="T42" fmla="*/ 66 w 395"/>
                <a:gd name="T43" fmla="*/ 181 h 235"/>
                <a:gd name="T44" fmla="*/ 61 w 395"/>
                <a:gd name="T45" fmla="*/ 180 h 235"/>
                <a:gd name="T46" fmla="*/ 36 w 395"/>
                <a:gd name="T47" fmla="*/ 194 h 235"/>
                <a:gd name="T48" fmla="*/ 36 w 395"/>
                <a:gd name="T49" fmla="*/ 196 h 235"/>
                <a:gd name="T50" fmla="*/ 36 w 395"/>
                <a:gd name="T51" fmla="*/ 199 h 235"/>
                <a:gd name="T52" fmla="*/ 28 w 395"/>
                <a:gd name="T53" fmla="*/ 197 h 235"/>
                <a:gd name="T54" fmla="*/ 0 w 395"/>
                <a:gd name="T55" fmla="*/ 215 h 235"/>
                <a:gd name="T56" fmla="*/ 0 w 395"/>
                <a:gd name="T57" fmla="*/ 218 h 235"/>
                <a:gd name="T58" fmla="*/ 0 w 395"/>
                <a:gd name="T59" fmla="*/ 220 h 235"/>
                <a:gd name="T60" fmla="*/ 53 w 395"/>
                <a:gd name="T61" fmla="*/ 218 h 235"/>
                <a:gd name="T62" fmla="*/ 53 w 395"/>
                <a:gd name="T63" fmla="*/ 216 h 235"/>
                <a:gd name="T64" fmla="*/ 53 w 395"/>
                <a:gd name="T65" fmla="*/ 213 h 235"/>
                <a:gd name="T66" fmla="*/ 53 w 395"/>
                <a:gd name="T67" fmla="*/ 211 h 235"/>
                <a:gd name="T68" fmla="*/ 84 w 395"/>
                <a:gd name="T69" fmla="*/ 200 h 235"/>
                <a:gd name="T70" fmla="*/ 84 w 395"/>
                <a:gd name="T71" fmla="*/ 198 h 235"/>
                <a:gd name="T72" fmla="*/ 84 w 395"/>
                <a:gd name="T73" fmla="*/ 195 h 235"/>
                <a:gd name="T74" fmla="*/ 88 w 395"/>
                <a:gd name="T75" fmla="*/ 196 h 235"/>
                <a:gd name="T76" fmla="*/ 114 w 395"/>
                <a:gd name="T77" fmla="*/ 182 h 235"/>
                <a:gd name="T78" fmla="*/ 114 w 395"/>
                <a:gd name="T79" fmla="*/ 180 h 235"/>
                <a:gd name="T80" fmla="*/ 114 w 395"/>
                <a:gd name="T81" fmla="*/ 177 h 235"/>
                <a:gd name="T82" fmla="*/ 122 w 395"/>
                <a:gd name="T83" fmla="*/ 179 h 235"/>
                <a:gd name="T84" fmla="*/ 269 w 395"/>
                <a:gd name="T85" fmla="*/ 92 h 235"/>
                <a:gd name="T86" fmla="*/ 269 w 395"/>
                <a:gd name="T87" fmla="*/ 90 h 235"/>
                <a:gd name="T88" fmla="*/ 269 w 395"/>
                <a:gd name="T89" fmla="*/ 87 h 235"/>
                <a:gd name="T90" fmla="*/ 298 w 395"/>
                <a:gd name="T91" fmla="*/ 77 h 235"/>
                <a:gd name="T92" fmla="*/ 299 w 395"/>
                <a:gd name="T93" fmla="*/ 74 h 235"/>
                <a:gd name="T94" fmla="*/ 299 w 395"/>
                <a:gd name="T95" fmla="*/ 72 h 235"/>
                <a:gd name="T96" fmla="*/ 299 w 395"/>
                <a:gd name="T97" fmla="*/ 69 h 235"/>
                <a:gd name="T98" fmla="*/ 329 w 395"/>
                <a:gd name="T99" fmla="*/ 58 h 235"/>
                <a:gd name="T100" fmla="*/ 329 w 395"/>
                <a:gd name="T101" fmla="*/ 56 h 235"/>
                <a:gd name="T102" fmla="*/ 329 w 395"/>
                <a:gd name="T103" fmla="*/ 54 h 235"/>
                <a:gd name="T104" fmla="*/ 334 w 395"/>
                <a:gd name="T105" fmla="*/ 54 h 235"/>
                <a:gd name="T106" fmla="*/ 359 w 395"/>
                <a:gd name="T107" fmla="*/ 40 h 235"/>
                <a:gd name="T108" fmla="*/ 359 w 395"/>
                <a:gd name="T109" fmla="*/ 38 h 235"/>
                <a:gd name="T110" fmla="*/ 359 w 395"/>
                <a:gd name="T111" fmla="*/ 36 h 235"/>
                <a:gd name="T112" fmla="*/ 367 w 395"/>
                <a:gd name="T113" fmla="*/ 37 h 235"/>
                <a:gd name="T114" fmla="*/ 395 w 395"/>
                <a:gd name="T115" fmla="*/ 19 h 235"/>
                <a:gd name="T116" fmla="*/ 395 w 395"/>
                <a:gd name="T117" fmla="*/ 17 h 235"/>
                <a:gd name="T118" fmla="*/ 395 w 395"/>
                <a:gd name="T119" fmla="*/ 1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5" h="235">
                  <a:moveTo>
                    <a:pt x="394" y="13"/>
                  </a:moveTo>
                  <a:cubicBezTo>
                    <a:pt x="372" y="0"/>
                    <a:pt x="372" y="0"/>
                    <a:pt x="372" y="0"/>
                  </a:cubicBezTo>
                  <a:cubicBezTo>
                    <a:pt x="371" y="0"/>
                    <a:pt x="370" y="0"/>
                    <a:pt x="369" y="0"/>
                  </a:cubicBezTo>
                  <a:cubicBezTo>
                    <a:pt x="342" y="16"/>
                    <a:pt x="342" y="16"/>
                    <a:pt x="342" y="16"/>
                  </a:cubicBezTo>
                  <a:cubicBezTo>
                    <a:pt x="341" y="16"/>
                    <a:pt x="341" y="17"/>
                    <a:pt x="341" y="17"/>
                  </a:cubicBezTo>
                  <a:cubicBezTo>
                    <a:pt x="341" y="18"/>
                    <a:pt x="341" y="18"/>
                    <a:pt x="341" y="18"/>
                  </a:cubicBezTo>
                  <a:cubicBezTo>
                    <a:pt x="341" y="18"/>
                    <a:pt x="341" y="18"/>
                    <a:pt x="341" y="18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1"/>
                    <a:pt x="341" y="21"/>
                    <a:pt x="341" y="21"/>
                  </a:cubicBezTo>
                  <a:cubicBezTo>
                    <a:pt x="341" y="21"/>
                    <a:pt x="341" y="21"/>
                    <a:pt x="341" y="21"/>
                  </a:cubicBezTo>
                  <a:cubicBezTo>
                    <a:pt x="341" y="22"/>
                    <a:pt x="341" y="22"/>
                    <a:pt x="341" y="22"/>
                  </a:cubicBezTo>
                  <a:cubicBezTo>
                    <a:pt x="341" y="22"/>
                    <a:pt x="341" y="22"/>
                    <a:pt x="341" y="22"/>
                  </a:cubicBezTo>
                  <a:cubicBezTo>
                    <a:pt x="341" y="23"/>
                    <a:pt x="341" y="23"/>
                    <a:pt x="341" y="23"/>
                  </a:cubicBezTo>
                  <a:cubicBezTo>
                    <a:pt x="341" y="24"/>
                    <a:pt x="341" y="24"/>
                    <a:pt x="341" y="24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5" y="20"/>
                    <a:pt x="334" y="20"/>
                    <a:pt x="333" y="21"/>
                  </a:cubicBezTo>
                  <a:cubicBezTo>
                    <a:pt x="311" y="33"/>
                    <a:pt x="311" y="33"/>
                    <a:pt x="311" y="33"/>
                  </a:cubicBezTo>
                  <a:cubicBezTo>
                    <a:pt x="311" y="34"/>
                    <a:pt x="311" y="34"/>
                    <a:pt x="311" y="34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1" y="36"/>
                    <a:pt x="311" y="36"/>
                    <a:pt x="311" y="36"/>
                  </a:cubicBezTo>
                  <a:cubicBezTo>
                    <a:pt x="311" y="36"/>
                    <a:pt x="311" y="36"/>
                    <a:pt x="311" y="36"/>
                  </a:cubicBezTo>
                  <a:cubicBezTo>
                    <a:pt x="311" y="37"/>
                    <a:pt x="311" y="37"/>
                    <a:pt x="311" y="37"/>
                  </a:cubicBezTo>
                  <a:cubicBezTo>
                    <a:pt x="311" y="37"/>
                    <a:pt x="311" y="37"/>
                    <a:pt x="311" y="37"/>
                  </a:cubicBezTo>
                  <a:cubicBezTo>
                    <a:pt x="311" y="38"/>
                    <a:pt x="311" y="38"/>
                    <a:pt x="311" y="38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5" y="38"/>
                    <a:pt x="304" y="38"/>
                    <a:pt x="303" y="38"/>
                  </a:cubicBezTo>
                  <a:cubicBezTo>
                    <a:pt x="281" y="51"/>
                    <a:pt x="281" y="51"/>
                    <a:pt x="281" y="51"/>
                  </a:cubicBezTo>
                  <a:cubicBezTo>
                    <a:pt x="281" y="51"/>
                    <a:pt x="281" y="51"/>
                    <a:pt x="281" y="52"/>
                  </a:cubicBezTo>
                  <a:cubicBezTo>
                    <a:pt x="281" y="52"/>
                    <a:pt x="281" y="52"/>
                    <a:pt x="281" y="52"/>
                  </a:cubicBezTo>
                  <a:cubicBezTo>
                    <a:pt x="281" y="53"/>
                    <a:pt x="281" y="53"/>
                    <a:pt x="281" y="53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1" y="55"/>
                    <a:pt x="281" y="55"/>
                    <a:pt x="281" y="55"/>
                  </a:cubicBezTo>
                  <a:cubicBezTo>
                    <a:pt x="281" y="55"/>
                    <a:pt x="281" y="55"/>
                    <a:pt x="281" y="55"/>
                  </a:cubicBezTo>
                  <a:cubicBezTo>
                    <a:pt x="281" y="56"/>
                    <a:pt x="281" y="56"/>
                    <a:pt x="281" y="56"/>
                  </a:cubicBezTo>
                  <a:cubicBezTo>
                    <a:pt x="281" y="57"/>
                    <a:pt x="281" y="57"/>
                    <a:pt x="281" y="57"/>
                  </a:cubicBezTo>
                  <a:cubicBezTo>
                    <a:pt x="281" y="57"/>
                    <a:pt x="281" y="57"/>
                    <a:pt x="281" y="57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81" y="59"/>
                    <a:pt x="281" y="59"/>
                    <a:pt x="281" y="59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5" y="55"/>
                    <a:pt x="274" y="55"/>
                    <a:pt x="273" y="56"/>
                  </a:cubicBezTo>
                  <a:cubicBezTo>
                    <a:pt x="251" y="68"/>
                    <a:pt x="251" y="68"/>
                    <a:pt x="251" y="68"/>
                  </a:cubicBezTo>
                  <a:cubicBezTo>
                    <a:pt x="251" y="68"/>
                    <a:pt x="251" y="69"/>
                    <a:pt x="251" y="69"/>
                  </a:cubicBezTo>
                  <a:cubicBezTo>
                    <a:pt x="251" y="70"/>
                    <a:pt x="251" y="70"/>
                    <a:pt x="251" y="70"/>
                  </a:cubicBezTo>
                  <a:cubicBezTo>
                    <a:pt x="251" y="70"/>
                    <a:pt x="251" y="70"/>
                    <a:pt x="251" y="70"/>
                  </a:cubicBezTo>
                  <a:cubicBezTo>
                    <a:pt x="251" y="71"/>
                    <a:pt x="251" y="71"/>
                    <a:pt x="251" y="71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1" y="74"/>
                    <a:pt x="251" y="74"/>
                    <a:pt x="251" y="74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51" y="76"/>
                    <a:pt x="251" y="76"/>
                    <a:pt x="251" y="76"/>
                  </a:cubicBezTo>
                  <a:cubicBezTo>
                    <a:pt x="246" y="73"/>
                    <a:pt x="246" y="73"/>
                    <a:pt x="246" y="73"/>
                  </a:cubicBezTo>
                  <a:cubicBezTo>
                    <a:pt x="245" y="73"/>
                    <a:pt x="244" y="73"/>
                    <a:pt x="243" y="73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6" y="158"/>
                    <a:pt x="96" y="158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161"/>
                    <a:pt x="96" y="161"/>
                    <a:pt x="96" y="161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5"/>
                    <a:pt x="96" y="165"/>
                    <a:pt x="96" y="165"/>
                  </a:cubicBezTo>
                  <a:cubicBezTo>
                    <a:pt x="96" y="165"/>
                    <a:pt x="96" y="165"/>
                    <a:pt x="96" y="165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0" y="162"/>
                    <a:pt x="89" y="162"/>
                    <a:pt x="88" y="162"/>
                  </a:cubicBezTo>
                  <a:cubicBezTo>
                    <a:pt x="66" y="175"/>
                    <a:pt x="66" y="175"/>
                    <a:pt x="66" y="175"/>
                  </a:cubicBezTo>
                  <a:cubicBezTo>
                    <a:pt x="66" y="175"/>
                    <a:pt x="66" y="176"/>
                    <a:pt x="66" y="176"/>
                  </a:cubicBezTo>
                  <a:cubicBezTo>
                    <a:pt x="66" y="177"/>
                    <a:pt x="66" y="177"/>
                    <a:pt x="66" y="177"/>
                  </a:cubicBezTo>
                  <a:cubicBezTo>
                    <a:pt x="66" y="177"/>
                    <a:pt x="66" y="177"/>
                    <a:pt x="66" y="177"/>
                  </a:cubicBezTo>
                  <a:cubicBezTo>
                    <a:pt x="66" y="178"/>
                    <a:pt x="66" y="178"/>
                    <a:pt x="66" y="178"/>
                  </a:cubicBezTo>
                  <a:cubicBezTo>
                    <a:pt x="66" y="178"/>
                    <a:pt x="66" y="178"/>
                    <a:pt x="66" y="178"/>
                  </a:cubicBezTo>
                  <a:cubicBezTo>
                    <a:pt x="66" y="179"/>
                    <a:pt x="66" y="179"/>
                    <a:pt x="66" y="179"/>
                  </a:cubicBezTo>
                  <a:cubicBezTo>
                    <a:pt x="66" y="180"/>
                    <a:pt x="66" y="180"/>
                    <a:pt x="66" y="180"/>
                  </a:cubicBezTo>
                  <a:cubicBezTo>
                    <a:pt x="66" y="180"/>
                    <a:pt x="66" y="180"/>
                    <a:pt x="66" y="180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6" y="182"/>
                  </a:cubicBezTo>
                  <a:cubicBezTo>
                    <a:pt x="66" y="183"/>
                    <a:pt x="66" y="183"/>
                    <a:pt x="66" y="183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0" y="179"/>
                    <a:pt x="59" y="179"/>
                    <a:pt x="58" y="180"/>
                  </a:cubicBezTo>
                  <a:cubicBezTo>
                    <a:pt x="36" y="192"/>
                    <a:pt x="36" y="192"/>
                    <a:pt x="36" y="192"/>
                  </a:cubicBezTo>
                  <a:cubicBezTo>
                    <a:pt x="35" y="193"/>
                    <a:pt x="35" y="193"/>
                    <a:pt x="36" y="193"/>
                  </a:cubicBezTo>
                  <a:cubicBezTo>
                    <a:pt x="36" y="194"/>
                    <a:pt x="36" y="194"/>
                    <a:pt x="36" y="194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6"/>
                    <a:pt x="36" y="196"/>
                    <a:pt x="36" y="196"/>
                  </a:cubicBezTo>
                  <a:cubicBezTo>
                    <a:pt x="36" y="196"/>
                    <a:pt x="36" y="196"/>
                    <a:pt x="36" y="196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36" y="198"/>
                    <a:pt x="36" y="198"/>
                    <a:pt x="36" y="198"/>
                  </a:cubicBezTo>
                  <a:cubicBezTo>
                    <a:pt x="36" y="198"/>
                    <a:pt x="36" y="198"/>
                    <a:pt x="36" y="198"/>
                  </a:cubicBezTo>
                  <a:cubicBezTo>
                    <a:pt x="36" y="199"/>
                    <a:pt x="36" y="199"/>
                    <a:pt x="36" y="199"/>
                  </a:cubicBezTo>
                  <a:cubicBezTo>
                    <a:pt x="36" y="199"/>
                    <a:pt x="36" y="199"/>
                    <a:pt x="36" y="199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1" y="197"/>
                    <a:pt x="31" y="197"/>
                    <a:pt x="31" y="197"/>
                  </a:cubicBezTo>
                  <a:cubicBezTo>
                    <a:pt x="30" y="197"/>
                    <a:pt x="28" y="197"/>
                    <a:pt x="28" y="197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0" y="214"/>
                    <a:pt x="0" y="214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221"/>
                    <a:pt x="1" y="221"/>
                  </a:cubicBezTo>
                  <a:cubicBezTo>
                    <a:pt x="23" y="234"/>
                    <a:pt x="23" y="234"/>
                    <a:pt x="23" y="234"/>
                  </a:cubicBezTo>
                  <a:cubicBezTo>
                    <a:pt x="24" y="235"/>
                    <a:pt x="25" y="235"/>
                    <a:pt x="26" y="234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3" y="218"/>
                    <a:pt x="54" y="218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3" y="215"/>
                    <a:pt x="53" y="215"/>
                    <a:pt x="53" y="215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1"/>
                    <a:pt x="53" y="211"/>
                    <a:pt x="53" y="211"/>
                  </a:cubicBezTo>
                  <a:cubicBezTo>
                    <a:pt x="53" y="211"/>
                    <a:pt x="53" y="211"/>
                    <a:pt x="53" y="211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9" y="214"/>
                    <a:pt x="60" y="214"/>
                    <a:pt x="61" y="214"/>
                  </a:cubicBezTo>
                  <a:cubicBezTo>
                    <a:pt x="83" y="201"/>
                    <a:pt x="83" y="201"/>
                    <a:pt x="83" y="201"/>
                  </a:cubicBezTo>
                  <a:cubicBezTo>
                    <a:pt x="84" y="201"/>
                    <a:pt x="84" y="200"/>
                    <a:pt x="84" y="200"/>
                  </a:cubicBezTo>
                  <a:cubicBezTo>
                    <a:pt x="84" y="199"/>
                    <a:pt x="84" y="199"/>
                    <a:pt x="84" y="199"/>
                  </a:cubicBezTo>
                  <a:cubicBezTo>
                    <a:pt x="84" y="199"/>
                    <a:pt x="84" y="199"/>
                    <a:pt x="84" y="199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4" y="197"/>
                    <a:pt x="84" y="197"/>
                    <a:pt x="84" y="197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4" y="194"/>
                    <a:pt x="84" y="194"/>
                    <a:pt x="84" y="194"/>
                  </a:cubicBezTo>
                  <a:cubicBezTo>
                    <a:pt x="83" y="193"/>
                    <a:pt x="83" y="193"/>
                    <a:pt x="83" y="193"/>
                  </a:cubicBezTo>
                  <a:cubicBezTo>
                    <a:pt x="88" y="196"/>
                    <a:pt x="88" y="196"/>
                    <a:pt x="88" y="196"/>
                  </a:cubicBezTo>
                  <a:cubicBezTo>
                    <a:pt x="89" y="197"/>
                    <a:pt x="91" y="197"/>
                    <a:pt x="91" y="196"/>
                  </a:cubicBezTo>
                  <a:cubicBezTo>
                    <a:pt x="113" y="183"/>
                    <a:pt x="113" y="183"/>
                    <a:pt x="113" y="183"/>
                  </a:cubicBezTo>
                  <a:cubicBezTo>
                    <a:pt x="114" y="183"/>
                    <a:pt x="114" y="183"/>
                    <a:pt x="114" y="182"/>
                  </a:cubicBezTo>
                  <a:cubicBezTo>
                    <a:pt x="114" y="182"/>
                    <a:pt x="114" y="182"/>
                    <a:pt x="114" y="182"/>
                  </a:cubicBezTo>
                  <a:cubicBezTo>
                    <a:pt x="114" y="181"/>
                    <a:pt x="114" y="181"/>
                    <a:pt x="114" y="181"/>
                  </a:cubicBezTo>
                  <a:cubicBezTo>
                    <a:pt x="114" y="181"/>
                    <a:pt x="114" y="181"/>
                    <a:pt x="114" y="181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4" y="179"/>
                    <a:pt x="114" y="179"/>
                    <a:pt x="114" y="179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77"/>
                    <a:pt x="114" y="177"/>
                    <a:pt x="114" y="177"/>
                  </a:cubicBezTo>
                  <a:cubicBezTo>
                    <a:pt x="114" y="177"/>
                    <a:pt x="114" y="177"/>
                    <a:pt x="114" y="177"/>
                  </a:cubicBezTo>
                  <a:cubicBezTo>
                    <a:pt x="114" y="176"/>
                    <a:pt x="114" y="176"/>
                    <a:pt x="114" y="176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21" y="179"/>
                    <a:pt x="122" y="179"/>
                  </a:cubicBezTo>
                  <a:cubicBezTo>
                    <a:pt x="268" y="94"/>
                    <a:pt x="268" y="94"/>
                    <a:pt x="268" y="94"/>
                  </a:cubicBezTo>
                  <a:cubicBezTo>
                    <a:pt x="269" y="94"/>
                    <a:pt x="269" y="93"/>
                    <a:pt x="269" y="93"/>
                  </a:cubicBezTo>
                  <a:cubicBezTo>
                    <a:pt x="269" y="92"/>
                    <a:pt x="269" y="92"/>
                    <a:pt x="269" y="92"/>
                  </a:cubicBezTo>
                  <a:cubicBezTo>
                    <a:pt x="269" y="92"/>
                    <a:pt x="269" y="92"/>
                    <a:pt x="269" y="92"/>
                  </a:cubicBezTo>
                  <a:cubicBezTo>
                    <a:pt x="269" y="91"/>
                    <a:pt x="269" y="91"/>
                    <a:pt x="269" y="91"/>
                  </a:cubicBezTo>
                  <a:cubicBezTo>
                    <a:pt x="269" y="91"/>
                    <a:pt x="269" y="91"/>
                    <a:pt x="269" y="91"/>
                  </a:cubicBezTo>
                  <a:cubicBezTo>
                    <a:pt x="269" y="90"/>
                    <a:pt x="269" y="90"/>
                    <a:pt x="269" y="90"/>
                  </a:cubicBezTo>
                  <a:cubicBezTo>
                    <a:pt x="269" y="90"/>
                    <a:pt x="269" y="90"/>
                    <a:pt x="269" y="90"/>
                  </a:cubicBezTo>
                  <a:cubicBezTo>
                    <a:pt x="269" y="89"/>
                    <a:pt x="269" y="89"/>
                    <a:pt x="269" y="89"/>
                  </a:cubicBezTo>
                  <a:cubicBezTo>
                    <a:pt x="269" y="88"/>
                    <a:pt x="269" y="88"/>
                    <a:pt x="269" y="88"/>
                  </a:cubicBezTo>
                  <a:cubicBezTo>
                    <a:pt x="269" y="88"/>
                    <a:pt x="269" y="88"/>
                    <a:pt x="269" y="88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9" y="86"/>
                    <a:pt x="269" y="86"/>
                    <a:pt x="269" y="86"/>
                  </a:cubicBezTo>
                  <a:cubicBezTo>
                    <a:pt x="273" y="89"/>
                    <a:pt x="273" y="89"/>
                    <a:pt x="273" y="89"/>
                  </a:cubicBezTo>
                  <a:cubicBezTo>
                    <a:pt x="274" y="90"/>
                    <a:pt x="276" y="90"/>
                    <a:pt x="276" y="89"/>
                  </a:cubicBezTo>
                  <a:cubicBezTo>
                    <a:pt x="298" y="77"/>
                    <a:pt x="298" y="77"/>
                    <a:pt x="298" y="77"/>
                  </a:cubicBezTo>
                  <a:cubicBezTo>
                    <a:pt x="299" y="76"/>
                    <a:pt x="299" y="76"/>
                    <a:pt x="299" y="76"/>
                  </a:cubicBezTo>
                  <a:cubicBezTo>
                    <a:pt x="299" y="75"/>
                    <a:pt x="299" y="75"/>
                    <a:pt x="299" y="75"/>
                  </a:cubicBezTo>
                  <a:cubicBezTo>
                    <a:pt x="299" y="74"/>
                    <a:pt x="299" y="74"/>
                    <a:pt x="299" y="74"/>
                  </a:cubicBezTo>
                  <a:cubicBezTo>
                    <a:pt x="299" y="74"/>
                    <a:pt x="299" y="74"/>
                    <a:pt x="299" y="74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9" y="72"/>
                    <a:pt x="299" y="72"/>
                    <a:pt x="299" y="72"/>
                  </a:cubicBezTo>
                  <a:cubicBezTo>
                    <a:pt x="299" y="72"/>
                    <a:pt x="299" y="72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299" y="70"/>
                    <a:pt x="299" y="70"/>
                    <a:pt x="299" y="70"/>
                  </a:cubicBezTo>
                  <a:cubicBezTo>
                    <a:pt x="299" y="70"/>
                    <a:pt x="299" y="70"/>
                    <a:pt x="299" y="70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6" y="72"/>
                    <a:pt x="307" y="72"/>
                  </a:cubicBezTo>
                  <a:cubicBezTo>
                    <a:pt x="329" y="59"/>
                    <a:pt x="329" y="59"/>
                    <a:pt x="329" y="59"/>
                  </a:cubicBezTo>
                  <a:cubicBezTo>
                    <a:pt x="329" y="59"/>
                    <a:pt x="329" y="59"/>
                    <a:pt x="329" y="58"/>
                  </a:cubicBezTo>
                  <a:cubicBezTo>
                    <a:pt x="329" y="58"/>
                    <a:pt x="329" y="58"/>
                    <a:pt x="329" y="58"/>
                  </a:cubicBezTo>
                  <a:cubicBezTo>
                    <a:pt x="329" y="57"/>
                    <a:pt x="329" y="57"/>
                    <a:pt x="329" y="57"/>
                  </a:cubicBezTo>
                  <a:cubicBezTo>
                    <a:pt x="329" y="56"/>
                    <a:pt x="329" y="56"/>
                    <a:pt x="329" y="56"/>
                  </a:cubicBezTo>
                  <a:cubicBezTo>
                    <a:pt x="329" y="56"/>
                    <a:pt x="329" y="56"/>
                    <a:pt x="329" y="56"/>
                  </a:cubicBezTo>
                  <a:cubicBezTo>
                    <a:pt x="329" y="55"/>
                    <a:pt x="329" y="55"/>
                    <a:pt x="329" y="55"/>
                  </a:cubicBezTo>
                  <a:cubicBezTo>
                    <a:pt x="329" y="55"/>
                    <a:pt x="329" y="55"/>
                    <a:pt x="329" y="55"/>
                  </a:cubicBezTo>
                  <a:cubicBezTo>
                    <a:pt x="329" y="54"/>
                    <a:pt x="329" y="54"/>
                    <a:pt x="329" y="54"/>
                  </a:cubicBezTo>
                  <a:cubicBezTo>
                    <a:pt x="329" y="54"/>
                    <a:pt x="329" y="54"/>
                    <a:pt x="329" y="54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5" y="55"/>
                    <a:pt x="336" y="55"/>
                    <a:pt x="337" y="55"/>
                  </a:cubicBezTo>
                  <a:cubicBezTo>
                    <a:pt x="359" y="42"/>
                    <a:pt x="359" y="42"/>
                    <a:pt x="359" y="42"/>
                  </a:cubicBezTo>
                  <a:cubicBezTo>
                    <a:pt x="359" y="42"/>
                    <a:pt x="359" y="41"/>
                    <a:pt x="359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9" y="39"/>
                    <a:pt x="359" y="39"/>
                    <a:pt x="359" y="39"/>
                  </a:cubicBezTo>
                  <a:cubicBezTo>
                    <a:pt x="359" y="38"/>
                    <a:pt x="359" y="38"/>
                    <a:pt x="359" y="38"/>
                  </a:cubicBezTo>
                  <a:cubicBezTo>
                    <a:pt x="359" y="38"/>
                    <a:pt x="359" y="38"/>
                    <a:pt x="359" y="38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9" y="36"/>
                    <a:pt x="359" y="36"/>
                    <a:pt x="359" y="36"/>
                  </a:cubicBezTo>
                  <a:cubicBezTo>
                    <a:pt x="359" y="36"/>
                    <a:pt x="359" y="36"/>
                    <a:pt x="359" y="36"/>
                  </a:cubicBezTo>
                  <a:cubicBezTo>
                    <a:pt x="359" y="35"/>
                    <a:pt x="359" y="35"/>
                    <a:pt x="359" y="35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64" y="37"/>
                    <a:pt x="364" y="37"/>
                    <a:pt x="364" y="37"/>
                  </a:cubicBezTo>
                  <a:cubicBezTo>
                    <a:pt x="365" y="37"/>
                    <a:pt x="366" y="38"/>
                    <a:pt x="367" y="37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5" y="21"/>
                    <a:pt x="395" y="21"/>
                    <a:pt x="395" y="20"/>
                  </a:cubicBezTo>
                  <a:cubicBezTo>
                    <a:pt x="395" y="20"/>
                    <a:pt x="395" y="20"/>
                    <a:pt x="395" y="20"/>
                  </a:cubicBezTo>
                  <a:cubicBezTo>
                    <a:pt x="395" y="19"/>
                    <a:pt x="395" y="19"/>
                    <a:pt x="395" y="19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7"/>
                    <a:pt x="395" y="17"/>
                    <a:pt x="395" y="17"/>
                  </a:cubicBezTo>
                  <a:cubicBezTo>
                    <a:pt x="395" y="17"/>
                    <a:pt x="395" y="17"/>
                    <a:pt x="395" y="17"/>
                  </a:cubicBezTo>
                  <a:cubicBezTo>
                    <a:pt x="395" y="16"/>
                    <a:pt x="395" y="16"/>
                    <a:pt x="395" y="16"/>
                  </a:cubicBezTo>
                  <a:cubicBezTo>
                    <a:pt x="395" y="16"/>
                    <a:pt x="395" y="16"/>
                    <a:pt x="395" y="16"/>
                  </a:cubicBezTo>
                  <a:cubicBezTo>
                    <a:pt x="395" y="15"/>
                    <a:pt x="395" y="15"/>
                    <a:pt x="395" y="15"/>
                  </a:cubicBezTo>
                  <a:cubicBezTo>
                    <a:pt x="395" y="14"/>
                    <a:pt x="395" y="14"/>
                    <a:pt x="395" y="14"/>
                  </a:cubicBezTo>
                  <a:cubicBezTo>
                    <a:pt x="395" y="14"/>
                    <a:pt x="395" y="13"/>
                    <a:pt x="394" y="13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2" name="îşľîḋe">
              <a:extLst>
                <a:ext uri="{FF2B5EF4-FFF2-40B4-BE49-F238E27FC236}">
                  <a16:creationId xmlns:a16="http://schemas.microsoft.com/office/drawing/2014/main" id="{95A6EA96-36F3-48DD-BBF4-C0327BD03ECB}"/>
                </a:ext>
              </a:extLst>
            </p:cNvPr>
            <p:cNvSpPr/>
            <p:nvPr/>
          </p:nvSpPr>
          <p:spPr bwMode="auto">
            <a:xfrm>
              <a:off x="6424613" y="3749675"/>
              <a:ext cx="147638" cy="106363"/>
            </a:xfrm>
            <a:custGeom>
              <a:avLst/>
              <a:gdLst>
                <a:gd name="T0" fmla="*/ 44 w 45"/>
                <a:gd name="T1" fmla="*/ 14 h 32"/>
                <a:gd name="T2" fmla="*/ 22 w 45"/>
                <a:gd name="T3" fmla="*/ 1 h 32"/>
                <a:gd name="T4" fmla="*/ 19 w 45"/>
                <a:gd name="T5" fmla="*/ 1 h 32"/>
                <a:gd name="T6" fmla="*/ 1 w 45"/>
                <a:gd name="T7" fmla="*/ 11 h 32"/>
                <a:gd name="T8" fmla="*/ 1 w 45"/>
                <a:gd name="T9" fmla="*/ 12 h 32"/>
                <a:gd name="T10" fmla="*/ 1 w 45"/>
                <a:gd name="T11" fmla="*/ 13 h 32"/>
                <a:gd name="T12" fmla="*/ 1 w 45"/>
                <a:gd name="T13" fmla="*/ 13 h 32"/>
                <a:gd name="T14" fmla="*/ 1 w 45"/>
                <a:gd name="T15" fmla="*/ 14 h 32"/>
                <a:gd name="T16" fmla="*/ 1 w 45"/>
                <a:gd name="T17" fmla="*/ 14 h 32"/>
                <a:gd name="T18" fmla="*/ 1 w 45"/>
                <a:gd name="T19" fmla="*/ 15 h 32"/>
                <a:gd name="T20" fmla="*/ 1 w 45"/>
                <a:gd name="T21" fmla="*/ 15 h 32"/>
                <a:gd name="T22" fmla="*/ 1 w 45"/>
                <a:gd name="T23" fmla="*/ 16 h 32"/>
                <a:gd name="T24" fmla="*/ 1 w 45"/>
                <a:gd name="T25" fmla="*/ 17 h 32"/>
                <a:gd name="T26" fmla="*/ 1 w 45"/>
                <a:gd name="T27" fmla="*/ 17 h 32"/>
                <a:gd name="T28" fmla="*/ 1 w 45"/>
                <a:gd name="T29" fmla="*/ 18 h 32"/>
                <a:gd name="T30" fmla="*/ 1 w 45"/>
                <a:gd name="T31" fmla="*/ 19 h 32"/>
                <a:gd name="T32" fmla="*/ 23 w 45"/>
                <a:gd name="T33" fmla="*/ 32 h 32"/>
                <a:gd name="T34" fmla="*/ 26 w 45"/>
                <a:gd name="T35" fmla="*/ 32 h 32"/>
                <a:gd name="T36" fmla="*/ 44 w 45"/>
                <a:gd name="T37" fmla="*/ 22 h 32"/>
                <a:gd name="T38" fmla="*/ 45 w 45"/>
                <a:gd name="T39" fmla="*/ 21 h 32"/>
                <a:gd name="T40" fmla="*/ 45 w 45"/>
                <a:gd name="T41" fmla="*/ 20 h 32"/>
                <a:gd name="T42" fmla="*/ 45 w 45"/>
                <a:gd name="T43" fmla="*/ 20 h 32"/>
                <a:gd name="T44" fmla="*/ 45 w 45"/>
                <a:gd name="T45" fmla="*/ 19 h 32"/>
                <a:gd name="T46" fmla="*/ 45 w 45"/>
                <a:gd name="T47" fmla="*/ 18 h 32"/>
                <a:gd name="T48" fmla="*/ 45 w 45"/>
                <a:gd name="T49" fmla="*/ 18 h 32"/>
                <a:gd name="T50" fmla="*/ 45 w 45"/>
                <a:gd name="T51" fmla="*/ 17 h 32"/>
                <a:gd name="T52" fmla="*/ 45 w 45"/>
                <a:gd name="T53" fmla="*/ 17 h 32"/>
                <a:gd name="T54" fmla="*/ 45 w 45"/>
                <a:gd name="T55" fmla="*/ 16 h 32"/>
                <a:gd name="T56" fmla="*/ 45 w 45"/>
                <a:gd name="T57" fmla="*/ 15 h 32"/>
                <a:gd name="T58" fmla="*/ 45 w 45"/>
                <a:gd name="T59" fmla="*/ 15 h 32"/>
                <a:gd name="T60" fmla="*/ 44 w 45"/>
                <a:gd name="T61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2">
                  <a:moveTo>
                    <a:pt x="44" y="14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2"/>
                    <a:pt x="26" y="32"/>
                    <a:pt x="26" y="3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4"/>
                    <a:pt x="45" y="14"/>
                    <a:pt x="44" y="14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3" name="iṣľîḑè">
              <a:extLst>
                <a:ext uri="{FF2B5EF4-FFF2-40B4-BE49-F238E27FC236}">
                  <a16:creationId xmlns:a16="http://schemas.microsoft.com/office/drawing/2014/main" id="{283B4204-2B69-4963-9C7B-F9467BC3A3D7}"/>
                </a:ext>
              </a:extLst>
            </p:cNvPr>
            <p:cNvSpPr/>
            <p:nvPr/>
          </p:nvSpPr>
          <p:spPr bwMode="auto">
            <a:xfrm>
              <a:off x="6443663" y="3760788"/>
              <a:ext cx="320675" cy="206375"/>
            </a:xfrm>
            <a:custGeom>
              <a:avLst/>
              <a:gdLst>
                <a:gd name="T0" fmla="*/ 74 w 97"/>
                <a:gd name="T1" fmla="*/ 1 h 63"/>
                <a:gd name="T2" fmla="*/ 53 w 97"/>
                <a:gd name="T3" fmla="*/ 11 h 63"/>
                <a:gd name="T4" fmla="*/ 52 w 97"/>
                <a:gd name="T5" fmla="*/ 13 h 63"/>
                <a:gd name="T6" fmla="*/ 52 w 97"/>
                <a:gd name="T7" fmla="*/ 14 h 63"/>
                <a:gd name="T8" fmla="*/ 52 w 97"/>
                <a:gd name="T9" fmla="*/ 15 h 63"/>
                <a:gd name="T10" fmla="*/ 52 w 97"/>
                <a:gd name="T11" fmla="*/ 16 h 63"/>
                <a:gd name="T12" fmla="*/ 52 w 97"/>
                <a:gd name="T13" fmla="*/ 17 h 63"/>
                <a:gd name="T14" fmla="*/ 52 w 97"/>
                <a:gd name="T15" fmla="*/ 19 h 63"/>
                <a:gd name="T16" fmla="*/ 45 w 97"/>
                <a:gd name="T17" fmla="*/ 16 h 63"/>
                <a:gd name="T18" fmla="*/ 26 w 97"/>
                <a:gd name="T19" fmla="*/ 27 h 63"/>
                <a:gd name="T20" fmla="*/ 26 w 97"/>
                <a:gd name="T21" fmla="*/ 28 h 63"/>
                <a:gd name="T22" fmla="*/ 26 w 97"/>
                <a:gd name="T23" fmla="*/ 30 h 63"/>
                <a:gd name="T24" fmla="*/ 26 w 97"/>
                <a:gd name="T25" fmla="*/ 31 h 63"/>
                <a:gd name="T26" fmla="*/ 26 w 97"/>
                <a:gd name="T27" fmla="*/ 32 h 63"/>
                <a:gd name="T28" fmla="*/ 26 w 97"/>
                <a:gd name="T29" fmla="*/ 33 h 63"/>
                <a:gd name="T30" fmla="*/ 21 w 97"/>
                <a:gd name="T31" fmla="*/ 31 h 63"/>
                <a:gd name="T32" fmla="*/ 1 w 97"/>
                <a:gd name="T33" fmla="*/ 41 h 63"/>
                <a:gd name="T34" fmla="*/ 0 w 97"/>
                <a:gd name="T35" fmla="*/ 43 h 63"/>
                <a:gd name="T36" fmla="*/ 0 w 97"/>
                <a:gd name="T37" fmla="*/ 44 h 63"/>
                <a:gd name="T38" fmla="*/ 0 w 97"/>
                <a:gd name="T39" fmla="*/ 45 h 63"/>
                <a:gd name="T40" fmla="*/ 0 w 97"/>
                <a:gd name="T41" fmla="*/ 46 h 63"/>
                <a:gd name="T42" fmla="*/ 0 w 97"/>
                <a:gd name="T43" fmla="*/ 48 h 63"/>
                <a:gd name="T44" fmla="*/ 1 w 97"/>
                <a:gd name="T45" fmla="*/ 49 h 63"/>
                <a:gd name="T46" fmla="*/ 26 w 97"/>
                <a:gd name="T47" fmla="*/ 62 h 63"/>
                <a:gd name="T48" fmla="*/ 44 w 97"/>
                <a:gd name="T49" fmla="*/ 51 h 63"/>
                <a:gd name="T50" fmla="*/ 44 w 97"/>
                <a:gd name="T51" fmla="*/ 50 h 63"/>
                <a:gd name="T52" fmla="*/ 44 w 97"/>
                <a:gd name="T53" fmla="*/ 49 h 63"/>
                <a:gd name="T54" fmla="*/ 44 w 97"/>
                <a:gd name="T55" fmla="*/ 48 h 63"/>
                <a:gd name="T56" fmla="*/ 44 w 97"/>
                <a:gd name="T57" fmla="*/ 46 h 63"/>
                <a:gd name="T58" fmla="*/ 44 w 97"/>
                <a:gd name="T59" fmla="*/ 45 h 63"/>
                <a:gd name="T60" fmla="*/ 49 w 97"/>
                <a:gd name="T61" fmla="*/ 47 h 63"/>
                <a:gd name="T62" fmla="*/ 70 w 97"/>
                <a:gd name="T63" fmla="*/ 37 h 63"/>
                <a:gd name="T64" fmla="*/ 70 w 97"/>
                <a:gd name="T65" fmla="*/ 35 h 63"/>
                <a:gd name="T66" fmla="*/ 70 w 97"/>
                <a:gd name="T67" fmla="*/ 34 h 63"/>
                <a:gd name="T68" fmla="*/ 70 w 97"/>
                <a:gd name="T69" fmla="*/ 33 h 63"/>
                <a:gd name="T70" fmla="*/ 70 w 97"/>
                <a:gd name="T71" fmla="*/ 32 h 63"/>
                <a:gd name="T72" fmla="*/ 70 w 97"/>
                <a:gd name="T73" fmla="*/ 31 h 63"/>
                <a:gd name="T74" fmla="*/ 70 w 97"/>
                <a:gd name="T75" fmla="*/ 29 h 63"/>
                <a:gd name="T76" fmla="*/ 78 w 97"/>
                <a:gd name="T77" fmla="*/ 32 h 63"/>
                <a:gd name="T78" fmla="*/ 96 w 97"/>
                <a:gd name="T79" fmla="*/ 21 h 63"/>
                <a:gd name="T80" fmla="*/ 96 w 97"/>
                <a:gd name="T81" fmla="*/ 20 h 63"/>
                <a:gd name="T82" fmla="*/ 96 w 97"/>
                <a:gd name="T83" fmla="*/ 19 h 63"/>
                <a:gd name="T84" fmla="*/ 96 w 97"/>
                <a:gd name="T85" fmla="*/ 17 h 63"/>
                <a:gd name="T86" fmla="*/ 96 w 97"/>
                <a:gd name="T87" fmla="*/ 16 h 63"/>
                <a:gd name="T88" fmla="*/ 96 w 97"/>
                <a:gd name="T89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7" h="63">
                  <a:moveTo>
                    <a:pt x="96" y="14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1" y="0"/>
                    <a:pt x="71" y="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2"/>
                    <a:pt x="52" y="12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6"/>
                    <a:pt x="45" y="15"/>
                    <a:pt x="45" y="1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19" y="31"/>
                    <a:pt x="19" y="3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1" y="49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4" y="63"/>
                    <a:pt x="25" y="63"/>
                    <a:pt x="26" y="6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8"/>
                    <a:pt x="51" y="48"/>
                    <a:pt x="52" y="4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6" y="33"/>
                    <a:pt x="77" y="33"/>
                    <a:pt x="78" y="3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7" y="21"/>
                    <a:pt x="96" y="2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7" y="15"/>
                    <a:pt x="96" y="14"/>
                    <a:pt x="96" y="14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4" name="îṥ1ïďê">
              <a:extLst>
                <a:ext uri="{FF2B5EF4-FFF2-40B4-BE49-F238E27FC236}">
                  <a16:creationId xmlns:a16="http://schemas.microsoft.com/office/drawing/2014/main" id="{C5BF5CEA-B027-4D3B-98C9-2DF1573A17A7}"/>
                </a:ext>
              </a:extLst>
            </p:cNvPr>
            <p:cNvSpPr/>
            <p:nvPr/>
          </p:nvSpPr>
          <p:spPr bwMode="auto">
            <a:xfrm>
              <a:off x="6407150" y="3371850"/>
              <a:ext cx="509588" cy="315913"/>
            </a:xfrm>
            <a:custGeom>
              <a:avLst/>
              <a:gdLst>
                <a:gd name="T0" fmla="*/ 78 w 154"/>
                <a:gd name="T1" fmla="*/ 14 h 96"/>
                <a:gd name="T2" fmla="*/ 78 w 154"/>
                <a:gd name="T3" fmla="*/ 16 h 96"/>
                <a:gd name="T4" fmla="*/ 78 w 154"/>
                <a:gd name="T5" fmla="*/ 19 h 96"/>
                <a:gd name="T6" fmla="*/ 52 w 154"/>
                <a:gd name="T7" fmla="*/ 27 h 96"/>
                <a:gd name="T8" fmla="*/ 52 w 154"/>
                <a:gd name="T9" fmla="*/ 29 h 96"/>
                <a:gd name="T10" fmla="*/ 52 w 154"/>
                <a:gd name="T11" fmla="*/ 32 h 96"/>
                <a:gd name="T12" fmla="*/ 47 w 154"/>
                <a:gd name="T13" fmla="*/ 31 h 96"/>
                <a:gd name="T14" fmla="*/ 26 w 154"/>
                <a:gd name="T15" fmla="*/ 43 h 96"/>
                <a:gd name="T16" fmla="*/ 26 w 154"/>
                <a:gd name="T17" fmla="*/ 45 h 96"/>
                <a:gd name="T18" fmla="*/ 26 w 154"/>
                <a:gd name="T19" fmla="*/ 47 h 96"/>
                <a:gd name="T20" fmla="*/ 18 w 154"/>
                <a:gd name="T21" fmla="*/ 46 h 96"/>
                <a:gd name="T22" fmla="*/ 0 w 154"/>
                <a:gd name="T23" fmla="*/ 58 h 96"/>
                <a:gd name="T24" fmla="*/ 0 w 154"/>
                <a:gd name="T25" fmla="*/ 61 h 96"/>
                <a:gd name="T26" fmla="*/ 0 w 154"/>
                <a:gd name="T27" fmla="*/ 63 h 96"/>
                <a:gd name="T28" fmla="*/ 44 w 154"/>
                <a:gd name="T29" fmla="*/ 67 h 96"/>
                <a:gd name="T30" fmla="*/ 44 w 154"/>
                <a:gd name="T31" fmla="*/ 64 h 96"/>
                <a:gd name="T32" fmla="*/ 44 w 154"/>
                <a:gd name="T33" fmla="*/ 62 h 96"/>
                <a:gd name="T34" fmla="*/ 44 w 154"/>
                <a:gd name="T35" fmla="*/ 59 h 96"/>
                <a:gd name="T36" fmla="*/ 70 w 154"/>
                <a:gd name="T37" fmla="*/ 51 h 96"/>
                <a:gd name="T38" fmla="*/ 70 w 154"/>
                <a:gd name="T39" fmla="*/ 49 h 96"/>
                <a:gd name="T40" fmla="*/ 70 w 154"/>
                <a:gd name="T41" fmla="*/ 46 h 96"/>
                <a:gd name="T42" fmla="*/ 75 w 154"/>
                <a:gd name="T43" fmla="*/ 47 h 96"/>
                <a:gd name="T44" fmla="*/ 96 w 154"/>
                <a:gd name="T45" fmla="*/ 35 h 96"/>
                <a:gd name="T46" fmla="*/ 96 w 154"/>
                <a:gd name="T47" fmla="*/ 33 h 96"/>
                <a:gd name="T48" fmla="*/ 96 w 154"/>
                <a:gd name="T49" fmla="*/ 31 h 96"/>
                <a:gd name="T50" fmla="*/ 102 w 154"/>
                <a:gd name="T51" fmla="*/ 34 h 96"/>
                <a:gd name="T52" fmla="*/ 84 w 154"/>
                <a:gd name="T53" fmla="*/ 47 h 96"/>
                <a:gd name="T54" fmla="*/ 84 w 154"/>
                <a:gd name="T55" fmla="*/ 49 h 96"/>
                <a:gd name="T56" fmla="*/ 84 w 154"/>
                <a:gd name="T57" fmla="*/ 51 h 96"/>
                <a:gd name="T58" fmla="*/ 58 w 154"/>
                <a:gd name="T59" fmla="*/ 59 h 96"/>
                <a:gd name="T60" fmla="*/ 58 w 154"/>
                <a:gd name="T61" fmla="*/ 62 h 96"/>
                <a:gd name="T62" fmla="*/ 58 w 154"/>
                <a:gd name="T63" fmla="*/ 65 h 96"/>
                <a:gd name="T64" fmla="*/ 58 w 154"/>
                <a:gd name="T65" fmla="*/ 67 h 96"/>
                <a:gd name="T66" fmla="*/ 32 w 154"/>
                <a:gd name="T67" fmla="*/ 75 h 96"/>
                <a:gd name="T68" fmla="*/ 32 w 154"/>
                <a:gd name="T69" fmla="*/ 78 h 96"/>
                <a:gd name="T70" fmla="*/ 32 w 154"/>
                <a:gd name="T71" fmla="*/ 80 h 96"/>
                <a:gd name="T72" fmla="*/ 54 w 154"/>
                <a:gd name="T73" fmla="*/ 95 h 96"/>
                <a:gd name="T74" fmla="*/ 76 w 154"/>
                <a:gd name="T75" fmla="*/ 84 h 96"/>
                <a:gd name="T76" fmla="*/ 76 w 154"/>
                <a:gd name="T77" fmla="*/ 81 h 96"/>
                <a:gd name="T78" fmla="*/ 76 w 154"/>
                <a:gd name="T79" fmla="*/ 79 h 96"/>
                <a:gd name="T80" fmla="*/ 83 w 154"/>
                <a:gd name="T81" fmla="*/ 80 h 96"/>
                <a:gd name="T82" fmla="*/ 102 w 154"/>
                <a:gd name="T83" fmla="*/ 68 h 96"/>
                <a:gd name="T84" fmla="*/ 102 w 154"/>
                <a:gd name="T85" fmla="*/ 66 h 96"/>
                <a:gd name="T86" fmla="*/ 102 w 154"/>
                <a:gd name="T87" fmla="*/ 63 h 96"/>
                <a:gd name="T88" fmla="*/ 127 w 154"/>
                <a:gd name="T89" fmla="*/ 55 h 96"/>
                <a:gd name="T90" fmla="*/ 128 w 154"/>
                <a:gd name="T91" fmla="*/ 52 h 96"/>
                <a:gd name="T92" fmla="*/ 128 w 154"/>
                <a:gd name="T93" fmla="*/ 50 h 96"/>
                <a:gd name="T94" fmla="*/ 128 w 154"/>
                <a:gd name="T95" fmla="*/ 47 h 96"/>
                <a:gd name="T96" fmla="*/ 154 w 154"/>
                <a:gd name="T97" fmla="*/ 39 h 96"/>
                <a:gd name="T98" fmla="*/ 154 w 154"/>
                <a:gd name="T99" fmla="*/ 37 h 96"/>
                <a:gd name="T100" fmla="*/ 154 w 154"/>
                <a:gd name="T101" fmla="*/ 34 h 96"/>
                <a:gd name="T102" fmla="*/ 99 w 154"/>
                <a:gd name="T103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4" h="96">
                  <a:moveTo>
                    <a:pt x="78" y="12"/>
                  </a:move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2" y="15"/>
                    <a:pt x="71" y="15"/>
                    <a:pt x="70" y="1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7"/>
                    <a:pt x="52" y="2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6" y="30"/>
                    <a:pt x="45" y="30"/>
                    <a:pt x="44" y="3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5"/>
                    <a:pt x="19" y="45"/>
                    <a:pt x="18" y="4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4"/>
                    <a:pt x="1" y="64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4" y="78"/>
                    <a:pt x="25" y="78"/>
                    <a:pt x="26" y="7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6"/>
                    <a:pt x="44" y="66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3"/>
                    <a:pt x="51" y="63"/>
                    <a:pt x="52" y="6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2"/>
                    <a:pt x="70" y="51"/>
                    <a:pt x="70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6" y="48"/>
                    <a:pt x="77" y="48"/>
                    <a:pt x="78" y="47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6" y="36"/>
                    <a:pt x="96" y="36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4"/>
                    <a:pt x="102" y="3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8" y="49"/>
                    <a:pt x="77" y="49"/>
                    <a:pt x="76" y="4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60"/>
                    <a:pt x="57" y="60"/>
                    <a:pt x="58" y="60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2" y="64"/>
                    <a:pt x="51" y="64"/>
                    <a:pt x="50" y="6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5"/>
                    <a:pt x="31" y="75"/>
                    <a:pt x="32" y="75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1" y="82"/>
                    <a:pt x="32" y="82"/>
                    <a:pt x="32" y="83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5" y="96"/>
                    <a:pt x="57" y="96"/>
                    <a:pt x="57" y="96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6" y="85"/>
                    <a:pt x="76" y="85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1" y="81"/>
                    <a:pt x="83" y="81"/>
                    <a:pt x="83" y="80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102" y="70"/>
                    <a:pt x="102" y="70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7" y="66"/>
                    <a:pt x="109" y="66"/>
                    <a:pt x="109" y="6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8" y="55"/>
                    <a:pt x="128" y="55"/>
                    <a:pt x="128" y="54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8" y="47"/>
                    <a:pt x="128" y="47"/>
                    <a:pt x="128" y="4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51"/>
                    <a:pt x="135" y="51"/>
                    <a:pt x="135" y="5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4" y="40"/>
                    <a:pt x="154" y="39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2"/>
                    <a:pt x="153" y="3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8" y="0"/>
                    <a:pt x="97" y="0"/>
                    <a:pt x="96" y="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1"/>
                    <a:pt x="78" y="12"/>
                    <a:pt x="78" y="12"/>
                  </a:cubicBezTo>
                  <a:close/>
                </a:path>
              </a:pathLst>
            </a:custGeom>
            <a:solidFill>
              <a:srgbClr val="253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325" name="îṣḷíḑe">
              <a:extLst>
                <a:ext uri="{FF2B5EF4-FFF2-40B4-BE49-F238E27FC236}">
                  <a16:creationId xmlns:a16="http://schemas.microsoft.com/office/drawing/2014/main" id="{CF30E3F1-E9B8-48A1-8A4A-D86E24335BBB}"/>
                </a:ext>
              </a:extLst>
            </p:cNvPr>
            <p:cNvSpPr/>
            <p:nvPr/>
          </p:nvSpPr>
          <p:spPr bwMode="auto">
            <a:xfrm>
              <a:off x="6216650" y="3632200"/>
              <a:ext cx="147638" cy="82550"/>
            </a:xfrm>
            <a:custGeom>
              <a:avLst/>
              <a:gdLst>
                <a:gd name="T0" fmla="*/ 26 w 45"/>
                <a:gd name="T1" fmla="*/ 25 h 25"/>
                <a:gd name="T2" fmla="*/ 44 w 45"/>
                <a:gd name="T3" fmla="*/ 15 h 25"/>
                <a:gd name="T4" fmla="*/ 44 w 45"/>
                <a:gd name="T5" fmla="*/ 13 h 25"/>
                <a:gd name="T6" fmla="*/ 22 w 45"/>
                <a:gd name="T7" fmla="*/ 0 h 25"/>
                <a:gd name="T8" fmla="*/ 19 w 45"/>
                <a:gd name="T9" fmla="*/ 0 h 25"/>
                <a:gd name="T10" fmla="*/ 1 w 45"/>
                <a:gd name="T11" fmla="*/ 10 h 25"/>
                <a:gd name="T12" fmla="*/ 1 w 45"/>
                <a:gd name="T13" fmla="*/ 12 h 25"/>
                <a:gd name="T14" fmla="*/ 23 w 45"/>
                <a:gd name="T15" fmla="*/ 25 h 25"/>
                <a:gd name="T16" fmla="*/ 26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6" name="îṣḷiḋê">
              <a:extLst>
                <a:ext uri="{FF2B5EF4-FFF2-40B4-BE49-F238E27FC236}">
                  <a16:creationId xmlns:a16="http://schemas.microsoft.com/office/drawing/2014/main" id="{1FBB9574-7B27-4A0D-BC43-657E2E7C9D45}"/>
                </a:ext>
              </a:extLst>
            </p:cNvPr>
            <p:cNvSpPr/>
            <p:nvPr/>
          </p:nvSpPr>
          <p:spPr bwMode="auto">
            <a:xfrm>
              <a:off x="6110288" y="3568700"/>
              <a:ext cx="149225" cy="85725"/>
            </a:xfrm>
            <a:custGeom>
              <a:avLst/>
              <a:gdLst>
                <a:gd name="T0" fmla="*/ 19 w 45"/>
                <a:gd name="T1" fmla="*/ 1 h 26"/>
                <a:gd name="T2" fmla="*/ 1 w 45"/>
                <a:gd name="T3" fmla="*/ 11 h 26"/>
                <a:gd name="T4" fmla="*/ 1 w 45"/>
                <a:gd name="T5" fmla="*/ 13 h 26"/>
                <a:gd name="T6" fmla="*/ 24 w 45"/>
                <a:gd name="T7" fmla="*/ 26 h 26"/>
                <a:gd name="T8" fmla="*/ 26 w 45"/>
                <a:gd name="T9" fmla="*/ 26 h 26"/>
                <a:gd name="T10" fmla="*/ 44 w 45"/>
                <a:gd name="T11" fmla="*/ 15 h 26"/>
                <a:gd name="T12" fmla="*/ 44 w 45"/>
                <a:gd name="T13" fmla="*/ 14 h 26"/>
                <a:gd name="T14" fmla="*/ 22 w 45"/>
                <a:gd name="T15" fmla="*/ 1 h 26"/>
                <a:gd name="T16" fmla="*/ 19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6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7" name="îṥḻîḍe">
              <a:extLst>
                <a:ext uri="{FF2B5EF4-FFF2-40B4-BE49-F238E27FC236}">
                  <a16:creationId xmlns:a16="http://schemas.microsoft.com/office/drawing/2014/main" id="{848A102D-98C0-4C71-8746-84DDD9B91495}"/>
                </a:ext>
              </a:extLst>
            </p:cNvPr>
            <p:cNvSpPr/>
            <p:nvPr/>
          </p:nvSpPr>
          <p:spPr bwMode="auto">
            <a:xfrm>
              <a:off x="5880100" y="3681413"/>
              <a:ext cx="187325" cy="107950"/>
            </a:xfrm>
            <a:custGeom>
              <a:avLst/>
              <a:gdLst>
                <a:gd name="T0" fmla="*/ 31 w 57"/>
                <a:gd name="T1" fmla="*/ 0 h 33"/>
                <a:gd name="T2" fmla="*/ 1 w 57"/>
                <a:gd name="T3" fmla="*/ 17 h 33"/>
                <a:gd name="T4" fmla="*/ 1 w 57"/>
                <a:gd name="T5" fmla="*/ 19 h 33"/>
                <a:gd name="T6" fmla="*/ 24 w 57"/>
                <a:gd name="T7" fmla="*/ 32 h 33"/>
                <a:gd name="T8" fmla="*/ 27 w 57"/>
                <a:gd name="T9" fmla="*/ 32 h 33"/>
                <a:gd name="T10" fmla="*/ 57 w 57"/>
                <a:gd name="T11" fmla="*/ 15 h 33"/>
                <a:gd name="T12" fmla="*/ 56 w 57"/>
                <a:gd name="T13" fmla="*/ 13 h 33"/>
                <a:gd name="T14" fmla="*/ 34 w 57"/>
                <a:gd name="T15" fmla="*/ 0 h 33"/>
                <a:gd name="T16" fmla="*/ 31 w 57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3">
                  <a:moveTo>
                    <a:pt x="31" y="0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6" y="33"/>
                    <a:pt x="27" y="32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8" name="iṡľïḍê">
              <a:extLst>
                <a:ext uri="{FF2B5EF4-FFF2-40B4-BE49-F238E27FC236}">
                  <a16:creationId xmlns:a16="http://schemas.microsoft.com/office/drawing/2014/main" id="{A86E6117-AD47-4082-8F6F-B6B1803F7819}"/>
                </a:ext>
              </a:extLst>
            </p:cNvPr>
            <p:cNvSpPr/>
            <p:nvPr/>
          </p:nvSpPr>
          <p:spPr bwMode="auto">
            <a:xfrm>
              <a:off x="6024563" y="3617913"/>
              <a:ext cx="149225" cy="85725"/>
            </a:xfrm>
            <a:custGeom>
              <a:avLst/>
              <a:gdLst>
                <a:gd name="T0" fmla="*/ 19 w 45"/>
                <a:gd name="T1" fmla="*/ 1 h 26"/>
                <a:gd name="T2" fmla="*/ 1 w 45"/>
                <a:gd name="T3" fmla="*/ 11 h 26"/>
                <a:gd name="T4" fmla="*/ 1 w 45"/>
                <a:gd name="T5" fmla="*/ 13 h 26"/>
                <a:gd name="T6" fmla="*/ 23 w 45"/>
                <a:gd name="T7" fmla="*/ 26 h 26"/>
                <a:gd name="T8" fmla="*/ 26 w 45"/>
                <a:gd name="T9" fmla="*/ 26 h 26"/>
                <a:gd name="T10" fmla="*/ 44 w 45"/>
                <a:gd name="T11" fmla="*/ 15 h 26"/>
                <a:gd name="T12" fmla="*/ 44 w 45"/>
                <a:gd name="T13" fmla="*/ 14 h 26"/>
                <a:gd name="T14" fmla="*/ 22 w 45"/>
                <a:gd name="T15" fmla="*/ 1 h 26"/>
                <a:gd name="T16" fmla="*/ 19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6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9" name="ïṡḷïḓè">
              <a:extLst>
                <a:ext uri="{FF2B5EF4-FFF2-40B4-BE49-F238E27FC236}">
                  <a16:creationId xmlns:a16="http://schemas.microsoft.com/office/drawing/2014/main" id="{660F7831-D860-42CE-BB05-470244956F34}"/>
                </a:ext>
              </a:extLst>
            </p:cNvPr>
            <p:cNvSpPr/>
            <p:nvPr/>
          </p:nvSpPr>
          <p:spPr bwMode="auto">
            <a:xfrm>
              <a:off x="5794375" y="3752850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1 h 26"/>
                <a:gd name="T4" fmla="*/ 1 w 45"/>
                <a:gd name="T5" fmla="*/ 12 h 26"/>
                <a:gd name="T6" fmla="*/ 24 w 45"/>
                <a:gd name="T7" fmla="*/ 25 h 26"/>
                <a:gd name="T8" fmla="*/ 27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0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6"/>
                    <a:pt x="26" y="26"/>
                    <a:pt x="27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0" name="íṩḻîḓé">
              <a:extLst>
                <a:ext uri="{FF2B5EF4-FFF2-40B4-BE49-F238E27FC236}">
                  <a16:creationId xmlns:a16="http://schemas.microsoft.com/office/drawing/2014/main" id="{A54DE58F-9DBA-49B9-BDEE-DC432F6C8B0A}"/>
                </a:ext>
              </a:extLst>
            </p:cNvPr>
            <p:cNvSpPr/>
            <p:nvPr/>
          </p:nvSpPr>
          <p:spPr bwMode="auto">
            <a:xfrm>
              <a:off x="5708650" y="3803650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1 h 26"/>
                <a:gd name="T4" fmla="*/ 1 w 45"/>
                <a:gd name="T5" fmla="*/ 12 h 26"/>
                <a:gd name="T6" fmla="*/ 24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0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6"/>
                    <a:pt x="26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1" name="í$ľidé">
              <a:extLst>
                <a:ext uri="{FF2B5EF4-FFF2-40B4-BE49-F238E27FC236}">
                  <a16:creationId xmlns:a16="http://schemas.microsoft.com/office/drawing/2014/main" id="{45FF3C82-001F-4257-9C0E-606FBCE5E764}"/>
                </a:ext>
              </a:extLst>
            </p:cNvPr>
            <p:cNvSpPr/>
            <p:nvPr/>
          </p:nvSpPr>
          <p:spPr bwMode="auto">
            <a:xfrm>
              <a:off x="5972175" y="3892550"/>
              <a:ext cx="149225" cy="85725"/>
            </a:xfrm>
            <a:custGeom>
              <a:avLst/>
              <a:gdLst>
                <a:gd name="T0" fmla="*/ 26 w 45"/>
                <a:gd name="T1" fmla="*/ 25 h 26"/>
                <a:gd name="T2" fmla="*/ 44 w 45"/>
                <a:gd name="T3" fmla="*/ 15 h 26"/>
                <a:gd name="T4" fmla="*/ 44 w 45"/>
                <a:gd name="T5" fmla="*/ 13 h 26"/>
                <a:gd name="T6" fmla="*/ 22 w 45"/>
                <a:gd name="T7" fmla="*/ 0 h 26"/>
                <a:gd name="T8" fmla="*/ 19 w 45"/>
                <a:gd name="T9" fmla="*/ 0 h 26"/>
                <a:gd name="T10" fmla="*/ 1 w 45"/>
                <a:gd name="T11" fmla="*/ 11 h 26"/>
                <a:gd name="T12" fmla="*/ 1 w 45"/>
                <a:gd name="T13" fmla="*/ 12 h 26"/>
                <a:gd name="T14" fmla="*/ 23 w 45"/>
                <a:gd name="T15" fmla="*/ 25 h 26"/>
                <a:gd name="T16" fmla="*/ 26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2" name="íSľîďe">
              <a:extLst>
                <a:ext uri="{FF2B5EF4-FFF2-40B4-BE49-F238E27FC236}">
                  <a16:creationId xmlns:a16="http://schemas.microsoft.com/office/drawing/2014/main" id="{64C3EB49-FC9B-493C-BD66-DC661A128FC9}"/>
                </a:ext>
              </a:extLst>
            </p:cNvPr>
            <p:cNvSpPr/>
            <p:nvPr/>
          </p:nvSpPr>
          <p:spPr bwMode="auto">
            <a:xfrm>
              <a:off x="5886450" y="3941763"/>
              <a:ext cx="149225" cy="85725"/>
            </a:xfrm>
            <a:custGeom>
              <a:avLst/>
              <a:gdLst>
                <a:gd name="T0" fmla="*/ 26 w 45"/>
                <a:gd name="T1" fmla="*/ 25 h 26"/>
                <a:gd name="T2" fmla="*/ 44 w 45"/>
                <a:gd name="T3" fmla="*/ 15 h 26"/>
                <a:gd name="T4" fmla="*/ 44 w 45"/>
                <a:gd name="T5" fmla="*/ 13 h 26"/>
                <a:gd name="T6" fmla="*/ 22 w 45"/>
                <a:gd name="T7" fmla="*/ 0 h 26"/>
                <a:gd name="T8" fmla="*/ 19 w 45"/>
                <a:gd name="T9" fmla="*/ 0 h 26"/>
                <a:gd name="T10" fmla="*/ 1 w 45"/>
                <a:gd name="T11" fmla="*/ 11 h 26"/>
                <a:gd name="T12" fmla="*/ 1 w 45"/>
                <a:gd name="T13" fmla="*/ 12 h 26"/>
                <a:gd name="T14" fmla="*/ 23 w 45"/>
                <a:gd name="T15" fmla="*/ 25 h 26"/>
                <a:gd name="T16" fmla="*/ 26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3" name="íş1iḑé">
              <a:extLst>
                <a:ext uri="{FF2B5EF4-FFF2-40B4-BE49-F238E27FC236}">
                  <a16:creationId xmlns:a16="http://schemas.microsoft.com/office/drawing/2014/main" id="{246FF3B0-554C-4BA9-ACCA-7F9DD83BC6BA}"/>
                </a:ext>
              </a:extLst>
            </p:cNvPr>
            <p:cNvSpPr/>
            <p:nvPr/>
          </p:nvSpPr>
          <p:spPr bwMode="auto">
            <a:xfrm>
              <a:off x="5800725" y="3990975"/>
              <a:ext cx="149225" cy="85725"/>
            </a:xfrm>
            <a:custGeom>
              <a:avLst/>
              <a:gdLst>
                <a:gd name="T0" fmla="*/ 26 w 45"/>
                <a:gd name="T1" fmla="*/ 25 h 26"/>
                <a:gd name="T2" fmla="*/ 44 w 45"/>
                <a:gd name="T3" fmla="*/ 15 h 26"/>
                <a:gd name="T4" fmla="*/ 44 w 45"/>
                <a:gd name="T5" fmla="*/ 13 h 26"/>
                <a:gd name="T6" fmla="*/ 22 w 45"/>
                <a:gd name="T7" fmla="*/ 0 h 26"/>
                <a:gd name="T8" fmla="*/ 19 w 45"/>
                <a:gd name="T9" fmla="*/ 0 h 26"/>
                <a:gd name="T10" fmla="*/ 1 w 45"/>
                <a:gd name="T11" fmla="*/ 11 h 26"/>
                <a:gd name="T12" fmla="*/ 1 w 45"/>
                <a:gd name="T13" fmla="*/ 12 h 26"/>
                <a:gd name="T14" fmla="*/ 23 w 45"/>
                <a:gd name="T15" fmla="*/ 25 h 26"/>
                <a:gd name="T16" fmla="*/ 26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4" name="íšliḑe">
              <a:extLst>
                <a:ext uri="{FF2B5EF4-FFF2-40B4-BE49-F238E27FC236}">
                  <a16:creationId xmlns:a16="http://schemas.microsoft.com/office/drawing/2014/main" id="{20508F03-E398-4C28-9732-305A59C94231}"/>
                </a:ext>
              </a:extLst>
            </p:cNvPr>
            <p:cNvSpPr/>
            <p:nvPr/>
          </p:nvSpPr>
          <p:spPr bwMode="auto">
            <a:xfrm>
              <a:off x="5715000" y="4040188"/>
              <a:ext cx="147638" cy="85725"/>
            </a:xfrm>
            <a:custGeom>
              <a:avLst/>
              <a:gdLst>
                <a:gd name="T0" fmla="*/ 26 w 45"/>
                <a:gd name="T1" fmla="*/ 25 h 26"/>
                <a:gd name="T2" fmla="*/ 44 w 45"/>
                <a:gd name="T3" fmla="*/ 15 h 26"/>
                <a:gd name="T4" fmla="*/ 44 w 45"/>
                <a:gd name="T5" fmla="*/ 13 h 26"/>
                <a:gd name="T6" fmla="*/ 22 w 45"/>
                <a:gd name="T7" fmla="*/ 1 h 26"/>
                <a:gd name="T8" fmla="*/ 19 w 45"/>
                <a:gd name="T9" fmla="*/ 0 h 26"/>
                <a:gd name="T10" fmla="*/ 1 w 45"/>
                <a:gd name="T11" fmla="*/ 11 h 26"/>
                <a:gd name="T12" fmla="*/ 1 w 45"/>
                <a:gd name="T13" fmla="*/ 12 h 26"/>
                <a:gd name="T14" fmla="*/ 23 w 45"/>
                <a:gd name="T15" fmla="*/ 25 h 26"/>
                <a:gd name="T16" fmla="*/ 26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5" name="íšḻíḑé">
              <a:extLst>
                <a:ext uri="{FF2B5EF4-FFF2-40B4-BE49-F238E27FC236}">
                  <a16:creationId xmlns:a16="http://schemas.microsoft.com/office/drawing/2014/main" id="{674693E6-90CB-41A7-8CA2-CAAAC1891270}"/>
                </a:ext>
              </a:extLst>
            </p:cNvPr>
            <p:cNvSpPr/>
            <p:nvPr/>
          </p:nvSpPr>
          <p:spPr bwMode="auto">
            <a:xfrm>
              <a:off x="6130925" y="3681413"/>
              <a:ext cx="147638" cy="82550"/>
            </a:xfrm>
            <a:custGeom>
              <a:avLst/>
              <a:gdLst>
                <a:gd name="T0" fmla="*/ 26 w 45"/>
                <a:gd name="T1" fmla="*/ 25 h 25"/>
                <a:gd name="T2" fmla="*/ 44 w 45"/>
                <a:gd name="T3" fmla="*/ 15 h 25"/>
                <a:gd name="T4" fmla="*/ 44 w 45"/>
                <a:gd name="T5" fmla="*/ 13 h 25"/>
                <a:gd name="T6" fmla="*/ 22 w 45"/>
                <a:gd name="T7" fmla="*/ 0 h 25"/>
                <a:gd name="T8" fmla="*/ 19 w 45"/>
                <a:gd name="T9" fmla="*/ 0 h 25"/>
                <a:gd name="T10" fmla="*/ 1 w 45"/>
                <a:gd name="T11" fmla="*/ 10 h 25"/>
                <a:gd name="T12" fmla="*/ 1 w 45"/>
                <a:gd name="T13" fmla="*/ 12 h 25"/>
                <a:gd name="T14" fmla="*/ 23 w 45"/>
                <a:gd name="T15" fmla="*/ 25 h 25"/>
                <a:gd name="T16" fmla="*/ 26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6" name="ïşḷíḍe">
              <a:extLst>
                <a:ext uri="{FF2B5EF4-FFF2-40B4-BE49-F238E27FC236}">
                  <a16:creationId xmlns:a16="http://schemas.microsoft.com/office/drawing/2014/main" id="{BBA51156-1295-487F-A2AD-6C5400C832BC}"/>
                </a:ext>
              </a:extLst>
            </p:cNvPr>
            <p:cNvSpPr/>
            <p:nvPr/>
          </p:nvSpPr>
          <p:spPr bwMode="auto">
            <a:xfrm>
              <a:off x="6018213" y="3740150"/>
              <a:ext cx="260350" cy="187325"/>
            </a:xfrm>
            <a:custGeom>
              <a:avLst/>
              <a:gdLst>
                <a:gd name="T0" fmla="*/ 38 w 79"/>
                <a:gd name="T1" fmla="*/ 56 h 57"/>
                <a:gd name="T2" fmla="*/ 78 w 79"/>
                <a:gd name="T3" fmla="*/ 33 h 57"/>
                <a:gd name="T4" fmla="*/ 78 w 79"/>
                <a:gd name="T5" fmla="*/ 32 h 57"/>
                <a:gd name="T6" fmla="*/ 24 w 79"/>
                <a:gd name="T7" fmla="*/ 0 h 57"/>
                <a:gd name="T8" fmla="*/ 21 w 79"/>
                <a:gd name="T9" fmla="*/ 0 h 57"/>
                <a:gd name="T10" fmla="*/ 0 w 79"/>
                <a:gd name="T11" fmla="*/ 12 h 57"/>
                <a:gd name="T12" fmla="*/ 1 w 79"/>
                <a:gd name="T13" fmla="*/ 14 h 57"/>
                <a:gd name="T14" fmla="*/ 29 w 79"/>
                <a:gd name="T15" fmla="*/ 30 h 57"/>
                <a:gd name="T16" fmla="*/ 29 w 79"/>
                <a:gd name="T17" fmla="*/ 32 h 57"/>
                <a:gd name="T18" fmla="*/ 13 w 79"/>
                <a:gd name="T19" fmla="*/ 42 h 57"/>
                <a:gd name="T20" fmla="*/ 13 w 79"/>
                <a:gd name="T21" fmla="*/ 43 h 57"/>
                <a:gd name="T22" fmla="*/ 35 w 79"/>
                <a:gd name="T23" fmla="*/ 56 h 57"/>
                <a:gd name="T24" fmla="*/ 38 w 79"/>
                <a:gd name="T25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57">
                  <a:moveTo>
                    <a:pt x="38" y="56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9" y="33"/>
                    <a:pt x="79" y="32"/>
                    <a:pt x="78" y="3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3"/>
                    <a:pt x="13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6" y="57"/>
                    <a:pt x="38" y="57"/>
                    <a:pt x="38" y="56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7" name="îşlïḋè">
              <a:extLst>
                <a:ext uri="{FF2B5EF4-FFF2-40B4-BE49-F238E27FC236}">
                  <a16:creationId xmlns:a16="http://schemas.microsoft.com/office/drawing/2014/main" id="{FB357447-F965-458A-A099-67FB54A23C4D}"/>
                </a:ext>
              </a:extLst>
            </p:cNvPr>
            <p:cNvSpPr/>
            <p:nvPr/>
          </p:nvSpPr>
          <p:spPr bwMode="auto">
            <a:xfrm>
              <a:off x="5622925" y="3852863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1 h 26"/>
                <a:gd name="T4" fmla="*/ 1 w 45"/>
                <a:gd name="T5" fmla="*/ 12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0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6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8" name="íśļïḋê">
              <a:extLst>
                <a:ext uri="{FF2B5EF4-FFF2-40B4-BE49-F238E27FC236}">
                  <a16:creationId xmlns:a16="http://schemas.microsoft.com/office/drawing/2014/main" id="{8ADDAB63-04C1-4688-A586-014B2730DFAD}"/>
                </a:ext>
              </a:extLst>
            </p:cNvPr>
            <p:cNvSpPr/>
            <p:nvPr/>
          </p:nvSpPr>
          <p:spPr bwMode="auto">
            <a:xfrm>
              <a:off x="5537200" y="3902075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1 h 26"/>
                <a:gd name="T4" fmla="*/ 1 w 45"/>
                <a:gd name="T5" fmla="*/ 12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0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6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9" name="iśḻíḋê">
              <a:extLst>
                <a:ext uri="{FF2B5EF4-FFF2-40B4-BE49-F238E27FC236}">
                  <a16:creationId xmlns:a16="http://schemas.microsoft.com/office/drawing/2014/main" id="{689BBE66-E3A7-43BB-863F-A1FEE50FF2B4}"/>
                </a:ext>
              </a:extLst>
            </p:cNvPr>
            <p:cNvSpPr/>
            <p:nvPr/>
          </p:nvSpPr>
          <p:spPr bwMode="auto">
            <a:xfrm>
              <a:off x="5114925" y="4386263"/>
              <a:ext cx="144463" cy="85725"/>
            </a:xfrm>
            <a:custGeom>
              <a:avLst/>
              <a:gdLst>
                <a:gd name="T0" fmla="*/ 23 w 44"/>
                <a:gd name="T1" fmla="*/ 25 h 26"/>
                <a:gd name="T2" fmla="*/ 26 w 44"/>
                <a:gd name="T3" fmla="*/ 26 h 26"/>
                <a:gd name="T4" fmla="*/ 44 w 44"/>
                <a:gd name="T5" fmla="*/ 15 h 26"/>
                <a:gd name="T6" fmla="*/ 43 w 44"/>
                <a:gd name="T7" fmla="*/ 14 h 26"/>
                <a:gd name="T8" fmla="*/ 21 w 44"/>
                <a:gd name="T9" fmla="*/ 1 h 26"/>
                <a:gd name="T10" fmla="*/ 18 w 44"/>
                <a:gd name="T11" fmla="*/ 1 h 26"/>
                <a:gd name="T12" fmla="*/ 0 w 44"/>
                <a:gd name="T13" fmla="*/ 11 h 26"/>
                <a:gd name="T14" fmla="*/ 1 w 44"/>
                <a:gd name="T15" fmla="*/ 13 h 26"/>
                <a:gd name="T16" fmla="*/ 23 w 44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6">
                  <a:moveTo>
                    <a:pt x="23" y="25"/>
                  </a:moveTo>
                  <a:cubicBezTo>
                    <a:pt x="24" y="26"/>
                    <a:pt x="25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4"/>
                    <a:pt x="43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1" y="13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0" name="íśļiďe">
              <a:extLst>
                <a:ext uri="{FF2B5EF4-FFF2-40B4-BE49-F238E27FC236}">
                  <a16:creationId xmlns:a16="http://schemas.microsoft.com/office/drawing/2014/main" id="{5AB0F05A-A9C5-404D-9AFB-8CAF37A0F908}"/>
                </a:ext>
              </a:extLst>
            </p:cNvPr>
            <p:cNvSpPr/>
            <p:nvPr/>
          </p:nvSpPr>
          <p:spPr bwMode="auto">
            <a:xfrm>
              <a:off x="4849813" y="4297363"/>
              <a:ext cx="149225" cy="85725"/>
            </a:xfrm>
            <a:custGeom>
              <a:avLst/>
              <a:gdLst>
                <a:gd name="T0" fmla="*/ 19 w 45"/>
                <a:gd name="T1" fmla="*/ 1 h 26"/>
                <a:gd name="T2" fmla="*/ 1 w 45"/>
                <a:gd name="T3" fmla="*/ 11 h 26"/>
                <a:gd name="T4" fmla="*/ 1 w 45"/>
                <a:gd name="T5" fmla="*/ 13 h 26"/>
                <a:gd name="T6" fmla="*/ 23 w 45"/>
                <a:gd name="T7" fmla="*/ 25 h 26"/>
                <a:gd name="T8" fmla="*/ 26 w 45"/>
                <a:gd name="T9" fmla="*/ 26 h 26"/>
                <a:gd name="T10" fmla="*/ 44 w 45"/>
                <a:gd name="T11" fmla="*/ 15 h 26"/>
                <a:gd name="T12" fmla="*/ 44 w 45"/>
                <a:gd name="T13" fmla="*/ 14 h 26"/>
                <a:gd name="T14" fmla="*/ 21 w 45"/>
                <a:gd name="T15" fmla="*/ 1 h 26"/>
                <a:gd name="T16" fmla="*/ 19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19" y="0"/>
                    <a:pt x="19" y="1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1" name="îSľîḓê">
              <a:extLst>
                <a:ext uri="{FF2B5EF4-FFF2-40B4-BE49-F238E27FC236}">
                  <a16:creationId xmlns:a16="http://schemas.microsoft.com/office/drawing/2014/main" id="{CB432E48-AE78-4E8B-8C5A-9170F5A38589}"/>
                </a:ext>
              </a:extLst>
            </p:cNvPr>
            <p:cNvSpPr/>
            <p:nvPr/>
          </p:nvSpPr>
          <p:spPr bwMode="auto">
            <a:xfrm>
              <a:off x="4986338" y="4340225"/>
              <a:ext cx="147638" cy="85725"/>
            </a:xfrm>
            <a:custGeom>
              <a:avLst/>
              <a:gdLst>
                <a:gd name="T0" fmla="*/ 23 w 45"/>
                <a:gd name="T1" fmla="*/ 25 h 26"/>
                <a:gd name="T2" fmla="*/ 26 w 45"/>
                <a:gd name="T3" fmla="*/ 25 h 26"/>
                <a:gd name="T4" fmla="*/ 44 w 45"/>
                <a:gd name="T5" fmla="*/ 15 h 26"/>
                <a:gd name="T6" fmla="*/ 44 w 45"/>
                <a:gd name="T7" fmla="*/ 13 h 26"/>
                <a:gd name="T8" fmla="*/ 22 w 45"/>
                <a:gd name="T9" fmla="*/ 0 h 26"/>
                <a:gd name="T10" fmla="*/ 19 w 45"/>
                <a:gd name="T11" fmla="*/ 0 h 26"/>
                <a:gd name="T12" fmla="*/ 1 w 45"/>
                <a:gd name="T13" fmla="*/ 11 h 26"/>
                <a:gd name="T14" fmla="*/ 1 w 45"/>
                <a:gd name="T15" fmla="*/ 12 h 26"/>
                <a:gd name="T16" fmla="*/ 23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3" y="25"/>
                  </a:moveTo>
                  <a:cubicBezTo>
                    <a:pt x="24" y="26"/>
                    <a:pt x="26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2" name="ísļiḍé">
              <a:extLst>
                <a:ext uri="{FF2B5EF4-FFF2-40B4-BE49-F238E27FC236}">
                  <a16:creationId xmlns:a16="http://schemas.microsoft.com/office/drawing/2014/main" id="{408DA832-0F89-4076-9C1D-7FAFBA176D4F}"/>
                </a:ext>
              </a:extLst>
            </p:cNvPr>
            <p:cNvSpPr/>
            <p:nvPr/>
          </p:nvSpPr>
          <p:spPr bwMode="auto">
            <a:xfrm>
              <a:off x="5262563" y="4422775"/>
              <a:ext cx="149225" cy="82550"/>
            </a:xfrm>
            <a:custGeom>
              <a:avLst/>
              <a:gdLst>
                <a:gd name="T0" fmla="*/ 26 w 45"/>
                <a:gd name="T1" fmla="*/ 25 h 25"/>
                <a:gd name="T2" fmla="*/ 44 w 45"/>
                <a:gd name="T3" fmla="*/ 15 h 25"/>
                <a:gd name="T4" fmla="*/ 44 w 45"/>
                <a:gd name="T5" fmla="*/ 13 h 25"/>
                <a:gd name="T6" fmla="*/ 22 w 45"/>
                <a:gd name="T7" fmla="*/ 0 h 25"/>
                <a:gd name="T8" fmla="*/ 19 w 45"/>
                <a:gd name="T9" fmla="*/ 0 h 25"/>
                <a:gd name="T10" fmla="*/ 1 w 45"/>
                <a:gd name="T11" fmla="*/ 10 h 25"/>
                <a:gd name="T12" fmla="*/ 1 w 45"/>
                <a:gd name="T13" fmla="*/ 12 h 25"/>
                <a:gd name="T14" fmla="*/ 23 w 45"/>
                <a:gd name="T15" fmla="*/ 25 h 25"/>
                <a:gd name="T16" fmla="*/ 26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3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3" name="iṣļïḑe">
              <a:extLst>
                <a:ext uri="{FF2B5EF4-FFF2-40B4-BE49-F238E27FC236}">
                  <a16:creationId xmlns:a16="http://schemas.microsoft.com/office/drawing/2014/main" id="{F303C841-C85F-4722-A605-CAAD5C21FB4F}"/>
                </a:ext>
              </a:extLst>
            </p:cNvPr>
            <p:cNvSpPr/>
            <p:nvPr/>
          </p:nvSpPr>
          <p:spPr bwMode="auto">
            <a:xfrm>
              <a:off x="5176838" y="4471988"/>
              <a:ext cx="149225" cy="82550"/>
            </a:xfrm>
            <a:custGeom>
              <a:avLst/>
              <a:gdLst>
                <a:gd name="T0" fmla="*/ 23 w 45"/>
                <a:gd name="T1" fmla="*/ 25 h 25"/>
                <a:gd name="T2" fmla="*/ 26 w 45"/>
                <a:gd name="T3" fmla="*/ 25 h 25"/>
                <a:gd name="T4" fmla="*/ 44 w 45"/>
                <a:gd name="T5" fmla="*/ 15 h 25"/>
                <a:gd name="T6" fmla="*/ 44 w 45"/>
                <a:gd name="T7" fmla="*/ 13 h 25"/>
                <a:gd name="T8" fmla="*/ 22 w 45"/>
                <a:gd name="T9" fmla="*/ 0 h 25"/>
                <a:gd name="T10" fmla="*/ 19 w 45"/>
                <a:gd name="T11" fmla="*/ 0 h 25"/>
                <a:gd name="T12" fmla="*/ 1 w 45"/>
                <a:gd name="T13" fmla="*/ 10 h 25"/>
                <a:gd name="T14" fmla="*/ 1 w 45"/>
                <a:gd name="T15" fmla="*/ 12 h 25"/>
                <a:gd name="T16" fmla="*/ 23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3" y="25"/>
                  </a:moveTo>
                  <a:cubicBezTo>
                    <a:pt x="24" y="25"/>
                    <a:pt x="25" y="25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3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4" name="îṥļiḋè">
              <a:extLst>
                <a:ext uri="{FF2B5EF4-FFF2-40B4-BE49-F238E27FC236}">
                  <a16:creationId xmlns:a16="http://schemas.microsoft.com/office/drawing/2014/main" id="{A009708C-5BDB-436C-A8D3-9FE210EFFF0B}"/>
                </a:ext>
              </a:extLst>
            </p:cNvPr>
            <p:cNvSpPr/>
            <p:nvPr/>
          </p:nvSpPr>
          <p:spPr bwMode="auto">
            <a:xfrm>
              <a:off x="4935538" y="4248150"/>
              <a:ext cx="149225" cy="85725"/>
            </a:xfrm>
            <a:custGeom>
              <a:avLst/>
              <a:gdLst>
                <a:gd name="T0" fmla="*/ 19 w 45"/>
                <a:gd name="T1" fmla="*/ 1 h 26"/>
                <a:gd name="T2" fmla="*/ 1 w 45"/>
                <a:gd name="T3" fmla="*/ 11 h 26"/>
                <a:gd name="T4" fmla="*/ 1 w 45"/>
                <a:gd name="T5" fmla="*/ 13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1 h 26"/>
                <a:gd name="T16" fmla="*/ 19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1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5" name="ïṩḷïďe">
              <a:extLst>
                <a:ext uri="{FF2B5EF4-FFF2-40B4-BE49-F238E27FC236}">
                  <a16:creationId xmlns:a16="http://schemas.microsoft.com/office/drawing/2014/main" id="{2FCEE0C0-EC2F-43DB-BCF3-5AB61274DFAD}"/>
                </a:ext>
              </a:extLst>
            </p:cNvPr>
            <p:cNvSpPr/>
            <p:nvPr/>
          </p:nvSpPr>
          <p:spPr bwMode="auto">
            <a:xfrm>
              <a:off x="5365750" y="4000500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1 h 26"/>
                <a:gd name="T4" fmla="*/ 1 w 45"/>
                <a:gd name="T5" fmla="*/ 12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1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6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6" name="íṩ1idè">
              <a:extLst>
                <a:ext uri="{FF2B5EF4-FFF2-40B4-BE49-F238E27FC236}">
                  <a16:creationId xmlns:a16="http://schemas.microsoft.com/office/drawing/2014/main" id="{9973E537-5A69-4050-B837-4A59B1EEFDA4}"/>
                </a:ext>
              </a:extLst>
            </p:cNvPr>
            <p:cNvSpPr/>
            <p:nvPr/>
          </p:nvSpPr>
          <p:spPr bwMode="auto">
            <a:xfrm>
              <a:off x="5021263" y="4198938"/>
              <a:ext cx="149225" cy="85725"/>
            </a:xfrm>
            <a:custGeom>
              <a:avLst/>
              <a:gdLst>
                <a:gd name="T0" fmla="*/ 19 w 45"/>
                <a:gd name="T1" fmla="*/ 1 h 26"/>
                <a:gd name="T2" fmla="*/ 1 w 45"/>
                <a:gd name="T3" fmla="*/ 11 h 26"/>
                <a:gd name="T4" fmla="*/ 1 w 45"/>
                <a:gd name="T5" fmla="*/ 13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1 h 26"/>
                <a:gd name="T16" fmla="*/ 19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1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7" name="iŝļîḑe">
              <a:extLst>
                <a:ext uri="{FF2B5EF4-FFF2-40B4-BE49-F238E27FC236}">
                  <a16:creationId xmlns:a16="http://schemas.microsoft.com/office/drawing/2014/main" id="{3A8EEE96-BF20-4350-8EC0-7D5FAA11836C}"/>
                </a:ext>
              </a:extLst>
            </p:cNvPr>
            <p:cNvSpPr/>
            <p:nvPr/>
          </p:nvSpPr>
          <p:spPr bwMode="auto">
            <a:xfrm>
              <a:off x="5451475" y="3951288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1 h 26"/>
                <a:gd name="T4" fmla="*/ 1 w 45"/>
                <a:gd name="T5" fmla="*/ 12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0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6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8" name="isḻiḋé">
              <a:extLst>
                <a:ext uri="{FF2B5EF4-FFF2-40B4-BE49-F238E27FC236}">
                  <a16:creationId xmlns:a16="http://schemas.microsoft.com/office/drawing/2014/main" id="{F3CDA989-48B8-4266-8F96-A9A2537438BD}"/>
                </a:ext>
              </a:extLst>
            </p:cNvPr>
            <p:cNvSpPr/>
            <p:nvPr/>
          </p:nvSpPr>
          <p:spPr bwMode="auto">
            <a:xfrm>
              <a:off x="5280025" y="4049713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1 h 26"/>
                <a:gd name="T4" fmla="*/ 1 w 45"/>
                <a:gd name="T5" fmla="*/ 12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1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9" name="íṥļíḍè">
              <a:extLst>
                <a:ext uri="{FF2B5EF4-FFF2-40B4-BE49-F238E27FC236}">
                  <a16:creationId xmlns:a16="http://schemas.microsoft.com/office/drawing/2014/main" id="{4F929C68-65F6-4BF8-BC93-1A4285CC6D4C}"/>
                </a:ext>
              </a:extLst>
            </p:cNvPr>
            <p:cNvSpPr/>
            <p:nvPr/>
          </p:nvSpPr>
          <p:spPr bwMode="auto">
            <a:xfrm>
              <a:off x="5192713" y="4098925"/>
              <a:ext cx="149225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1 h 26"/>
                <a:gd name="T4" fmla="*/ 1 w 45"/>
                <a:gd name="T5" fmla="*/ 12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1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0" name="îṣḷïḓè">
              <a:extLst>
                <a:ext uri="{FF2B5EF4-FFF2-40B4-BE49-F238E27FC236}">
                  <a16:creationId xmlns:a16="http://schemas.microsoft.com/office/drawing/2014/main" id="{E9FD3FDF-4319-4C6A-8179-F297840E166D}"/>
                </a:ext>
              </a:extLst>
            </p:cNvPr>
            <p:cNvSpPr/>
            <p:nvPr/>
          </p:nvSpPr>
          <p:spPr bwMode="auto">
            <a:xfrm>
              <a:off x="5106988" y="4149725"/>
              <a:ext cx="149225" cy="85725"/>
            </a:xfrm>
            <a:custGeom>
              <a:avLst/>
              <a:gdLst>
                <a:gd name="T0" fmla="*/ 19 w 45"/>
                <a:gd name="T1" fmla="*/ 1 h 26"/>
                <a:gd name="T2" fmla="*/ 1 w 45"/>
                <a:gd name="T3" fmla="*/ 11 h 26"/>
                <a:gd name="T4" fmla="*/ 1 w 45"/>
                <a:gd name="T5" fmla="*/ 12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1 h 26"/>
                <a:gd name="T16" fmla="*/ 19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1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1" name="iṡlíḑê">
              <a:extLst>
                <a:ext uri="{FF2B5EF4-FFF2-40B4-BE49-F238E27FC236}">
                  <a16:creationId xmlns:a16="http://schemas.microsoft.com/office/drawing/2014/main" id="{B8421257-4BE6-4B7F-87CC-CFA6B97EEA85}"/>
                </a:ext>
              </a:extLst>
            </p:cNvPr>
            <p:cNvSpPr/>
            <p:nvPr/>
          </p:nvSpPr>
          <p:spPr bwMode="auto">
            <a:xfrm>
              <a:off x="5543550" y="4138613"/>
              <a:ext cx="147638" cy="85725"/>
            </a:xfrm>
            <a:custGeom>
              <a:avLst/>
              <a:gdLst>
                <a:gd name="T0" fmla="*/ 26 w 45"/>
                <a:gd name="T1" fmla="*/ 25 h 26"/>
                <a:gd name="T2" fmla="*/ 44 w 45"/>
                <a:gd name="T3" fmla="*/ 15 h 26"/>
                <a:gd name="T4" fmla="*/ 44 w 45"/>
                <a:gd name="T5" fmla="*/ 13 h 26"/>
                <a:gd name="T6" fmla="*/ 21 w 45"/>
                <a:gd name="T7" fmla="*/ 1 h 26"/>
                <a:gd name="T8" fmla="*/ 19 w 45"/>
                <a:gd name="T9" fmla="*/ 0 h 26"/>
                <a:gd name="T10" fmla="*/ 1 w 45"/>
                <a:gd name="T11" fmla="*/ 11 h 26"/>
                <a:gd name="T12" fmla="*/ 1 w 45"/>
                <a:gd name="T13" fmla="*/ 12 h 26"/>
                <a:gd name="T14" fmla="*/ 23 w 45"/>
                <a:gd name="T15" fmla="*/ 25 h 26"/>
                <a:gd name="T16" fmla="*/ 26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4" y="14"/>
                    <a:pt x="44" y="1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2" name="îSļíḓê">
              <a:extLst>
                <a:ext uri="{FF2B5EF4-FFF2-40B4-BE49-F238E27FC236}">
                  <a16:creationId xmlns:a16="http://schemas.microsoft.com/office/drawing/2014/main" id="{D56D2CD3-8F6F-4326-9538-5291787C81C9}"/>
                </a:ext>
              </a:extLst>
            </p:cNvPr>
            <p:cNvSpPr/>
            <p:nvPr/>
          </p:nvSpPr>
          <p:spPr bwMode="auto">
            <a:xfrm>
              <a:off x="6302375" y="3460750"/>
              <a:ext cx="147638" cy="85725"/>
            </a:xfrm>
            <a:custGeom>
              <a:avLst/>
              <a:gdLst>
                <a:gd name="T0" fmla="*/ 19 w 45"/>
                <a:gd name="T1" fmla="*/ 1 h 26"/>
                <a:gd name="T2" fmla="*/ 1 w 45"/>
                <a:gd name="T3" fmla="*/ 11 h 26"/>
                <a:gd name="T4" fmla="*/ 1 w 45"/>
                <a:gd name="T5" fmla="*/ 13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1 w 45"/>
                <a:gd name="T15" fmla="*/ 1 h 26"/>
                <a:gd name="T16" fmla="*/ 19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19" y="0"/>
                    <a:pt x="19" y="1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3" name="îS1íďe">
              <a:extLst>
                <a:ext uri="{FF2B5EF4-FFF2-40B4-BE49-F238E27FC236}">
                  <a16:creationId xmlns:a16="http://schemas.microsoft.com/office/drawing/2014/main" id="{2917C3F7-DAF4-4410-9A0D-5E3F62F036FB}"/>
                </a:ext>
              </a:extLst>
            </p:cNvPr>
            <p:cNvSpPr/>
            <p:nvPr/>
          </p:nvSpPr>
          <p:spPr bwMode="auto">
            <a:xfrm>
              <a:off x="6196013" y="3519488"/>
              <a:ext cx="149225" cy="85725"/>
            </a:xfrm>
            <a:custGeom>
              <a:avLst/>
              <a:gdLst>
                <a:gd name="T0" fmla="*/ 19 w 45"/>
                <a:gd name="T1" fmla="*/ 1 h 26"/>
                <a:gd name="T2" fmla="*/ 1 w 45"/>
                <a:gd name="T3" fmla="*/ 11 h 26"/>
                <a:gd name="T4" fmla="*/ 1 w 45"/>
                <a:gd name="T5" fmla="*/ 13 h 26"/>
                <a:gd name="T6" fmla="*/ 24 w 45"/>
                <a:gd name="T7" fmla="*/ 26 h 26"/>
                <a:gd name="T8" fmla="*/ 27 w 45"/>
                <a:gd name="T9" fmla="*/ 26 h 26"/>
                <a:gd name="T10" fmla="*/ 44 w 45"/>
                <a:gd name="T11" fmla="*/ 15 h 26"/>
                <a:gd name="T12" fmla="*/ 44 w 45"/>
                <a:gd name="T13" fmla="*/ 14 h 26"/>
                <a:gd name="T14" fmla="*/ 22 w 45"/>
                <a:gd name="T15" fmla="*/ 1 h 26"/>
                <a:gd name="T16" fmla="*/ 19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1" y="12"/>
                    <a:pt x="1" y="13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6" y="26"/>
                    <a:pt x="27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4" name="îṧlíḑè">
              <a:extLst>
                <a:ext uri="{FF2B5EF4-FFF2-40B4-BE49-F238E27FC236}">
                  <a16:creationId xmlns:a16="http://schemas.microsoft.com/office/drawing/2014/main" id="{CEBE7CC2-8965-4F12-BD50-3E851167B236}"/>
                </a:ext>
              </a:extLst>
            </p:cNvPr>
            <p:cNvSpPr/>
            <p:nvPr/>
          </p:nvSpPr>
          <p:spPr bwMode="auto">
            <a:xfrm>
              <a:off x="6388100" y="3411538"/>
              <a:ext cx="149225" cy="85725"/>
            </a:xfrm>
            <a:custGeom>
              <a:avLst/>
              <a:gdLst>
                <a:gd name="T0" fmla="*/ 19 w 45"/>
                <a:gd name="T1" fmla="*/ 1 h 26"/>
                <a:gd name="T2" fmla="*/ 1 w 45"/>
                <a:gd name="T3" fmla="*/ 11 h 26"/>
                <a:gd name="T4" fmla="*/ 1 w 45"/>
                <a:gd name="T5" fmla="*/ 13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1 h 26"/>
                <a:gd name="T16" fmla="*/ 19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1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5" name="îS1ïḑè">
              <a:extLst>
                <a:ext uri="{FF2B5EF4-FFF2-40B4-BE49-F238E27FC236}">
                  <a16:creationId xmlns:a16="http://schemas.microsoft.com/office/drawing/2014/main" id="{79259FC0-238B-44BA-998F-23C98E2D686B}"/>
                </a:ext>
              </a:extLst>
            </p:cNvPr>
            <p:cNvSpPr/>
            <p:nvPr/>
          </p:nvSpPr>
          <p:spPr bwMode="auto">
            <a:xfrm>
              <a:off x="5932488" y="3795713"/>
              <a:ext cx="146050" cy="82550"/>
            </a:xfrm>
            <a:custGeom>
              <a:avLst/>
              <a:gdLst>
                <a:gd name="T0" fmla="*/ 26 w 44"/>
                <a:gd name="T1" fmla="*/ 25 h 25"/>
                <a:gd name="T2" fmla="*/ 44 w 44"/>
                <a:gd name="T3" fmla="*/ 15 h 25"/>
                <a:gd name="T4" fmla="*/ 43 w 44"/>
                <a:gd name="T5" fmla="*/ 13 h 25"/>
                <a:gd name="T6" fmla="*/ 21 w 44"/>
                <a:gd name="T7" fmla="*/ 0 h 25"/>
                <a:gd name="T8" fmla="*/ 18 w 44"/>
                <a:gd name="T9" fmla="*/ 0 h 25"/>
                <a:gd name="T10" fmla="*/ 0 w 44"/>
                <a:gd name="T11" fmla="*/ 10 h 25"/>
                <a:gd name="T12" fmla="*/ 1 w 44"/>
                <a:gd name="T13" fmla="*/ 12 h 25"/>
                <a:gd name="T14" fmla="*/ 23 w 44"/>
                <a:gd name="T15" fmla="*/ 25 h 25"/>
                <a:gd name="T16" fmla="*/ 26 w 44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5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3"/>
                    <a:pt x="43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6" name="íS1iḑe">
              <a:extLst>
                <a:ext uri="{FF2B5EF4-FFF2-40B4-BE49-F238E27FC236}">
                  <a16:creationId xmlns:a16="http://schemas.microsoft.com/office/drawing/2014/main" id="{D0A6424C-ED6C-4CDB-814C-E8CEBEAC221A}"/>
                </a:ext>
              </a:extLst>
            </p:cNvPr>
            <p:cNvSpPr/>
            <p:nvPr/>
          </p:nvSpPr>
          <p:spPr bwMode="auto">
            <a:xfrm>
              <a:off x="6473825" y="3360738"/>
              <a:ext cx="149225" cy="85725"/>
            </a:xfrm>
            <a:custGeom>
              <a:avLst/>
              <a:gdLst>
                <a:gd name="T0" fmla="*/ 22 w 45"/>
                <a:gd name="T1" fmla="*/ 1 h 26"/>
                <a:gd name="T2" fmla="*/ 19 w 45"/>
                <a:gd name="T3" fmla="*/ 1 h 26"/>
                <a:gd name="T4" fmla="*/ 1 w 45"/>
                <a:gd name="T5" fmla="*/ 11 h 26"/>
                <a:gd name="T6" fmla="*/ 1 w 45"/>
                <a:gd name="T7" fmla="*/ 13 h 26"/>
                <a:gd name="T8" fmla="*/ 23 w 45"/>
                <a:gd name="T9" fmla="*/ 25 h 26"/>
                <a:gd name="T10" fmla="*/ 26 w 45"/>
                <a:gd name="T11" fmla="*/ 25 h 26"/>
                <a:gd name="T12" fmla="*/ 44 w 45"/>
                <a:gd name="T13" fmla="*/ 15 h 26"/>
                <a:gd name="T14" fmla="*/ 44 w 45"/>
                <a:gd name="T15" fmla="*/ 13 h 26"/>
                <a:gd name="T16" fmla="*/ 22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2" y="1"/>
                  </a:moveTo>
                  <a:cubicBezTo>
                    <a:pt x="21" y="0"/>
                    <a:pt x="19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lnTo>
                    <a:pt x="22" y="1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7" name="ïṧļïḑe">
              <a:extLst>
                <a:ext uri="{FF2B5EF4-FFF2-40B4-BE49-F238E27FC236}">
                  <a16:creationId xmlns:a16="http://schemas.microsoft.com/office/drawing/2014/main" id="{F6713CEF-BBD8-40A7-BAC1-51140252F0AB}"/>
                </a:ext>
              </a:extLst>
            </p:cNvPr>
            <p:cNvSpPr/>
            <p:nvPr/>
          </p:nvSpPr>
          <p:spPr bwMode="auto">
            <a:xfrm>
              <a:off x="5629275" y="4089400"/>
              <a:ext cx="147638" cy="85725"/>
            </a:xfrm>
            <a:custGeom>
              <a:avLst/>
              <a:gdLst>
                <a:gd name="T0" fmla="*/ 26 w 45"/>
                <a:gd name="T1" fmla="*/ 25 h 26"/>
                <a:gd name="T2" fmla="*/ 44 w 45"/>
                <a:gd name="T3" fmla="*/ 15 h 26"/>
                <a:gd name="T4" fmla="*/ 44 w 45"/>
                <a:gd name="T5" fmla="*/ 13 h 26"/>
                <a:gd name="T6" fmla="*/ 22 w 45"/>
                <a:gd name="T7" fmla="*/ 1 h 26"/>
                <a:gd name="T8" fmla="*/ 19 w 45"/>
                <a:gd name="T9" fmla="*/ 0 h 26"/>
                <a:gd name="T10" fmla="*/ 1 w 45"/>
                <a:gd name="T11" fmla="*/ 11 h 26"/>
                <a:gd name="T12" fmla="*/ 1 w 45"/>
                <a:gd name="T13" fmla="*/ 12 h 26"/>
                <a:gd name="T14" fmla="*/ 23 w 45"/>
                <a:gd name="T15" fmla="*/ 25 h 26"/>
                <a:gd name="T16" fmla="*/ 26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8" name="ïsḷîḓè">
              <a:extLst>
                <a:ext uri="{FF2B5EF4-FFF2-40B4-BE49-F238E27FC236}">
                  <a16:creationId xmlns:a16="http://schemas.microsoft.com/office/drawing/2014/main" id="{80B63B03-94D7-4C42-AB23-79447D25AD37}"/>
                </a:ext>
              </a:extLst>
            </p:cNvPr>
            <p:cNvSpPr/>
            <p:nvPr/>
          </p:nvSpPr>
          <p:spPr bwMode="auto">
            <a:xfrm>
              <a:off x="6681788" y="3482975"/>
              <a:ext cx="149225" cy="82550"/>
            </a:xfrm>
            <a:custGeom>
              <a:avLst/>
              <a:gdLst>
                <a:gd name="T0" fmla="*/ 26 w 45"/>
                <a:gd name="T1" fmla="*/ 25 h 25"/>
                <a:gd name="T2" fmla="*/ 44 w 45"/>
                <a:gd name="T3" fmla="*/ 15 h 25"/>
                <a:gd name="T4" fmla="*/ 44 w 45"/>
                <a:gd name="T5" fmla="*/ 13 h 25"/>
                <a:gd name="T6" fmla="*/ 22 w 45"/>
                <a:gd name="T7" fmla="*/ 0 h 25"/>
                <a:gd name="T8" fmla="*/ 19 w 45"/>
                <a:gd name="T9" fmla="*/ 0 h 25"/>
                <a:gd name="T10" fmla="*/ 1 w 45"/>
                <a:gd name="T11" fmla="*/ 10 h 25"/>
                <a:gd name="T12" fmla="*/ 1 w 45"/>
                <a:gd name="T13" fmla="*/ 12 h 25"/>
                <a:gd name="T14" fmla="*/ 23 w 45"/>
                <a:gd name="T15" fmla="*/ 25 h 25"/>
                <a:gd name="T16" fmla="*/ 26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3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6" y="25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9" name="ísḷîḍê">
              <a:extLst>
                <a:ext uri="{FF2B5EF4-FFF2-40B4-BE49-F238E27FC236}">
                  <a16:creationId xmlns:a16="http://schemas.microsoft.com/office/drawing/2014/main" id="{F6C5EF9D-A2C9-4F60-8094-8C409ED1C860}"/>
                </a:ext>
              </a:extLst>
            </p:cNvPr>
            <p:cNvSpPr/>
            <p:nvPr/>
          </p:nvSpPr>
          <p:spPr bwMode="auto">
            <a:xfrm>
              <a:off x="6494463" y="3470275"/>
              <a:ext cx="144463" cy="85725"/>
            </a:xfrm>
            <a:custGeom>
              <a:avLst/>
              <a:gdLst>
                <a:gd name="T0" fmla="*/ 26 w 44"/>
                <a:gd name="T1" fmla="*/ 26 h 26"/>
                <a:gd name="T2" fmla="*/ 44 w 44"/>
                <a:gd name="T3" fmla="*/ 15 h 26"/>
                <a:gd name="T4" fmla="*/ 43 w 44"/>
                <a:gd name="T5" fmla="*/ 14 h 26"/>
                <a:gd name="T6" fmla="*/ 21 w 44"/>
                <a:gd name="T7" fmla="*/ 1 h 26"/>
                <a:gd name="T8" fmla="*/ 18 w 44"/>
                <a:gd name="T9" fmla="*/ 1 h 26"/>
                <a:gd name="T10" fmla="*/ 0 w 44"/>
                <a:gd name="T11" fmla="*/ 11 h 26"/>
                <a:gd name="T12" fmla="*/ 1 w 44"/>
                <a:gd name="T13" fmla="*/ 13 h 26"/>
                <a:gd name="T14" fmla="*/ 23 w 44"/>
                <a:gd name="T15" fmla="*/ 26 h 26"/>
                <a:gd name="T16" fmla="*/ 26 w 4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6">
                  <a:moveTo>
                    <a:pt x="26" y="26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4"/>
                    <a:pt x="43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5" y="26"/>
                    <a:pt x="26" y="26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0" name="iṧḻïďè">
              <a:extLst>
                <a:ext uri="{FF2B5EF4-FFF2-40B4-BE49-F238E27FC236}">
                  <a16:creationId xmlns:a16="http://schemas.microsoft.com/office/drawing/2014/main" id="{02D7A3BE-5024-4F28-8A76-E62E6CFFFCCF}"/>
                </a:ext>
              </a:extLst>
            </p:cNvPr>
            <p:cNvSpPr/>
            <p:nvPr/>
          </p:nvSpPr>
          <p:spPr bwMode="auto">
            <a:xfrm>
              <a:off x="6580188" y="3421063"/>
              <a:ext cx="144463" cy="85725"/>
            </a:xfrm>
            <a:custGeom>
              <a:avLst/>
              <a:gdLst>
                <a:gd name="T0" fmla="*/ 21 w 44"/>
                <a:gd name="T1" fmla="*/ 1 h 26"/>
                <a:gd name="T2" fmla="*/ 18 w 44"/>
                <a:gd name="T3" fmla="*/ 1 h 26"/>
                <a:gd name="T4" fmla="*/ 0 w 44"/>
                <a:gd name="T5" fmla="*/ 11 h 26"/>
                <a:gd name="T6" fmla="*/ 1 w 44"/>
                <a:gd name="T7" fmla="*/ 13 h 26"/>
                <a:gd name="T8" fmla="*/ 23 w 44"/>
                <a:gd name="T9" fmla="*/ 26 h 26"/>
                <a:gd name="T10" fmla="*/ 26 w 44"/>
                <a:gd name="T11" fmla="*/ 26 h 26"/>
                <a:gd name="T12" fmla="*/ 44 w 44"/>
                <a:gd name="T13" fmla="*/ 15 h 26"/>
                <a:gd name="T14" fmla="*/ 43 w 44"/>
                <a:gd name="T15" fmla="*/ 14 h 26"/>
                <a:gd name="T16" fmla="*/ 21 w 44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6">
                  <a:moveTo>
                    <a:pt x="21" y="1"/>
                  </a:moveTo>
                  <a:cubicBezTo>
                    <a:pt x="20" y="0"/>
                    <a:pt x="19" y="0"/>
                    <a:pt x="18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5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4"/>
                    <a:pt x="43" y="14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1" name="ïṧľiḓê">
              <a:extLst>
                <a:ext uri="{FF2B5EF4-FFF2-40B4-BE49-F238E27FC236}">
                  <a16:creationId xmlns:a16="http://schemas.microsoft.com/office/drawing/2014/main" id="{10D96B3D-676A-47AF-A301-AED65AB773F5}"/>
                </a:ext>
              </a:extLst>
            </p:cNvPr>
            <p:cNvSpPr/>
            <p:nvPr/>
          </p:nvSpPr>
          <p:spPr bwMode="auto">
            <a:xfrm>
              <a:off x="6665913" y="3371850"/>
              <a:ext cx="250825" cy="144463"/>
            </a:xfrm>
            <a:custGeom>
              <a:avLst/>
              <a:gdLst>
                <a:gd name="T0" fmla="*/ 1 w 76"/>
                <a:gd name="T1" fmla="*/ 13 h 44"/>
                <a:gd name="T2" fmla="*/ 55 w 76"/>
                <a:gd name="T3" fmla="*/ 44 h 44"/>
                <a:gd name="T4" fmla="*/ 57 w 76"/>
                <a:gd name="T5" fmla="*/ 44 h 44"/>
                <a:gd name="T6" fmla="*/ 75 w 76"/>
                <a:gd name="T7" fmla="*/ 34 h 44"/>
                <a:gd name="T8" fmla="*/ 75 w 76"/>
                <a:gd name="T9" fmla="*/ 32 h 44"/>
                <a:gd name="T10" fmla="*/ 21 w 76"/>
                <a:gd name="T11" fmla="*/ 1 h 44"/>
                <a:gd name="T12" fmla="*/ 18 w 76"/>
                <a:gd name="T13" fmla="*/ 1 h 44"/>
                <a:gd name="T14" fmla="*/ 0 w 76"/>
                <a:gd name="T15" fmla="*/ 11 h 44"/>
                <a:gd name="T16" fmla="*/ 1 w 76"/>
                <a:gd name="T17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1" y="13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5" y="44"/>
                    <a:pt x="57" y="44"/>
                    <a:pt x="57" y="4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6" y="33"/>
                    <a:pt x="76" y="32"/>
                    <a:pt x="75" y="3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1" y="13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2" name="ïṥľïḍe">
              <a:extLst>
                <a:ext uri="{FF2B5EF4-FFF2-40B4-BE49-F238E27FC236}">
                  <a16:creationId xmlns:a16="http://schemas.microsoft.com/office/drawing/2014/main" id="{E33F4055-BAF6-4315-B8CF-CCC1FF3F90CD}"/>
                </a:ext>
              </a:extLst>
            </p:cNvPr>
            <p:cNvSpPr/>
            <p:nvPr/>
          </p:nvSpPr>
          <p:spPr bwMode="auto">
            <a:xfrm>
              <a:off x="6407150" y="3519488"/>
              <a:ext cx="146050" cy="85725"/>
            </a:xfrm>
            <a:custGeom>
              <a:avLst/>
              <a:gdLst>
                <a:gd name="T0" fmla="*/ 18 w 44"/>
                <a:gd name="T1" fmla="*/ 1 h 26"/>
                <a:gd name="T2" fmla="*/ 0 w 44"/>
                <a:gd name="T3" fmla="*/ 11 h 26"/>
                <a:gd name="T4" fmla="*/ 1 w 44"/>
                <a:gd name="T5" fmla="*/ 13 h 26"/>
                <a:gd name="T6" fmla="*/ 23 w 44"/>
                <a:gd name="T7" fmla="*/ 26 h 26"/>
                <a:gd name="T8" fmla="*/ 26 w 44"/>
                <a:gd name="T9" fmla="*/ 26 h 26"/>
                <a:gd name="T10" fmla="*/ 44 w 44"/>
                <a:gd name="T11" fmla="*/ 15 h 26"/>
                <a:gd name="T12" fmla="*/ 43 w 44"/>
                <a:gd name="T13" fmla="*/ 14 h 26"/>
                <a:gd name="T14" fmla="*/ 21 w 44"/>
                <a:gd name="T15" fmla="*/ 1 h 26"/>
                <a:gd name="T16" fmla="*/ 18 w 44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6">
                  <a:moveTo>
                    <a:pt x="18" y="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5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4"/>
                    <a:pt x="43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1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3" name="îṣlïḋè">
              <a:extLst>
                <a:ext uri="{FF2B5EF4-FFF2-40B4-BE49-F238E27FC236}">
                  <a16:creationId xmlns:a16="http://schemas.microsoft.com/office/drawing/2014/main" id="{B808CC18-7978-4102-8C14-01E3FD8CBA1B}"/>
                </a:ext>
              </a:extLst>
            </p:cNvPr>
            <p:cNvSpPr/>
            <p:nvPr/>
          </p:nvSpPr>
          <p:spPr bwMode="auto">
            <a:xfrm>
              <a:off x="5761038" y="3895725"/>
              <a:ext cx="144463" cy="82550"/>
            </a:xfrm>
            <a:custGeom>
              <a:avLst/>
              <a:gdLst>
                <a:gd name="T0" fmla="*/ 18 w 44"/>
                <a:gd name="T1" fmla="*/ 0 h 25"/>
                <a:gd name="T2" fmla="*/ 0 w 44"/>
                <a:gd name="T3" fmla="*/ 10 h 25"/>
                <a:gd name="T4" fmla="*/ 1 w 44"/>
                <a:gd name="T5" fmla="*/ 12 h 25"/>
                <a:gd name="T6" fmla="*/ 23 w 44"/>
                <a:gd name="T7" fmla="*/ 25 h 25"/>
                <a:gd name="T8" fmla="*/ 26 w 44"/>
                <a:gd name="T9" fmla="*/ 25 h 25"/>
                <a:gd name="T10" fmla="*/ 43 w 44"/>
                <a:gd name="T11" fmla="*/ 15 h 25"/>
                <a:gd name="T12" fmla="*/ 43 w 44"/>
                <a:gd name="T13" fmla="*/ 13 h 25"/>
                <a:gd name="T14" fmla="*/ 21 w 44"/>
                <a:gd name="T15" fmla="*/ 0 h 25"/>
                <a:gd name="T16" fmla="*/ 18 w 44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5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4"/>
                    <a:pt x="44" y="13"/>
                    <a:pt x="43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4" name="îṧlîḍè">
              <a:extLst>
                <a:ext uri="{FF2B5EF4-FFF2-40B4-BE49-F238E27FC236}">
                  <a16:creationId xmlns:a16="http://schemas.microsoft.com/office/drawing/2014/main" id="{179A3D0F-ABF0-41D6-B0CF-0FD12902CD61}"/>
                </a:ext>
              </a:extLst>
            </p:cNvPr>
            <p:cNvSpPr/>
            <p:nvPr/>
          </p:nvSpPr>
          <p:spPr bwMode="auto">
            <a:xfrm>
              <a:off x="6596063" y="3532188"/>
              <a:ext cx="149225" cy="82550"/>
            </a:xfrm>
            <a:custGeom>
              <a:avLst/>
              <a:gdLst>
                <a:gd name="T0" fmla="*/ 23 w 45"/>
                <a:gd name="T1" fmla="*/ 25 h 25"/>
                <a:gd name="T2" fmla="*/ 26 w 45"/>
                <a:gd name="T3" fmla="*/ 25 h 25"/>
                <a:gd name="T4" fmla="*/ 44 w 45"/>
                <a:gd name="T5" fmla="*/ 15 h 25"/>
                <a:gd name="T6" fmla="*/ 44 w 45"/>
                <a:gd name="T7" fmla="*/ 13 h 25"/>
                <a:gd name="T8" fmla="*/ 22 w 45"/>
                <a:gd name="T9" fmla="*/ 0 h 25"/>
                <a:gd name="T10" fmla="*/ 19 w 45"/>
                <a:gd name="T11" fmla="*/ 0 h 25"/>
                <a:gd name="T12" fmla="*/ 1 w 45"/>
                <a:gd name="T13" fmla="*/ 10 h 25"/>
                <a:gd name="T14" fmla="*/ 1 w 45"/>
                <a:gd name="T15" fmla="*/ 12 h 25"/>
                <a:gd name="T16" fmla="*/ 23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3" y="25"/>
                  </a:moveTo>
                  <a:cubicBezTo>
                    <a:pt x="24" y="25"/>
                    <a:pt x="26" y="25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5" name="îšļiďê">
              <a:extLst>
                <a:ext uri="{FF2B5EF4-FFF2-40B4-BE49-F238E27FC236}">
                  <a16:creationId xmlns:a16="http://schemas.microsoft.com/office/drawing/2014/main" id="{F533C6B6-9215-42F8-BF0C-6E4DA2616177}"/>
                </a:ext>
              </a:extLst>
            </p:cNvPr>
            <p:cNvSpPr/>
            <p:nvPr/>
          </p:nvSpPr>
          <p:spPr bwMode="auto">
            <a:xfrm>
              <a:off x="5846763" y="3846513"/>
              <a:ext cx="146050" cy="80963"/>
            </a:xfrm>
            <a:custGeom>
              <a:avLst/>
              <a:gdLst>
                <a:gd name="T0" fmla="*/ 18 w 44"/>
                <a:gd name="T1" fmla="*/ 0 h 25"/>
                <a:gd name="T2" fmla="*/ 0 w 44"/>
                <a:gd name="T3" fmla="*/ 10 h 25"/>
                <a:gd name="T4" fmla="*/ 1 w 44"/>
                <a:gd name="T5" fmla="*/ 12 h 25"/>
                <a:gd name="T6" fmla="*/ 23 w 44"/>
                <a:gd name="T7" fmla="*/ 25 h 25"/>
                <a:gd name="T8" fmla="*/ 26 w 44"/>
                <a:gd name="T9" fmla="*/ 25 h 25"/>
                <a:gd name="T10" fmla="*/ 44 w 44"/>
                <a:gd name="T11" fmla="*/ 15 h 25"/>
                <a:gd name="T12" fmla="*/ 43 w 44"/>
                <a:gd name="T13" fmla="*/ 13 h 25"/>
                <a:gd name="T14" fmla="*/ 21 w 44"/>
                <a:gd name="T15" fmla="*/ 0 h 25"/>
                <a:gd name="T16" fmla="*/ 18 w 44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5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3"/>
                    <a:pt x="43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6" name="í$ḻiďê">
              <a:extLst>
                <a:ext uri="{FF2B5EF4-FFF2-40B4-BE49-F238E27FC236}">
                  <a16:creationId xmlns:a16="http://schemas.microsoft.com/office/drawing/2014/main" id="{E5D8677B-320D-4572-8345-A361C00CDB6F}"/>
                </a:ext>
              </a:extLst>
            </p:cNvPr>
            <p:cNvSpPr/>
            <p:nvPr/>
          </p:nvSpPr>
          <p:spPr bwMode="auto">
            <a:xfrm>
              <a:off x="5200650" y="4337050"/>
              <a:ext cx="144463" cy="85725"/>
            </a:xfrm>
            <a:custGeom>
              <a:avLst/>
              <a:gdLst>
                <a:gd name="T0" fmla="*/ 23 w 44"/>
                <a:gd name="T1" fmla="*/ 25 h 26"/>
                <a:gd name="T2" fmla="*/ 26 w 44"/>
                <a:gd name="T3" fmla="*/ 26 h 26"/>
                <a:gd name="T4" fmla="*/ 44 w 44"/>
                <a:gd name="T5" fmla="*/ 15 h 26"/>
                <a:gd name="T6" fmla="*/ 43 w 44"/>
                <a:gd name="T7" fmla="*/ 14 h 26"/>
                <a:gd name="T8" fmla="*/ 21 w 44"/>
                <a:gd name="T9" fmla="*/ 1 h 26"/>
                <a:gd name="T10" fmla="*/ 18 w 44"/>
                <a:gd name="T11" fmla="*/ 1 h 26"/>
                <a:gd name="T12" fmla="*/ 1 w 44"/>
                <a:gd name="T13" fmla="*/ 11 h 26"/>
                <a:gd name="T14" fmla="*/ 1 w 44"/>
                <a:gd name="T15" fmla="*/ 13 h 26"/>
                <a:gd name="T16" fmla="*/ 23 w 44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6">
                  <a:moveTo>
                    <a:pt x="23" y="25"/>
                  </a:moveTo>
                  <a:cubicBezTo>
                    <a:pt x="24" y="26"/>
                    <a:pt x="25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4"/>
                    <a:pt x="43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7" name="îṧlïḓè">
              <a:extLst>
                <a:ext uri="{FF2B5EF4-FFF2-40B4-BE49-F238E27FC236}">
                  <a16:creationId xmlns:a16="http://schemas.microsoft.com/office/drawing/2014/main" id="{60CF40AB-B111-409A-9B09-981909D5B2BE}"/>
                </a:ext>
              </a:extLst>
            </p:cNvPr>
            <p:cNvSpPr/>
            <p:nvPr/>
          </p:nvSpPr>
          <p:spPr bwMode="auto">
            <a:xfrm>
              <a:off x="5072063" y="4291013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1 h 26"/>
                <a:gd name="T4" fmla="*/ 1 w 45"/>
                <a:gd name="T5" fmla="*/ 12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0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6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8" name="iṩļîdê">
              <a:extLst>
                <a:ext uri="{FF2B5EF4-FFF2-40B4-BE49-F238E27FC236}">
                  <a16:creationId xmlns:a16="http://schemas.microsoft.com/office/drawing/2014/main" id="{C5049702-E12C-4DC2-9BB9-F8E339B1EC03}"/>
                </a:ext>
              </a:extLst>
            </p:cNvPr>
            <p:cNvSpPr/>
            <p:nvPr/>
          </p:nvSpPr>
          <p:spPr bwMode="auto">
            <a:xfrm>
              <a:off x="5286375" y="4287838"/>
              <a:ext cx="144463" cy="85725"/>
            </a:xfrm>
            <a:custGeom>
              <a:avLst/>
              <a:gdLst>
                <a:gd name="T0" fmla="*/ 26 w 44"/>
                <a:gd name="T1" fmla="*/ 26 h 26"/>
                <a:gd name="T2" fmla="*/ 44 w 44"/>
                <a:gd name="T3" fmla="*/ 15 h 26"/>
                <a:gd name="T4" fmla="*/ 43 w 44"/>
                <a:gd name="T5" fmla="*/ 14 h 26"/>
                <a:gd name="T6" fmla="*/ 21 w 44"/>
                <a:gd name="T7" fmla="*/ 1 h 26"/>
                <a:gd name="T8" fmla="*/ 18 w 44"/>
                <a:gd name="T9" fmla="*/ 1 h 26"/>
                <a:gd name="T10" fmla="*/ 1 w 44"/>
                <a:gd name="T11" fmla="*/ 11 h 26"/>
                <a:gd name="T12" fmla="*/ 1 w 44"/>
                <a:gd name="T13" fmla="*/ 13 h 26"/>
                <a:gd name="T14" fmla="*/ 23 w 44"/>
                <a:gd name="T15" fmla="*/ 25 h 26"/>
                <a:gd name="T16" fmla="*/ 26 w 4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6">
                  <a:moveTo>
                    <a:pt x="26" y="26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4"/>
                    <a:pt x="43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6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9" name="ï$ļíde">
              <a:extLst>
                <a:ext uri="{FF2B5EF4-FFF2-40B4-BE49-F238E27FC236}">
                  <a16:creationId xmlns:a16="http://schemas.microsoft.com/office/drawing/2014/main" id="{657E7B2D-A620-41E9-9E92-E4B76C68B031}"/>
                </a:ext>
              </a:extLst>
            </p:cNvPr>
            <p:cNvSpPr/>
            <p:nvPr/>
          </p:nvSpPr>
          <p:spPr bwMode="auto">
            <a:xfrm>
              <a:off x="5372100" y="4238625"/>
              <a:ext cx="147638" cy="85725"/>
            </a:xfrm>
            <a:custGeom>
              <a:avLst/>
              <a:gdLst>
                <a:gd name="T0" fmla="*/ 26 w 45"/>
                <a:gd name="T1" fmla="*/ 25 h 26"/>
                <a:gd name="T2" fmla="*/ 44 w 45"/>
                <a:gd name="T3" fmla="*/ 15 h 26"/>
                <a:gd name="T4" fmla="*/ 44 w 45"/>
                <a:gd name="T5" fmla="*/ 13 h 26"/>
                <a:gd name="T6" fmla="*/ 21 w 45"/>
                <a:gd name="T7" fmla="*/ 1 h 26"/>
                <a:gd name="T8" fmla="*/ 18 w 45"/>
                <a:gd name="T9" fmla="*/ 1 h 26"/>
                <a:gd name="T10" fmla="*/ 1 w 45"/>
                <a:gd name="T11" fmla="*/ 11 h 26"/>
                <a:gd name="T12" fmla="*/ 1 w 45"/>
                <a:gd name="T13" fmla="*/ 13 h 26"/>
                <a:gd name="T14" fmla="*/ 23 w 45"/>
                <a:gd name="T15" fmla="*/ 25 h 26"/>
                <a:gd name="T16" fmla="*/ 26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4" y="14"/>
                    <a:pt x="44" y="1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0" name="iṡliḑê">
              <a:extLst>
                <a:ext uri="{FF2B5EF4-FFF2-40B4-BE49-F238E27FC236}">
                  <a16:creationId xmlns:a16="http://schemas.microsoft.com/office/drawing/2014/main" id="{991F3A0C-7839-49F4-B7C5-CD7E2FF49ECF}"/>
                </a:ext>
              </a:extLst>
            </p:cNvPr>
            <p:cNvSpPr/>
            <p:nvPr/>
          </p:nvSpPr>
          <p:spPr bwMode="auto">
            <a:xfrm>
              <a:off x="5457825" y="4187825"/>
              <a:ext cx="147638" cy="85725"/>
            </a:xfrm>
            <a:custGeom>
              <a:avLst/>
              <a:gdLst>
                <a:gd name="T0" fmla="*/ 26 w 45"/>
                <a:gd name="T1" fmla="*/ 25 h 26"/>
                <a:gd name="T2" fmla="*/ 44 w 45"/>
                <a:gd name="T3" fmla="*/ 15 h 26"/>
                <a:gd name="T4" fmla="*/ 44 w 45"/>
                <a:gd name="T5" fmla="*/ 13 h 26"/>
                <a:gd name="T6" fmla="*/ 21 w 45"/>
                <a:gd name="T7" fmla="*/ 1 h 26"/>
                <a:gd name="T8" fmla="*/ 18 w 45"/>
                <a:gd name="T9" fmla="*/ 1 h 26"/>
                <a:gd name="T10" fmla="*/ 1 w 45"/>
                <a:gd name="T11" fmla="*/ 11 h 26"/>
                <a:gd name="T12" fmla="*/ 1 w 45"/>
                <a:gd name="T13" fmla="*/ 13 h 26"/>
                <a:gd name="T14" fmla="*/ 23 w 45"/>
                <a:gd name="T15" fmla="*/ 25 h 26"/>
                <a:gd name="T16" fmla="*/ 26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4" y="14"/>
                    <a:pt x="44" y="1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19" y="0"/>
                    <a:pt x="18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1" name="išļîḑè">
              <a:extLst>
                <a:ext uri="{FF2B5EF4-FFF2-40B4-BE49-F238E27FC236}">
                  <a16:creationId xmlns:a16="http://schemas.microsoft.com/office/drawing/2014/main" id="{A2603C42-B1E3-4A99-A874-CF27BFA382C5}"/>
                </a:ext>
              </a:extLst>
            </p:cNvPr>
            <p:cNvSpPr/>
            <p:nvPr/>
          </p:nvSpPr>
          <p:spPr bwMode="auto">
            <a:xfrm>
              <a:off x="5157788" y="4241800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1 h 26"/>
                <a:gd name="T4" fmla="*/ 1 w 45"/>
                <a:gd name="T5" fmla="*/ 12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0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6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2" name="iṡḷíḋè">
              <a:extLst>
                <a:ext uri="{FF2B5EF4-FFF2-40B4-BE49-F238E27FC236}">
                  <a16:creationId xmlns:a16="http://schemas.microsoft.com/office/drawing/2014/main" id="{2CDB4F58-75E8-4C4A-9E05-A95D6C7EA30A}"/>
                </a:ext>
              </a:extLst>
            </p:cNvPr>
            <p:cNvSpPr/>
            <p:nvPr/>
          </p:nvSpPr>
          <p:spPr bwMode="auto">
            <a:xfrm>
              <a:off x="5243513" y="4192588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1 h 26"/>
                <a:gd name="T4" fmla="*/ 1 w 45"/>
                <a:gd name="T5" fmla="*/ 12 h 26"/>
                <a:gd name="T6" fmla="*/ 23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0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6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3" name="iŝḻiḑe">
              <a:extLst>
                <a:ext uri="{FF2B5EF4-FFF2-40B4-BE49-F238E27FC236}">
                  <a16:creationId xmlns:a16="http://schemas.microsoft.com/office/drawing/2014/main" id="{798A4647-EFF0-43EE-BE07-DE541A596F49}"/>
                </a:ext>
              </a:extLst>
            </p:cNvPr>
            <p:cNvSpPr/>
            <p:nvPr/>
          </p:nvSpPr>
          <p:spPr bwMode="auto">
            <a:xfrm>
              <a:off x="5589588" y="3994150"/>
              <a:ext cx="144463" cy="82550"/>
            </a:xfrm>
            <a:custGeom>
              <a:avLst/>
              <a:gdLst>
                <a:gd name="T0" fmla="*/ 18 w 44"/>
                <a:gd name="T1" fmla="*/ 0 h 25"/>
                <a:gd name="T2" fmla="*/ 0 w 44"/>
                <a:gd name="T3" fmla="*/ 10 h 25"/>
                <a:gd name="T4" fmla="*/ 0 w 44"/>
                <a:gd name="T5" fmla="*/ 12 h 25"/>
                <a:gd name="T6" fmla="*/ 23 w 44"/>
                <a:gd name="T7" fmla="*/ 25 h 25"/>
                <a:gd name="T8" fmla="*/ 26 w 44"/>
                <a:gd name="T9" fmla="*/ 25 h 25"/>
                <a:gd name="T10" fmla="*/ 43 w 44"/>
                <a:gd name="T11" fmla="*/ 15 h 25"/>
                <a:gd name="T12" fmla="*/ 43 w 44"/>
                <a:gd name="T13" fmla="*/ 13 h 25"/>
                <a:gd name="T14" fmla="*/ 21 w 44"/>
                <a:gd name="T15" fmla="*/ 0 h 25"/>
                <a:gd name="T16" fmla="*/ 18 w 44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5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4"/>
                    <a:pt x="44" y="14"/>
                    <a:pt x="43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4" name="ïšḷïḋê">
              <a:extLst>
                <a:ext uri="{FF2B5EF4-FFF2-40B4-BE49-F238E27FC236}">
                  <a16:creationId xmlns:a16="http://schemas.microsoft.com/office/drawing/2014/main" id="{3692B18E-C278-4D6F-8072-68FF6F7F9B28}"/>
                </a:ext>
              </a:extLst>
            </p:cNvPr>
            <p:cNvSpPr/>
            <p:nvPr/>
          </p:nvSpPr>
          <p:spPr bwMode="auto">
            <a:xfrm>
              <a:off x="5500688" y="4043363"/>
              <a:ext cx="147638" cy="82550"/>
            </a:xfrm>
            <a:custGeom>
              <a:avLst/>
              <a:gdLst>
                <a:gd name="T0" fmla="*/ 19 w 45"/>
                <a:gd name="T1" fmla="*/ 0 h 25"/>
                <a:gd name="T2" fmla="*/ 1 w 45"/>
                <a:gd name="T3" fmla="*/ 10 h 25"/>
                <a:gd name="T4" fmla="*/ 1 w 45"/>
                <a:gd name="T5" fmla="*/ 12 h 25"/>
                <a:gd name="T6" fmla="*/ 24 w 45"/>
                <a:gd name="T7" fmla="*/ 25 h 25"/>
                <a:gd name="T8" fmla="*/ 27 w 45"/>
                <a:gd name="T9" fmla="*/ 25 h 25"/>
                <a:gd name="T10" fmla="*/ 44 w 45"/>
                <a:gd name="T11" fmla="*/ 15 h 25"/>
                <a:gd name="T12" fmla="*/ 44 w 45"/>
                <a:gd name="T13" fmla="*/ 13 h 25"/>
                <a:gd name="T14" fmla="*/ 22 w 45"/>
                <a:gd name="T15" fmla="*/ 0 h 25"/>
                <a:gd name="T16" fmla="*/ 19 w 4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19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6" y="25"/>
                    <a:pt x="27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5" name="íṧ1îďé">
              <a:extLst>
                <a:ext uri="{FF2B5EF4-FFF2-40B4-BE49-F238E27FC236}">
                  <a16:creationId xmlns:a16="http://schemas.microsoft.com/office/drawing/2014/main" id="{BCC54096-C118-4DF3-8752-DD0B6B6939E9}"/>
                </a:ext>
              </a:extLst>
            </p:cNvPr>
            <p:cNvSpPr/>
            <p:nvPr/>
          </p:nvSpPr>
          <p:spPr bwMode="auto">
            <a:xfrm>
              <a:off x="5675313" y="3944938"/>
              <a:ext cx="144463" cy="82550"/>
            </a:xfrm>
            <a:custGeom>
              <a:avLst/>
              <a:gdLst>
                <a:gd name="T0" fmla="*/ 18 w 44"/>
                <a:gd name="T1" fmla="*/ 0 h 25"/>
                <a:gd name="T2" fmla="*/ 0 w 44"/>
                <a:gd name="T3" fmla="*/ 10 h 25"/>
                <a:gd name="T4" fmla="*/ 1 w 44"/>
                <a:gd name="T5" fmla="*/ 12 h 25"/>
                <a:gd name="T6" fmla="*/ 23 w 44"/>
                <a:gd name="T7" fmla="*/ 25 h 25"/>
                <a:gd name="T8" fmla="*/ 26 w 44"/>
                <a:gd name="T9" fmla="*/ 25 h 25"/>
                <a:gd name="T10" fmla="*/ 43 w 44"/>
                <a:gd name="T11" fmla="*/ 15 h 25"/>
                <a:gd name="T12" fmla="*/ 43 w 44"/>
                <a:gd name="T13" fmla="*/ 13 h 25"/>
                <a:gd name="T14" fmla="*/ 21 w 44"/>
                <a:gd name="T15" fmla="*/ 0 h 25"/>
                <a:gd name="T16" fmla="*/ 18 w 44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5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4"/>
                    <a:pt x="44" y="13"/>
                    <a:pt x="43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6" name="îŝlíḓê">
              <a:extLst>
                <a:ext uri="{FF2B5EF4-FFF2-40B4-BE49-F238E27FC236}">
                  <a16:creationId xmlns:a16="http://schemas.microsoft.com/office/drawing/2014/main" id="{26FC2594-0FFE-4092-B3F3-95F6708144C4}"/>
                </a:ext>
              </a:extLst>
            </p:cNvPr>
            <p:cNvSpPr/>
            <p:nvPr/>
          </p:nvSpPr>
          <p:spPr bwMode="auto">
            <a:xfrm>
              <a:off x="5329238" y="4141788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0 h 26"/>
                <a:gd name="T4" fmla="*/ 1 w 45"/>
                <a:gd name="T5" fmla="*/ 12 h 26"/>
                <a:gd name="T6" fmla="*/ 24 w 45"/>
                <a:gd name="T7" fmla="*/ 25 h 26"/>
                <a:gd name="T8" fmla="*/ 26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0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6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7" name="îṥḻíḍé">
              <a:extLst>
                <a:ext uri="{FF2B5EF4-FFF2-40B4-BE49-F238E27FC236}">
                  <a16:creationId xmlns:a16="http://schemas.microsoft.com/office/drawing/2014/main" id="{5CFE8AB9-93FE-4A8F-B08A-D7C917FE394D}"/>
                </a:ext>
              </a:extLst>
            </p:cNvPr>
            <p:cNvSpPr/>
            <p:nvPr/>
          </p:nvSpPr>
          <p:spPr bwMode="auto">
            <a:xfrm>
              <a:off x="5414963" y="4092575"/>
              <a:ext cx="147638" cy="85725"/>
            </a:xfrm>
            <a:custGeom>
              <a:avLst/>
              <a:gdLst>
                <a:gd name="T0" fmla="*/ 19 w 45"/>
                <a:gd name="T1" fmla="*/ 0 h 26"/>
                <a:gd name="T2" fmla="*/ 1 w 45"/>
                <a:gd name="T3" fmla="*/ 10 h 26"/>
                <a:gd name="T4" fmla="*/ 1 w 45"/>
                <a:gd name="T5" fmla="*/ 12 h 26"/>
                <a:gd name="T6" fmla="*/ 24 w 45"/>
                <a:gd name="T7" fmla="*/ 25 h 26"/>
                <a:gd name="T8" fmla="*/ 27 w 45"/>
                <a:gd name="T9" fmla="*/ 25 h 26"/>
                <a:gd name="T10" fmla="*/ 44 w 45"/>
                <a:gd name="T11" fmla="*/ 15 h 26"/>
                <a:gd name="T12" fmla="*/ 44 w 45"/>
                <a:gd name="T13" fmla="*/ 13 h 26"/>
                <a:gd name="T14" fmla="*/ 22 w 45"/>
                <a:gd name="T15" fmla="*/ 0 h 26"/>
                <a:gd name="T16" fmla="*/ 19 w 45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19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6" y="26"/>
                    <a:pt x="27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8" name="iṩḻiḍè">
              <a:extLst>
                <a:ext uri="{FF2B5EF4-FFF2-40B4-BE49-F238E27FC236}">
                  <a16:creationId xmlns:a16="http://schemas.microsoft.com/office/drawing/2014/main" id="{6B454226-1125-444C-A766-B6764D090761}"/>
                </a:ext>
              </a:extLst>
            </p:cNvPr>
            <p:cNvSpPr/>
            <p:nvPr/>
          </p:nvSpPr>
          <p:spPr bwMode="auto">
            <a:xfrm>
              <a:off x="5348288" y="4373563"/>
              <a:ext cx="149225" cy="82550"/>
            </a:xfrm>
            <a:custGeom>
              <a:avLst/>
              <a:gdLst>
                <a:gd name="T0" fmla="*/ 26 w 45"/>
                <a:gd name="T1" fmla="*/ 25 h 25"/>
                <a:gd name="T2" fmla="*/ 44 w 45"/>
                <a:gd name="T3" fmla="*/ 15 h 25"/>
                <a:gd name="T4" fmla="*/ 44 w 45"/>
                <a:gd name="T5" fmla="*/ 13 h 25"/>
                <a:gd name="T6" fmla="*/ 22 w 45"/>
                <a:gd name="T7" fmla="*/ 0 h 25"/>
                <a:gd name="T8" fmla="*/ 19 w 45"/>
                <a:gd name="T9" fmla="*/ 0 h 25"/>
                <a:gd name="T10" fmla="*/ 1 w 45"/>
                <a:gd name="T11" fmla="*/ 10 h 25"/>
                <a:gd name="T12" fmla="*/ 1 w 45"/>
                <a:gd name="T13" fmla="*/ 12 h 25"/>
                <a:gd name="T14" fmla="*/ 23 w 45"/>
                <a:gd name="T15" fmla="*/ 25 h 25"/>
                <a:gd name="T16" fmla="*/ 26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3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9" name="isḻíḋé">
              <a:extLst>
                <a:ext uri="{FF2B5EF4-FFF2-40B4-BE49-F238E27FC236}">
                  <a16:creationId xmlns:a16="http://schemas.microsoft.com/office/drawing/2014/main" id="{3EFE7A55-461D-45AC-9B2A-4260A3A06885}"/>
                </a:ext>
              </a:extLst>
            </p:cNvPr>
            <p:cNvSpPr/>
            <p:nvPr/>
          </p:nvSpPr>
          <p:spPr bwMode="auto">
            <a:xfrm>
              <a:off x="4764088" y="4346575"/>
              <a:ext cx="149225" cy="85725"/>
            </a:xfrm>
            <a:custGeom>
              <a:avLst/>
              <a:gdLst>
                <a:gd name="T0" fmla="*/ 44 w 45"/>
                <a:gd name="T1" fmla="*/ 14 h 26"/>
                <a:gd name="T2" fmla="*/ 21 w 45"/>
                <a:gd name="T3" fmla="*/ 1 h 26"/>
                <a:gd name="T4" fmla="*/ 18 w 45"/>
                <a:gd name="T5" fmla="*/ 1 h 26"/>
                <a:gd name="T6" fmla="*/ 1 w 45"/>
                <a:gd name="T7" fmla="*/ 11 h 26"/>
                <a:gd name="T8" fmla="*/ 1 w 45"/>
                <a:gd name="T9" fmla="*/ 13 h 26"/>
                <a:gd name="T10" fmla="*/ 23 w 45"/>
                <a:gd name="T11" fmla="*/ 25 h 26"/>
                <a:gd name="T12" fmla="*/ 26 w 45"/>
                <a:gd name="T13" fmla="*/ 26 h 26"/>
                <a:gd name="T14" fmla="*/ 44 w 45"/>
                <a:gd name="T15" fmla="*/ 15 h 26"/>
                <a:gd name="T16" fmla="*/ 44 w 45"/>
                <a:gd name="T1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44" y="14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19" y="0"/>
                    <a:pt x="18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4" y="14"/>
                    <a:pt x="44" y="14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0" name="iṡḷïḋê">
              <a:extLst>
                <a:ext uri="{FF2B5EF4-FFF2-40B4-BE49-F238E27FC236}">
                  <a16:creationId xmlns:a16="http://schemas.microsoft.com/office/drawing/2014/main" id="{2374C27E-0438-4F6C-92BC-A66F65619161}"/>
                </a:ext>
              </a:extLst>
            </p:cNvPr>
            <p:cNvSpPr/>
            <p:nvPr/>
          </p:nvSpPr>
          <p:spPr bwMode="auto">
            <a:xfrm>
              <a:off x="4870450" y="4389438"/>
              <a:ext cx="177800" cy="101600"/>
            </a:xfrm>
            <a:custGeom>
              <a:avLst/>
              <a:gdLst>
                <a:gd name="T0" fmla="*/ 53 w 54"/>
                <a:gd name="T1" fmla="*/ 13 h 31"/>
                <a:gd name="T2" fmla="*/ 31 w 54"/>
                <a:gd name="T3" fmla="*/ 1 h 31"/>
                <a:gd name="T4" fmla="*/ 28 w 54"/>
                <a:gd name="T5" fmla="*/ 0 h 31"/>
                <a:gd name="T6" fmla="*/ 0 w 54"/>
                <a:gd name="T7" fmla="*/ 16 h 31"/>
                <a:gd name="T8" fmla="*/ 1 w 54"/>
                <a:gd name="T9" fmla="*/ 18 h 31"/>
                <a:gd name="T10" fmla="*/ 23 w 54"/>
                <a:gd name="T11" fmla="*/ 31 h 31"/>
                <a:gd name="T12" fmla="*/ 26 w 54"/>
                <a:gd name="T13" fmla="*/ 31 h 31"/>
                <a:gd name="T14" fmla="*/ 53 w 54"/>
                <a:gd name="T15" fmla="*/ 15 h 31"/>
                <a:gd name="T16" fmla="*/ 53 w 54"/>
                <a:gd name="T17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1">
                  <a:moveTo>
                    <a:pt x="53" y="13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8" y="0"/>
                    <a:pt x="28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1" y="18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1"/>
                    <a:pt x="25" y="31"/>
                    <a:pt x="26" y="31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4" y="15"/>
                    <a:pt x="54" y="14"/>
                    <a:pt x="53" y="13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1" name="iṩľiďé">
              <a:extLst>
                <a:ext uri="{FF2B5EF4-FFF2-40B4-BE49-F238E27FC236}">
                  <a16:creationId xmlns:a16="http://schemas.microsoft.com/office/drawing/2014/main" id="{872B2227-03BE-4E5F-9414-DE414E4FC4DA}"/>
                </a:ext>
              </a:extLst>
            </p:cNvPr>
            <p:cNvSpPr/>
            <p:nvPr/>
          </p:nvSpPr>
          <p:spPr bwMode="auto">
            <a:xfrm>
              <a:off x="4635500" y="4267200"/>
              <a:ext cx="161925" cy="92075"/>
            </a:xfrm>
            <a:custGeom>
              <a:avLst/>
              <a:gdLst>
                <a:gd name="T0" fmla="*/ 48 w 49"/>
                <a:gd name="T1" fmla="*/ 13 h 28"/>
                <a:gd name="T2" fmla="*/ 26 w 49"/>
                <a:gd name="T3" fmla="*/ 0 h 28"/>
                <a:gd name="T4" fmla="*/ 23 w 49"/>
                <a:gd name="T5" fmla="*/ 0 h 28"/>
                <a:gd name="T6" fmla="*/ 1 w 49"/>
                <a:gd name="T7" fmla="*/ 13 h 28"/>
                <a:gd name="T8" fmla="*/ 1 w 49"/>
                <a:gd name="T9" fmla="*/ 14 h 28"/>
                <a:gd name="T10" fmla="*/ 24 w 49"/>
                <a:gd name="T11" fmla="*/ 27 h 28"/>
                <a:gd name="T12" fmla="*/ 27 w 49"/>
                <a:gd name="T13" fmla="*/ 27 h 28"/>
                <a:gd name="T14" fmla="*/ 49 w 49"/>
                <a:gd name="T15" fmla="*/ 15 h 28"/>
                <a:gd name="T16" fmla="*/ 48 w 49"/>
                <a:gd name="T1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8">
                  <a:moveTo>
                    <a:pt x="48" y="13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8"/>
                    <a:pt x="26" y="28"/>
                    <a:pt x="27" y="27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49" y="14"/>
                    <a:pt x="48" y="13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2" name="iŝḻiḋê">
              <a:extLst>
                <a:ext uri="{FF2B5EF4-FFF2-40B4-BE49-F238E27FC236}">
                  <a16:creationId xmlns:a16="http://schemas.microsoft.com/office/drawing/2014/main" id="{8C3939CF-8D55-4FBA-9307-574BA37BDFFD}"/>
                </a:ext>
              </a:extLst>
            </p:cNvPr>
            <p:cNvSpPr/>
            <p:nvPr/>
          </p:nvSpPr>
          <p:spPr bwMode="auto">
            <a:xfrm>
              <a:off x="4773613" y="4195763"/>
              <a:ext cx="149225" cy="85725"/>
            </a:xfrm>
            <a:custGeom>
              <a:avLst/>
              <a:gdLst>
                <a:gd name="T0" fmla="*/ 23 w 45"/>
                <a:gd name="T1" fmla="*/ 25 h 26"/>
                <a:gd name="T2" fmla="*/ 26 w 45"/>
                <a:gd name="T3" fmla="*/ 25 h 26"/>
                <a:gd name="T4" fmla="*/ 44 w 45"/>
                <a:gd name="T5" fmla="*/ 15 h 26"/>
                <a:gd name="T6" fmla="*/ 44 w 45"/>
                <a:gd name="T7" fmla="*/ 13 h 26"/>
                <a:gd name="T8" fmla="*/ 22 w 45"/>
                <a:gd name="T9" fmla="*/ 1 h 26"/>
                <a:gd name="T10" fmla="*/ 19 w 45"/>
                <a:gd name="T11" fmla="*/ 1 h 26"/>
                <a:gd name="T12" fmla="*/ 1 w 45"/>
                <a:gd name="T13" fmla="*/ 11 h 26"/>
                <a:gd name="T14" fmla="*/ 1 w 45"/>
                <a:gd name="T15" fmla="*/ 13 h 26"/>
                <a:gd name="T16" fmla="*/ 23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3" y="25"/>
                  </a:move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3" name="iṩľiḑê">
              <a:extLst>
                <a:ext uri="{FF2B5EF4-FFF2-40B4-BE49-F238E27FC236}">
                  <a16:creationId xmlns:a16="http://schemas.microsoft.com/office/drawing/2014/main" id="{90E7D835-CDD9-4E9B-896C-B40D1ADC3D90}"/>
                </a:ext>
              </a:extLst>
            </p:cNvPr>
            <p:cNvSpPr/>
            <p:nvPr/>
          </p:nvSpPr>
          <p:spPr bwMode="auto">
            <a:xfrm>
              <a:off x="4972050" y="4435475"/>
              <a:ext cx="201613" cy="119063"/>
            </a:xfrm>
            <a:custGeom>
              <a:avLst/>
              <a:gdLst>
                <a:gd name="T0" fmla="*/ 60 w 61"/>
                <a:gd name="T1" fmla="*/ 14 h 36"/>
                <a:gd name="T2" fmla="*/ 38 w 61"/>
                <a:gd name="T3" fmla="*/ 1 h 36"/>
                <a:gd name="T4" fmla="*/ 35 w 61"/>
                <a:gd name="T5" fmla="*/ 1 h 36"/>
                <a:gd name="T6" fmla="*/ 1 w 61"/>
                <a:gd name="T7" fmla="*/ 20 h 36"/>
                <a:gd name="T8" fmla="*/ 1 w 61"/>
                <a:gd name="T9" fmla="*/ 22 h 36"/>
                <a:gd name="T10" fmla="*/ 23 w 61"/>
                <a:gd name="T11" fmla="*/ 35 h 36"/>
                <a:gd name="T12" fmla="*/ 26 w 61"/>
                <a:gd name="T13" fmla="*/ 35 h 36"/>
                <a:gd name="T14" fmla="*/ 61 w 61"/>
                <a:gd name="T15" fmla="*/ 15 h 36"/>
                <a:gd name="T16" fmla="*/ 60 w 61"/>
                <a:gd name="T17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6">
                  <a:moveTo>
                    <a:pt x="60" y="14"/>
                  </a:moveTo>
                  <a:cubicBezTo>
                    <a:pt x="38" y="1"/>
                    <a:pt x="38" y="1"/>
                    <a:pt x="38" y="1"/>
                  </a:cubicBezTo>
                  <a:cubicBezTo>
                    <a:pt x="37" y="0"/>
                    <a:pt x="36" y="0"/>
                    <a:pt x="35" y="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6" y="36"/>
                    <a:pt x="26" y="3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4"/>
                    <a:pt x="60" y="14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4" name="ïśľïḑê">
              <a:extLst>
                <a:ext uri="{FF2B5EF4-FFF2-40B4-BE49-F238E27FC236}">
                  <a16:creationId xmlns:a16="http://schemas.microsoft.com/office/drawing/2014/main" id="{9DA2F419-7348-41BF-A114-CE6C70EB3127}"/>
                </a:ext>
              </a:extLst>
            </p:cNvPr>
            <p:cNvSpPr/>
            <p:nvPr/>
          </p:nvSpPr>
          <p:spPr bwMode="auto">
            <a:xfrm>
              <a:off x="5078413" y="4521200"/>
              <a:ext cx="161925" cy="92075"/>
            </a:xfrm>
            <a:custGeom>
              <a:avLst/>
              <a:gdLst>
                <a:gd name="T0" fmla="*/ 48 w 49"/>
                <a:gd name="T1" fmla="*/ 13 h 28"/>
                <a:gd name="T2" fmla="*/ 26 w 49"/>
                <a:gd name="T3" fmla="*/ 0 h 28"/>
                <a:gd name="T4" fmla="*/ 23 w 49"/>
                <a:gd name="T5" fmla="*/ 0 h 28"/>
                <a:gd name="T6" fmla="*/ 1 w 49"/>
                <a:gd name="T7" fmla="*/ 13 h 28"/>
                <a:gd name="T8" fmla="*/ 1 w 49"/>
                <a:gd name="T9" fmla="*/ 14 h 28"/>
                <a:gd name="T10" fmla="*/ 23 w 49"/>
                <a:gd name="T11" fmla="*/ 27 h 28"/>
                <a:gd name="T12" fmla="*/ 26 w 49"/>
                <a:gd name="T13" fmla="*/ 27 h 28"/>
                <a:gd name="T14" fmla="*/ 48 w 49"/>
                <a:gd name="T15" fmla="*/ 15 h 28"/>
                <a:gd name="T16" fmla="*/ 48 w 49"/>
                <a:gd name="T1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8">
                  <a:moveTo>
                    <a:pt x="48" y="13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3" y="0"/>
                    <a:pt x="23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7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4"/>
                    <a:pt x="49" y="14"/>
                    <a:pt x="48" y="13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5" name="îśľîḋè">
              <a:extLst>
                <a:ext uri="{FF2B5EF4-FFF2-40B4-BE49-F238E27FC236}">
                  <a16:creationId xmlns:a16="http://schemas.microsoft.com/office/drawing/2014/main" id="{5AFA0E79-7C74-4B20-9A58-DAA44F339C61}"/>
                </a:ext>
              </a:extLst>
            </p:cNvPr>
            <p:cNvSpPr/>
            <p:nvPr/>
          </p:nvSpPr>
          <p:spPr bwMode="auto">
            <a:xfrm>
              <a:off x="5414963" y="3825875"/>
              <a:ext cx="144463" cy="85725"/>
            </a:xfrm>
            <a:custGeom>
              <a:avLst/>
              <a:gdLst>
                <a:gd name="T0" fmla="*/ 23 w 44"/>
                <a:gd name="T1" fmla="*/ 26 h 26"/>
                <a:gd name="T2" fmla="*/ 26 w 44"/>
                <a:gd name="T3" fmla="*/ 26 h 26"/>
                <a:gd name="T4" fmla="*/ 44 w 44"/>
                <a:gd name="T5" fmla="*/ 15 h 26"/>
                <a:gd name="T6" fmla="*/ 43 w 44"/>
                <a:gd name="T7" fmla="*/ 14 h 26"/>
                <a:gd name="T8" fmla="*/ 21 w 44"/>
                <a:gd name="T9" fmla="*/ 1 h 26"/>
                <a:gd name="T10" fmla="*/ 18 w 44"/>
                <a:gd name="T11" fmla="*/ 1 h 26"/>
                <a:gd name="T12" fmla="*/ 0 w 44"/>
                <a:gd name="T13" fmla="*/ 11 h 26"/>
                <a:gd name="T14" fmla="*/ 1 w 44"/>
                <a:gd name="T15" fmla="*/ 13 h 26"/>
                <a:gd name="T16" fmla="*/ 23 w 4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6">
                  <a:moveTo>
                    <a:pt x="23" y="26"/>
                  </a:moveTo>
                  <a:cubicBezTo>
                    <a:pt x="24" y="26"/>
                    <a:pt x="25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4"/>
                    <a:pt x="43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1" y="13"/>
                  </a:cubicBezTo>
                  <a:lnTo>
                    <a:pt x="23" y="26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6" name="işliḋê">
              <a:extLst>
                <a:ext uri="{FF2B5EF4-FFF2-40B4-BE49-F238E27FC236}">
                  <a16:creationId xmlns:a16="http://schemas.microsoft.com/office/drawing/2014/main" id="{128010F6-54D2-4812-9CF3-5F6A8B210F9A}"/>
                </a:ext>
              </a:extLst>
            </p:cNvPr>
            <p:cNvSpPr/>
            <p:nvPr/>
          </p:nvSpPr>
          <p:spPr bwMode="auto">
            <a:xfrm>
              <a:off x="5243513" y="3924300"/>
              <a:ext cx="144463" cy="85725"/>
            </a:xfrm>
            <a:custGeom>
              <a:avLst/>
              <a:gdLst>
                <a:gd name="T0" fmla="*/ 23 w 44"/>
                <a:gd name="T1" fmla="*/ 26 h 26"/>
                <a:gd name="T2" fmla="*/ 26 w 44"/>
                <a:gd name="T3" fmla="*/ 26 h 26"/>
                <a:gd name="T4" fmla="*/ 43 w 44"/>
                <a:gd name="T5" fmla="*/ 15 h 26"/>
                <a:gd name="T6" fmla="*/ 43 w 44"/>
                <a:gd name="T7" fmla="*/ 14 h 26"/>
                <a:gd name="T8" fmla="*/ 21 w 44"/>
                <a:gd name="T9" fmla="*/ 1 h 26"/>
                <a:gd name="T10" fmla="*/ 18 w 44"/>
                <a:gd name="T11" fmla="*/ 1 h 26"/>
                <a:gd name="T12" fmla="*/ 0 w 44"/>
                <a:gd name="T13" fmla="*/ 11 h 26"/>
                <a:gd name="T14" fmla="*/ 0 w 44"/>
                <a:gd name="T15" fmla="*/ 13 h 26"/>
                <a:gd name="T16" fmla="*/ 23 w 4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6">
                  <a:moveTo>
                    <a:pt x="23" y="26"/>
                  </a:moveTo>
                  <a:cubicBezTo>
                    <a:pt x="24" y="26"/>
                    <a:pt x="25" y="26"/>
                    <a:pt x="26" y="2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4"/>
                    <a:pt x="43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lnTo>
                    <a:pt x="23" y="26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7" name="íSļíďé">
              <a:extLst>
                <a:ext uri="{FF2B5EF4-FFF2-40B4-BE49-F238E27FC236}">
                  <a16:creationId xmlns:a16="http://schemas.microsoft.com/office/drawing/2014/main" id="{A2E46BCD-1A61-4915-90DF-A285EE032109}"/>
                </a:ext>
              </a:extLst>
            </p:cNvPr>
            <p:cNvSpPr/>
            <p:nvPr/>
          </p:nvSpPr>
          <p:spPr bwMode="auto">
            <a:xfrm>
              <a:off x="4860925" y="4144963"/>
              <a:ext cx="147638" cy="85725"/>
            </a:xfrm>
            <a:custGeom>
              <a:avLst/>
              <a:gdLst>
                <a:gd name="T0" fmla="*/ 23 w 45"/>
                <a:gd name="T1" fmla="*/ 25 h 26"/>
                <a:gd name="T2" fmla="*/ 26 w 45"/>
                <a:gd name="T3" fmla="*/ 25 h 26"/>
                <a:gd name="T4" fmla="*/ 44 w 45"/>
                <a:gd name="T5" fmla="*/ 15 h 26"/>
                <a:gd name="T6" fmla="*/ 44 w 45"/>
                <a:gd name="T7" fmla="*/ 13 h 26"/>
                <a:gd name="T8" fmla="*/ 22 w 45"/>
                <a:gd name="T9" fmla="*/ 1 h 26"/>
                <a:gd name="T10" fmla="*/ 19 w 45"/>
                <a:gd name="T11" fmla="*/ 0 h 26"/>
                <a:gd name="T12" fmla="*/ 1 w 45"/>
                <a:gd name="T13" fmla="*/ 11 h 26"/>
                <a:gd name="T14" fmla="*/ 1 w 45"/>
                <a:gd name="T15" fmla="*/ 12 h 26"/>
                <a:gd name="T16" fmla="*/ 23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3" y="25"/>
                  </a:move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8" name="íSḻïdê">
              <a:extLst>
                <a:ext uri="{FF2B5EF4-FFF2-40B4-BE49-F238E27FC236}">
                  <a16:creationId xmlns:a16="http://schemas.microsoft.com/office/drawing/2014/main" id="{2DCC5A8E-D34A-49F6-958C-2AB08587E286}"/>
                </a:ext>
              </a:extLst>
            </p:cNvPr>
            <p:cNvSpPr/>
            <p:nvPr/>
          </p:nvSpPr>
          <p:spPr bwMode="auto">
            <a:xfrm>
              <a:off x="5329238" y="3875088"/>
              <a:ext cx="144463" cy="85725"/>
            </a:xfrm>
            <a:custGeom>
              <a:avLst/>
              <a:gdLst>
                <a:gd name="T0" fmla="*/ 23 w 44"/>
                <a:gd name="T1" fmla="*/ 26 h 26"/>
                <a:gd name="T2" fmla="*/ 26 w 44"/>
                <a:gd name="T3" fmla="*/ 26 h 26"/>
                <a:gd name="T4" fmla="*/ 43 w 44"/>
                <a:gd name="T5" fmla="*/ 15 h 26"/>
                <a:gd name="T6" fmla="*/ 43 w 44"/>
                <a:gd name="T7" fmla="*/ 14 h 26"/>
                <a:gd name="T8" fmla="*/ 21 w 44"/>
                <a:gd name="T9" fmla="*/ 1 h 26"/>
                <a:gd name="T10" fmla="*/ 18 w 44"/>
                <a:gd name="T11" fmla="*/ 1 h 26"/>
                <a:gd name="T12" fmla="*/ 0 w 44"/>
                <a:gd name="T13" fmla="*/ 11 h 26"/>
                <a:gd name="T14" fmla="*/ 1 w 44"/>
                <a:gd name="T15" fmla="*/ 13 h 26"/>
                <a:gd name="T16" fmla="*/ 23 w 4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6">
                  <a:moveTo>
                    <a:pt x="23" y="26"/>
                  </a:moveTo>
                  <a:cubicBezTo>
                    <a:pt x="24" y="26"/>
                    <a:pt x="25" y="26"/>
                    <a:pt x="26" y="2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4"/>
                    <a:pt x="43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1" y="13"/>
                  </a:cubicBezTo>
                  <a:lnTo>
                    <a:pt x="23" y="26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9" name="iSḷïďê">
              <a:extLst>
                <a:ext uri="{FF2B5EF4-FFF2-40B4-BE49-F238E27FC236}">
                  <a16:creationId xmlns:a16="http://schemas.microsoft.com/office/drawing/2014/main" id="{D2D28E46-5965-49AE-AC53-A7823B71DF67}"/>
                </a:ext>
              </a:extLst>
            </p:cNvPr>
            <p:cNvSpPr/>
            <p:nvPr/>
          </p:nvSpPr>
          <p:spPr bwMode="auto">
            <a:xfrm>
              <a:off x="5154613" y="3975100"/>
              <a:ext cx="147638" cy="85725"/>
            </a:xfrm>
            <a:custGeom>
              <a:avLst/>
              <a:gdLst>
                <a:gd name="T0" fmla="*/ 24 w 45"/>
                <a:gd name="T1" fmla="*/ 26 h 26"/>
                <a:gd name="T2" fmla="*/ 27 w 45"/>
                <a:gd name="T3" fmla="*/ 26 h 26"/>
                <a:gd name="T4" fmla="*/ 44 w 45"/>
                <a:gd name="T5" fmla="*/ 15 h 26"/>
                <a:gd name="T6" fmla="*/ 44 w 45"/>
                <a:gd name="T7" fmla="*/ 14 h 26"/>
                <a:gd name="T8" fmla="*/ 22 w 45"/>
                <a:gd name="T9" fmla="*/ 1 h 26"/>
                <a:gd name="T10" fmla="*/ 19 w 45"/>
                <a:gd name="T11" fmla="*/ 1 h 26"/>
                <a:gd name="T12" fmla="*/ 1 w 45"/>
                <a:gd name="T13" fmla="*/ 11 h 26"/>
                <a:gd name="T14" fmla="*/ 1 w 45"/>
                <a:gd name="T15" fmla="*/ 13 h 26"/>
                <a:gd name="T16" fmla="*/ 24 w 45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4" y="26"/>
                  </a:moveTo>
                  <a:cubicBezTo>
                    <a:pt x="24" y="26"/>
                    <a:pt x="26" y="26"/>
                    <a:pt x="27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1" y="12"/>
                    <a:pt x="1" y="13"/>
                  </a:cubicBezTo>
                  <a:lnTo>
                    <a:pt x="24" y="26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0" name="íṡḻîḍé">
              <a:extLst>
                <a:ext uri="{FF2B5EF4-FFF2-40B4-BE49-F238E27FC236}">
                  <a16:creationId xmlns:a16="http://schemas.microsoft.com/office/drawing/2014/main" id="{6D012F9E-2040-4A37-BB84-8E5E9FF5913A}"/>
                </a:ext>
              </a:extLst>
            </p:cNvPr>
            <p:cNvSpPr/>
            <p:nvPr/>
          </p:nvSpPr>
          <p:spPr bwMode="auto">
            <a:xfrm>
              <a:off x="5183188" y="4570413"/>
              <a:ext cx="179388" cy="103188"/>
            </a:xfrm>
            <a:custGeom>
              <a:avLst/>
              <a:gdLst>
                <a:gd name="T0" fmla="*/ 31 w 54"/>
                <a:gd name="T1" fmla="*/ 0 h 31"/>
                <a:gd name="T2" fmla="*/ 28 w 54"/>
                <a:gd name="T3" fmla="*/ 0 h 31"/>
                <a:gd name="T4" fmla="*/ 0 w 54"/>
                <a:gd name="T5" fmla="*/ 16 h 31"/>
                <a:gd name="T6" fmla="*/ 1 w 54"/>
                <a:gd name="T7" fmla="*/ 18 h 31"/>
                <a:gd name="T8" fmla="*/ 23 w 54"/>
                <a:gd name="T9" fmla="*/ 31 h 31"/>
                <a:gd name="T10" fmla="*/ 26 w 54"/>
                <a:gd name="T11" fmla="*/ 31 h 31"/>
                <a:gd name="T12" fmla="*/ 53 w 54"/>
                <a:gd name="T13" fmla="*/ 15 h 31"/>
                <a:gd name="T14" fmla="*/ 53 w 54"/>
                <a:gd name="T15" fmla="*/ 13 h 31"/>
                <a:gd name="T16" fmla="*/ 31 w 54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1">
                  <a:moveTo>
                    <a:pt x="31" y="0"/>
                  </a:moveTo>
                  <a:cubicBezTo>
                    <a:pt x="30" y="0"/>
                    <a:pt x="28" y="0"/>
                    <a:pt x="28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1"/>
                    <a:pt x="25" y="31"/>
                    <a:pt x="26" y="31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4" y="14"/>
                    <a:pt x="54" y="14"/>
                    <a:pt x="53" y="1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1" name="iṥľîḓè">
              <a:extLst>
                <a:ext uri="{FF2B5EF4-FFF2-40B4-BE49-F238E27FC236}">
                  <a16:creationId xmlns:a16="http://schemas.microsoft.com/office/drawing/2014/main" id="{38A87B76-E4F5-4576-AABB-E5B626EBF5E6}"/>
                </a:ext>
              </a:extLst>
            </p:cNvPr>
            <p:cNvSpPr/>
            <p:nvPr/>
          </p:nvSpPr>
          <p:spPr bwMode="auto">
            <a:xfrm>
              <a:off x="5032375" y="4046538"/>
              <a:ext cx="147638" cy="85725"/>
            </a:xfrm>
            <a:custGeom>
              <a:avLst/>
              <a:gdLst>
                <a:gd name="T0" fmla="*/ 23 w 45"/>
                <a:gd name="T1" fmla="*/ 25 h 26"/>
                <a:gd name="T2" fmla="*/ 26 w 45"/>
                <a:gd name="T3" fmla="*/ 25 h 26"/>
                <a:gd name="T4" fmla="*/ 44 w 45"/>
                <a:gd name="T5" fmla="*/ 15 h 26"/>
                <a:gd name="T6" fmla="*/ 44 w 45"/>
                <a:gd name="T7" fmla="*/ 13 h 26"/>
                <a:gd name="T8" fmla="*/ 22 w 45"/>
                <a:gd name="T9" fmla="*/ 1 h 26"/>
                <a:gd name="T10" fmla="*/ 19 w 45"/>
                <a:gd name="T11" fmla="*/ 0 h 26"/>
                <a:gd name="T12" fmla="*/ 1 w 45"/>
                <a:gd name="T13" fmla="*/ 11 h 26"/>
                <a:gd name="T14" fmla="*/ 1 w 45"/>
                <a:gd name="T15" fmla="*/ 12 h 26"/>
                <a:gd name="T16" fmla="*/ 23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3" y="25"/>
                  </a:move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2" name="îSlíḓé">
              <a:extLst>
                <a:ext uri="{FF2B5EF4-FFF2-40B4-BE49-F238E27FC236}">
                  <a16:creationId xmlns:a16="http://schemas.microsoft.com/office/drawing/2014/main" id="{830D0BAC-9CAB-44CF-B070-2AD17B93C260}"/>
                </a:ext>
              </a:extLst>
            </p:cNvPr>
            <p:cNvSpPr/>
            <p:nvPr/>
          </p:nvSpPr>
          <p:spPr bwMode="auto">
            <a:xfrm>
              <a:off x="4946650" y="4095750"/>
              <a:ext cx="147638" cy="85725"/>
            </a:xfrm>
            <a:custGeom>
              <a:avLst/>
              <a:gdLst>
                <a:gd name="T0" fmla="*/ 23 w 45"/>
                <a:gd name="T1" fmla="*/ 25 h 26"/>
                <a:gd name="T2" fmla="*/ 26 w 45"/>
                <a:gd name="T3" fmla="*/ 25 h 26"/>
                <a:gd name="T4" fmla="*/ 44 w 45"/>
                <a:gd name="T5" fmla="*/ 15 h 26"/>
                <a:gd name="T6" fmla="*/ 44 w 45"/>
                <a:gd name="T7" fmla="*/ 13 h 26"/>
                <a:gd name="T8" fmla="*/ 22 w 45"/>
                <a:gd name="T9" fmla="*/ 1 h 26"/>
                <a:gd name="T10" fmla="*/ 19 w 45"/>
                <a:gd name="T11" fmla="*/ 0 h 26"/>
                <a:gd name="T12" fmla="*/ 1 w 45"/>
                <a:gd name="T13" fmla="*/ 11 h 26"/>
                <a:gd name="T14" fmla="*/ 1 w 45"/>
                <a:gd name="T15" fmla="*/ 12 h 26"/>
                <a:gd name="T16" fmla="*/ 23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3" y="25"/>
                  </a:move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3" name="íṡľïḍé">
              <a:extLst>
                <a:ext uri="{FF2B5EF4-FFF2-40B4-BE49-F238E27FC236}">
                  <a16:creationId xmlns:a16="http://schemas.microsoft.com/office/drawing/2014/main" id="{8C5833E0-A96D-4AFA-84EB-2FFD06F81359}"/>
                </a:ext>
              </a:extLst>
            </p:cNvPr>
            <p:cNvSpPr/>
            <p:nvPr/>
          </p:nvSpPr>
          <p:spPr bwMode="auto">
            <a:xfrm>
              <a:off x="6721475" y="3651250"/>
              <a:ext cx="230188" cy="134938"/>
            </a:xfrm>
            <a:custGeom>
              <a:avLst/>
              <a:gdLst>
                <a:gd name="T0" fmla="*/ 47 w 70"/>
                <a:gd name="T1" fmla="*/ 1 h 41"/>
                <a:gd name="T2" fmla="*/ 44 w 70"/>
                <a:gd name="T3" fmla="*/ 1 h 41"/>
                <a:gd name="T4" fmla="*/ 0 w 70"/>
                <a:gd name="T5" fmla="*/ 26 h 41"/>
                <a:gd name="T6" fmla="*/ 1 w 70"/>
                <a:gd name="T7" fmla="*/ 28 h 41"/>
                <a:gd name="T8" fmla="*/ 23 w 70"/>
                <a:gd name="T9" fmla="*/ 40 h 41"/>
                <a:gd name="T10" fmla="*/ 26 w 70"/>
                <a:gd name="T11" fmla="*/ 41 h 41"/>
                <a:gd name="T12" fmla="*/ 70 w 70"/>
                <a:gd name="T13" fmla="*/ 15 h 41"/>
                <a:gd name="T14" fmla="*/ 69 w 70"/>
                <a:gd name="T15" fmla="*/ 14 h 41"/>
                <a:gd name="T16" fmla="*/ 47 w 70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41">
                  <a:moveTo>
                    <a:pt x="47" y="1"/>
                  </a:moveTo>
                  <a:cubicBezTo>
                    <a:pt x="46" y="0"/>
                    <a:pt x="45" y="0"/>
                    <a:pt x="44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4"/>
                    <a:pt x="69" y="14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4" name="ïṧ1îḍe">
              <a:extLst>
                <a:ext uri="{FF2B5EF4-FFF2-40B4-BE49-F238E27FC236}">
                  <a16:creationId xmlns:a16="http://schemas.microsoft.com/office/drawing/2014/main" id="{2BA285BE-7B02-4803-A172-6C48CF51A0B9}"/>
                </a:ext>
              </a:extLst>
            </p:cNvPr>
            <p:cNvSpPr/>
            <p:nvPr/>
          </p:nvSpPr>
          <p:spPr bwMode="auto">
            <a:xfrm>
              <a:off x="6615113" y="3760788"/>
              <a:ext cx="149225" cy="85725"/>
            </a:xfrm>
            <a:custGeom>
              <a:avLst/>
              <a:gdLst>
                <a:gd name="T0" fmla="*/ 22 w 45"/>
                <a:gd name="T1" fmla="*/ 1 h 26"/>
                <a:gd name="T2" fmla="*/ 19 w 45"/>
                <a:gd name="T3" fmla="*/ 1 h 26"/>
                <a:gd name="T4" fmla="*/ 1 w 45"/>
                <a:gd name="T5" fmla="*/ 11 h 26"/>
                <a:gd name="T6" fmla="*/ 1 w 45"/>
                <a:gd name="T7" fmla="*/ 13 h 26"/>
                <a:gd name="T8" fmla="*/ 23 w 45"/>
                <a:gd name="T9" fmla="*/ 26 h 26"/>
                <a:gd name="T10" fmla="*/ 26 w 45"/>
                <a:gd name="T11" fmla="*/ 26 h 26"/>
                <a:gd name="T12" fmla="*/ 44 w 45"/>
                <a:gd name="T13" fmla="*/ 16 h 26"/>
                <a:gd name="T14" fmla="*/ 44 w 45"/>
                <a:gd name="T15" fmla="*/ 14 h 26"/>
                <a:gd name="T16" fmla="*/ 22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2" y="1"/>
                  </a:moveTo>
                  <a:cubicBezTo>
                    <a:pt x="21" y="1"/>
                    <a:pt x="19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5" y="26"/>
                    <a:pt x="26" y="2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4"/>
                    <a:pt x="44" y="14"/>
                  </a:cubicBezTo>
                  <a:lnTo>
                    <a:pt x="22" y="1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5" name="îṡ1íḓê">
              <a:extLst>
                <a:ext uri="{FF2B5EF4-FFF2-40B4-BE49-F238E27FC236}">
                  <a16:creationId xmlns:a16="http://schemas.microsoft.com/office/drawing/2014/main" id="{6113F964-03BD-4593-B4D9-0735D28EE497}"/>
                </a:ext>
              </a:extLst>
            </p:cNvPr>
            <p:cNvSpPr/>
            <p:nvPr/>
          </p:nvSpPr>
          <p:spPr bwMode="auto">
            <a:xfrm>
              <a:off x="5434013" y="4324350"/>
              <a:ext cx="149225" cy="80963"/>
            </a:xfrm>
            <a:custGeom>
              <a:avLst/>
              <a:gdLst>
                <a:gd name="T0" fmla="*/ 26 w 45"/>
                <a:gd name="T1" fmla="*/ 25 h 25"/>
                <a:gd name="T2" fmla="*/ 44 w 45"/>
                <a:gd name="T3" fmla="*/ 15 h 25"/>
                <a:gd name="T4" fmla="*/ 44 w 45"/>
                <a:gd name="T5" fmla="*/ 13 h 25"/>
                <a:gd name="T6" fmla="*/ 22 w 45"/>
                <a:gd name="T7" fmla="*/ 0 h 25"/>
                <a:gd name="T8" fmla="*/ 19 w 45"/>
                <a:gd name="T9" fmla="*/ 0 h 25"/>
                <a:gd name="T10" fmla="*/ 1 w 45"/>
                <a:gd name="T11" fmla="*/ 10 h 25"/>
                <a:gd name="T12" fmla="*/ 1 w 45"/>
                <a:gd name="T13" fmla="*/ 12 h 25"/>
                <a:gd name="T14" fmla="*/ 23 w 45"/>
                <a:gd name="T15" fmla="*/ 25 h 25"/>
                <a:gd name="T16" fmla="*/ 26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3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6" name="iŝļïḋè">
              <a:extLst>
                <a:ext uri="{FF2B5EF4-FFF2-40B4-BE49-F238E27FC236}">
                  <a16:creationId xmlns:a16="http://schemas.microsoft.com/office/drawing/2014/main" id="{6F18E0E3-AA53-4C18-9FC1-B8DE0C869FF1}"/>
                </a:ext>
              </a:extLst>
            </p:cNvPr>
            <p:cNvSpPr/>
            <p:nvPr/>
          </p:nvSpPr>
          <p:spPr bwMode="auto">
            <a:xfrm>
              <a:off x="6443663" y="3862388"/>
              <a:ext cx="149225" cy="82550"/>
            </a:xfrm>
            <a:custGeom>
              <a:avLst/>
              <a:gdLst>
                <a:gd name="T0" fmla="*/ 21 w 45"/>
                <a:gd name="T1" fmla="*/ 0 h 25"/>
                <a:gd name="T2" fmla="*/ 19 w 45"/>
                <a:gd name="T3" fmla="*/ 0 h 25"/>
                <a:gd name="T4" fmla="*/ 1 w 45"/>
                <a:gd name="T5" fmla="*/ 10 h 25"/>
                <a:gd name="T6" fmla="*/ 1 w 45"/>
                <a:gd name="T7" fmla="*/ 12 h 25"/>
                <a:gd name="T8" fmla="*/ 23 w 45"/>
                <a:gd name="T9" fmla="*/ 25 h 25"/>
                <a:gd name="T10" fmla="*/ 26 w 45"/>
                <a:gd name="T11" fmla="*/ 25 h 25"/>
                <a:gd name="T12" fmla="*/ 44 w 45"/>
                <a:gd name="T13" fmla="*/ 15 h 25"/>
                <a:gd name="T14" fmla="*/ 44 w 45"/>
                <a:gd name="T15" fmla="*/ 13 h 25"/>
                <a:gd name="T16" fmla="*/ 21 w 4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1" y="0"/>
                  </a:move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3"/>
                    <a:pt x="44" y="13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7" name="iṧlîḋe">
              <a:extLst>
                <a:ext uri="{FF2B5EF4-FFF2-40B4-BE49-F238E27FC236}">
                  <a16:creationId xmlns:a16="http://schemas.microsoft.com/office/drawing/2014/main" id="{949123DC-CA16-4276-BB68-C3C3E110967C}"/>
                </a:ext>
              </a:extLst>
            </p:cNvPr>
            <p:cNvSpPr/>
            <p:nvPr/>
          </p:nvSpPr>
          <p:spPr bwMode="auto">
            <a:xfrm>
              <a:off x="6892925" y="3602038"/>
              <a:ext cx="146050" cy="85725"/>
            </a:xfrm>
            <a:custGeom>
              <a:avLst/>
              <a:gdLst>
                <a:gd name="T0" fmla="*/ 21 w 44"/>
                <a:gd name="T1" fmla="*/ 1 h 26"/>
                <a:gd name="T2" fmla="*/ 18 w 44"/>
                <a:gd name="T3" fmla="*/ 1 h 26"/>
                <a:gd name="T4" fmla="*/ 0 w 44"/>
                <a:gd name="T5" fmla="*/ 11 h 26"/>
                <a:gd name="T6" fmla="*/ 1 w 44"/>
                <a:gd name="T7" fmla="*/ 13 h 26"/>
                <a:gd name="T8" fmla="*/ 23 w 44"/>
                <a:gd name="T9" fmla="*/ 25 h 26"/>
                <a:gd name="T10" fmla="*/ 26 w 44"/>
                <a:gd name="T11" fmla="*/ 26 h 26"/>
                <a:gd name="T12" fmla="*/ 44 w 44"/>
                <a:gd name="T13" fmla="*/ 15 h 26"/>
                <a:gd name="T14" fmla="*/ 43 w 44"/>
                <a:gd name="T15" fmla="*/ 14 h 26"/>
                <a:gd name="T16" fmla="*/ 21 w 44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6">
                  <a:moveTo>
                    <a:pt x="21" y="1"/>
                  </a:moveTo>
                  <a:cubicBezTo>
                    <a:pt x="20" y="0"/>
                    <a:pt x="19" y="0"/>
                    <a:pt x="18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4"/>
                    <a:pt x="43" y="14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8" name="íṧliḑé">
              <a:extLst>
                <a:ext uri="{FF2B5EF4-FFF2-40B4-BE49-F238E27FC236}">
                  <a16:creationId xmlns:a16="http://schemas.microsoft.com/office/drawing/2014/main" id="{AA9B0B86-9085-4F05-956B-91788AFEEF4D}"/>
                </a:ext>
              </a:extLst>
            </p:cNvPr>
            <p:cNvSpPr/>
            <p:nvPr/>
          </p:nvSpPr>
          <p:spPr bwMode="auto">
            <a:xfrm>
              <a:off x="6873875" y="3492500"/>
              <a:ext cx="250825" cy="146050"/>
            </a:xfrm>
            <a:custGeom>
              <a:avLst/>
              <a:gdLst>
                <a:gd name="T0" fmla="*/ 75 w 76"/>
                <a:gd name="T1" fmla="*/ 31 h 44"/>
                <a:gd name="T2" fmla="*/ 22 w 76"/>
                <a:gd name="T3" fmla="*/ 0 h 44"/>
                <a:gd name="T4" fmla="*/ 19 w 76"/>
                <a:gd name="T5" fmla="*/ 0 h 44"/>
                <a:gd name="T6" fmla="*/ 1 w 76"/>
                <a:gd name="T7" fmla="*/ 11 h 44"/>
                <a:gd name="T8" fmla="*/ 1 w 76"/>
                <a:gd name="T9" fmla="*/ 12 h 44"/>
                <a:gd name="T10" fmla="*/ 55 w 76"/>
                <a:gd name="T11" fmla="*/ 43 h 44"/>
                <a:gd name="T12" fmla="*/ 58 w 76"/>
                <a:gd name="T13" fmla="*/ 43 h 44"/>
                <a:gd name="T14" fmla="*/ 76 w 76"/>
                <a:gd name="T15" fmla="*/ 33 h 44"/>
                <a:gd name="T16" fmla="*/ 75 w 76"/>
                <a:gd name="T17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75" y="31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4"/>
                    <a:pt x="57" y="44"/>
                    <a:pt x="58" y="4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5" y="31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9" name="îṩḻíḑé">
              <a:extLst>
                <a:ext uri="{FF2B5EF4-FFF2-40B4-BE49-F238E27FC236}">
                  <a16:creationId xmlns:a16="http://schemas.microsoft.com/office/drawing/2014/main" id="{6D088332-9848-4BD3-8F36-650B5C50ADFF}"/>
                </a:ext>
              </a:extLst>
            </p:cNvPr>
            <p:cNvSpPr/>
            <p:nvPr/>
          </p:nvSpPr>
          <p:spPr bwMode="auto">
            <a:xfrm>
              <a:off x="6110288" y="4046538"/>
              <a:ext cx="158750" cy="92075"/>
            </a:xfrm>
            <a:custGeom>
              <a:avLst/>
              <a:gdLst>
                <a:gd name="T0" fmla="*/ 25 w 48"/>
                <a:gd name="T1" fmla="*/ 0 h 28"/>
                <a:gd name="T2" fmla="*/ 22 w 48"/>
                <a:gd name="T3" fmla="*/ 0 h 28"/>
                <a:gd name="T4" fmla="*/ 0 w 48"/>
                <a:gd name="T5" fmla="*/ 13 h 28"/>
                <a:gd name="T6" fmla="*/ 0 w 48"/>
                <a:gd name="T7" fmla="*/ 15 h 28"/>
                <a:gd name="T8" fmla="*/ 23 w 48"/>
                <a:gd name="T9" fmla="*/ 27 h 28"/>
                <a:gd name="T10" fmla="*/ 26 w 48"/>
                <a:gd name="T11" fmla="*/ 27 h 28"/>
                <a:gd name="T12" fmla="*/ 48 w 48"/>
                <a:gd name="T13" fmla="*/ 15 h 28"/>
                <a:gd name="T14" fmla="*/ 47 w 48"/>
                <a:gd name="T15" fmla="*/ 13 h 28"/>
                <a:gd name="T16" fmla="*/ 25 w 4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8">
                  <a:moveTo>
                    <a:pt x="25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7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4"/>
                    <a:pt x="48" y="14"/>
                    <a:pt x="47" y="13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0" name="íṩ1iďè">
              <a:extLst>
                <a:ext uri="{FF2B5EF4-FFF2-40B4-BE49-F238E27FC236}">
                  <a16:creationId xmlns:a16="http://schemas.microsoft.com/office/drawing/2014/main" id="{6DADE554-D07C-402F-BE40-9F0995FFDB12}"/>
                </a:ext>
              </a:extLst>
            </p:cNvPr>
            <p:cNvSpPr/>
            <p:nvPr/>
          </p:nvSpPr>
          <p:spPr bwMode="auto">
            <a:xfrm>
              <a:off x="6308725" y="3921125"/>
              <a:ext cx="177800" cy="103188"/>
            </a:xfrm>
            <a:custGeom>
              <a:avLst/>
              <a:gdLst>
                <a:gd name="T0" fmla="*/ 31 w 54"/>
                <a:gd name="T1" fmla="*/ 0 h 31"/>
                <a:gd name="T2" fmla="*/ 28 w 54"/>
                <a:gd name="T3" fmla="*/ 0 h 31"/>
                <a:gd name="T4" fmla="*/ 1 w 54"/>
                <a:gd name="T5" fmla="*/ 16 h 31"/>
                <a:gd name="T6" fmla="*/ 1 w 54"/>
                <a:gd name="T7" fmla="*/ 18 h 31"/>
                <a:gd name="T8" fmla="*/ 23 w 54"/>
                <a:gd name="T9" fmla="*/ 30 h 31"/>
                <a:gd name="T10" fmla="*/ 26 w 54"/>
                <a:gd name="T11" fmla="*/ 31 h 31"/>
                <a:gd name="T12" fmla="*/ 53 w 54"/>
                <a:gd name="T13" fmla="*/ 15 h 31"/>
                <a:gd name="T14" fmla="*/ 53 w 54"/>
                <a:gd name="T15" fmla="*/ 13 h 31"/>
                <a:gd name="T16" fmla="*/ 31 w 54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1">
                  <a:moveTo>
                    <a:pt x="31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5" y="31"/>
                    <a:pt x="26" y="31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4" y="14"/>
                    <a:pt x="54" y="14"/>
                    <a:pt x="53" y="1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1" name="íślîḋe">
              <a:extLst>
                <a:ext uri="{FF2B5EF4-FFF2-40B4-BE49-F238E27FC236}">
                  <a16:creationId xmlns:a16="http://schemas.microsoft.com/office/drawing/2014/main" id="{75A4BE4B-4A01-43C6-AF22-F98757A3C292}"/>
                </a:ext>
              </a:extLst>
            </p:cNvPr>
            <p:cNvSpPr/>
            <p:nvPr/>
          </p:nvSpPr>
          <p:spPr bwMode="auto">
            <a:xfrm>
              <a:off x="5497513" y="4162425"/>
              <a:ext cx="573088" cy="328613"/>
            </a:xfrm>
            <a:custGeom>
              <a:avLst/>
              <a:gdLst>
                <a:gd name="T0" fmla="*/ 151 w 174"/>
                <a:gd name="T1" fmla="*/ 0 h 100"/>
                <a:gd name="T2" fmla="*/ 148 w 174"/>
                <a:gd name="T3" fmla="*/ 0 h 100"/>
                <a:gd name="T4" fmla="*/ 1 w 174"/>
                <a:gd name="T5" fmla="*/ 85 h 100"/>
                <a:gd name="T6" fmla="*/ 1 w 174"/>
                <a:gd name="T7" fmla="*/ 86 h 100"/>
                <a:gd name="T8" fmla="*/ 24 w 174"/>
                <a:gd name="T9" fmla="*/ 99 h 100"/>
                <a:gd name="T10" fmla="*/ 27 w 174"/>
                <a:gd name="T11" fmla="*/ 99 h 100"/>
                <a:gd name="T12" fmla="*/ 173 w 174"/>
                <a:gd name="T13" fmla="*/ 15 h 100"/>
                <a:gd name="T14" fmla="*/ 173 w 174"/>
                <a:gd name="T15" fmla="*/ 13 h 100"/>
                <a:gd name="T16" fmla="*/ 151 w 174"/>
                <a:gd name="T1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00">
                  <a:moveTo>
                    <a:pt x="151" y="0"/>
                  </a:moveTo>
                  <a:cubicBezTo>
                    <a:pt x="150" y="0"/>
                    <a:pt x="149" y="0"/>
                    <a:pt x="148" y="0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0" y="85"/>
                    <a:pt x="1" y="86"/>
                    <a:pt x="1" y="86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100"/>
                    <a:pt x="26" y="100"/>
                    <a:pt x="27" y="99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74" y="14"/>
                    <a:pt x="174" y="13"/>
                    <a:pt x="173" y="13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402" name="iṡ1iḑé">
              <a:extLst>
                <a:ext uri="{FF2B5EF4-FFF2-40B4-BE49-F238E27FC236}">
                  <a16:creationId xmlns:a16="http://schemas.microsoft.com/office/drawing/2014/main" id="{F0241E62-C17E-48D3-8419-17562DB72F0F}"/>
                </a:ext>
              </a:extLst>
            </p:cNvPr>
            <p:cNvSpPr/>
            <p:nvPr/>
          </p:nvSpPr>
          <p:spPr bwMode="auto">
            <a:xfrm>
              <a:off x="5397500" y="4456113"/>
              <a:ext cx="161925" cy="92075"/>
            </a:xfrm>
            <a:custGeom>
              <a:avLst/>
              <a:gdLst>
                <a:gd name="T0" fmla="*/ 26 w 49"/>
                <a:gd name="T1" fmla="*/ 1 h 28"/>
                <a:gd name="T2" fmla="*/ 23 w 49"/>
                <a:gd name="T3" fmla="*/ 0 h 28"/>
                <a:gd name="T4" fmla="*/ 1 w 49"/>
                <a:gd name="T5" fmla="*/ 13 h 28"/>
                <a:gd name="T6" fmla="*/ 1 w 49"/>
                <a:gd name="T7" fmla="*/ 15 h 28"/>
                <a:gd name="T8" fmla="*/ 23 w 49"/>
                <a:gd name="T9" fmla="*/ 28 h 28"/>
                <a:gd name="T10" fmla="*/ 26 w 49"/>
                <a:gd name="T11" fmla="*/ 28 h 28"/>
                <a:gd name="T12" fmla="*/ 48 w 49"/>
                <a:gd name="T13" fmla="*/ 15 h 28"/>
                <a:gd name="T14" fmla="*/ 48 w 49"/>
                <a:gd name="T15" fmla="*/ 13 h 28"/>
                <a:gd name="T16" fmla="*/ 26 w 49"/>
                <a:gd name="T1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8">
                  <a:moveTo>
                    <a:pt x="26" y="1"/>
                  </a:moveTo>
                  <a:cubicBezTo>
                    <a:pt x="25" y="0"/>
                    <a:pt x="24" y="0"/>
                    <a:pt x="23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4" y="28"/>
                    <a:pt x="26" y="28"/>
                    <a:pt x="26" y="28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49" y="14"/>
                    <a:pt x="48" y="13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3" name="íṩļiḋé">
              <a:extLst>
                <a:ext uri="{FF2B5EF4-FFF2-40B4-BE49-F238E27FC236}">
                  <a16:creationId xmlns:a16="http://schemas.microsoft.com/office/drawing/2014/main" id="{9FD9FF69-1486-47E3-908E-627D82141F61}"/>
                </a:ext>
              </a:extLst>
            </p:cNvPr>
            <p:cNvSpPr/>
            <p:nvPr/>
          </p:nvSpPr>
          <p:spPr bwMode="auto">
            <a:xfrm>
              <a:off x="6008688" y="4102100"/>
              <a:ext cx="161925" cy="93663"/>
            </a:xfrm>
            <a:custGeom>
              <a:avLst/>
              <a:gdLst>
                <a:gd name="T0" fmla="*/ 26 w 49"/>
                <a:gd name="T1" fmla="*/ 1 h 28"/>
                <a:gd name="T2" fmla="*/ 23 w 49"/>
                <a:gd name="T3" fmla="*/ 1 h 28"/>
                <a:gd name="T4" fmla="*/ 1 w 49"/>
                <a:gd name="T5" fmla="*/ 13 h 28"/>
                <a:gd name="T6" fmla="*/ 1 w 49"/>
                <a:gd name="T7" fmla="*/ 15 h 28"/>
                <a:gd name="T8" fmla="*/ 23 w 49"/>
                <a:gd name="T9" fmla="*/ 28 h 28"/>
                <a:gd name="T10" fmla="*/ 26 w 49"/>
                <a:gd name="T11" fmla="*/ 28 h 28"/>
                <a:gd name="T12" fmla="*/ 48 w 49"/>
                <a:gd name="T13" fmla="*/ 15 h 28"/>
                <a:gd name="T14" fmla="*/ 48 w 49"/>
                <a:gd name="T15" fmla="*/ 13 h 28"/>
                <a:gd name="T16" fmla="*/ 26 w 49"/>
                <a:gd name="T1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8">
                  <a:moveTo>
                    <a:pt x="26" y="1"/>
                  </a:moveTo>
                  <a:cubicBezTo>
                    <a:pt x="25" y="0"/>
                    <a:pt x="24" y="0"/>
                    <a:pt x="23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4" y="28"/>
                    <a:pt x="26" y="28"/>
                    <a:pt x="26" y="28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49" y="14"/>
                    <a:pt x="48" y="13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4" name="ïṩḷíďè">
              <a:extLst>
                <a:ext uri="{FF2B5EF4-FFF2-40B4-BE49-F238E27FC236}">
                  <a16:creationId xmlns:a16="http://schemas.microsoft.com/office/drawing/2014/main" id="{52A7451E-47AE-4D94-B0BF-F7F1FC91A591}"/>
                </a:ext>
              </a:extLst>
            </p:cNvPr>
            <p:cNvSpPr/>
            <p:nvPr/>
          </p:nvSpPr>
          <p:spPr bwMode="auto">
            <a:xfrm>
              <a:off x="5299075" y="4511675"/>
              <a:ext cx="161925" cy="95250"/>
            </a:xfrm>
            <a:custGeom>
              <a:avLst/>
              <a:gdLst>
                <a:gd name="T0" fmla="*/ 26 w 49"/>
                <a:gd name="T1" fmla="*/ 1 h 29"/>
                <a:gd name="T2" fmla="*/ 23 w 49"/>
                <a:gd name="T3" fmla="*/ 1 h 29"/>
                <a:gd name="T4" fmla="*/ 1 w 49"/>
                <a:gd name="T5" fmla="*/ 13 h 29"/>
                <a:gd name="T6" fmla="*/ 1 w 49"/>
                <a:gd name="T7" fmla="*/ 15 h 29"/>
                <a:gd name="T8" fmla="*/ 23 w 49"/>
                <a:gd name="T9" fmla="*/ 28 h 29"/>
                <a:gd name="T10" fmla="*/ 26 w 49"/>
                <a:gd name="T11" fmla="*/ 28 h 29"/>
                <a:gd name="T12" fmla="*/ 48 w 49"/>
                <a:gd name="T13" fmla="*/ 15 h 29"/>
                <a:gd name="T14" fmla="*/ 48 w 49"/>
                <a:gd name="T15" fmla="*/ 14 h 29"/>
                <a:gd name="T16" fmla="*/ 26 w 49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9">
                  <a:moveTo>
                    <a:pt x="26" y="1"/>
                  </a:moveTo>
                  <a:cubicBezTo>
                    <a:pt x="25" y="0"/>
                    <a:pt x="24" y="0"/>
                    <a:pt x="23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4" y="28"/>
                    <a:pt x="25" y="29"/>
                    <a:pt x="26" y="28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49" y="14"/>
                    <a:pt x="48" y="14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5" name="ïṧ1ïḍê">
              <a:extLst>
                <a:ext uri="{FF2B5EF4-FFF2-40B4-BE49-F238E27FC236}">
                  <a16:creationId xmlns:a16="http://schemas.microsoft.com/office/drawing/2014/main" id="{D5C0B894-3ACE-4EAD-8333-F597F7F3E68E}"/>
                </a:ext>
              </a:extLst>
            </p:cNvPr>
            <p:cNvSpPr/>
            <p:nvPr/>
          </p:nvSpPr>
          <p:spPr bwMode="auto">
            <a:xfrm>
              <a:off x="6210300" y="3987800"/>
              <a:ext cx="158750" cy="92075"/>
            </a:xfrm>
            <a:custGeom>
              <a:avLst/>
              <a:gdLst>
                <a:gd name="T0" fmla="*/ 25 w 48"/>
                <a:gd name="T1" fmla="*/ 1 h 28"/>
                <a:gd name="T2" fmla="*/ 22 w 48"/>
                <a:gd name="T3" fmla="*/ 1 h 28"/>
                <a:gd name="T4" fmla="*/ 0 w 48"/>
                <a:gd name="T5" fmla="*/ 13 h 28"/>
                <a:gd name="T6" fmla="*/ 1 w 48"/>
                <a:gd name="T7" fmla="*/ 15 h 28"/>
                <a:gd name="T8" fmla="*/ 23 w 48"/>
                <a:gd name="T9" fmla="*/ 28 h 28"/>
                <a:gd name="T10" fmla="*/ 26 w 48"/>
                <a:gd name="T11" fmla="*/ 28 h 28"/>
                <a:gd name="T12" fmla="*/ 48 w 48"/>
                <a:gd name="T13" fmla="*/ 15 h 28"/>
                <a:gd name="T14" fmla="*/ 47 w 48"/>
                <a:gd name="T15" fmla="*/ 14 h 28"/>
                <a:gd name="T16" fmla="*/ 25 w 48"/>
                <a:gd name="T1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8">
                  <a:moveTo>
                    <a:pt x="25" y="1"/>
                  </a:moveTo>
                  <a:cubicBezTo>
                    <a:pt x="24" y="0"/>
                    <a:pt x="23" y="0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4"/>
                    <a:pt x="47" y="14"/>
                  </a:cubicBezTo>
                  <a:lnTo>
                    <a:pt x="25" y="1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6" name="işḷïḋê">
              <a:extLst>
                <a:ext uri="{FF2B5EF4-FFF2-40B4-BE49-F238E27FC236}">
                  <a16:creationId xmlns:a16="http://schemas.microsoft.com/office/drawing/2014/main" id="{476C4808-D814-4093-8B4A-E498C80F6900}"/>
                </a:ext>
              </a:extLst>
            </p:cNvPr>
            <p:cNvSpPr/>
            <p:nvPr/>
          </p:nvSpPr>
          <p:spPr bwMode="auto">
            <a:xfrm>
              <a:off x="6529388" y="3810000"/>
              <a:ext cx="149225" cy="85725"/>
            </a:xfrm>
            <a:custGeom>
              <a:avLst/>
              <a:gdLst>
                <a:gd name="T0" fmla="*/ 22 w 45"/>
                <a:gd name="T1" fmla="*/ 1 h 26"/>
                <a:gd name="T2" fmla="*/ 19 w 45"/>
                <a:gd name="T3" fmla="*/ 1 h 26"/>
                <a:gd name="T4" fmla="*/ 1 w 45"/>
                <a:gd name="T5" fmla="*/ 11 h 26"/>
                <a:gd name="T6" fmla="*/ 1 w 45"/>
                <a:gd name="T7" fmla="*/ 13 h 26"/>
                <a:gd name="T8" fmla="*/ 23 w 45"/>
                <a:gd name="T9" fmla="*/ 26 h 26"/>
                <a:gd name="T10" fmla="*/ 26 w 45"/>
                <a:gd name="T11" fmla="*/ 26 h 26"/>
                <a:gd name="T12" fmla="*/ 44 w 45"/>
                <a:gd name="T13" fmla="*/ 16 h 26"/>
                <a:gd name="T14" fmla="*/ 44 w 45"/>
                <a:gd name="T15" fmla="*/ 14 h 26"/>
                <a:gd name="T16" fmla="*/ 22 w 45"/>
                <a:gd name="T1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2" y="1"/>
                  </a:moveTo>
                  <a:cubicBezTo>
                    <a:pt x="21" y="1"/>
                    <a:pt x="19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5" y="26"/>
                    <a:pt x="26" y="2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4"/>
                    <a:pt x="44" y="14"/>
                  </a:cubicBezTo>
                  <a:lnTo>
                    <a:pt x="22" y="1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7" name="ïşļídè">
              <a:extLst>
                <a:ext uri="{FF2B5EF4-FFF2-40B4-BE49-F238E27FC236}">
                  <a16:creationId xmlns:a16="http://schemas.microsoft.com/office/drawing/2014/main" id="{0835E104-F1BD-4191-B098-5A4D8AD695D9}"/>
                </a:ext>
              </a:extLst>
            </p:cNvPr>
            <p:cNvSpPr/>
            <p:nvPr/>
          </p:nvSpPr>
          <p:spPr bwMode="auto">
            <a:xfrm>
              <a:off x="6700838" y="3592513"/>
              <a:ext cx="149225" cy="85725"/>
            </a:xfrm>
            <a:custGeom>
              <a:avLst/>
              <a:gdLst>
                <a:gd name="T0" fmla="*/ 26 w 45"/>
                <a:gd name="T1" fmla="*/ 25 h 26"/>
                <a:gd name="T2" fmla="*/ 44 w 45"/>
                <a:gd name="T3" fmla="*/ 15 h 26"/>
                <a:gd name="T4" fmla="*/ 44 w 45"/>
                <a:gd name="T5" fmla="*/ 13 h 26"/>
                <a:gd name="T6" fmla="*/ 21 w 45"/>
                <a:gd name="T7" fmla="*/ 0 h 26"/>
                <a:gd name="T8" fmla="*/ 19 w 45"/>
                <a:gd name="T9" fmla="*/ 0 h 26"/>
                <a:gd name="T10" fmla="*/ 1 w 45"/>
                <a:gd name="T11" fmla="*/ 11 h 26"/>
                <a:gd name="T12" fmla="*/ 1 w 45"/>
                <a:gd name="T13" fmla="*/ 12 h 26"/>
                <a:gd name="T14" fmla="*/ 23 w 45"/>
                <a:gd name="T15" fmla="*/ 25 h 26"/>
                <a:gd name="T16" fmla="*/ 26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8" name="íṩḷíďe">
              <a:extLst>
                <a:ext uri="{FF2B5EF4-FFF2-40B4-BE49-F238E27FC236}">
                  <a16:creationId xmlns:a16="http://schemas.microsoft.com/office/drawing/2014/main" id="{96B52A0E-5BE7-4F0B-B448-2871997FB2DE}"/>
                </a:ext>
              </a:extLst>
            </p:cNvPr>
            <p:cNvSpPr/>
            <p:nvPr/>
          </p:nvSpPr>
          <p:spPr bwMode="auto">
            <a:xfrm>
              <a:off x="6302375" y="3581400"/>
              <a:ext cx="147638" cy="82550"/>
            </a:xfrm>
            <a:custGeom>
              <a:avLst/>
              <a:gdLst>
                <a:gd name="T0" fmla="*/ 26 w 45"/>
                <a:gd name="T1" fmla="*/ 25 h 25"/>
                <a:gd name="T2" fmla="*/ 44 w 45"/>
                <a:gd name="T3" fmla="*/ 15 h 25"/>
                <a:gd name="T4" fmla="*/ 44 w 45"/>
                <a:gd name="T5" fmla="*/ 13 h 25"/>
                <a:gd name="T6" fmla="*/ 22 w 45"/>
                <a:gd name="T7" fmla="*/ 0 h 25"/>
                <a:gd name="T8" fmla="*/ 19 w 45"/>
                <a:gd name="T9" fmla="*/ 0 h 25"/>
                <a:gd name="T10" fmla="*/ 1 w 45"/>
                <a:gd name="T11" fmla="*/ 10 h 25"/>
                <a:gd name="T12" fmla="*/ 1 w 45"/>
                <a:gd name="T13" fmla="*/ 12 h 25"/>
                <a:gd name="T14" fmla="*/ 23 w 45"/>
                <a:gd name="T15" fmla="*/ 25 h 25"/>
                <a:gd name="T16" fmla="*/ 26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3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9" name="iṡlîḍè">
              <a:extLst>
                <a:ext uri="{FF2B5EF4-FFF2-40B4-BE49-F238E27FC236}">
                  <a16:creationId xmlns:a16="http://schemas.microsoft.com/office/drawing/2014/main" id="{E501EAEE-B4C1-46A9-8573-42A106468B2D}"/>
                </a:ext>
              </a:extLst>
            </p:cNvPr>
            <p:cNvSpPr/>
            <p:nvPr/>
          </p:nvSpPr>
          <p:spPr bwMode="auto">
            <a:xfrm>
              <a:off x="6124575" y="3859213"/>
              <a:ext cx="257175" cy="150813"/>
            </a:xfrm>
            <a:custGeom>
              <a:avLst/>
              <a:gdLst>
                <a:gd name="T0" fmla="*/ 26 w 78"/>
                <a:gd name="T1" fmla="*/ 46 h 46"/>
                <a:gd name="T2" fmla="*/ 78 w 78"/>
                <a:gd name="T3" fmla="*/ 16 h 46"/>
                <a:gd name="T4" fmla="*/ 77 w 78"/>
                <a:gd name="T5" fmla="*/ 14 h 46"/>
                <a:gd name="T6" fmla="*/ 55 w 78"/>
                <a:gd name="T7" fmla="*/ 1 h 46"/>
                <a:gd name="T8" fmla="*/ 52 w 78"/>
                <a:gd name="T9" fmla="*/ 1 h 46"/>
                <a:gd name="T10" fmla="*/ 0 w 78"/>
                <a:gd name="T11" fmla="*/ 31 h 46"/>
                <a:gd name="T12" fmla="*/ 0 w 78"/>
                <a:gd name="T13" fmla="*/ 33 h 46"/>
                <a:gd name="T14" fmla="*/ 23 w 78"/>
                <a:gd name="T15" fmla="*/ 45 h 46"/>
                <a:gd name="T16" fmla="*/ 26 w 78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6">
                  <a:moveTo>
                    <a:pt x="26" y="46"/>
                  </a:move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4"/>
                    <a:pt x="77" y="1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3" y="0"/>
                    <a:pt x="52" y="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6"/>
                    <a:pt x="25" y="46"/>
                    <a:pt x="26" y="46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0" name="îṧľïḓé">
              <a:extLst>
                <a:ext uri="{FF2B5EF4-FFF2-40B4-BE49-F238E27FC236}">
                  <a16:creationId xmlns:a16="http://schemas.microsoft.com/office/drawing/2014/main" id="{EC04BD28-31CA-4118-B804-8A37C0556266}"/>
                </a:ext>
              </a:extLst>
            </p:cNvPr>
            <p:cNvSpPr/>
            <p:nvPr/>
          </p:nvSpPr>
          <p:spPr bwMode="auto">
            <a:xfrm>
              <a:off x="6615113" y="3641725"/>
              <a:ext cx="149225" cy="85725"/>
            </a:xfrm>
            <a:custGeom>
              <a:avLst/>
              <a:gdLst>
                <a:gd name="T0" fmla="*/ 23 w 45"/>
                <a:gd name="T1" fmla="*/ 25 h 26"/>
                <a:gd name="T2" fmla="*/ 26 w 45"/>
                <a:gd name="T3" fmla="*/ 25 h 26"/>
                <a:gd name="T4" fmla="*/ 44 w 45"/>
                <a:gd name="T5" fmla="*/ 15 h 26"/>
                <a:gd name="T6" fmla="*/ 44 w 45"/>
                <a:gd name="T7" fmla="*/ 13 h 26"/>
                <a:gd name="T8" fmla="*/ 21 w 45"/>
                <a:gd name="T9" fmla="*/ 1 h 26"/>
                <a:gd name="T10" fmla="*/ 18 w 45"/>
                <a:gd name="T11" fmla="*/ 0 h 26"/>
                <a:gd name="T12" fmla="*/ 1 w 45"/>
                <a:gd name="T13" fmla="*/ 11 h 26"/>
                <a:gd name="T14" fmla="*/ 1 w 45"/>
                <a:gd name="T15" fmla="*/ 12 h 26"/>
                <a:gd name="T16" fmla="*/ 23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3" y="25"/>
                  </a:move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4" y="14"/>
                    <a:pt x="44" y="1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1" name="ï$ḻíďé">
              <a:extLst>
                <a:ext uri="{FF2B5EF4-FFF2-40B4-BE49-F238E27FC236}">
                  <a16:creationId xmlns:a16="http://schemas.microsoft.com/office/drawing/2014/main" id="{4AA6EF63-5A12-456F-AAE7-52E08999C285}"/>
                </a:ext>
              </a:extLst>
            </p:cNvPr>
            <p:cNvSpPr/>
            <p:nvPr/>
          </p:nvSpPr>
          <p:spPr bwMode="auto">
            <a:xfrm>
              <a:off x="6510338" y="3581400"/>
              <a:ext cx="147638" cy="82550"/>
            </a:xfrm>
            <a:custGeom>
              <a:avLst/>
              <a:gdLst>
                <a:gd name="T0" fmla="*/ 26 w 45"/>
                <a:gd name="T1" fmla="*/ 25 h 25"/>
                <a:gd name="T2" fmla="*/ 44 w 45"/>
                <a:gd name="T3" fmla="*/ 15 h 25"/>
                <a:gd name="T4" fmla="*/ 44 w 45"/>
                <a:gd name="T5" fmla="*/ 13 h 25"/>
                <a:gd name="T6" fmla="*/ 22 w 45"/>
                <a:gd name="T7" fmla="*/ 0 h 25"/>
                <a:gd name="T8" fmla="*/ 19 w 45"/>
                <a:gd name="T9" fmla="*/ 0 h 25"/>
                <a:gd name="T10" fmla="*/ 1 w 45"/>
                <a:gd name="T11" fmla="*/ 10 h 25"/>
                <a:gd name="T12" fmla="*/ 1 w 45"/>
                <a:gd name="T13" fmla="*/ 12 h 25"/>
                <a:gd name="T14" fmla="*/ 23 w 45"/>
                <a:gd name="T15" fmla="*/ 25 h 25"/>
                <a:gd name="T16" fmla="*/ 26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6" y="25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2" name="ïṥlîḋe">
              <a:extLst>
                <a:ext uri="{FF2B5EF4-FFF2-40B4-BE49-F238E27FC236}">
                  <a16:creationId xmlns:a16="http://schemas.microsoft.com/office/drawing/2014/main" id="{6DFABDAE-6B7E-429A-97E0-99BBC5E570DA}"/>
                </a:ext>
              </a:extLst>
            </p:cNvPr>
            <p:cNvSpPr/>
            <p:nvPr/>
          </p:nvSpPr>
          <p:spPr bwMode="auto">
            <a:xfrm>
              <a:off x="6035675" y="3975100"/>
              <a:ext cx="147638" cy="85725"/>
            </a:xfrm>
            <a:custGeom>
              <a:avLst/>
              <a:gdLst>
                <a:gd name="T0" fmla="*/ 27 w 45"/>
                <a:gd name="T1" fmla="*/ 26 h 26"/>
                <a:gd name="T2" fmla="*/ 44 w 45"/>
                <a:gd name="T3" fmla="*/ 15 h 26"/>
                <a:gd name="T4" fmla="*/ 44 w 45"/>
                <a:gd name="T5" fmla="*/ 14 h 26"/>
                <a:gd name="T6" fmla="*/ 22 w 45"/>
                <a:gd name="T7" fmla="*/ 1 h 26"/>
                <a:gd name="T8" fmla="*/ 19 w 45"/>
                <a:gd name="T9" fmla="*/ 1 h 26"/>
                <a:gd name="T10" fmla="*/ 1 w 45"/>
                <a:gd name="T11" fmla="*/ 11 h 26"/>
                <a:gd name="T12" fmla="*/ 1 w 45"/>
                <a:gd name="T13" fmla="*/ 13 h 26"/>
                <a:gd name="T14" fmla="*/ 24 w 45"/>
                <a:gd name="T15" fmla="*/ 25 h 26"/>
                <a:gd name="T16" fmla="*/ 27 w 45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7" y="26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1" y="12"/>
                    <a:pt x="1" y="1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6"/>
                    <a:pt x="26" y="26"/>
                    <a:pt x="27" y="26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3" name="iṣľídè">
              <a:extLst>
                <a:ext uri="{FF2B5EF4-FFF2-40B4-BE49-F238E27FC236}">
                  <a16:creationId xmlns:a16="http://schemas.microsoft.com/office/drawing/2014/main" id="{ABA365FA-FB9F-498C-BA31-634971A44257}"/>
                </a:ext>
              </a:extLst>
            </p:cNvPr>
            <p:cNvSpPr/>
            <p:nvPr/>
          </p:nvSpPr>
          <p:spPr bwMode="auto">
            <a:xfrm>
              <a:off x="6424613" y="3749675"/>
              <a:ext cx="147638" cy="85725"/>
            </a:xfrm>
            <a:custGeom>
              <a:avLst/>
              <a:gdLst>
                <a:gd name="T0" fmla="*/ 23 w 45"/>
                <a:gd name="T1" fmla="*/ 25 h 26"/>
                <a:gd name="T2" fmla="*/ 26 w 45"/>
                <a:gd name="T3" fmla="*/ 26 h 26"/>
                <a:gd name="T4" fmla="*/ 44 w 45"/>
                <a:gd name="T5" fmla="*/ 15 h 26"/>
                <a:gd name="T6" fmla="*/ 44 w 45"/>
                <a:gd name="T7" fmla="*/ 14 h 26"/>
                <a:gd name="T8" fmla="*/ 22 w 45"/>
                <a:gd name="T9" fmla="*/ 1 h 26"/>
                <a:gd name="T10" fmla="*/ 19 w 45"/>
                <a:gd name="T11" fmla="*/ 1 h 26"/>
                <a:gd name="T12" fmla="*/ 1 w 45"/>
                <a:gd name="T13" fmla="*/ 11 h 26"/>
                <a:gd name="T14" fmla="*/ 1 w 45"/>
                <a:gd name="T15" fmla="*/ 13 h 26"/>
                <a:gd name="T16" fmla="*/ 23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3" y="25"/>
                  </a:moveTo>
                  <a:cubicBezTo>
                    <a:pt x="24" y="26"/>
                    <a:pt x="26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4" name="îṩḷïḓe">
              <a:extLst>
                <a:ext uri="{FF2B5EF4-FFF2-40B4-BE49-F238E27FC236}">
                  <a16:creationId xmlns:a16="http://schemas.microsoft.com/office/drawing/2014/main" id="{21B493A8-AE13-40CF-9069-A70DE8D472FD}"/>
                </a:ext>
              </a:extLst>
            </p:cNvPr>
            <p:cNvSpPr/>
            <p:nvPr/>
          </p:nvSpPr>
          <p:spPr bwMode="auto">
            <a:xfrm>
              <a:off x="5605463" y="4221163"/>
              <a:ext cx="149225" cy="85725"/>
            </a:xfrm>
            <a:custGeom>
              <a:avLst/>
              <a:gdLst>
                <a:gd name="T0" fmla="*/ 26 w 45"/>
                <a:gd name="T1" fmla="*/ 26 h 26"/>
                <a:gd name="T2" fmla="*/ 44 w 45"/>
                <a:gd name="T3" fmla="*/ 16 h 26"/>
                <a:gd name="T4" fmla="*/ 44 w 45"/>
                <a:gd name="T5" fmla="*/ 14 h 26"/>
                <a:gd name="T6" fmla="*/ 22 w 45"/>
                <a:gd name="T7" fmla="*/ 1 h 26"/>
                <a:gd name="T8" fmla="*/ 19 w 45"/>
                <a:gd name="T9" fmla="*/ 1 h 26"/>
                <a:gd name="T10" fmla="*/ 1 w 45"/>
                <a:gd name="T11" fmla="*/ 11 h 26"/>
                <a:gd name="T12" fmla="*/ 1 w 45"/>
                <a:gd name="T13" fmla="*/ 13 h 26"/>
                <a:gd name="T14" fmla="*/ 23 w 45"/>
                <a:gd name="T15" fmla="*/ 26 h 26"/>
                <a:gd name="T16" fmla="*/ 26 w 45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6"/>
                  </a:move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0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6" y="26"/>
                    <a:pt x="26" y="26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5" name="îṣļídè">
              <a:extLst>
                <a:ext uri="{FF2B5EF4-FFF2-40B4-BE49-F238E27FC236}">
                  <a16:creationId xmlns:a16="http://schemas.microsoft.com/office/drawing/2014/main" id="{97B4BC1E-361C-4DB5-982C-3869AB0DC781}"/>
                </a:ext>
              </a:extLst>
            </p:cNvPr>
            <p:cNvSpPr/>
            <p:nvPr/>
          </p:nvSpPr>
          <p:spPr bwMode="auto">
            <a:xfrm>
              <a:off x="5691188" y="4171950"/>
              <a:ext cx="149225" cy="85725"/>
            </a:xfrm>
            <a:custGeom>
              <a:avLst/>
              <a:gdLst>
                <a:gd name="T0" fmla="*/ 26 w 45"/>
                <a:gd name="T1" fmla="*/ 26 h 26"/>
                <a:gd name="T2" fmla="*/ 44 w 45"/>
                <a:gd name="T3" fmla="*/ 15 h 26"/>
                <a:gd name="T4" fmla="*/ 44 w 45"/>
                <a:gd name="T5" fmla="*/ 14 h 26"/>
                <a:gd name="T6" fmla="*/ 22 w 45"/>
                <a:gd name="T7" fmla="*/ 1 h 26"/>
                <a:gd name="T8" fmla="*/ 19 w 45"/>
                <a:gd name="T9" fmla="*/ 1 h 26"/>
                <a:gd name="T10" fmla="*/ 1 w 45"/>
                <a:gd name="T11" fmla="*/ 11 h 26"/>
                <a:gd name="T12" fmla="*/ 1 w 45"/>
                <a:gd name="T13" fmla="*/ 13 h 26"/>
                <a:gd name="T14" fmla="*/ 23 w 45"/>
                <a:gd name="T15" fmla="*/ 26 h 26"/>
                <a:gd name="T16" fmla="*/ 26 w 45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6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6" y="26"/>
                    <a:pt x="26" y="26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6" name="íşliḍê">
              <a:extLst>
                <a:ext uri="{FF2B5EF4-FFF2-40B4-BE49-F238E27FC236}">
                  <a16:creationId xmlns:a16="http://schemas.microsoft.com/office/drawing/2014/main" id="{E19A0058-02C8-4D01-B794-8CE3A19A177B}"/>
                </a:ext>
              </a:extLst>
            </p:cNvPr>
            <p:cNvSpPr/>
            <p:nvPr/>
          </p:nvSpPr>
          <p:spPr bwMode="auto">
            <a:xfrm>
              <a:off x="5519738" y="4270375"/>
              <a:ext cx="149225" cy="85725"/>
            </a:xfrm>
            <a:custGeom>
              <a:avLst/>
              <a:gdLst>
                <a:gd name="T0" fmla="*/ 26 w 45"/>
                <a:gd name="T1" fmla="*/ 26 h 26"/>
                <a:gd name="T2" fmla="*/ 44 w 45"/>
                <a:gd name="T3" fmla="*/ 16 h 26"/>
                <a:gd name="T4" fmla="*/ 44 w 45"/>
                <a:gd name="T5" fmla="*/ 14 h 26"/>
                <a:gd name="T6" fmla="*/ 22 w 45"/>
                <a:gd name="T7" fmla="*/ 1 h 26"/>
                <a:gd name="T8" fmla="*/ 19 w 45"/>
                <a:gd name="T9" fmla="*/ 1 h 26"/>
                <a:gd name="T10" fmla="*/ 1 w 45"/>
                <a:gd name="T11" fmla="*/ 11 h 26"/>
                <a:gd name="T12" fmla="*/ 1 w 45"/>
                <a:gd name="T13" fmla="*/ 13 h 26"/>
                <a:gd name="T14" fmla="*/ 23 w 45"/>
                <a:gd name="T15" fmla="*/ 26 h 26"/>
                <a:gd name="T16" fmla="*/ 26 w 45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6"/>
                  </a:move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0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6" y="26"/>
                    <a:pt x="26" y="26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7" name="ísļiḑè">
              <a:extLst>
                <a:ext uri="{FF2B5EF4-FFF2-40B4-BE49-F238E27FC236}">
                  <a16:creationId xmlns:a16="http://schemas.microsoft.com/office/drawing/2014/main" id="{1EA352FB-157E-4F40-AA01-73DE9D218E1E}"/>
                </a:ext>
              </a:extLst>
            </p:cNvPr>
            <p:cNvSpPr/>
            <p:nvPr/>
          </p:nvSpPr>
          <p:spPr bwMode="auto">
            <a:xfrm>
              <a:off x="5862638" y="4073525"/>
              <a:ext cx="149225" cy="85725"/>
            </a:xfrm>
            <a:custGeom>
              <a:avLst/>
              <a:gdLst>
                <a:gd name="T0" fmla="*/ 26 w 45"/>
                <a:gd name="T1" fmla="*/ 26 h 26"/>
                <a:gd name="T2" fmla="*/ 44 w 45"/>
                <a:gd name="T3" fmla="*/ 15 h 26"/>
                <a:gd name="T4" fmla="*/ 44 w 45"/>
                <a:gd name="T5" fmla="*/ 14 h 26"/>
                <a:gd name="T6" fmla="*/ 22 w 45"/>
                <a:gd name="T7" fmla="*/ 1 h 26"/>
                <a:gd name="T8" fmla="*/ 19 w 45"/>
                <a:gd name="T9" fmla="*/ 1 h 26"/>
                <a:gd name="T10" fmla="*/ 1 w 45"/>
                <a:gd name="T11" fmla="*/ 11 h 26"/>
                <a:gd name="T12" fmla="*/ 1 w 45"/>
                <a:gd name="T13" fmla="*/ 13 h 26"/>
                <a:gd name="T14" fmla="*/ 24 w 45"/>
                <a:gd name="T15" fmla="*/ 26 h 26"/>
                <a:gd name="T16" fmla="*/ 26 w 45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6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6" y="26"/>
                    <a:pt x="26" y="26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8" name="ïṡliḑé">
              <a:extLst>
                <a:ext uri="{FF2B5EF4-FFF2-40B4-BE49-F238E27FC236}">
                  <a16:creationId xmlns:a16="http://schemas.microsoft.com/office/drawing/2014/main" id="{A3F9818B-3117-4DD1-8E14-715C853A479E}"/>
                </a:ext>
              </a:extLst>
            </p:cNvPr>
            <p:cNvSpPr/>
            <p:nvPr/>
          </p:nvSpPr>
          <p:spPr bwMode="auto">
            <a:xfrm>
              <a:off x="5776913" y="4122738"/>
              <a:ext cx="149225" cy="85725"/>
            </a:xfrm>
            <a:custGeom>
              <a:avLst/>
              <a:gdLst>
                <a:gd name="T0" fmla="*/ 26 w 45"/>
                <a:gd name="T1" fmla="*/ 26 h 26"/>
                <a:gd name="T2" fmla="*/ 44 w 45"/>
                <a:gd name="T3" fmla="*/ 15 h 26"/>
                <a:gd name="T4" fmla="*/ 44 w 45"/>
                <a:gd name="T5" fmla="*/ 14 h 26"/>
                <a:gd name="T6" fmla="*/ 22 w 45"/>
                <a:gd name="T7" fmla="*/ 1 h 26"/>
                <a:gd name="T8" fmla="*/ 19 w 45"/>
                <a:gd name="T9" fmla="*/ 1 h 26"/>
                <a:gd name="T10" fmla="*/ 1 w 45"/>
                <a:gd name="T11" fmla="*/ 11 h 26"/>
                <a:gd name="T12" fmla="*/ 1 w 45"/>
                <a:gd name="T13" fmla="*/ 13 h 26"/>
                <a:gd name="T14" fmla="*/ 23 w 45"/>
                <a:gd name="T15" fmla="*/ 26 h 26"/>
                <a:gd name="T16" fmla="*/ 26 w 45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6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6" y="26"/>
                    <a:pt x="26" y="26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9" name="iśḷiḍè">
              <a:extLst>
                <a:ext uri="{FF2B5EF4-FFF2-40B4-BE49-F238E27FC236}">
                  <a16:creationId xmlns:a16="http://schemas.microsoft.com/office/drawing/2014/main" id="{29A2203D-ACA7-4D80-B65D-E61CDE8EBB88}"/>
                </a:ext>
              </a:extLst>
            </p:cNvPr>
            <p:cNvSpPr/>
            <p:nvPr/>
          </p:nvSpPr>
          <p:spPr bwMode="auto">
            <a:xfrm>
              <a:off x="5949950" y="4024313"/>
              <a:ext cx="147638" cy="85725"/>
            </a:xfrm>
            <a:custGeom>
              <a:avLst/>
              <a:gdLst>
                <a:gd name="T0" fmla="*/ 27 w 45"/>
                <a:gd name="T1" fmla="*/ 26 h 26"/>
                <a:gd name="T2" fmla="*/ 44 w 45"/>
                <a:gd name="T3" fmla="*/ 15 h 26"/>
                <a:gd name="T4" fmla="*/ 44 w 45"/>
                <a:gd name="T5" fmla="*/ 14 h 26"/>
                <a:gd name="T6" fmla="*/ 22 w 45"/>
                <a:gd name="T7" fmla="*/ 1 h 26"/>
                <a:gd name="T8" fmla="*/ 19 w 45"/>
                <a:gd name="T9" fmla="*/ 1 h 26"/>
                <a:gd name="T10" fmla="*/ 1 w 45"/>
                <a:gd name="T11" fmla="*/ 11 h 26"/>
                <a:gd name="T12" fmla="*/ 1 w 45"/>
                <a:gd name="T13" fmla="*/ 13 h 26"/>
                <a:gd name="T14" fmla="*/ 24 w 45"/>
                <a:gd name="T15" fmla="*/ 26 h 26"/>
                <a:gd name="T16" fmla="*/ 27 w 45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7" y="26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1" y="12"/>
                    <a:pt x="1" y="13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6" y="26"/>
                    <a:pt x="27" y="26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0" name="îşľïḓe">
              <a:extLst>
                <a:ext uri="{FF2B5EF4-FFF2-40B4-BE49-F238E27FC236}">
                  <a16:creationId xmlns:a16="http://schemas.microsoft.com/office/drawing/2014/main" id="{43413DE6-6C94-41BF-857B-C7240BA1C984}"/>
                </a:ext>
              </a:extLst>
            </p:cNvPr>
            <p:cNvSpPr/>
            <p:nvPr/>
          </p:nvSpPr>
          <p:spPr bwMode="auto">
            <a:xfrm>
              <a:off x="5899150" y="3546475"/>
              <a:ext cx="149225" cy="85725"/>
            </a:xfrm>
            <a:custGeom>
              <a:avLst/>
              <a:gdLst>
                <a:gd name="T0" fmla="*/ 23 w 45"/>
                <a:gd name="T1" fmla="*/ 25 h 26"/>
                <a:gd name="T2" fmla="*/ 26 w 45"/>
                <a:gd name="T3" fmla="*/ 26 h 26"/>
                <a:gd name="T4" fmla="*/ 44 w 45"/>
                <a:gd name="T5" fmla="*/ 15 h 26"/>
                <a:gd name="T6" fmla="*/ 44 w 45"/>
                <a:gd name="T7" fmla="*/ 14 h 26"/>
                <a:gd name="T8" fmla="*/ 21 w 45"/>
                <a:gd name="T9" fmla="*/ 1 h 26"/>
                <a:gd name="T10" fmla="*/ 18 w 45"/>
                <a:gd name="T11" fmla="*/ 1 h 26"/>
                <a:gd name="T12" fmla="*/ 1 w 45"/>
                <a:gd name="T13" fmla="*/ 11 h 26"/>
                <a:gd name="T14" fmla="*/ 1 w 45"/>
                <a:gd name="T15" fmla="*/ 13 h 26"/>
                <a:gd name="T16" fmla="*/ 23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3" y="25"/>
                  </a:moveTo>
                  <a:cubicBezTo>
                    <a:pt x="24" y="26"/>
                    <a:pt x="25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4" y="14"/>
                    <a:pt x="44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19" y="0"/>
                    <a:pt x="18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1" name="iṩļïḋe">
              <a:extLst>
                <a:ext uri="{FF2B5EF4-FFF2-40B4-BE49-F238E27FC236}">
                  <a16:creationId xmlns:a16="http://schemas.microsoft.com/office/drawing/2014/main" id="{36C04FA5-59A2-4774-8642-C1900759C827}"/>
                </a:ext>
              </a:extLst>
            </p:cNvPr>
            <p:cNvSpPr/>
            <p:nvPr/>
          </p:nvSpPr>
          <p:spPr bwMode="auto">
            <a:xfrm>
              <a:off x="6070600" y="3446463"/>
              <a:ext cx="149225" cy="85725"/>
            </a:xfrm>
            <a:custGeom>
              <a:avLst/>
              <a:gdLst>
                <a:gd name="T0" fmla="*/ 23 w 45"/>
                <a:gd name="T1" fmla="*/ 25 h 26"/>
                <a:gd name="T2" fmla="*/ 26 w 45"/>
                <a:gd name="T3" fmla="*/ 26 h 26"/>
                <a:gd name="T4" fmla="*/ 44 w 45"/>
                <a:gd name="T5" fmla="*/ 15 h 26"/>
                <a:gd name="T6" fmla="*/ 44 w 45"/>
                <a:gd name="T7" fmla="*/ 14 h 26"/>
                <a:gd name="T8" fmla="*/ 22 w 45"/>
                <a:gd name="T9" fmla="*/ 1 h 26"/>
                <a:gd name="T10" fmla="*/ 19 w 45"/>
                <a:gd name="T11" fmla="*/ 1 h 26"/>
                <a:gd name="T12" fmla="*/ 1 w 45"/>
                <a:gd name="T13" fmla="*/ 11 h 26"/>
                <a:gd name="T14" fmla="*/ 1 w 45"/>
                <a:gd name="T15" fmla="*/ 13 h 26"/>
                <a:gd name="T16" fmla="*/ 23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3" y="25"/>
                  </a:moveTo>
                  <a:cubicBezTo>
                    <a:pt x="24" y="26"/>
                    <a:pt x="25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2" name="iSlîdê">
              <a:extLst>
                <a:ext uri="{FF2B5EF4-FFF2-40B4-BE49-F238E27FC236}">
                  <a16:creationId xmlns:a16="http://schemas.microsoft.com/office/drawing/2014/main" id="{CBCCA56C-315F-4AA1-B8D2-135EF6F1C7DC}"/>
                </a:ext>
              </a:extLst>
            </p:cNvPr>
            <p:cNvSpPr/>
            <p:nvPr/>
          </p:nvSpPr>
          <p:spPr bwMode="auto">
            <a:xfrm>
              <a:off x="5794375" y="3608388"/>
              <a:ext cx="147638" cy="82550"/>
            </a:xfrm>
            <a:custGeom>
              <a:avLst/>
              <a:gdLst>
                <a:gd name="T0" fmla="*/ 23 w 45"/>
                <a:gd name="T1" fmla="*/ 25 h 25"/>
                <a:gd name="T2" fmla="*/ 26 w 45"/>
                <a:gd name="T3" fmla="*/ 25 h 25"/>
                <a:gd name="T4" fmla="*/ 44 w 45"/>
                <a:gd name="T5" fmla="*/ 15 h 25"/>
                <a:gd name="T6" fmla="*/ 44 w 45"/>
                <a:gd name="T7" fmla="*/ 13 h 25"/>
                <a:gd name="T8" fmla="*/ 22 w 45"/>
                <a:gd name="T9" fmla="*/ 0 h 25"/>
                <a:gd name="T10" fmla="*/ 19 w 45"/>
                <a:gd name="T11" fmla="*/ 0 h 25"/>
                <a:gd name="T12" fmla="*/ 1 w 45"/>
                <a:gd name="T13" fmla="*/ 10 h 25"/>
                <a:gd name="T14" fmla="*/ 1 w 45"/>
                <a:gd name="T15" fmla="*/ 12 h 25"/>
                <a:gd name="T16" fmla="*/ 23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3" y="25"/>
                  </a:moveTo>
                  <a:cubicBezTo>
                    <a:pt x="24" y="25"/>
                    <a:pt x="25" y="25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3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3" name="ïṡḻídè">
              <a:extLst>
                <a:ext uri="{FF2B5EF4-FFF2-40B4-BE49-F238E27FC236}">
                  <a16:creationId xmlns:a16="http://schemas.microsoft.com/office/drawing/2014/main" id="{1EFD6744-8A3E-45E5-B72D-4FEB28B763A7}"/>
                </a:ext>
              </a:extLst>
            </p:cNvPr>
            <p:cNvSpPr/>
            <p:nvPr/>
          </p:nvSpPr>
          <p:spPr bwMode="auto">
            <a:xfrm>
              <a:off x="5984875" y="3497263"/>
              <a:ext cx="149225" cy="84138"/>
            </a:xfrm>
            <a:custGeom>
              <a:avLst/>
              <a:gdLst>
                <a:gd name="T0" fmla="*/ 23 w 45"/>
                <a:gd name="T1" fmla="*/ 25 h 26"/>
                <a:gd name="T2" fmla="*/ 26 w 45"/>
                <a:gd name="T3" fmla="*/ 26 h 26"/>
                <a:gd name="T4" fmla="*/ 44 w 45"/>
                <a:gd name="T5" fmla="*/ 15 h 26"/>
                <a:gd name="T6" fmla="*/ 44 w 45"/>
                <a:gd name="T7" fmla="*/ 14 h 26"/>
                <a:gd name="T8" fmla="*/ 21 w 45"/>
                <a:gd name="T9" fmla="*/ 1 h 26"/>
                <a:gd name="T10" fmla="*/ 19 w 45"/>
                <a:gd name="T11" fmla="*/ 1 h 26"/>
                <a:gd name="T12" fmla="*/ 1 w 45"/>
                <a:gd name="T13" fmla="*/ 11 h 26"/>
                <a:gd name="T14" fmla="*/ 1 w 45"/>
                <a:gd name="T15" fmla="*/ 13 h 26"/>
                <a:gd name="T16" fmla="*/ 23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3" y="25"/>
                  </a:moveTo>
                  <a:cubicBezTo>
                    <a:pt x="24" y="26"/>
                    <a:pt x="25" y="26"/>
                    <a:pt x="26" y="2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19" y="0"/>
                    <a:pt x="1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4" name="ïṥ1ïḋé">
              <a:extLst>
                <a:ext uri="{FF2B5EF4-FFF2-40B4-BE49-F238E27FC236}">
                  <a16:creationId xmlns:a16="http://schemas.microsoft.com/office/drawing/2014/main" id="{388E5E39-3EA8-44C1-9879-8256A56DD3BC}"/>
                </a:ext>
              </a:extLst>
            </p:cNvPr>
            <p:cNvSpPr/>
            <p:nvPr/>
          </p:nvSpPr>
          <p:spPr bwMode="auto">
            <a:xfrm>
              <a:off x="5622925" y="3706813"/>
              <a:ext cx="147638" cy="82550"/>
            </a:xfrm>
            <a:custGeom>
              <a:avLst/>
              <a:gdLst>
                <a:gd name="T0" fmla="*/ 23 w 45"/>
                <a:gd name="T1" fmla="*/ 25 h 25"/>
                <a:gd name="T2" fmla="*/ 26 w 45"/>
                <a:gd name="T3" fmla="*/ 25 h 25"/>
                <a:gd name="T4" fmla="*/ 44 w 45"/>
                <a:gd name="T5" fmla="*/ 15 h 25"/>
                <a:gd name="T6" fmla="*/ 44 w 45"/>
                <a:gd name="T7" fmla="*/ 13 h 25"/>
                <a:gd name="T8" fmla="*/ 22 w 45"/>
                <a:gd name="T9" fmla="*/ 0 h 25"/>
                <a:gd name="T10" fmla="*/ 19 w 45"/>
                <a:gd name="T11" fmla="*/ 0 h 25"/>
                <a:gd name="T12" fmla="*/ 1 w 45"/>
                <a:gd name="T13" fmla="*/ 10 h 25"/>
                <a:gd name="T14" fmla="*/ 1 w 45"/>
                <a:gd name="T15" fmla="*/ 12 h 25"/>
                <a:gd name="T16" fmla="*/ 23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3" y="25"/>
                  </a:moveTo>
                  <a:cubicBezTo>
                    <a:pt x="24" y="25"/>
                    <a:pt x="25" y="25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5" name="îṡļïḋè">
              <a:extLst>
                <a:ext uri="{FF2B5EF4-FFF2-40B4-BE49-F238E27FC236}">
                  <a16:creationId xmlns:a16="http://schemas.microsoft.com/office/drawing/2014/main" id="{E1ED61EE-864D-46DF-9B00-987CEF4E113D}"/>
                </a:ext>
              </a:extLst>
            </p:cNvPr>
            <p:cNvSpPr/>
            <p:nvPr/>
          </p:nvSpPr>
          <p:spPr bwMode="auto">
            <a:xfrm>
              <a:off x="5708650" y="3657600"/>
              <a:ext cx="147638" cy="82550"/>
            </a:xfrm>
            <a:custGeom>
              <a:avLst/>
              <a:gdLst>
                <a:gd name="T0" fmla="*/ 23 w 45"/>
                <a:gd name="T1" fmla="*/ 25 h 25"/>
                <a:gd name="T2" fmla="*/ 26 w 45"/>
                <a:gd name="T3" fmla="*/ 25 h 25"/>
                <a:gd name="T4" fmla="*/ 44 w 45"/>
                <a:gd name="T5" fmla="*/ 15 h 25"/>
                <a:gd name="T6" fmla="*/ 44 w 45"/>
                <a:gd name="T7" fmla="*/ 13 h 25"/>
                <a:gd name="T8" fmla="*/ 22 w 45"/>
                <a:gd name="T9" fmla="*/ 0 h 25"/>
                <a:gd name="T10" fmla="*/ 19 w 45"/>
                <a:gd name="T11" fmla="*/ 0 h 25"/>
                <a:gd name="T12" fmla="*/ 1 w 45"/>
                <a:gd name="T13" fmla="*/ 10 h 25"/>
                <a:gd name="T14" fmla="*/ 1 w 45"/>
                <a:gd name="T15" fmla="*/ 12 h 25"/>
                <a:gd name="T16" fmla="*/ 23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3" y="25"/>
                  </a:moveTo>
                  <a:cubicBezTo>
                    <a:pt x="24" y="25"/>
                    <a:pt x="25" y="25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3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6" name="íṩľíde">
              <a:extLst>
                <a:ext uri="{FF2B5EF4-FFF2-40B4-BE49-F238E27FC236}">
                  <a16:creationId xmlns:a16="http://schemas.microsoft.com/office/drawing/2014/main" id="{17FF5432-89C7-460D-BDE1-C545AB16E6D8}"/>
                </a:ext>
              </a:extLst>
            </p:cNvPr>
            <p:cNvSpPr/>
            <p:nvPr/>
          </p:nvSpPr>
          <p:spPr bwMode="auto">
            <a:xfrm>
              <a:off x="6559550" y="3311525"/>
              <a:ext cx="149225" cy="85725"/>
            </a:xfrm>
            <a:custGeom>
              <a:avLst/>
              <a:gdLst>
                <a:gd name="T0" fmla="*/ 23 w 45"/>
                <a:gd name="T1" fmla="*/ 25 h 26"/>
                <a:gd name="T2" fmla="*/ 26 w 45"/>
                <a:gd name="T3" fmla="*/ 25 h 26"/>
                <a:gd name="T4" fmla="*/ 44 w 45"/>
                <a:gd name="T5" fmla="*/ 15 h 26"/>
                <a:gd name="T6" fmla="*/ 44 w 45"/>
                <a:gd name="T7" fmla="*/ 13 h 26"/>
                <a:gd name="T8" fmla="*/ 22 w 45"/>
                <a:gd name="T9" fmla="*/ 1 h 26"/>
                <a:gd name="T10" fmla="*/ 19 w 45"/>
                <a:gd name="T11" fmla="*/ 0 h 26"/>
                <a:gd name="T12" fmla="*/ 1 w 45"/>
                <a:gd name="T13" fmla="*/ 11 h 26"/>
                <a:gd name="T14" fmla="*/ 1 w 45"/>
                <a:gd name="T15" fmla="*/ 12 h 26"/>
                <a:gd name="T16" fmla="*/ 23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3" y="25"/>
                  </a:moveTo>
                  <a:cubicBezTo>
                    <a:pt x="24" y="26"/>
                    <a:pt x="25" y="26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7" name="ïS1ïdè">
              <a:extLst>
                <a:ext uri="{FF2B5EF4-FFF2-40B4-BE49-F238E27FC236}">
                  <a16:creationId xmlns:a16="http://schemas.microsoft.com/office/drawing/2014/main" id="{58750281-1108-4ED6-9462-FB9654C137E0}"/>
                </a:ext>
              </a:extLst>
            </p:cNvPr>
            <p:cNvSpPr/>
            <p:nvPr/>
          </p:nvSpPr>
          <p:spPr bwMode="auto">
            <a:xfrm>
              <a:off x="6788150" y="3543300"/>
              <a:ext cx="147638" cy="85725"/>
            </a:xfrm>
            <a:custGeom>
              <a:avLst/>
              <a:gdLst>
                <a:gd name="T0" fmla="*/ 26 w 45"/>
                <a:gd name="T1" fmla="*/ 25 h 26"/>
                <a:gd name="T2" fmla="*/ 44 w 45"/>
                <a:gd name="T3" fmla="*/ 15 h 26"/>
                <a:gd name="T4" fmla="*/ 44 w 45"/>
                <a:gd name="T5" fmla="*/ 13 h 26"/>
                <a:gd name="T6" fmla="*/ 22 w 45"/>
                <a:gd name="T7" fmla="*/ 0 h 26"/>
                <a:gd name="T8" fmla="*/ 19 w 45"/>
                <a:gd name="T9" fmla="*/ 0 h 26"/>
                <a:gd name="T10" fmla="*/ 1 w 45"/>
                <a:gd name="T11" fmla="*/ 11 h 26"/>
                <a:gd name="T12" fmla="*/ 1 w 45"/>
                <a:gd name="T13" fmla="*/ 12 h 26"/>
                <a:gd name="T14" fmla="*/ 23 w 45"/>
                <a:gd name="T15" fmla="*/ 25 h 26"/>
                <a:gd name="T16" fmla="*/ 26 w 4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6">
                  <a:moveTo>
                    <a:pt x="26" y="2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6"/>
                    <a:pt x="25" y="26"/>
                    <a:pt x="26" y="25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8" name="îṩlïdê">
              <a:extLst>
                <a:ext uri="{FF2B5EF4-FFF2-40B4-BE49-F238E27FC236}">
                  <a16:creationId xmlns:a16="http://schemas.microsoft.com/office/drawing/2014/main" id="{172AF6D3-0F72-44D3-AE57-2F9399155E6E}"/>
                </a:ext>
              </a:extLst>
            </p:cNvPr>
            <p:cNvSpPr/>
            <p:nvPr/>
          </p:nvSpPr>
          <p:spPr bwMode="auto">
            <a:xfrm>
              <a:off x="5537200" y="3757613"/>
              <a:ext cx="147638" cy="80963"/>
            </a:xfrm>
            <a:custGeom>
              <a:avLst/>
              <a:gdLst>
                <a:gd name="T0" fmla="*/ 23 w 45"/>
                <a:gd name="T1" fmla="*/ 25 h 25"/>
                <a:gd name="T2" fmla="*/ 26 w 45"/>
                <a:gd name="T3" fmla="*/ 25 h 25"/>
                <a:gd name="T4" fmla="*/ 44 w 45"/>
                <a:gd name="T5" fmla="*/ 15 h 25"/>
                <a:gd name="T6" fmla="*/ 44 w 45"/>
                <a:gd name="T7" fmla="*/ 13 h 25"/>
                <a:gd name="T8" fmla="*/ 22 w 45"/>
                <a:gd name="T9" fmla="*/ 0 h 25"/>
                <a:gd name="T10" fmla="*/ 19 w 45"/>
                <a:gd name="T11" fmla="*/ 0 h 25"/>
                <a:gd name="T12" fmla="*/ 1 w 45"/>
                <a:gd name="T13" fmla="*/ 10 h 25"/>
                <a:gd name="T14" fmla="*/ 1 w 45"/>
                <a:gd name="T15" fmla="*/ 12 h 25"/>
                <a:gd name="T16" fmla="*/ 23 w 4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5">
                  <a:moveTo>
                    <a:pt x="23" y="25"/>
                  </a:moveTo>
                  <a:cubicBezTo>
                    <a:pt x="24" y="25"/>
                    <a:pt x="25" y="25"/>
                    <a:pt x="26" y="2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4"/>
                    <a:pt x="45" y="14"/>
                    <a:pt x="44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19" y="0"/>
                    <a:pt x="1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23" y="25"/>
                  </a:ln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9" name="í$ḻide">
              <a:extLst>
                <a:ext uri="{FF2B5EF4-FFF2-40B4-BE49-F238E27FC236}">
                  <a16:creationId xmlns:a16="http://schemas.microsoft.com/office/drawing/2014/main" id="{8874C062-B0AB-49DE-A34A-BC5C99B37A79}"/>
                </a:ext>
              </a:extLst>
            </p:cNvPr>
            <p:cNvSpPr/>
            <p:nvPr/>
          </p:nvSpPr>
          <p:spPr bwMode="auto">
            <a:xfrm>
              <a:off x="6375400" y="3305175"/>
              <a:ext cx="92075" cy="52388"/>
            </a:xfrm>
            <a:custGeom>
              <a:avLst/>
              <a:gdLst>
                <a:gd name="T0" fmla="*/ 7 w 28"/>
                <a:gd name="T1" fmla="*/ 15 h 16"/>
                <a:gd name="T2" fmla="*/ 10 w 28"/>
                <a:gd name="T3" fmla="*/ 16 h 16"/>
                <a:gd name="T4" fmla="*/ 27 w 28"/>
                <a:gd name="T5" fmla="*/ 5 h 16"/>
                <a:gd name="T6" fmla="*/ 27 w 28"/>
                <a:gd name="T7" fmla="*/ 4 h 16"/>
                <a:gd name="T8" fmla="*/ 21 w 28"/>
                <a:gd name="T9" fmla="*/ 0 h 16"/>
                <a:gd name="T10" fmla="*/ 18 w 28"/>
                <a:gd name="T11" fmla="*/ 0 h 16"/>
                <a:gd name="T12" fmla="*/ 1 w 28"/>
                <a:gd name="T13" fmla="*/ 10 h 16"/>
                <a:gd name="T14" fmla="*/ 1 w 28"/>
                <a:gd name="T15" fmla="*/ 12 h 16"/>
                <a:gd name="T16" fmla="*/ 7 w 28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7" y="15"/>
                  </a:moveTo>
                  <a:cubicBezTo>
                    <a:pt x="7" y="16"/>
                    <a:pt x="9" y="16"/>
                    <a:pt x="10" y="1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4"/>
                    <a:pt x="27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A8F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0" name="iślïḋê">
              <a:extLst>
                <a:ext uri="{FF2B5EF4-FFF2-40B4-BE49-F238E27FC236}">
                  <a16:creationId xmlns:a16="http://schemas.microsoft.com/office/drawing/2014/main" id="{DC6C45F7-A004-4700-AFF9-AEC506D943A0}"/>
                </a:ext>
              </a:extLst>
            </p:cNvPr>
            <p:cNvSpPr/>
            <p:nvPr/>
          </p:nvSpPr>
          <p:spPr bwMode="auto">
            <a:xfrm>
              <a:off x="6203950" y="3403600"/>
              <a:ext cx="92075" cy="53975"/>
            </a:xfrm>
            <a:custGeom>
              <a:avLst/>
              <a:gdLst>
                <a:gd name="T0" fmla="*/ 7 w 28"/>
                <a:gd name="T1" fmla="*/ 15 h 16"/>
                <a:gd name="T2" fmla="*/ 9 w 28"/>
                <a:gd name="T3" fmla="*/ 16 h 16"/>
                <a:gd name="T4" fmla="*/ 27 w 28"/>
                <a:gd name="T5" fmla="*/ 5 h 16"/>
                <a:gd name="T6" fmla="*/ 27 w 28"/>
                <a:gd name="T7" fmla="*/ 4 h 16"/>
                <a:gd name="T8" fmla="*/ 21 w 28"/>
                <a:gd name="T9" fmla="*/ 0 h 16"/>
                <a:gd name="T10" fmla="*/ 18 w 28"/>
                <a:gd name="T11" fmla="*/ 0 h 16"/>
                <a:gd name="T12" fmla="*/ 0 w 28"/>
                <a:gd name="T13" fmla="*/ 10 h 16"/>
                <a:gd name="T14" fmla="*/ 1 w 28"/>
                <a:gd name="T15" fmla="*/ 12 h 16"/>
                <a:gd name="T16" fmla="*/ 7 w 28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7" y="15"/>
                  </a:moveTo>
                  <a:cubicBezTo>
                    <a:pt x="7" y="16"/>
                    <a:pt x="9" y="16"/>
                    <a:pt x="9" y="1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4"/>
                    <a:pt x="27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A8F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1" name="îSḷïḋé">
              <a:extLst>
                <a:ext uri="{FF2B5EF4-FFF2-40B4-BE49-F238E27FC236}">
                  <a16:creationId xmlns:a16="http://schemas.microsoft.com/office/drawing/2014/main" id="{02C1733F-E958-493A-9AF7-43C0BD577AB8}"/>
                </a:ext>
              </a:extLst>
            </p:cNvPr>
            <p:cNvSpPr/>
            <p:nvPr/>
          </p:nvSpPr>
          <p:spPr bwMode="auto">
            <a:xfrm>
              <a:off x="6461125" y="3255963"/>
              <a:ext cx="92075" cy="52388"/>
            </a:xfrm>
            <a:custGeom>
              <a:avLst/>
              <a:gdLst>
                <a:gd name="T0" fmla="*/ 7 w 28"/>
                <a:gd name="T1" fmla="*/ 15 h 16"/>
                <a:gd name="T2" fmla="*/ 10 w 28"/>
                <a:gd name="T3" fmla="*/ 16 h 16"/>
                <a:gd name="T4" fmla="*/ 27 w 28"/>
                <a:gd name="T5" fmla="*/ 5 h 16"/>
                <a:gd name="T6" fmla="*/ 27 w 28"/>
                <a:gd name="T7" fmla="*/ 4 h 16"/>
                <a:gd name="T8" fmla="*/ 21 w 28"/>
                <a:gd name="T9" fmla="*/ 0 h 16"/>
                <a:gd name="T10" fmla="*/ 18 w 28"/>
                <a:gd name="T11" fmla="*/ 0 h 16"/>
                <a:gd name="T12" fmla="*/ 1 w 28"/>
                <a:gd name="T13" fmla="*/ 10 h 16"/>
                <a:gd name="T14" fmla="*/ 1 w 28"/>
                <a:gd name="T15" fmla="*/ 12 h 16"/>
                <a:gd name="T16" fmla="*/ 7 w 28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7" y="15"/>
                  </a:moveTo>
                  <a:cubicBezTo>
                    <a:pt x="8" y="16"/>
                    <a:pt x="9" y="16"/>
                    <a:pt x="10" y="1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4"/>
                    <a:pt x="27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1" y="12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A8F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2" name="îṥľïḑê">
              <a:extLst>
                <a:ext uri="{FF2B5EF4-FFF2-40B4-BE49-F238E27FC236}">
                  <a16:creationId xmlns:a16="http://schemas.microsoft.com/office/drawing/2014/main" id="{080AA32B-6837-4679-A4C4-FB17D583BBB4}"/>
                </a:ext>
              </a:extLst>
            </p:cNvPr>
            <p:cNvSpPr/>
            <p:nvPr/>
          </p:nvSpPr>
          <p:spPr bwMode="auto">
            <a:xfrm>
              <a:off x="6289675" y="3354388"/>
              <a:ext cx="92075" cy="52388"/>
            </a:xfrm>
            <a:custGeom>
              <a:avLst/>
              <a:gdLst>
                <a:gd name="T0" fmla="*/ 7 w 28"/>
                <a:gd name="T1" fmla="*/ 15 h 16"/>
                <a:gd name="T2" fmla="*/ 10 w 28"/>
                <a:gd name="T3" fmla="*/ 16 h 16"/>
                <a:gd name="T4" fmla="*/ 27 w 28"/>
                <a:gd name="T5" fmla="*/ 5 h 16"/>
                <a:gd name="T6" fmla="*/ 27 w 28"/>
                <a:gd name="T7" fmla="*/ 4 h 16"/>
                <a:gd name="T8" fmla="*/ 21 w 28"/>
                <a:gd name="T9" fmla="*/ 0 h 16"/>
                <a:gd name="T10" fmla="*/ 18 w 28"/>
                <a:gd name="T11" fmla="*/ 0 h 16"/>
                <a:gd name="T12" fmla="*/ 0 w 28"/>
                <a:gd name="T13" fmla="*/ 10 h 16"/>
                <a:gd name="T14" fmla="*/ 1 w 28"/>
                <a:gd name="T15" fmla="*/ 12 h 16"/>
                <a:gd name="T16" fmla="*/ 7 w 28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7" y="15"/>
                  </a:moveTo>
                  <a:cubicBezTo>
                    <a:pt x="7" y="16"/>
                    <a:pt x="9" y="16"/>
                    <a:pt x="10" y="1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4"/>
                    <a:pt x="27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A8F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3" name="išļîḍê">
              <a:extLst>
                <a:ext uri="{FF2B5EF4-FFF2-40B4-BE49-F238E27FC236}">
                  <a16:creationId xmlns:a16="http://schemas.microsoft.com/office/drawing/2014/main" id="{4A1AE05B-1D30-43D4-B958-E3F2329383F2}"/>
                </a:ext>
              </a:extLst>
            </p:cNvPr>
            <p:cNvSpPr/>
            <p:nvPr/>
          </p:nvSpPr>
          <p:spPr bwMode="auto">
            <a:xfrm>
              <a:off x="3867150" y="1225550"/>
              <a:ext cx="2533650" cy="3035300"/>
            </a:xfrm>
            <a:custGeom>
              <a:avLst/>
              <a:gdLst>
                <a:gd name="T0" fmla="*/ 110 w 768"/>
                <a:gd name="T1" fmla="*/ 921 h 921"/>
                <a:gd name="T2" fmla="*/ 110 w 768"/>
                <a:gd name="T3" fmla="*/ 921 h 921"/>
                <a:gd name="T4" fmla="*/ 768 w 768"/>
                <a:gd name="T5" fmla="*/ 541 h 921"/>
                <a:gd name="T6" fmla="*/ 681 w 768"/>
                <a:gd name="T7" fmla="*/ 23 h 921"/>
                <a:gd name="T8" fmla="*/ 675 w 768"/>
                <a:gd name="T9" fmla="*/ 11 h 921"/>
                <a:gd name="T10" fmla="*/ 670 w 768"/>
                <a:gd name="T11" fmla="*/ 8 h 921"/>
                <a:gd name="T12" fmla="*/ 625 w 768"/>
                <a:gd name="T13" fmla="*/ 8 h 921"/>
                <a:gd name="T14" fmla="*/ 23 w 768"/>
                <a:gd name="T15" fmla="*/ 356 h 921"/>
                <a:gd name="T16" fmla="*/ 0 w 768"/>
                <a:gd name="T17" fmla="*/ 395 h 921"/>
                <a:gd name="T18" fmla="*/ 87 w 768"/>
                <a:gd name="T19" fmla="*/ 881 h 921"/>
                <a:gd name="T20" fmla="*/ 110 w 768"/>
                <a:gd name="T21" fmla="*/ 92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921">
                  <a:moveTo>
                    <a:pt x="110" y="921"/>
                  </a:moveTo>
                  <a:cubicBezTo>
                    <a:pt x="110" y="921"/>
                    <a:pt x="110" y="921"/>
                    <a:pt x="110" y="921"/>
                  </a:cubicBezTo>
                  <a:cubicBezTo>
                    <a:pt x="768" y="541"/>
                    <a:pt x="768" y="541"/>
                    <a:pt x="768" y="541"/>
                  </a:cubicBezTo>
                  <a:cubicBezTo>
                    <a:pt x="681" y="23"/>
                    <a:pt x="681" y="23"/>
                    <a:pt x="681" y="23"/>
                  </a:cubicBezTo>
                  <a:cubicBezTo>
                    <a:pt x="675" y="11"/>
                    <a:pt x="675" y="11"/>
                    <a:pt x="675" y="11"/>
                  </a:cubicBezTo>
                  <a:cubicBezTo>
                    <a:pt x="670" y="8"/>
                    <a:pt x="670" y="8"/>
                    <a:pt x="670" y="8"/>
                  </a:cubicBezTo>
                  <a:cubicBezTo>
                    <a:pt x="656" y="0"/>
                    <a:pt x="639" y="0"/>
                    <a:pt x="625" y="8"/>
                  </a:cubicBezTo>
                  <a:cubicBezTo>
                    <a:pt x="23" y="356"/>
                    <a:pt x="23" y="356"/>
                    <a:pt x="23" y="356"/>
                  </a:cubicBezTo>
                  <a:cubicBezTo>
                    <a:pt x="8" y="364"/>
                    <a:pt x="0" y="379"/>
                    <a:pt x="0" y="395"/>
                  </a:cubicBezTo>
                  <a:cubicBezTo>
                    <a:pt x="87" y="881"/>
                    <a:pt x="87" y="881"/>
                    <a:pt x="87" y="881"/>
                  </a:cubicBezTo>
                  <a:cubicBezTo>
                    <a:pt x="91" y="907"/>
                    <a:pt x="96" y="913"/>
                    <a:pt x="110" y="921"/>
                  </a:cubicBez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4" name="íšlîḑe">
              <a:extLst>
                <a:ext uri="{FF2B5EF4-FFF2-40B4-BE49-F238E27FC236}">
                  <a16:creationId xmlns:a16="http://schemas.microsoft.com/office/drawing/2014/main" id="{B67ABE3C-EA70-4F4D-898C-271F8156997D}"/>
                </a:ext>
              </a:extLst>
            </p:cNvPr>
            <p:cNvSpPr/>
            <p:nvPr/>
          </p:nvSpPr>
          <p:spPr bwMode="auto">
            <a:xfrm>
              <a:off x="3940175" y="1249363"/>
              <a:ext cx="2460625" cy="3011488"/>
            </a:xfrm>
            <a:custGeom>
              <a:avLst/>
              <a:gdLst>
                <a:gd name="T0" fmla="*/ 643 w 746"/>
                <a:gd name="T1" fmla="*/ 4 h 914"/>
                <a:gd name="T2" fmla="*/ 12 w 746"/>
                <a:gd name="T3" fmla="*/ 369 h 914"/>
                <a:gd name="T4" fmla="*/ 0 w 746"/>
                <a:gd name="T5" fmla="*/ 388 h 914"/>
                <a:gd name="T6" fmla="*/ 88 w 746"/>
                <a:gd name="T7" fmla="*/ 914 h 914"/>
                <a:gd name="T8" fmla="*/ 746 w 746"/>
                <a:gd name="T9" fmla="*/ 534 h 914"/>
                <a:gd name="T10" fmla="*/ 659 w 746"/>
                <a:gd name="T11" fmla="*/ 13 h 914"/>
                <a:gd name="T12" fmla="*/ 643 w 746"/>
                <a:gd name="T13" fmla="*/ 4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914">
                  <a:moveTo>
                    <a:pt x="643" y="4"/>
                  </a:moveTo>
                  <a:cubicBezTo>
                    <a:pt x="12" y="369"/>
                    <a:pt x="12" y="369"/>
                    <a:pt x="12" y="369"/>
                  </a:cubicBezTo>
                  <a:cubicBezTo>
                    <a:pt x="5" y="373"/>
                    <a:pt x="0" y="380"/>
                    <a:pt x="0" y="388"/>
                  </a:cubicBezTo>
                  <a:cubicBezTo>
                    <a:pt x="88" y="914"/>
                    <a:pt x="88" y="914"/>
                    <a:pt x="88" y="914"/>
                  </a:cubicBezTo>
                  <a:cubicBezTo>
                    <a:pt x="746" y="534"/>
                    <a:pt x="746" y="534"/>
                    <a:pt x="746" y="534"/>
                  </a:cubicBezTo>
                  <a:cubicBezTo>
                    <a:pt x="659" y="13"/>
                    <a:pt x="659" y="13"/>
                    <a:pt x="659" y="13"/>
                  </a:cubicBezTo>
                  <a:cubicBezTo>
                    <a:pt x="659" y="5"/>
                    <a:pt x="650" y="0"/>
                    <a:pt x="643" y="4"/>
                  </a:cubicBezTo>
                  <a:close/>
                </a:path>
              </a:pathLst>
            </a:custGeom>
            <a:solidFill>
              <a:srgbClr val="3C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5" name="í$ľíḋê">
              <a:extLst>
                <a:ext uri="{FF2B5EF4-FFF2-40B4-BE49-F238E27FC236}">
                  <a16:creationId xmlns:a16="http://schemas.microsoft.com/office/drawing/2014/main" id="{D52DAF81-18A4-4DA6-A421-9E3121793BA4}"/>
                </a:ext>
              </a:extLst>
            </p:cNvPr>
            <p:cNvSpPr/>
            <p:nvPr/>
          </p:nvSpPr>
          <p:spPr bwMode="auto">
            <a:xfrm>
              <a:off x="6027738" y="1350963"/>
              <a:ext cx="298450" cy="1577975"/>
            </a:xfrm>
            <a:custGeom>
              <a:avLst/>
              <a:gdLst>
                <a:gd name="T0" fmla="*/ 188 w 188"/>
                <a:gd name="T1" fmla="*/ 994 h 994"/>
                <a:gd name="T2" fmla="*/ 17 w 188"/>
                <a:gd name="T3" fmla="*/ 0 h 994"/>
                <a:gd name="T4" fmla="*/ 0 w 188"/>
                <a:gd name="T5" fmla="*/ 10 h 994"/>
                <a:gd name="T6" fmla="*/ 171 w 188"/>
                <a:gd name="T7" fmla="*/ 984 h 994"/>
                <a:gd name="T8" fmla="*/ 188 w 188"/>
                <a:gd name="T9" fmla="*/ 994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994">
                  <a:moveTo>
                    <a:pt x="188" y="994"/>
                  </a:moveTo>
                  <a:lnTo>
                    <a:pt x="17" y="0"/>
                  </a:lnTo>
                  <a:lnTo>
                    <a:pt x="0" y="10"/>
                  </a:lnTo>
                  <a:lnTo>
                    <a:pt x="171" y="984"/>
                  </a:lnTo>
                  <a:lnTo>
                    <a:pt x="188" y="994"/>
                  </a:lnTo>
                  <a:close/>
                </a:path>
              </a:pathLst>
            </a:custGeom>
            <a:solidFill>
              <a:srgbClr val="4F7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6" name="ïSḻiḍê">
              <a:extLst>
                <a:ext uri="{FF2B5EF4-FFF2-40B4-BE49-F238E27FC236}">
                  <a16:creationId xmlns:a16="http://schemas.microsoft.com/office/drawing/2014/main" id="{9723BC1A-7276-4B2D-B1BE-ACA73F3DD886}"/>
                </a:ext>
              </a:extLst>
            </p:cNvPr>
            <p:cNvSpPr/>
            <p:nvPr/>
          </p:nvSpPr>
          <p:spPr bwMode="auto">
            <a:xfrm>
              <a:off x="4011613" y="1366838"/>
              <a:ext cx="2287588" cy="2716213"/>
            </a:xfrm>
            <a:custGeom>
              <a:avLst/>
              <a:gdLst>
                <a:gd name="T0" fmla="*/ 1270 w 1441"/>
                <a:gd name="T1" fmla="*/ 0 h 1711"/>
                <a:gd name="T2" fmla="*/ 1441 w 1441"/>
                <a:gd name="T3" fmla="*/ 974 h 1711"/>
                <a:gd name="T4" fmla="*/ 162 w 1441"/>
                <a:gd name="T5" fmla="*/ 1711 h 1711"/>
                <a:gd name="T6" fmla="*/ 0 w 1441"/>
                <a:gd name="T7" fmla="*/ 733 h 1711"/>
                <a:gd name="T8" fmla="*/ 1270 w 1441"/>
                <a:gd name="T9" fmla="*/ 0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1" h="1711">
                  <a:moveTo>
                    <a:pt x="1270" y="0"/>
                  </a:moveTo>
                  <a:lnTo>
                    <a:pt x="1441" y="974"/>
                  </a:lnTo>
                  <a:lnTo>
                    <a:pt x="162" y="1711"/>
                  </a:lnTo>
                  <a:lnTo>
                    <a:pt x="0" y="733"/>
                  </a:lnTo>
                  <a:lnTo>
                    <a:pt x="1270" y="0"/>
                  </a:lnTo>
                  <a:close/>
                </a:path>
              </a:pathLst>
            </a:custGeom>
            <a:solidFill>
              <a:srgbClr val="6D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7" name="ïŝlîḋé">
              <a:extLst>
                <a:ext uri="{FF2B5EF4-FFF2-40B4-BE49-F238E27FC236}">
                  <a16:creationId xmlns:a16="http://schemas.microsoft.com/office/drawing/2014/main" id="{E898D9D5-BAEB-47E9-97DE-E414ACB5B81C}"/>
                </a:ext>
              </a:extLst>
            </p:cNvPr>
            <p:cNvSpPr/>
            <p:nvPr/>
          </p:nvSpPr>
          <p:spPr bwMode="auto">
            <a:xfrm>
              <a:off x="4117975" y="1470025"/>
              <a:ext cx="2105025" cy="2557463"/>
            </a:xfrm>
            <a:custGeom>
              <a:avLst/>
              <a:gdLst>
                <a:gd name="T0" fmla="*/ 567 w 638"/>
                <a:gd name="T1" fmla="*/ 23 h 776"/>
                <a:gd name="T2" fmla="*/ 564 w 638"/>
                <a:gd name="T3" fmla="*/ 6 h 776"/>
                <a:gd name="T4" fmla="*/ 556 w 638"/>
                <a:gd name="T5" fmla="*/ 2 h 776"/>
                <a:gd name="T6" fmla="*/ 7 w 638"/>
                <a:gd name="T7" fmla="*/ 318 h 776"/>
                <a:gd name="T8" fmla="*/ 1 w 638"/>
                <a:gd name="T9" fmla="*/ 330 h 776"/>
                <a:gd name="T10" fmla="*/ 4 w 638"/>
                <a:gd name="T11" fmla="*/ 348 h 776"/>
                <a:gd name="T12" fmla="*/ 75 w 638"/>
                <a:gd name="T13" fmla="*/ 776 h 776"/>
                <a:gd name="T14" fmla="*/ 638 w 638"/>
                <a:gd name="T15" fmla="*/ 451 h 776"/>
                <a:gd name="T16" fmla="*/ 567 w 638"/>
                <a:gd name="T17" fmla="*/ 2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8" h="776">
                  <a:moveTo>
                    <a:pt x="567" y="23"/>
                  </a:moveTo>
                  <a:cubicBezTo>
                    <a:pt x="564" y="6"/>
                    <a:pt x="564" y="6"/>
                    <a:pt x="564" y="6"/>
                  </a:cubicBezTo>
                  <a:cubicBezTo>
                    <a:pt x="563" y="1"/>
                    <a:pt x="560" y="0"/>
                    <a:pt x="556" y="2"/>
                  </a:cubicBezTo>
                  <a:cubicBezTo>
                    <a:pt x="7" y="318"/>
                    <a:pt x="7" y="318"/>
                    <a:pt x="7" y="318"/>
                  </a:cubicBezTo>
                  <a:cubicBezTo>
                    <a:pt x="3" y="321"/>
                    <a:pt x="0" y="326"/>
                    <a:pt x="1" y="330"/>
                  </a:cubicBezTo>
                  <a:cubicBezTo>
                    <a:pt x="4" y="348"/>
                    <a:pt x="4" y="348"/>
                    <a:pt x="4" y="348"/>
                  </a:cubicBezTo>
                  <a:cubicBezTo>
                    <a:pt x="75" y="776"/>
                    <a:pt x="75" y="776"/>
                    <a:pt x="75" y="776"/>
                  </a:cubicBezTo>
                  <a:cubicBezTo>
                    <a:pt x="638" y="451"/>
                    <a:pt x="638" y="451"/>
                    <a:pt x="638" y="451"/>
                  </a:cubicBezTo>
                  <a:lnTo>
                    <a:pt x="567" y="23"/>
                  </a:lnTo>
                  <a:close/>
                </a:path>
              </a:pathLst>
            </a:custGeom>
            <a:solidFill>
              <a:srgbClr val="0866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8" name="îṥļïďe">
              <a:extLst>
                <a:ext uri="{FF2B5EF4-FFF2-40B4-BE49-F238E27FC236}">
                  <a16:creationId xmlns:a16="http://schemas.microsoft.com/office/drawing/2014/main" id="{AD87EDF9-3A9C-4E28-96B5-E1C22B0318FD}"/>
                </a:ext>
              </a:extLst>
            </p:cNvPr>
            <p:cNvSpPr/>
            <p:nvPr/>
          </p:nvSpPr>
          <p:spPr bwMode="auto">
            <a:xfrm>
              <a:off x="4127500" y="1463675"/>
              <a:ext cx="2108200" cy="2557463"/>
            </a:xfrm>
            <a:custGeom>
              <a:avLst/>
              <a:gdLst>
                <a:gd name="T0" fmla="*/ 639 w 639"/>
                <a:gd name="T1" fmla="*/ 452 h 776"/>
                <a:gd name="T2" fmla="*/ 75 w 639"/>
                <a:gd name="T3" fmla="*/ 776 h 776"/>
                <a:gd name="T4" fmla="*/ 4 w 639"/>
                <a:gd name="T5" fmla="*/ 348 h 776"/>
                <a:gd name="T6" fmla="*/ 1 w 639"/>
                <a:gd name="T7" fmla="*/ 330 h 776"/>
                <a:gd name="T8" fmla="*/ 7 w 639"/>
                <a:gd name="T9" fmla="*/ 319 h 776"/>
                <a:gd name="T10" fmla="*/ 556 w 639"/>
                <a:gd name="T11" fmla="*/ 2 h 776"/>
                <a:gd name="T12" fmla="*/ 564 w 639"/>
                <a:gd name="T13" fmla="*/ 6 h 776"/>
                <a:gd name="T14" fmla="*/ 567 w 639"/>
                <a:gd name="T15" fmla="*/ 23 h 776"/>
                <a:gd name="T16" fmla="*/ 639 w 639"/>
                <a:gd name="T17" fmla="*/ 452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9" h="776">
                  <a:moveTo>
                    <a:pt x="639" y="452"/>
                  </a:moveTo>
                  <a:cubicBezTo>
                    <a:pt x="75" y="776"/>
                    <a:pt x="75" y="776"/>
                    <a:pt x="75" y="776"/>
                  </a:cubicBezTo>
                  <a:cubicBezTo>
                    <a:pt x="4" y="348"/>
                    <a:pt x="4" y="348"/>
                    <a:pt x="4" y="348"/>
                  </a:cubicBezTo>
                  <a:cubicBezTo>
                    <a:pt x="1" y="330"/>
                    <a:pt x="1" y="330"/>
                    <a:pt x="1" y="330"/>
                  </a:cubicBezTo>
                  <a:cubicBezTo>
                    <a:pt x="0" y="326"/>
                    <a:pt x="3" y="321"/>
                    <a:pt x="7" y="319"/>
                  </a:cubicBezTo>
                  <a:cubicBezTo>
                    <a:pt x="556" y="2"/>
                    <a:pt x="556" y="2"/>
                    <a:pt x="556" y="2"/>
                  </a:cubicBezTo>
                  <a:cubicBezTo>
                    <a:pt x="560" y="0"/>
                    <a:pt x="564" y="2"/>
                    <a:pt x="564" y="6"/>
                  </a:cubicBezTo>
                  <a:cubicBezTo>
                    <a:pt x="567" y="23"/>
                    <a:pt x="567" y="23"/>
                    <a:pt x="567" y="23"/>
                  </a:cubicBezTo>
                  <a:lnTo>
                    <a:pt x="639" y="452"/>
                  </a:lnTo>
                  <a:close/>
                </a:path>
              </a:pathLst>
            </a:custGeom>
            <a:solidFill>
              <a:srgbClr val="5DA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9" name="îṥḻíḋè">
              <a:extLst>
                <a:ext uri="{FF2B5EF4-FFF2-40B4-BE49-F238E27FC236}">
                  <a16:creationId xmlns:a16="http://schemas.microsoft.com/office/drawing/2014/main" id="{8732BED0-4D3A-45F6-93D0-79F32A5D8183}"/>
                </a:ext>
              </a:extLst>
            </p:cNvPr>
            <p:cNvSpPr/>
            <p:nvPr/>
          </p:nvSpPr>
          <p:spPr bwMode="auto">
            <a:xfrm>
              <a:off x="4268788" y="2913063"/>
              <a:ext cx="2057400" cy="1196975"/>
            </a:xfrm>
            <a:custGeom>
              <a:avLst/>
              <a:gdLst>
                <a:gd name="T0" fmla="*/ 1296 w 1296"/>
                <a:gd name="T1" fmla="*/ 10 h 754"/>
                <a:gd name="T2" fmla="*/ 5 w 1296"/>
                <a:gd name="T3" fmla="*/ 754 h 754"/>
                <a:gd name="T4" fmla="*/ 0 w 1296"/>
                <a:gd name="T5" fmla="*/ 737 h 754"/>
                <a:gd name="T6" fmla="*/ 1279 w 1296"/>
                <a:gd name="T7" fmla="*/ 0 h 754"/>
                <a:gd name="T8" fmla="*/ 1296 w 1296"/>
                <a:gd name="T9" fmla="*/ 1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6" h="754">
                  <a:moveTo>
                    <a:pt x="1296" y="10"/>
                  </a:moveTo>
                  <a:lnTo>
                    <a:pt x="5" y="754"/>
                  </a:lnTo>
                  <a:lnTo>
                    <a:pt x="0" y="737"/>
                  </a:lnTo>
                  <a:lnTo>
                    <a:pt x="1279" y="0"/>
                  </a:lnTo>
                  <a:lnTo>
                    <a:pt x="1296" y="10"/>
                  </a:lnTo>
                  <a:close/>
                </a:path>
              </a:pathLst>
            </a:custGeom>
            <a:solidFill>
              <a:srgbClr val="5F8B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40" name="îşľîḍê">
              <a:extLst>
                <a:ext uri="{FF2B5EF4-FFF2-40B4-BE49-F238E27FC236}">
                  <a16:creationId xmlns:a16="http://schemas.microsoft.com/office/drawing/2014/main" id="{68E4C336-7999-470E-A35E-DF7DFB414EBA}"/>
                </a:ext>
              </a:extLst>
            </p:cNvPr>
            <p:cNvSpPr/>
            <p:nvPr/>
          </p:nvSpPr>
          <p:spPr bwMode="auto">
            <a:xfrm>
              <a:off x="4127500" y="1463675"/>
              <a:ext cx="1871663" cy="1146175"/>
            </a:xfrm>
            <a:custGeom>
              <a:avLst/>
              <a:gdLst>
                <a:gd name="T0" fmla="*/ 567 w 567"/>
                <a:gd name="T1" fmla="*/ 23 h 348"/>
                <a:gd name="T2" fmla="*/ 4 w 567"/>
                <a:gd name="T3" fmla="*/ 348 h 348"/>
                <a:gd name="T4" fmla="*/ 1 w 567"/>
                <a:gd name="T5" fmla="*/ 330 h 348"/>
                <a:gd name="T6" fmla="*/ 7 w 567"/>
                <a:gd name="T7" fmla="*/ 319 h 348"/>
                <a:gd name="T8" fmla="*/ 556 w 567"/>
                <a:gd name="T9" fmla="*/ 2 h 348"/>
                <a:gd name="T10" fmla="*/ 564 w 567"/>
                <a:gd name="T11" fmla="*/ 6 h 348"/>
                <a:gd name="T12" fmla="*/ 567 w 567"/>
                <a:gd name="T13" fmla="*/ 2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348">
                  <a:moveTo>
                    <a:pt x="567" y="23"/>
                  </a:moveTo>
                  <a:cubicBezTo>
                    <a:pt x="4" y="348"/>
                    <a:pt x="4" y="348"/>
                    <a:pt x="4" y="348"/>
                  </a:cubicBezTo>
                  <a:cubicBezTo>
                    <a:pt x="1" y="330"/>
                    <a:pt x="1" y="330"/>
                    <a:pt x="1" y="330"/>
                  </a:cubicBezTo>
                  <a:cubicBezTo>
                    <a:pt x="0" y="326"/>
                    <a:pt x="3" y="321"/>
                    <a:pt x="7" y="319"/>
                  </a:cubicBezTo>
                  <a:cubicBezTo>
                    <a:pt x="556" y="2"/>
                    <a:pt x="556" y="2"/>
                    <a:pt x="556" y="2"/>
                  </a:cubicBezTo>
                  <a:cubicBezTo>
                    <a:pt x="560" y="0"/>
                    <a:pt x="564" y="2"/>
                    <a:pt x="564" y="6"/>
                  </a:cubicBezTo>
                  <a:lnTo>
                    <a:pt x="567" y="23"/>
                  </a:lnTo>
                  <a:close/>
                </a:path>
              </a:pathLst>
            </a:custGeom>
            <a:solidFill>
              <a:srgbClr val="D7E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41" name="iśľîďé">
              <a:extLst>
                <a:ext uri="{FF2B5EF4-FFF2-40B4-BE49-F238E27FC236}">
                  <a16:creationId xmlns:a16="http://schemas.microsoft.com/office/drawing/2014/main" id="{2EA997C1-B9AB-4E0A-9236-598CC62D7355}"/>
                </a:ext>
              </a:extLst>
            </p:cNvPr>
            <p:cNvSpPr/>
            <p:nvPr/>
          </p:nvSpPr>
          <p:spPr bwMode="auto">
            <a:xfrm>
              <a:off x="4216400" y="1581150"/>
              <a:ext cx="1600200" cy="958850"/>
            </a:xfrm>
            <a:custGeom>
              <a:avLst/>
              <a:gdLst>
                <a:gd name="T0" fmla="*/ 0 w 1008"/>
                <a:gd name="T1" fmla="*/ 580 h 604"/>
                <a:gd name="T2" fmla="*/ 4 w 1008"/>
                <a:gd name="T3" fmla="*/ 604 h 604"/>
                <a:gd name="T4" fmla="*/ 1008 w 1008"/>
                <a:gd name="T5" fmla="*/ 25 h 604"/>
                <a:gd name="T6" fmla="*/ 1002 w 1008"/>
                <a:gd name="T7" fmla="*/ 0 h 604"/>
                <a:gd name="T8" fmla="*/ 0 w 1008"/>
                <a:gd name="T9" fmla="*/ 58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8" h="604">
                  <a:moveTo>
                    <a:pt x="0" y="580"/>
                  </a:moveTo>
                  <a:lnTo>
                    <a:pt x="4" y="604"/>
                  </a:lnTo>
                  <a:lnTo>
                    <a:pt x="1008" y="25"/>
                  </a:lnTo>
                  <a:lnTo>
                    <a:pt x="1002" y="0"/>
                  </a:lnTo>
                  <a:lnTo>
                    <a:pt x="0" y="5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42" name="iSľîďé">
              <a:extLst>
                <a:ext uri="{FF2B5EF4-FFF2-40B4-BE49-F238E27FC236}">
                  <a16:creationId xmlns:a16="http://schemas.microsoft.com/office/drawing/2014/main" id="{CF50BE47-9BE9-492C-86CA-F8699A7CB402}"/>
                </a:ext>
              </a:extLst>
            </p:cNvPr>
            <p:cNvSpPr/>
            <p:nvPr/>
          </p:nvSpPr>
          <p:spPr bwMode="auto">
            <a:xfrm>
              <a:off x="4157663" y="2508250"/>
              <a:ext cx="42863" cy="31750"/>
            </a:xfrm>
            <a:custGeom>
              <a:avLst/>
              <a:gdLst>
                <a:gd name="T0" fmla="*/ 27 w 27"/>
                <a:gd name="T1" fmla="*/ 6 h 20"/>
                <a:gd name="T2" fmla="*/ 0 w 27"/>
                <a:gd name="T3" fmla="*/ 20 h 20"/>
                <a:gd name="T4" fmla="*/ 0 w 27"/>
                <a:gd name="T5" fmla="*/ 16 h 20"/>
                <a:gd name="T6" fmla="*/ 25 w 27"/>
                <a:gd name="T7" fmla="*/ 0 h 20"/>
                <a:gd name="T8" fmla="*/ 27 w 27"/>
                <a:gd name="T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0">
                  <a:moveTo>
                    <a:pt x="27" y="6"/>
                  </a:moveTo>
                  <a:lnTo>
                    <a:pt x="0" y="20"/>
                  </a:lnTo>
                  <a:lnTo>
                    <a:pt x="0" y="16"/>
                  </a:lnTo>
                  <a:lnTo>
                    <a:pt x="25" y="0"/>
                  </a:lnTo>
                  <a:lnTo>
                    <a:pt x="27" y="6"/>
                  </a:lnTo>
                  <a:close/>
                </a:path>
              </a:pathLst>
            </a:custGeom>
            <a:solidFill>
              <a:srgbClr val="728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3" name="îṧļîďe">
              <a:extLst>
                <a:ext uri="{FF2B5EF4-FFF2-40B4-BE49-F238E27FC236}">
                  <a16:creationId xmlns:a16="http://schemas.microsoft.com/office/drawing/2014/main" id="{1E858BB8-F4E9-42A9-9F3A-3B037F0FBA23}"/>
                </a:ext>
              </a:extLst>
            </p:cNvPr>
            <p:cNvSpPr/>
            <p:nvPr/>
          </p:nvSpPr>
          <p:spPr bwMode="auto">
            <a:xfrm>
              <a:off x="4157663" y="2524125"/>
              <a:ext cx="46038" cy="33338"/>
            </a:xfrm>
            <a:custGeom>
              <a:avLst/>
              <a:gdLst>
                <a:gd name="T0" fmla="*/ 29 w 29"/>
                <a:gd name="T1" fmla="*/ 6 h 21"/>
                <a:gd name="T2" fmla="*/ 2 w 29"/>
                <a:gd name="T3" fmla="*/ 21 h 21"/>
                <a:gd name="T4" fmla="*/ 0 w 29"/>
                <a:gd name="T5" fmla="*/ 15 h 21"/>
                <a:gd name="T6" fmla="*/ 27 w 29"/>
                <a:gd name="T7" fmla="*/ 0 h 21"/>
                <a:gd name="T8" fmla="*/ 29 w 29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9" y="6"/>
                  </a:moveTo>
                  <a:lnTo>
                    <a:pt x="2" y="21"/>
                  </a:lnTo>
                  <a:lnTo>
                    <a:pt x="0" y="15"/>
                  </a:lnTo>
                  <a:lnTo>
                    <a:pt x="27" y="0"/>
                  </a:lnTo>
                  <a:lnTo>
                    <a:pt x="29" y="6"/>
                  </a:lnTo>
                  <a:close/>
                </a:path>
              </a:pathLst>
            </a:custGeom>
            <a:solidFill>
              <a:srgbClr val="728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4" name="íṩliḓé">
              <a:extLst>
                <a:ext uri="{FF2B5EF4-FFF2-40B4-BE49-F238E27FC236}">
                  <a16:creationId xmlns:a16="http://schemas.microsoft.com/office/drawing/2014/main" id="{7E8F4EE2-C32B-409E-AE7C-AC6A99B70398}"/>
                </a:ext>
              </a:extLst>
            </p:cNvPr>
            <p:cNvSpPr/>
            <p:nvPr/>
          </p:nvSpPr>
          <p:spPr bwMode="auto">
            <a:xfrm>
              <a:off x="4160838" y="2540000"/>
              <a:ext cx="42863" cy="33338"/>
            </a:xfrm>
            <a:custGeom>
              <a:avLst/>
              <a:gdLst>
                <a:gd name="T0" fmla="*/ 27 w 27"/>
                <a:gd name="T1" fmla="*/ 5 h 21"/>
                <a:gd name="T2" fmla="*/ 2 w 27"/>
                <a:gd name="T3" fmla="*/ 21 h 21"/>
                <a:gd name="T4" fmla="*/ 0 w 27"/>
                <a:gd name="T5" fmla="*/ 15 h 21"/>
                <a:gd name="T6" fmla="*/ 27 w 27"/>
                <a:gd name="T7" fmla="*/ 0 h 21"/>
                <a:gd name="T8" fmla="*/ 27 w 27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7" y="5"/>
                  </a:moveTo>
                  <a:lnTo>
                    <a:pt x="2" y="21"/>
                  </a:lnTo>
                  <a:lnTo>
                    <a:pt x="0" y="15"/>
                  </a:lnTo>
                  <a:lnTo>
                    <a:pt x="27" y="0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rgbClr val="728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5" name="ïṩḷîḍè">
              <a:extLst>
                <a:ext uri="{FF2B5EF4-FFF2-40B4-BE49-F238E27FC236}">
                  <a16:creationId xmlns:a16="http://schemas.microsoft.com/office/drawing/2014/main" id="{3A8DEAAC-D82A-4B0C-AAA2-871B9DC70CA4}"/>
                </a:ext>
              </a:extLst>
            </p:cNvPr>
            <p:cNvSpPr/>
            <p:nvPr/>
          </p:nvSpPr>
          <p:spPr bwMode="auto">
            <a:xfrm>
              <a:off x="5827713" y="1555750"/>
              <a:ext cx="39688" cy="52388"/>
            </a:xfrm>
            <a:custGeom>
              <a:avLst/>
              <a:gdLst>
                <a:gd name="T0" fmla="*/ 12 w 12"/>
                <a:gd name="T1" fmla="*/ 5 h 16"/>
                <a:gd name="T2" fmla="*/ 7 w 12"/>
                <a:gd name="T3" fmla="*/ 14 h 16"/>
                <a:gd name="T4" fmla="*/ 1 w 12"/>
                <a:gd name="T5" fmla="*/ 11 h 16"/>
                <a:gd name="T6" fmla="*/ 5 w 12"/>
                <a:gd name="T7" fmla="*/ 2 h 16"/>
                <a:gd name="T8" fmla="*/ 12 w 12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2" y="5"/>
                  </a:moveTo>
                  <a:cubicBezTo>
                    <a:pt x="12" y="8"/>
                    <a:pt x="10" y="12"/>
                    <a:pt x="7" y="14"/>
                  </a:cubicBezTo>
                  <a:cubicBezTo>
                    <a:pt x="4" y="16"/>
                    <a:pt x="2" y="14"/>
                    <a:pt x="1" y="11"/>
                  </a:cubicBezTo>
                  <a:cubicBezTo>
                    <a:pt x="0" y="8"/>
                    <a:pt x="2" y="3"/>
                    <a:pt x="5" y="2"/>
                  </a:cubicBezTo>
                  <a:cubicBezTo>
                    <a:pt x="8" y="0"/>
                    <a:pt x="11" y="1"/>
                    <a:pt x="12" y="5"/>
                  </a:cubicBezTo>
                  <a:close/>
                </a:path>
              </a:pathLst>
            </a:custGeom>
            <a:solidFill>
              <a:srgbClr val="74D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6" name="îslíḑê">
              <a:extLst>
                <a:ext uri="{FF2B5EF4-FFF2-40B4-BE49-F238E27FC236}">
                  <a16:creationId xmlns:a16="http://schemas.microsoft.com/office/drawing/2014/main" id="{447A6D41-FA22-44DA-9871-7D07E233B316}"/>
                </a:ext>
              </a:extLst>
            </p:cNvPr>
            <p:cNvSpPr/>
            <p:nvPr/>
          </p:nvSpPr>
          <p:spPr bwMode="auto">
            <a:xfrm>
              <a:off x="5876925" y="1528763"/>
              <a:ext cx="39688" cy="49213"/>
            </a:xfrm>
            <a:custGeom>
              <a:avLst/>
              <a:gdLst>
                <a:gd name="T0" fmla="*/ 11 w 12"/>
                <a:gd name="T1" fmla="*/ 5 h 15"/>
                <a:gd name="T2" fmla="*/ 7 w 12"/>
                <a:gd name="T3" fmla="*/ 14 h 15"/>
                <a:gd name="T4" fmla="*/ 0 w 12"/>
                <a:gd name="T5" fmla="*/ 11 h 15"/>
                <a:gd name="T6" fmla="*/ 4 w 12"/>
                <a:gd name="T7" fmla="*/ 2 h 15"/>
                <a:gd name="T8" fmla="*/ 11 w 12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11" y="5"/>
                  </a:moveTo>
                  <a:cubicBezTo>
                    <a:pt x="12" y="8"/>
                    <a:pt x="10" y="12"/>
                    <a:pt x="7" y="14"/>
                  </a:cubicBezTo>
                  <a:cubicBezTo>
                    <a:pt x="4" y="15"/>
                    <a:pt x="1" y="14"/>
                    <a:pt x="0" y="11"/>
                  </a:cubicBezTo>
                  <a:cubicBezTo>
                    <a:pt x="0" y="7"/>
                    <a:pt x="2" y="3"/>
                    <a:pt x="4" y="2"/>
                  </a:cubicBezTo>
                  <a:cubicBezTo>
                    <a:pt x="7" y="0"/>
                    <a:pt x="10" y="1"/>
                    <a:pt x="11" y="5"/>
                  </a:cubicBezTo>
                  <a:close/>
                </a:path>
              </a:pathLst>
            </a:custGeom>
            <a:solidFill>
              <a:srgbClr val="FFD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7" name="iSļiďê">
              <a:extLst>
                <a:ext uri="{FF2B5EF4-FFF2-40B4-BE49-F238E27FC236}">
                  <a16:creationId xmlns:a16="http://schemas.microsoft.com/office/drawing/2014/main" id="{63B164F7-2CC5-48C4-BDE7-1C6E06EDDDAF}"/>
                </a:ext>
              </a:extLst>
            </p:cNvPr>
            <p:cNvSpPr/>
            <p:nvPr/>
          </p:nvSpPr>
          <p:spPr bwMode="auto">
            <a:xfrm>
              <a:off x="5922963" y="1503363"/>
              <a:ext cx="39688" cy="49213"/>
            </a:xfrm>
            <a:custGeom>
              <a:avLst/>
              <a:gdLst>
                <a:gd name="T0" fmla="*/ 11 w 12"/>
                <a:gd name="T1" fmla="*/ 4 h 15"/>
                <a:gd name="T2" fmla="*/ 7 w 12"/>
                <a:gd name="T3" fmla="*/ 14 h 15"/>
                <a:gd name="T4" fmla="*/ 0 w 12"/>
                <a:gd name="T5" fmla="*/ 11 h 15"/>
                <a:gd name="T6" fmla="*/ 5 w 12"/>
                <a:gd name="T7" fmla="*/ 1 h 15"/>
                <a:gd name="T8" fmla="*/ 11 w 12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11" y="4"/>
                  </a:moveTo>
                  <a:cubicBezTo>
                    <a:pt x="12" y="8"/>
                    <a:pt x="10" y="12"/>
                    <a:pt x="7" y="14"/>
                  </a:cubicBezTo>
                  <a:cubicBezTo>
                    <a:pt x="4" y="15"/>
                    <a:pt x="1" y="14"/>
                    <a:pt x="0" y="11"/>
                  </a:cubicBezTo>
                  <a:cubicBezTo>
                    <a:pt x="0" y="7"/>
                    <a:pt x="2" y="3"/>
                    <a:pt x="5" y="1"/>
                  </a:cubicBezTo>
                  <a:cubicBezTo>
                    <a:pt x="8" y="0"/>
                    <a:pt x="11" y="1"/>
                    <a:pt x="11" y="4"/>
                  </a:cubicBezTo>
                  <a:close/>
                </a:path>
              </a:pathLst>
            </a:custGeom>
            <a:solidFill>
              <a:srgbClr val="FF4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8" name="ïşļíḓé">
              <a:extLst>
                <a:ext uri="{FF2B5EF4-FFF2-40B4-BE49-F238E27FC236}">
                  <a16:creationId xmlns:a16="http://schemas.microsoft.com/office/drawing/2014/main" id="{1D1F1C49-B5A7-406D-A4EF-7E71FB98EB9D}"/>
                </a:ext>
              </a:extLst>
            </p:cNvPr>
            <p:cNvSpPr/>
            <p:nvPr/>
          </p:nvSpPr>
          <p:spPr bwMode="auto">
            <a:xfrm>
              <a:off x="6440488" y="1758950"/>
              <a:ext cx="492125" cy="709613"/>
            </a:xfrm>
            <a:custGeom>
              <a:avLst/>
              <a:gdLst>
                <a:gd name="T0" fmla="*/ 0 w 149"/>
                <a:gd name="T1" fmla="*/ 96 h 215"/>
                <a:gd name="T2" fmla="*/ 0 w 149"/>
                <a:gd name="T3" fmla="*/ 205 h 215"/>
                <a:gd name="T4" fmla="*/ 11 w 149"/>
                <a:gd name="T5" fmla="*/ 212 h 215"/>
                <a:gd name="T6" fmla="*/ 137 w 149"/>
                <a:gd name="T7" fmla="*/ 139 h 215"/>
                <a:gd name="T8" fmla="*/ 149 w 149"/>
                <a:gd name="T9" fmla="*/ 119 h 215"/>
                <a:gd name="T10" fmla="*/ 148 w 149"/>
                <a:gd name="T11" fmla="*/ 11 h 215"/>
                <a:gd name="T12" fmla="*/ 137 w 149"/>
                <a:gd name="T13" fmla="*/ 4 h 215"/>
                <a:gd name="T14" fmla="*/ 11 w 149"/>
                <a:gd name="T15" fmla="*/ 77 h 215"/>
                <a:gd name="T16" fmla="*/ 0 w 149"/>
                <a:gd name="T17" fmla="*/ 9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15">
                  <a:moveTo>
                    <a:pt x="0" y="96"/>
                  </a:moveTo>
                  <a:cubicBezTo>
                    <a:pt x="0" y="205"/>
                    <a:pt x="0" y="205"/>
                    <a:pt x="0" y="205"/>
                  </a:cubicBezTo>
                  <a:cubicBezTo>
                    <a:pt x="0" y="212"/>
                    <a:pt x="5" y="215"/>
                    <a:pt x="11" y="212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43" y="135"/>
                    <a:pt x="149" y="126"/>
                    <a:pt x="149" y="119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3"/>
                    <a:pt x="143" y="0"/>
                    <a:pt x="137" y="4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5" y="80"/>
                    <a:pt x="0" y="89"/>
                    <a:pt x="0" y="96"/>
                  </a:cubicBez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49" name="îsḻíḋê">
              <a:extLst>
                <a:ext uri="{FF2B5EF4-FFF2-40B4-BE49-F238E27FC236}">
                  <a16:creationId xmlns:a16="http://schemas.microsoft.com/office/drawing/2014/main" id="{ED30458B-F327-40F9-9447-C648253C533B}"/>
                </a:ext>
              </a:extLst>
            </p:cNvPr>
            <p:cNvSpPr/>
            <p:nvPr/>
          </p:nvSpPr>
          <p:spPr bwMode="auto">
            <a:xfrm>
              <a:off x="6916738" y="1770063"/>
              <a:ext cx="71438" cy="88900"/>
            </a:xfrm>
            <a:custGeom>
              <a:avLst/>
              <a:gdLst>
                <a:gd name="T0" fmla="*/ 45 w 45"/>
                <a:gd name="T1" fmla="*/ 25 h 56"/>
                <a:gd name="T2" fmla="*/ 2 w 45"/>
                <a:gd name="T3" fmla="*/ 0 h 56"/>
                <a:gd name="T4" fmla="*/ 0 w 45"/>
                <a:gd name="T5" fmla="*/ 56 h 56"/>
                <a:gd name="T6" fmla="*/ 45 w 45"/>
                <a:gd name="T7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6">
                  <a:moveTo>
                    <a:pt x="45" y="25"/>
                  </a:moveTo>
                  <a:lnTo>
                    <a:pt x="2" y="0"/>
                  </a:lnTo>
                  <a:lnTo>
                    <a:pt x="0" y="56"/>
                  </a:lnTo>
                  <a:lnTo>
                    <a:pt x="45" y="25"/>
                  </a:ln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0" name="îşļïḓè">
              <a:extLst>
                <a:ext uri="{FF2B5EF4-FFF2-40B4-BE49-F238E27FC236}">
                  <a16:creationId xmlns:a16="http://schemas.microsoft.com/office/drawing/2014/main" id="{E0DE57D4-E8A0-4C55-B846-9493A58ED99D}"/>
                </a:ext>
              </a:extLst>
            </p:cNvPr>
            <p:cNvSpPr/>
            <p:nvPr/>
          </p:nvSpPr>
          <p:spPr bwMode="auto">
            <a:xfrm>
              <a:off x="6450013" y="2422525"/>
              <a:ext cx="69850" cy="79375"/>
            </a:xfrm>
            <a:custGeom>
              <a:avLst/>
              <a:gdLst>
                <a:gd name="T0" fmla="*/ 44 w 44"/>
                <a:gd name="T1" fmla="*/ 50 h 50"/>
                <a:gd name="T2" fmla="*/ 0 w 44"/>
                <a:gd name="T3" fmla="*/ 23 h 50"/>
                <a:gd name="T4" fmla="*/ 42 w 44"/>
                <a:gd name="T5" fmla="*/ 0 h 50"/>
                <a:gd name="T6" fmla="*/ 44 w 4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0">
                  <a:moveTo>
                    <a:pt x="44" y="50"/>
                  </a:moveTo>
                  <a:lnTo>
                    <a:pt x="0" y="23"/>
                  </a:lnTo>
                  <a:lnTo>
                    <a:pt x="42" y="0"/>
                  </a:lnTo>
                  <a:lnTo>
                    <a:pt x="44" y="50"/>
                  </a:ln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1" name="ïṥļidé">
              <a:extLst>
                <a:ext uri="{FF2B5EF4-FFF2-40B4-BE49-F238E27FC236}">
                  <a16:creationId xmlns:a16="http://schemas.microsoft.com/office/drawing/2014/main" id="{69DF0FFC-70D1-4791-99B3-BDEAA7EF5A40}"/>
                </a:ext>
              </a:extLst>
            </p:cNvPr>
            <p:cNvSpPr/>
            <p:nvPr/>
          </p:nvSpPr>
          <p:spPr bwMode="auto">
            <a:xfrm>
              <a:off x="6615113" y="2336800"/>
              <a:ext cx="69850" cy="203200"/>
            </a:xfrm>
            <a:custGeom>
              <a:avLst/>
              <a:gdLst>
                <a:gd name="T0" fmla="*/ 44 w 44"/>
                <a:gd name="T1" fmla="*/ 128 h 128"/>
                <a:gd name="T2" fmla="*/ 44 w 44"/>
                <a:gd name="T3" fmla="*/ 25 h 128"/>
                <a:gd name="T4" fmla="*/ 0 w 44"/>
                <a:gd name="T5" fmla="*/ 0 h 128"/>
                <a:gd name="T6" fmla="*/ 0 w 44"/>
                <a:gd name="T7" fmla="*/ 101 h 128"/>
                <a:gd name="T8" fmla="*/ 44 w 44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28">
                  <a:moveTo>
                    <a:pt x="44" y="128"/>
                  </a:moveTo>
                  <a:lnTo>
                    <a:pt x="44" y="25"/>
                  </a:lnTo>
                  <a:lnTo>
                    <a:pt x="0" y="0"/>
                  </a:lnTo>
                  <a:lnTo>
                    <a:pt x="0" y="101"/>
                  </a:lnTo>
                  <a:lnTo>
                    <a:pt x="44" y="128"/>
                  </a:ln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2" name="íślîḍê">
              <a:extLst>
                <a:ext uri="{FF2B5EF4-FFF2-40B4-BE49-F238E27FC236}">
                  <a16:creationId xmlns:a16="http://schemas.microsoft.com/office/drawing/2014/main" id="{DDF2D0B3-AD0A-43D2-8FC3-0EF9C2A8E821}"/>
                </a:ext>
              </a:extLst>
            </p:cNvPr>
            <p:cNvSpPr/>
            <p:nvPr/>
          </p:nvSpPr>
          <p:spPr bwMode="auto">
            <a:xfrm>
              <a:off x="6510338" y="1798638"/>
              <a:ext cx="492125" cy="709613"/>
            </a:xfrm>
            <a:custGeom>
              <a:avLst/>
              <a:gdLst>
                <a:gd name="T0" fmla="*/ 0 w 149"/>
                <a:gd name="T1" fmla="*/ 97 h 215"/>
                <a:gd name="T2" fmla="*/ 0 w 149"/>
                <a:gd name="T3" fmla="*/ 205 h 215"/>
                <a:gd name="T4" fmla="*/ 11 w 149"/>
                <a:gd name="T5" fmla="*/ 212 h 215"/>
                <a:gd name="T6" fmla="*/ 137 w 149"/>
                <a:gd name="T7" fmla="*/ 139 h 215"/>
                <a:gd name="T8" fmla="*/ 149 w 149"/>
                <a:gd name="T9" fmla="*/ 119 h 215"/>
                <a:gd name="T10" fmla="*/ 149 w 149"/>
                <a:gd name="T11" fmla="*/ 11 h 215"/>
                <a:gd name="T12" fmla="*/ 137 w 149"/>
                <a:gd name="T13" fmla="*/ 4 h 215"/>
                <a:gd name="T14" fmla="*/ 11 w 149"/>
                <a:gd name="T15" fmla="*/ 77 h 215"/>
                <a:gd name="T16" fmla="*/ 0 w 149"/>
                <a:gd name="T17" fmla="*/ 9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15">
                  <a:moveTo>
                    <a:pt x="0" y="97"/>
                  </a:moveTo>
                  <a:cubicBezTo>
                    <a:pt x="0" y="205"/>
                    <a:pt x="0" y="205"/>
                    <a:pt x="0" y="205"/>
                  </a:cubicBezTo>
                  <a:cubicBezTo>
                    <a:pt x="0" y="213"/>
                    <a:pt x="5" y="215"/>
                    <a:pt x="11" y="212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44" y="135"/>
                    <a:pt x="149" y="127"/>
                    <a:pt x="149" y="119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9" y="3"/>
                    <a:pt x="144" y="0"/>
                    <a:pt x="137" y="4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5" y="81"/>
                    <a:pt x="0" y="89"/>
                    <a:pt x="0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53" name="îśļíḍê">
              <a:extLst>
                <a:ext uri="{FF2B5EF4-FFF2-40B4-BE49-F238E27FC236}">
                  <a16:creationId xmlns:a16="http://schemas.microsoft.com/office/drawing/2014/main" id="{990EF802-222C-4AE1-BACD-13025E2684E2}"/>
                </a:ext>
              </a:extLst>
            </p:cNvPr>
            <p:cNvSpPr/>
            <p:nvPr/>
          </p:nvSpPr>
          <p:spPr bwMode="auto">
            <a:xfrm>
              <a:off x="6684963" y="2276475"/>
              <a:ext cx="174625" cy="263525"/>
            </a:xfrm>
            <a:custGeom>
              <a:avLst/>
              <a:gdLst>
                <a:gd name="T0" fmla="*/ 0 w 110"/>
                <a:gd name="T1" fmla="*/ 63 h 166"/>
                <a:gd name="T2" fmla="*/ 0 w 110"/>
                <a:gd name="T3" fmla="*/ 166 h 166"/>
                <a:gd name="T4" fmla="*/ 110 w 110"/>
                <a:gd name="T5" fmla="*/ 0 h 166"/>
                <a:gd name="T6" fmla="*/ 0 w 110"/>
                <a:gd name="T7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66">
                  <a:moveTo>
                    <a:pt x="0" y="63"/>
                  </a:moveTo>
                  <a:lnTo>
                    <a:pt x="0" y="166"/>
                  </a:lnTo>
                  <a:lnTo>
                    <a:pt x="110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4" name="ïṥḷiďè">
              <a:extLst>
                <a:ext uri="{FF2B5EF4-FFF2-40B4-BE49-F238E27FC236}">
                  <a16:creationId xmlns:a16="http://schemas.microsoft.com/office/drawing/2014/main" id="{3ABC3AE8-0898-4E24-B877-C0F18A564E9F}"/>
                </a:ext>
              </a:extLst>
            </p:cNvPr>
            <p:cNvSpPr/>
            <p:nvPr/>
          </p:nvSpPr>
          <p:spPr bwMode="auto">
            <a:xfrm>
              <a:off x="6727825" y="1973263"/>
              <a:ext cx="165100" cy="306388"/>
            </a:xfrm>
            <a:custGeom>
              <a:avLst/>
              <a:gdLst>
                <a:gd name="T0" fmla="*/ 0 w 50"/>
                <a:gd name="T1" fmla="*/ 48 h 93"/>
                <a:gd name="T2" fmla="*/ 10 w 50"/>
                <a:gd name="T3" fmla="*/ 24 h 93"/>
                <a:gd name="T4" fmla="*/ 10 w 50"/>
                <a:gd name="T5" fmla="*/ 8 h 93"/>
                <a:gd name="T6" fmla="*/ 21 w 50"/>
                <a:gd name="T7" fmla="*/ 6 h 93"/>
                <a:gd name="T8" fmla="*/ 23 w 50"/>
                <a:gd name="T9" fmla="*/ 26 h 93"/>
                <a:gd name="T10" fmla="*/ 43 w 50"/>
                <a:gd name="T11" fmla="*/ 14 h 93"/>
                <a:gd name="T12" fmla="*/ 50 w 50"/>
                <a:gd name="T13" fmla="*/ 18 h 93"/>
                <a:gd name="T14" fmla="*/ 46 w 50"/>
                <a:gd name="T15" fmla="*/ 27 h 93"/>
                <a:gd name="T16" fmla="*/ 50 w 50"/>
                <a:gd name="T17" fmla="*/ 31 h 93"/>
                <a:gd name="T18" fmla="*/ 45 w 50"/>
                <a:gd name="T19" fmla="*/ 41 h 93"/>
                <a:gd name="T20" fmla="*/ 47 w 50"/>
                <a:gd name="T21" fmla="*/ 46 h 93"/>
                <a:gd name="T22" fmla="*/ 41 w 50"/>
                <a:gd name="T23" fmla="*/ 56 h 93"/>
                <a:gd name="T24" fmla="*/ 42 w 50"/>
                <a:gd name="T25" fmla="*/ 61 h 93"/>
                <a:gd name="T26" fmla="*/ 34 w 50"/>
                <a:gd name="T27" fmla="*/ 73 h 93"/>
                <a:gd name="T28" fmla="*/ 0 w 50"/>
                <a:gd name="T29" fmla="*/ 93 h 93"/>
                <a:gd name="T30" fmla="*/ 0 w 50"/>
                <a:gd name="T31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93">
                  <a:moveTo>
                    <a:pt x="0" y="48"/>
                  </a:moveTo>
                  <a:cubicBezTo>
                    <a:pt x="0" y="48"/>
                    <a:pt x="9" y="27"/>
                    <a:pt x="10" y="24"/>
                  </a:cubicBezTo>
                  <a:cubicBezTo>
                    <a:pt x="11" y="21"/>
                    <a:pt x="10" y="10"/>
                    <a:pt x="10" y="8"/>
                  </a:cubicBezTo>
                  <a:cubicBezTo>
                    <a:pt x="10" y="6"/>
                    <a:pt x="19" y="0"/>
                    <a:pt x="21" y="6"/>
                  </a:cubicBezTo>
                  <a:cubicBezTo>
                    <a:pt x="24" y="12"/>
                    <a:pt x="24" y="18"/>
                    <a:pt x="23" y="26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8" y="11"/>
                    <a:pt x="50" y="15"/>
                    <a:pt x="50" y="18"/>
                  </a:cubicBezTo>
                  <a:cubicBezTo>
                    <a:pt x="50" y="22"/>
                    <a:pt x="47" y="25"/>
                    <a:pt x="46" y="27"/>
                  </a:cubicBezTo>
                  <a:cubicBezTo>
                    <a:pt x="46" y="27"/>
                    <a:pt x="50" y="25"/>
                    <a:pt x="50" y="31"/>
                  </a:cubicBezTo>
                  <a:cubicBezTo>
                    <a:pt x="50" y="34"/>
                    <a:pt x="48" y="38"/>
                    <a:pt x="45" y="41"/>
                  </a:cubicBezTo>
                  <a:cubicBezTo>
                    <a:pt x="45" y="41"/>
                    <a:pt x="47" y="42"/>
                    <a:pt x="47" y="46"/>
                  </a:cubicBezTo>
                  <a:cubicBezTo>
                    <a:pt x="47" y="49"/>
                    <a:pt x="44" y="55"/>
                    <a:pt x="41" y="56"/>
                  </a:cubicBezTo>
                  <a:cubicBezTo>
                    <a:pt x="41" y="56"/>
                    <a:pt x="42" y="58"/>
                    <a:pt x="42" y="61"/>
                  </a:cubicBezTo>
                  <a:cubicBezTo>
                    <a:pt x="42" y="65"/>
                    <a:pt x="39" y="71"/>
                    <a:pt x="34" y="73"/>
                  </a:cubicBezTo>
                  <a:cubicBezTo>
                    <a:pt x="30" y="76"/>
                    <a:pt x="0" y="93"/>
                    <a:pt x="0" y="93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5DA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455" name="í$ḻíḑé">
              <a:extLst>
                <a:ext uri="{FF2B5EF4-FFF2-40B4-BE49-F238E27FC236}">
                  <a16:creationId xmlns:a16="http://schemas.microsoft.com/office/drawing/2014/main" id="{CE161D26-1047-424F-B0E5-9CA6379935EC}"/>
                </a:ext>
              </a:extLst>
            </p:cNvPr>
            <p:cNvSpPr/>
            <p:nvPr/>
          </p:nvSpPr>
          <p:spPr bwMode="auto">
            <a:xfrm>
              <a:off x="6662738" y="2138363"/>
              <a:ext cx="49213" cy="201613"/>
            </a:xfrm>
            <a:custGeom>
              <a:avLst/>
              <a:gdLst>
                <a:gd name="T0" fmla="*/ 0 w 31"/>
                <a:gd name="T1" fmla="*/ 127 h 127"/>
                <a:gd name="T2" fmla="*/ 31 w 31"/>
                <a:gd name="T3" fmla="*/ 108 h 127"/>
                <a:gd name="T4" fmla="*/ 31 w 31"/>
                <a:gd name="T5" fmla="*/ 0 h 127"/>
                <a:gd name="T6" fmla="*/ 0 w 31"/>
                <a:gd name="T7" fmla="*/ 17 h 127"/>
                <a:gd name="T8" fmla="*/ 0 w 31"/>
                <a:gd name="T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27">
                  <a:moveTo>
                    <a:pt x="0" y="127"/>
                  </a:moveTo>
                  <a:lnTo>
                    <a:pt x="31" y="108"/>
                  </a:lnTo>
                  <a:lnTo>
                    <a:pt x="31" y="0"/>
                  </a:lnTo>
                  <a:lnTo>
                    <a:pt x="0" y="17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5DA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6" name="íṩliḋè">
              <a:extLst>
                <a:ext uri="{FF2B5EF4-FFF2-40B4-BE49-F238E27FC236}">
                  <a16:creationId xmlns:a16="http://schemas.microsoft.com/office/drawing/2014/main" id="{E2C7AF1F-FAE8-46CE-B351-75657968BEC8}"/>
                </a:ext>
              </a:extLst>
            </p:cNvPr>
            <p:cNvSpPr/>
            <p:nvPr/>
          </p:nvSpPr>
          <p:spPr bwMode="auto">
            <a:xfrm>
              <a:off x="6296025" y="1038225"/>
              <a:ext cx="492125" cy="708025"/>
            </a:xfrm>
            <a:custGeom>
              <a:avLst/>
              <a:gdLst>
                <a:gd name="T0" fmla="*/ 0 w 149"/>
                <a:gd name="T1" fmla="*/ 96 h 215"/>
                <a:gd name="T2" fmla="*/ 0 w 149"/>
                <a:gd name="T3" fmla="*/ 205 h 215"/>
                <a:gd name="T4" fmla="*/ 12 w 149"/>
                <a:gd name="T5" fmla="*/ 211 h 215"/>
                <a:gd name="T6" fmla="*/ 138 w 149"/>
                <a:gd name="T7" fmla="*/ 139 h 215"/>
                <a:gd name="T8" fmla="*/ 149 w 149"/>
                <a:gd name="T9" fmla="*/ 119 h 215"/>
                <a:gd name="T10" fmla="*/ 149 w 149"/>
                <a:gd name="T11" fmla="*/ 10 h 215"/>
                <a:gd name="T12" fmla="*/ 138 w 149"/>
                <a:gd name="T13" fmla="*/ 4 h 215"/>
                <a:gd name="T14" fmla="*/ 12 w 149"/>
                <a:gd name="T15" fmla="*/ 76 h 215"/>
                <a:gd name="T16" fmla="*/ 0 w 149"/>
                <a:gd name="T17" fmla="*/ 9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15">
                  <a:moveTo>
                    <a:pt x="0" y="96"/>
                  </a:moveTo>
                  <a:cubicBezTo>
                    <a:pt x="0" y="205"/>
                    <a:pt x="0" y="205"/>
                    <a:pt x="0" y="205"/>
                  </a:cubicBezTo>
                  <a:cubicBezTo>
                    <a:pt x="0" y="212"/>
                    <a:pt x="5" y="215"/>
                    <a:pt x="12" y="211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44" y="135"/>
                    <a:pt x="149" y="126"/>
                    <a:pt x="149" y="119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3"/>
                    <a:pt x="144" y="0"/>
                    <a:pt x="138" y="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5" y="80"/>
                    <a:pt x="0" y="89"/>
                    <a:pt x="0" y="96"/>
                  </a:cubicBez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57" name="iŝḻïďè">
              <a:extLst>
                <a:ext uri="{FF2B5EF4-FFF2-40B4-BE49-F238E27FC236}">
                  <a16:creationId xmlns:a16="http://schemas.microsoft.com/office/drawing/2014/main" id="{7ECC9CAC-337B-4086-B880-1B2B763D73F5}"/>
                </a:ext>
              </a:extLst>
            </p:cNvPr>
            <p:cNvSpPr/>
            <p:nvPr/>
          </p:nvSpPr>
          <p:spPr bwMode="auto">
            <a:xfrm>
              <a:off x="6773863" y="1047750"/>
              <a:ext cx="73025" cy="88900"/>
            </a:xfrm>
            <a:custGeom>
              <a:avLst/>
              <a:gdLst>
                <a:gd name="T0" fmla="*/ 46 w 46"/>
                <a:gd name="T1" fmla="*/ 25 h 56"/>
                <a:gd name="T2" fmla="*/ 2 w 46"/>
                <a:gd name="T3" fmla="*/ 0 h 56"/>
                <a:gd name="T4" fmla="*/ 0 w 46"/>
                <a:gd name="T5" fmla="*/ 56 h 56"/>
                <a:gd name="T6" fmla="*/ 46 w 46"/>
                <a:gd name="T7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6">
                  <a:moveTo>
                    <a:pt x="46" y="25"/>
                  </a:moveTo>
                  <a:lnTo>
                    <a:pt x="2" y="0"/>
                  </a:lnTo>
                  <a:lnTo>
                    <a:pt x="0" y="56"/>
                  </a:lnTo>
                  <a:lnTo>
                    <a:pt x="46" y="25"/>
                  </a:ln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8" name="íşḷiḓê">
              <a:extLst>
                <a:ext uri="{FF2B5EF4-FFF2-40B4-BE49-F238E27FC236}">
                  <a16:creationId xmlns:a16="http://schemas.microsoft.com/office/drawing/2014/main" id="{95AFC226-73BC-44E0-BDEC-55B8FAC95470}"/>
                </a:ext>
              </a:extLst>
            </p:cNvPr>
            <p:cNvSpPr/>
            <p:nvPr/>
          </p:nvSpPr>
          <p:spPr bwMode="auto">
            <a:xfrm>
              <a:off x="6308725" y="1700213"/>
              <a:ext cx="69850" cy="76200"/>
            </a:xfrm>
            <a:custGeom>
              <a:avLst/>
              <a:gdLst>
                <a:gd name="T0" fmla="*/ 44 w 44"/>
                <a:gd name="T1" fmla="*/ 48 h 48"/>
                <a:gd name="T2" fmla="*/ 0 w 44"/>
                <a:gd name="T3" fmla="*/ 23 h 48"/>
                <a:gd name="T4" fmla="*/ 40 w 44"/>
                <a:gd name="T5" fmla="*/ 0 h 48"/>
                <a:gd name="T6" fmla="*/ 44 w 44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8">
                  <a:moveTo>
                    <a:pt x="44" y="48"/>
                  </a:moveTo>
                  <a:lnTo>
                    <a:pt x="0" y="23"/>
                  </a:lnTo>
                  <a:lnTo>
                    <a:pt x="40" y="0"/>
                  </a:lnTo>
                  <a:lnTo>
                    <a:pt x="44" y="48"/>
                  </a:ln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9" name="í$ļïḓe">
              <a:extLst>
                <a:ext uri="{FF2B5EF4-FFF2-40B4-BE49-F238E27FC236}">
                  <a16:creationId xmlns:a16="http://schemas.microsoft.com/office/drawing/2014/main" id="{40862FFD-D6B9-4B8B-9691-E7353F9351D3}"/>
                </a:ext>
              </a:extLst>
            </p:cNvPr>
            <p:cNvSpPr/>
            <p:nvPr/>
          </p:nvSpPr>
          <p:spPr bwMode="auto">
            <a:xfrm>
              <a:off x="6470650" y="1614488"/>
              <a:ext cx="73025" cy="201613"/>
            </a:xfrm>
            <a:custGeom>
              <a:avLst/>
              <a:gdLst>
                <a:gd name="T0" fmla="*/ 46 w 46"/>
                <a:gd name="T1" fmla="*/ 127 h 127"/>
                <a:gd name="T2" fmla="*/ 46 w 46"/>
                <a:gd name="T3" fmla="*/ 25 h 127"/>
                <a:gd name="T4" fmla="*/ 0 w 46"/>
                <a:gd name="T5" fmla="*/ 0 h 127"/>
                <a:gd name="T6" fmla="*/ 0 w 46"/>
                <a:gd name="T7" fmla="*/ 102 h 127"/>
                <a:gd name="T8" fmla="*/ 46 w 46"/>
                <a:gd name="T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7">
                  <a:moveTo>
                    <a:pt x="46" y="127"/>
                  </a:moveTo>
                  <a:lnTo>
                    <a:pt x="46" y="25"/>
                  </a:lnTo>
                  <a:lnTo>
                    <a:pt x="0" y="0"/>
                  </a:lnTo>
                  <a:lnTo>
                    <a:pt x="0" y="102"/>
                  </a:lnTo>
                  <a:lnTo>
                    <a:pt x="46" y="127"/>
                  </a:ln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60" name="ïṣḷíḓê">
              <a:extLst>
                <a:ext uri="{FF2B5EF4-FFF2-40B4-BE49-F238E27FC236}">
                  <a16:creationId xmlns:a16="http://schemas.microsoft.com/office/drawing/2014/main" id="{13E5BFA5-C691-4F23-BC7D-EF585F3BFE73}"/>
                </a:ext>
              </a:extLst>
            </p:cNvPr>
            <p:cNvSpPr/>
            <p:nvPr/>
          </p:nvSpPr>
          <p:spPr bwMode="auto">
            <a:xfrm>
              <a:off x="6364288" y="1077913"/>
              <a:ext cx="492125" cy="708025"/>
            </a:xfrm>
            <a:custGeom>
              <a:avLst/>
              <a:gdLst>
                <a:gd name="T0" fmla="*/ 0 w 149"/>
                <a:gd name="T1" fmla="*/ 96 h 215"/>
                <a:gd name="T2" fmla="*/ 0 w 149"/>
                <a:gd name="T3" fmla="*/ 205 h 215"/>
                <a:gd name="T4" fmla="*/ 12 w 149"/>
                <a:gd name="T5" fmla="*/ 212 h 215"/>
                <a:gd name="T6" fmla="*/ 138 w 149"/>
                <a:gd name="T7" fmla="*/ 139 h 215"/>
                <a:gd name="T8" fmla="*/ 149 w 149"/>
                <a:gd name="T9" fmla="*/ 119 h 215"/>
                <a:gd name="T10" fmla="*/ 149 w 149"/>
                <a:gd name="T11" fmla="*/ 10 h 215"/>
                <a:gd name="T12" fmla="*/ 138 w 149"/>
                <a:gd name="T13" fmla="*/ 4 h 215"/>
                <a:gd name="T14" fmla="*/ 12 w 149"/>
                <a:gd name="T15" fmla="*/ 77 h 215"/>
                <a:gd name="T16" fmla="*/ 0 w 149"/>
                <a:gd name="T17" fmla="*/ 9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15">
                  <a:moveTo>
                    <a:pt x="0" y="96"/>
                  </a:moveTo>
                  <a:cubicBezTo>
                    <a:pt x="0" y="205"/>
                    <a:pt x="0" y="205"/>
                    <a:pt x="0" y="205"/>
                  </a:cubicBezTo>
                  <a:cubicBezTo>
                    <a:pt x="0" y="212"/>
                    <a:pt x="6" y="215"/>
                    <a:pt x="12" y="212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44" y="135"/>
                    <a:pt x="149" y="126"/>
                    <a:pt x="149" y="119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3"/>
                    <a:pt x="144" y="0"/>
                    <a:pt x="138" y="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6" y="80"/>
                    <a:pt x="0" y="89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61" name="ïşḷîḋê">
              <a:extLst>
                <a:ext uri="{FF2B5EF4-FFF2-40B4-BE49-F238E27FC236}">
                  <a16:creationId xmlns:a16="http://schemas.microsoft.com/office/drawing/2014/main" id="{C7ECD326-93F2-4B67-B190-147FA122C32A}"/>
                </a:ext>
              </a:extLst>
            </p:cNvPr>
            <p:cNvSpPr/>
            <p:nvPr/>
          </p:nvSpPr>
          <p:spPr bwMode="auto">
            <a:xfrm>
              <a:off x="6543675" y="1555750"/>
              <a:ext cx="174625" cy="260350"/>
            </a:xfrm>
            <a:custGeom>
              <a:avLst/>
              <a:gdLst>
                <a:gd name="T0" fmla="*/ 0 w 110"/>
                <a:gd name="T1" fmla="*/ 62 h 164"/>
                <a:gd name="T2" fmla="*/ 0 w 110"/>
                <a:gd name="T3" fmla="*/ 164 h 164"/>
                <a:gd name="T4" fmla="*/ 110 w 110"/>
                <a:gd name="T5" fmla="*/ 0 h 164"/>
                <a:gd name="T6" fmla="*/ 0 w 110"/>
                <a:gd name="T7" fmla="*/ 6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64">
                  <a:moveTo>
                    <a:pt x="0" y="62"/>
                  </a:moveTo>
                  <a:lnTo>
                    <a:pt x="0" y="164"/>
                  </a:lnTo>
                  <a:lnTo>
                    <a:pt x="110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62" name="ïṩḻíḋé">
              <a:extLst>
                <a:ext uri="{FF2B5EF4-FFF2-40B4-BE49-F238E27FC236}">
                  <a16:creationId xmlns:a16="http://schemas.microsoft.com/office/drawing/2014/main" id="{FE001259-DA14-4566-AF53-C09718A3ADFD}"/>
                </a:ext>
              </a:extLst>
            </p:cNvPr>
            <p:cNvSpPr/>
            <p:nvPr/>
          </p:nvSpPr>
          <p:spPr bwMode="auto">
            <a:xfrm>
              <a:off x="6494463" y="1271588"/>
              <a:ext cx="246063" cy="280988"/>
            </a:xfrm>
            <a:custGeom>
              <a:avLst/>
              <a:gdLst>
                <a:gd name="T0" fmla="*/ 37 w 75"/>
                <a:gd name="T1" fmla="*/ 85 h 85"/>
                <a:gd name="T2" fmla="*/ 25 w 75"/>
                <a:gd name="T3" fmla="*/ 82 h 85"/>
                <a:gd name="T4" fmla="*/ 0 w 75"/>
                <a:gd name="T5" fmla="*/ 57 h 85"/>
                <a:gd name="T6" fmla="*/ 19 w 75"/>
                <a:gd name="T7" fmla="*/ 28 h 85"/>
                <a:gd name="T8" fmla="*/ 37 w 75"/>
                <a:gd name="T9" fmla="*/ 37 h 85"/>
                <a:gd name="T10" fmla="*/ 56 w 75"/>
                <a:gd name="T11" fmla="*/ 6 h 85"/>
                <a:gd name="T12" fmla="*/ 75 w 75"/>
                <a:gd name="T13" fmla="*/ 14 h 85"/>
                <a:gd name="T14" fmla="*/ 49 w 75"/>
                <a:gd name="T15" fmla="*/ 68 h 85"/>
                <a:gd name="T16" fmla="*/ 37 w 75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85">
                  <a:moveTo>
                    <a:pt x="37" y="85"/>
                  </a:moveTo>
                  <a:cubicBezTo>
                    <a:pt x="25" y="82"/>
                    <a:pt x="25" y="82"/>
                    <a:pt x="25" y="82"/>
                  </a:cubicBezTo>
                  <a:cubicBezTo>
                    <a:pt x="14" y="79"/>
                    <a:pt x="0" y="72"/>
                    <a:pt x="0" y="57"/>
                  </a:cubicBezTo>
                  <a:cubicBezTo>
                    <a:pt x="0" y="47"/>
                    <a:pt x="9" y="34"/>
                    <a:pt x="19" y="28"/>
                  </a:cubicBezTo>
                  <a:cubicBezTo>
                    <a:pt x="28" y="22"/>
                    <a:pt x="36" y="28"/>
                    <a:pt x="37" y="37"/>
                  </a:cubicBezTo>
                  <a:cubicBezTo>
                    <a:pt x="39" y="27"/>
                    <a:pt x="46" y="12"/>
                    <a:pt x="56" y="6"/>
                  </a:cubicBezTo>
                  <a:cubicBezTo>
                    <a:pt x="66" y="0"/>
                    <a:pt x="75" y="4"/>
                    <a:pt x="75" y="14"/>
                  </a:cubicBezTo>
                  <a:cubicBezTo>
                    <a:pt x="75" y="29"/>
                    <a:pt x="61" y="51"/>
                    <a:pt x="49" y="68"/>
                  </a:cubicBezTo>
                  <a:lnTo>
                    <a:pt x="37" y="85"/>
                  </a:lnTo>
                  <a:close/>
                </a:path>
              </a:pathLst>
            </a:custGeom>
            <a:solidFill>
              <a:srgbClr val="EF6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63" name="ïSḷiḓê">
              <a:extLst>
                <a:ext uri="{FF2B5EF4-FFF2-40B4-BE49-F238E27FC236}">
                  <a16:creationId xmlns:a16="http://schemas.microsoft.com/office/drawing/2014/main" id="{3702D830-2597-4CA4-850B-C640103B3C41}"/>
                </a:ext>
              </a:extLst>
            </p:cNvPr>
            <p:cNvSpPr/>
            <p:nvPr/>
          </p:nvSpPr>
          <p:spPr bwMode="auto">
            <a:xfrm>
              <a:off x="6572250" y="4435475"/>
              <a:ext cx="1449388" cy="866775"/>
            </a:xfrm>
            <a:custGeom>
              <a:avLst/>
              <a:gdLst>
                <a:gd name="T0" fmla="*/ 913 w 913"/>
                <a:gd name="T1" fmla="*/ 21 h 546"/>
                <a:gd name="T2" fmla="*/ 0 w 913"/>
                <a:gd name="T3" fmla="*/ 546 h 546"/>
                <a:gd name="T4" fmla="*/ 0 w 913"/>
                <a:gd name="T5" fmla="*/ 527 h 546"/>
                <a:gd name="T6" fmla="*/ 913 w 913"/>
                <a:gd name="T7" fmla="*/ 0 h 546"/>
                <a:gd name="T8" fmla="*/ 913 w 913"/>
                <a:gd name="T9" fmla="*/ 21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546">
                  <a:moveTo>
                    <a:pt x="913" y="21"/>
                  </a:moveTo>
                  <a:lnTo>
                    <a:pt x="0" y="546"/>
                  </a:lnTo>
                  <a:lnTo>
                    <a:pt x="0" y="527"/>
                  </a:lnTo>
                  <a:lnTo>
                    <a:pt x="913" y="0"/>
                  </a:lnTo>
                  <a:lnTo>
                    <a:pt x="913" y="21"/>
                  </a:lnTo>
                  <a:close/>
                </a:path>
              </a:pathLst>
            </a:custGeom>
            <a:solidFill>
              <a:srgbClr val="5DA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64" name="îṡľïdè">
              <a:extLst>
                <a:ext uri="{FF2B5EF4-FFF2-40B4-BE49-F238E27FC236}">
                  <a16:creationId xmlns:a16="http://schemas.microsoft.com/office/drawing/2014/main" id="{79B5C17A-D20C-484C-94F8-28D6F208DBBB}"/>
                </a:ext>
              </a:extLst>
            </p:cNvPr>
            <p:cNvSpPr/>
            <p:nvPr/>
          </p:nvSpPr>
          <p:spPr bwMode="auto">
            <a:xfrm>
              <a:off x="4375150" y="1905000"/>
              <a:ext cx="1831975" cy="2312988"/>
            </a:xfrm>
            <a:custGeom>
              <a:avLst/>
              <a:gdLst>
                <a:gd name="T0" fmla="*/ 555 w 555"/>
                <a:gd name="T1" fmla="*/ 354 h 702"/>
                <a:gd name="T2" fmla="*/ 376 w 555"/>
                <a:gd name="T3" fmla="*/ 457 h 702"/>
                <a:gd name="T4" fmla="*/ 328 w 555"/>
                <a:gd name="T5" fmla="*/ 485 h 702"/>
                <a:gd name="T6" fmla="*/ 323 w 555"/>
                <a:gd name="T7" fmla="*/ 488 h 702"/>
                <a:gd name="T8" fmla="*/ 292 w 555"/>
                <a:gd name="T9" fmla="*/ 543 h 702"/>
                <a:gd name="T10" fmla="*/ 292 w 555"/>
                <a:gd name="T11" fmla="*/ 637 h 702"/>
                <a:gd name="T12" fmla="*/ 266 w 555"/>
                <a:gd name="T13" fmla="*/ 689 h 702"/>
                <a:gd name="T14" fmla="*/ 227 w 555"/>
                <a:gd name="T15" fmla="*/ 702 h 702"/>
                <a:gd name="T16" fmla="*/ 195 w 555"/>
                <a:gd name="T17" fmla="*/ 693 h 702"/>
                <a:gd name="T18" fmla="*/ 97 w 555"/>
                <a:gd name="T19" fmla="*/ 524 h 702"/>
                <a:gd name="T20" fmla="*/ 97 w 555"/>
                <a:gd name="T21" fmla="*/ 422 h 702"/>
                <a:gd name="T22" fmla="*/ 71 w 555"/>
                <a:gd name="T23" fmla="*/ 325 h 702"/>
                <a:gd name="T24" fmla="*/ 0 w 555"/>
                <a:gd name="T25" fmla="*/ 253 h 702"/>
                <a:gd name="T26" fmla="*/ 438 w 555"/>
                <a:gd name="T27" fmla="*/ 0 h 702"/>
                <a:gd name="T28" fmla="*/ 438 w 555"/>
                <a:gd name="T29" fmla="*/ 0 h 702"/>
                <a:gd name="T30" fmla="*/ 510 w 555"/>
                <a:gd name="T31" fmla="*/ 72 h 702"/>
                <a:gd name="T32" fmla="*/ 536 w 555"/>
                <a:gd name="T33" fmla="*/ 169 h 702"/>
                <a:gd name="T34" fmla="*/ 536 w 555"/>
                <a:gd name="T35" fmla="*/ 271 h 702"/>
                <a:gd name="T36" fmla="*/ 555 w 555"/>
                <a:gd name="T37" fmla="*/ 354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5" h="702">
                  <a:moveTo>
                    <a:pt x="555" y="354"/>
                  </a:moveTo>
                  <a:cubicBezTo>
                    <a:pt x="376" y="457"/>
                    <a:pt x="376" y="457"/>
                    <a:pt x="376" y="457"/>
                  </a:cubicBezTo>
                  <a:cubicBezTo>
                    <a:pt x="328" y="485"/>
                    <a:pt x="328" y="485"/>
                    <a:pt x="328" y="485"/>
                  </a:cubicBezTo>
                  <a:cubicBezTo>
                    <a:pt x="326" y="486"/>
                    <a:pt x="324" y="487"/>
                    <a:pt x="323" y="488"/>
                  </a:cubicBezTo>
                  <a:cubicBezTo>
                    <a:pt x="305" y="499"/>
                    <a:pt x="292" y="519"/>
                    <a:pt x="292" y="543"/>
                  </a:cubicBezTo>
                  <a:cubicBezTo>
                    <a:pt x="292" y="637"/>
                    <a:pt x="292" y="637"/>
                    <a:pt x="292" y="637"/>
                  </a:cubicBezTo>
                  <a:cubicBezTo>
                    <a:pt x="292" y="659"/>
                    <a:pt x="282" y="677"/>
                    <a:pt x="266" y="689"/>
                  </a:cubicBezTo>
                  <a:cubicBezTo>
                    <a:pt x="255" y="697"/>
                    <a:pt x="241" y="702"/>
                    <a:pt x="227" y="702"/>
                  </a:cubicBezTo>
                  <a:cubicBezTo>
                    <a:pt x="216" y="702"/>
                    <a:pt x="205" y="699"/>
                    <a:pt x="195" y="693"/>
                  </a:cubicBezTo>
                  <a:cubicBezTo>
                    <a:pt x="134" y="658"/>
                    <a:pt x="97" y="594"/>
                    <a:pt x="97" y="524"/>
                  </a:cubicBezTo>
                  <a:cubicBezTo>
                    <a:pt x="97" y="422"/>
                    <a:pt x="97" y="422"/>
                    <a:pt x="97" y="422"/>
                  </a:cubicBezTo>
                  <a:cubicBezTo>
                    <a:pt x="97" y="387"/>
                    <a:pt x="88" y="354"/>
                    <a:pt x="71" y="325"/>
                  </a:cubicBezTo>
                  <a:cubicBezTo>
                    <a:pt x="54" y="296"/>
                    <a:pt x="30" y="271"/>
                    <a:pt x="0" y="253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69" y="18"/>
                    <a:pt x="493" y="42"/>
                    <a:pt x="510" y="72"/>
                  </a:cubicBezTo>
                  <a:cubicBezTo>
                    <a:pt x="527" y="101"/>
                    <a:pt x="536" y="134"/>
                    <a:pt x="536" y="169"/>
                  </a:cubicBezTo>
                  <a:cubicBezTo>
                    <a:pt x="536" y="271"/>
                    <a:pt x="536" y="271"/>
                    <a:pt x="536" y="271"/>
                  </a:cubicBezTo>
                  <a:cubicBezTo>
                    <a:pt x="536" y="301"/>
                    <a:pt x="542" y="329"/>
                    <a:pt x="555" y="354"/>
                  </a:cubicBezTo>
                  <a:close/>
                </a:path>
              </a:pathLst>
            </a:custGeom>
            <a:solidFill>
              <a:srgbClr val="F5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65" name="iŝḷiḋé">
              <a:extLst>
                <a:ext uri="{FF2B5EF4-FFF2-40B4-BE49-F238E27FC236}">
                  <a16:creationId xmlns:a16="http://schemas.microsoft.com/office/drawing/2014/main" id="{79E9177B-9F61-4334-8D9C-D3D866EFAB78}"/>
                </a:ext>
              </a:extLst>
            </p:cNvPr>
            <p:cNvSpPr/>
            <p:nvPr/>
          </p:nvSpPr>
          <p:spPr bwMode="auto">
            <a:xfrm>
              <a:off x="4610100" y="2058988"/>
              <a:ext cx="1263650" cy="749300"/>
            </a:xfrm>
            <a:custGeom>
              <a:avLst/>
              <a:gdLst>
                <a:gd name="T0" fmla="*/ 373 w 383"/>
                <a:gd name="T1" fmla="*/ 1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5 h 227"/>
                <a:gd name="T8" fmla="*/ 379 w 383"/>
                <a:gd name="T9" fmla="*/ 12 h 227"/>
                <a:gd name="T10" fmla="*/ 382 w 383"/>
                <a:gd name="T11" fmla="*/ 4 h 227"/>
                <a:gd name="T12" fmla="*/ 373 w 383"/>
                <a:gd name="T13" fmla="*/ 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3" y="1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6"/>
                    <a:pt x="0" y="220"/>
                    <a:pt x="2" y="223"/>
                  </a:cubicBezTo>
                  <a:cubicBezTo>
                    <a:pt x="4" y="226"/>
                    <a:pt x="7" y="227"/>
                    <a:pt x="10" y="225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2" y="10"/>
                    <a:pt x="383" y="7"/>
                    <a:pt x="382" y="4"/>
                  </a:cubicBezTo>
                  <a:cubicBezTo>
                    <a:pt x="380" y="1"/>
                    <a:pt x="376" y="0"/>
                    <a:pt x="373" y="1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66" name="îš1idê">
              <a:extLst>
                <a:ext uri="{FF2B5EF4-FFF2-40B4-BE49-F238E27FC236}">
                  <a16:creationId xmlns:a16="http://schemas.microsoft.com/office/drawing/2014/main" id="{278C491A-A59C-406E-904D-CA4CBF0375D2}"/>
                </a:ext>
              </a:extLst>
            </p:cNvPr>
            <p:cNvSpPr/>
            <p:nvPr/>
          </p:nvSpPr>
          <p:spPr bwMode="auto">
            <a:xfrm>
              <a:off x="4708525" y="2184400"/>
              <a:ext cx="1266825" cy="749300"/>
            </a:xfrm>
            <a:custGeom>
              <a:avLst/>
              <a:gdLst>
                <a:gd name="T0" fmla="*/ 374 w 384"/>
                <a:gd name="T1" fmla="*/ 2 h 227"/>
                <a:gd name="T2" fmla="*/ 4 w 384"/>
                <a:gd name="T3" fmla="*/ 215 h 227"/>
                <a:gd name="T4" fmla="*/ 2 w 384"/>
                <a:gd name="T5" fmla="*/ 223 h 227"/>
                <a:gd name="T6" fmla="*/ 10 w 384"/>
                <a:gd name="T7" fmla="*/ 226 h 227"/>
                <a:gd name="T8" fmla="*/ 380 w 384"/>
                <a:gd name="T9" fmla="*/ 12 h 227"/>
                <a:gd name="T10" fmla="*/ 382 w 384"/>
                <a:gd name="T11" fmla="*/ 4 h 227"/>
                <a:gd name="T12" fmla="*/ 374 w 384"/>
                <a:gd name="T13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27">
                  <a:moveTo>
                    <a:pt x="374" y="2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7"/>
                    <a:pt x="0" y="221"/>
                    <a:pt x="2" y="223"/>
                  </a:cubicBezTo>
                  <a:cubicBezTo>
                    <a:pt x="4" y="226"/>
                    <a:pt x="7" y="227"/>
                    <a:pt x="10" y="226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3" y="11"/>
                    <a:pt x="384" y="7"/>
                    <a:pt x="382" y="4"/>
                  </a:cubicBezTo>
                  <a:cubicBezTo>
                    <a:pt x="380" y="1"/>
                    <a:pt x="377" y="0"/>
                    <a:pt x="374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67" name="îṧḷîḋè">
              <a:extLst>
                <a:ext uri="{FF2B5EF4-FFF2-40B4-BE49-F238E27FC236}">
                  <a16:creationId xmlns:a16="http://schemas.microsoft.com/office/drawing/2014/main" id="{5A4D9A20-9BA2-4BC9-812E-FC71DEBC8444}"/>
                </a:ext>
              </a:extLst>
            </p:cNvPr>
            <p:cNvSpPr/>
            <p:nvPr/>
          </p:nvSpPr>
          <p:spPr bwMode="auto">
            <a:xfrm>
              <a:off x="4773613" y="2333625"/>
              <a:ext cx="1265238" cy="747713"/>
            </a:xfrm>
            <a:custGeom>
              <a:avLst/>
              <a:gdLst>
                <a:gd name="T0" fmla="*/ 373 w 383"/>
                <a:gd name="T1" fmla="*/ 2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5 h 227"/>
                <a:gd name="T8" fmla="*/ 379 w 383"/>
                <a:gd name="T9" fmla="*/ 12 h 227"/>
                <a:gd name="T10" fmla="*/ 382 w 383"/>
                <a:gd name="T11" fmla="*/ 4 h 227"/>
                <a:gd name="T12" fmla="*/ 373 w 383"/>
                <a:gd name="T13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3" y="2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7"/>
                    <a:pt x="0" y="220"/>
                    <a:pt x="2" y="223"/>
                  </a:cubicBezTo>
                  <a:cubicBezTo>
                    <a:pt x="3" y="226"/>
                    <a:pt x="7" y="227"/>
                    <a:pt x="10" y="225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2" y="11"/>
                    <a:pt x="383" y="7"/>
                    <a:pt x="382" y="4"/>
                  </a:cubicBezTo>
                  <a:cubicBezTo>
                    <a:pt x="380" y="1"/>
                    <a:pt x="376" y="0"/>
                    <a:pt x="373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68" name="ïšḻïďé">
              <a:extLst>
                <a:ext uri="{FF2B5EF4-FFF2-40B4-BE49-F238E27FC236}">
                  <a16:creationId xmlns:a16="http://schemas.microsoft.com/office/drawing/2014/main" id="{AB3F3777-94DD-461A-B4B3-4779C19C6B5F}"/>
                </a:ext>
              </a:extLst>
            </p:cNvPr>
            <p:cNvSpPr/>
            <p:nvPr/>
          </p:nvSpPr>
          <p:spPr bwMode="auto">
            <a:xfrm>
              <a:off x="4800600" y="2493963"/>
              <a:ext cx="1263650" cy="749300"/>
            </a:xfrm>
            <a:custGeom>
              <a:avLst/>
              <a:gdLst>
                <a:gd name="T0" fmla="*/ 373 w 383"/>
                <a:gd name="T1" fmla="*/ 2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5 h 227"/>
                <a:gd name="T8" fmla="*/ 379 w 383"/>
                <a:gd name="T9" fmla="*/ 12 h 227"/>
                <a:gd name="T10" fmla="*/ 381 w 383"/>
                <a:gd name="T11" fmla="*/ 4 h 227"/>
                <a:gd name="T12" fmla="*/ 373 w 383"/>
                <a:gd name="T13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3" y="2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7"/>
                    <a:pt x="0" y="220"/>
                    <a:pt x="2" y="223"/>
                  </a:cubicBezTo>
                  <a:cubicBezTo>
                    <a:pt x="3" y="226"/>
                    <a:pt x="7" y="227"/>
                    <a:pt x="10" y="225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2" y="11"/>
                    <a:pt x="383" y="7"/>
                    <a:pt x="381" y="4"/>
                  </a:cubicBezTo>
                  <a:cubicBezTo>
                    <a:pt x="380" y="1"/>
                    <a:pt x="376" y="0"/>
                    <a:pt x="373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69" name="îṥḻïḓè">
              <a:extLst>
                <a:ext uri="{FF2B5EF4-FFF2-40B4-BE49-F238E27FC236}">
                  <a16:creationId xmlns:a16="http://schemas.microsoft.com/office/drawing/2014/main" id="{CFF6A3DF-0B52-4D5C-95F8-7655D1FAED50}"/>
                </a:ext>
              </a:extLst>
            </p:cNvPr>
            <p:cNvSpPr/>
            <p:nvPr/>
          </p:nvSpPr>
          <p:spPr bwMode="auto">
            <a:xfrm>
              <a:off x="4800600" y="2659063"/>
              <a:ext cx="1263650" cy="747713"/>
            </a:xfrm>
            <a:custGeom>
              <a:avLst/>
              <a:gdLst>
                <a:gd name="T0" fmla="*/ 373 w 383"/>
                <a:gd name="T1" fmla="*/ 1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5 h 227"/>
                <a:gd name="T8" fmla="*/ 379 w 383"/>
                <a:gd name="T9" fmla="*/ 12 h 227"/>
                <a:gd name="T10" fmla="*/ 382 w 383"/>
                <a:gd name="T11" fmla="*/ 4 h 227"/>
                <a:gd name="T12" fmla="*/ 373 w 383"/>
                <a:gd name="T13" fmla="*/ 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3" y="1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6"/>
                    <a:pt x="0" y="220"/>
                    <a:pt x="2" y="223"/>
                  </a:cubicBezTo>
                  <a:cubicBezTo>
                    <a:pt x="3" y="226"/>
                    <a:pt x="7" y="227"/>
                    <a:pt x="10" y="225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2" y="10"/>
                    <a:pt x="383" y="7"/>
                    <a:pt x="382" y="4"/>
                  </a:cubicBezTo>
                  <a:cubicBezTo>
                    <a:pt x="380" y="1"/>
                    <a:pt x="376" y="0"/>
                    <a:pt x="373" y="1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0" name="îšḻíḍé">
              <a:extLst>
                <a:ext uri="{FF2B5EF4-FFF2-40B4-BE49-F238E27FC236}">
                  <a16:creationId xmlns:a16="http://schemas.microsoft.com/office/drawing/2014/main" id="{3925BE3E-9D1C-4081-866E-EB92CD343D11}"/>
                </a:ext>
              </a:extLst>
            </p:cNvPr>
            <p:cNvSpPr/>
            <p:nvPr/>
          </p:nvSpPr>
          <p:spPr bwMode="auto">
            <a:xfrm>
              <a:off x="4800600" y="2820988"/>
              <a:ext cx="1263650" cy="747713"/>
            </a:xfrm>
            <a:custGeom>
              <a:avLst/>
              <a:gdLst>
                <a:gd name="T0" fmla="*/ 373 w 383"/>
                <a:gd name="T1" fmla="*/ 2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6 h 227"/>
                <a:gd name="T8" fmla="*/ 379 w 383"/>
                <a:gd name="T9" fmla="*/ 12 h 227"/>
                <a:gd name="T10" fmla="*/ 382 w 383"/>
                <a:gd name="T11" fmla="*/ 4 h 227"/>
                <a:gd name="T12" fmla="*/ 373 w 383"/>
                <a:gd name="T13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3" y="2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7"/>
                    <a:pt x="0" y="221"/>
                    <a:pt x="2" y="223"/>
                  </a:cubicBezTo>
                  <a:cubicBezTo>
                    <a:pt x="3" y="226"/>
                    <a:pt x="7" y="227"/>
                    <a:pt x="10" y="226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2" y="11"/>
                    <a:pt x="383" y="7"/>
                    <a:pt x="382" y="4"/>
                  </a:cubicBezTo>
                  <a:cubicBezTo>
                    <a:pt x="380" y="1"/>
                    <a:pt x="376" y="0"/>
                    <a:pt x="373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1" name="íŝ1íḓè">
              <a:extLst>
                <a:ext uri="{FF2B5EF4-FFF2-40B4-BE49-F238E27FC236}">
                  <a16:creationId xmlns:a16="http://schemas.microsoft.com/office/drawing/2014/main" id="{5BF91715-CCBD-420C-BD09-09394CE0D6F1}"/>
                </a:ext>
              </a:extLst>
            </p:cNvPr>
            <p:cNvSpPr/>
            <p:nvPr/>
          </p:nvSpPr>
          <p:spPr bwMode="auto">
            <a:xfrm>
              <a:off x="4813300" y="2986088"/>
              <a:ext cx="1265238" cy="747713"/>
            </a:xfrm>
            <a:custGeom>
              <a:avLst/>
              <a:gdLst>
                <a:gd name="T0" fmla="*/ 374 w 383"/>
                <a:gd name="T1" fmla="*/ 2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5 h 227"/>
                <a:gd name="T8" fmla="*/ 380 w 383"/>
                <a:gd name="T9" fmla="*/ 12 h 227"/>
                <a:gd name="T10" fmla="*/ 382 w 383"/>
                <a:gd name="T11" fmla="*/ 4 h 227"/>
                <a:gd name="T12" fmla="*/ 374 w 383"/>
                <a:gd name="T13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4" y="2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6"/>
                    <a:pt x="0" y="220"/>
                    <a:pt x="2" y="223"/>
                  </a:cubicBezTo>
                  <a:cubicBezTo>
                    <a:pt x="4" y="226"/>
                    <a:pt x="7" y="227"/>
                    <a:pt x="10" y="225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2" y="10"/>
                    <a:pt x="383" y="7"/>
                    <a:pt x="382" y="4"/>
                  </a:cubicBezTo>
                  <a:cubicBezTo>
                    <a:pt x="380" y="1"/>
                    <a:pt x="376" y="0"/>
                    <a:pt x="374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2" name="îš1ïḑê">
              <a:extLst>
                <a:ext uri="{FF2B5EF4-FFF2-40B4-BE49-F238E27FC236}">
                  <a16:creationId xmlns:a16="http://schemas.microsoft.com/office/drawing/2014/main" id="{928BD62E-9A5F-40D8-BC31-8360A2762305}"/>
                </a:ext>
              </a:extLst>
            </p:cNvPr>
            <p:cNvSpPr/>
            <p:nvPr/>
          </p:nvSpPr>
          <p:spPr bwMode="auto">
            <a:xfrm>
              <a:off x="4867275" y="3136900"/>
              <a:ext cx="1263650" cy="747713"/>
            </a:xfrm>
            <a:custGeom>
              <a:avLst/>
              <a:gdLst>
                <a:gd name="T0" fmla="*/ 374 w 383"/>
                <a:gd name="T1" fmla="*/ 2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6 h 227"/>
                <a:gd name="T8" fmla="*/ 380 w 383"/>
                <a:gd name="T9" fmla="*/ 12 h 227"/>
                <a:gd name="T10" fmla="*/ 382 w 383"/>
                <a:gd name="T11" fmla="*/ 4 h 227"/>
                <a:gd name="T12" fmla="*/ 374 w 383"/>
                <a:gd name="T13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4" y="2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7"/>
                    <a:pt x="0" y="221"/>
                    <a:pt x="2" y="223"/>
                  </a:cubicBezTo>
                  <a:cubicBezTo>
                    <a:pt x="4" y="226"/>
                    <a:pt x="7" y="227"/>
                    <a:pt x="10" y="226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2" y="11"/>
                    <a:pt x="383" y="7"/>
                    <a:pt x="382" y="4"/>
                  </a:cubicBezTo>
                  <a:cubicBezTo>
                    <a:pt x="380" y="1"/>
                    <a:pt x="376" y="0"/>
                    <a:pt x="374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3" name="iš1ïde">
              <a:extLst>
                <a:ext uri="{FF2B5EF4-FFF2-40B4-BE49-F238E27FC236}">
                  <a16:creationId xmlns:a16="http://schemas.microsoft.com/office/drawing/2014/main" id="{ED20880D-32C3-4E83-AD2B-6AAAB7BEDCD7}"/>
                </a:ext>
              </a:extLst>
            </p:cNvPr>
            <p:cNvSpPr/>
            <p:nvPr/>
          </p:nvSpPr>
          <p:spPr bwMode="auto">
            <a:xfrm>
              <a:off x="4956175" y="3271838"/>
              <a:ext cx="1263650" cy="749300"/>
            </a:xfrm>
            <a:custGeom>
              <a:avLst/>
              <a:gdLst>
                <a:gd name="T0" fmla="*/ 374 w 383"/>
                <a:gd name="T1" fmla="*/ 2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5 h 227"/>
                <a:gd name="T8" fmla="*/ 380 w 383"/>
                <a:gd name="T9" fmla="*/ 12 h 227"/>
                <a:gd name="T10" fmla="*/ 382 w 383"/>
                <a:gd name="T11" fmla="*/ 4 h 227"/>
                <a:gd name="T12" fmla="*/ 374 w 383"/>
                <a:gd name="T13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4" y="2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7"/>
                    <a:pt x="0" y="220"/>
                    <a:pt x="2" y="223"/>
                  </a:cubicBezTo>
                  <a:cubicBezTo>
                    <a:pt x="4" y="226"/>
                    <a:pt x="7" y="227"/>
                    <a:pt x="10" y="225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3" y="10"/>
                    <a:pt x="383" y="7"/>
                    <a:pt x="382" y="4"/>
                  </a:cubicBezTo>
                  <a:cubicBezTo>
                    <a:pt x="380" y="1"/>
                    <a:pt x="377" y="0"/>
                    <a:pt x="374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4" name="íśḻïḑê">
              <a:extLst>
                <a:ext uri="{FF2B5EF4-FFF2-40B4-BE49-F238E27FC236}">
                  <a16:creationId xmlns:a16="http://schemas.microsoft.com/office/drawing/2014/main" id="{EF38E806-1462-4AFF-A9D6-3759F59132A7}"/>
                </a:ext>
              </a:extLst>
            </p:cNvPr>
            <p:cNvSpPr/>
            <p:nvPr/>
          </p:nvSpPr>
          <p:spPr bwMode="auto">
            <a:xfrm>
              <a:off x="5078413" y="3381375"/>
              <a:ext cx="1263650" cy="747713"/>
            </a:xfrm>
            <a:custGeom>
              <a:avLst/>
              <a:gdLst>
                <a:gd name="T0" fmla="*/ 373 w 383"/>
                <a:gd name="T1" fmla="*/ 2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5 h 227"/>
                <a:gd name="T8" fmla="*/ 379 w 383"/>
                <a:gd name="T9" fmla="*/ 12 h 227"/>
                <a:gd name="T10" fmla="*/ 382 w 383"/>
                <a:gd name="T11" fmla="*/ 4 h 227"/>
                <a:gd name="T12" fmla="*/ 373 w 383"/>
                <a:gd name="T13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3" y="2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7"/>
                    <a:pt x="0" y="220"/>
                    <a:pt x="2" y="223"/>
                  </a:cubicBezTo>
                  <a:cubicBezTo>
                    <a:pt x="4" y="226"/>
                    <a:pt x="7" y="227"/>
                    <a:pt x="10" y="225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2" y="10"/>
                    <a:pt x="383" y="7"/>
                    <a:pt x="382" y="4"/>
                  </a:cubicBezTo>
                  <a:cubicBezTo>
                    <a:pt x="380" y="1"/>
                    <a:pt x="376" y="0"/>
                    <a:pt x="373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5" name="ïš1ïḍe">
              <a:extLst>
                <a:ext uri="{FF2B5EF4-FFF2-40B4-BE49-F238E27FC236}">
                  <a16:creationId xmlns:a16="http://schemas.microsoft.com/office/drawing/2014/main" id="{B4537F87-67E6-495B-95AF-739EBD19C8D6}"/>
                </a:ext>
              </a:extLst>
            </p:cNvPr>
            <p:cNvSpPr/>
            <p:nvPr/>
          </p:nvSpPr>
          <p:spPr bwMode="auto">
            <a:xfrm>
              <a:off x="4375150" y="2738438"/>
              <a:ext cx="2197100" cy="2563813"/>
            </a:xfrm>
            <a:custGeom>
              <a:avLst/>
              <a:gdLst>
                <a:gd name="T0" fmla="*/ 666 w 666"/>
                <a:gd name="T1" fmla="*/ 778 h 778"/>
                <a:gd name="T2" fmla="*/ 581 w 666"/>
                <a:gd name="T3" fmla="*/ 729 h 778"/>
                <a:gd name="T4" fmla="*/ 479 w 666"/>
                <a:gd name="T5" fmla="*/ 403 h 778"/>
                <a:gd name="T6" fmla="*/ 386 w 666"/>
                <a:gd name="T7" fmla="*/ 241 h 778"/>
                <a:gd name="T8" fmla="*/ 300 w 666"/>
                <a:gd name="T9" fmla="*/ 290 h 778"/>
                <a:gd name="T10" fmla="*/ 268 w 666"/>
                <a:gd name="T11" fmla="*/ 445 h 778"/>
                <a:gd name="T12" fmla="*/ 264 w 666"/>
                <a:gd name="T13" fmla="*/ 447 h 778"/>
                <a:gd name="T14" fmla="*/ 89 w 666"/>
                <a:gd name="T15" fmla="*/ 271 h 778"/>
                <a:gd name="T16" fmla="*/ 0 w 666"/>
                <a:gd name="T17" fmla="*/ 10 h 778"/>
                <a:gd name="T18" fmla="*/ 71 w 666"/>
                <a:gd name="T19" fmla="*/ 72 h 778"/>
                <a:gd name="T20" fmla="*/ 97 w 666"/>
                <a:gd name="T21" fmla="*/ 271 h 778"/>
                <a:gd name="T22" fmla="*/ 227 w 666"/>
                <a:gd name="T23" fmla="*/ 449 h 778"/>
                <a:gd name="T24" fmla="*/ 266 w 666"/>
                <a:gd name="T25" fmla="*/ 436 h 778"/>
                <a:gd name="T26" fmla="*/ 272 w 666"/>
                <a:gd name="T27" fmla="*/ 431 h 778"/>
                <a:gd name="T28" fmla="*/ 277 w 666"/>
                <a:gd name="T29" fmla="*/ 426 h 778"/>
                <a:gd name="T30" fmla="*/ 279 w 666"/>
                <a:gd name="T31" fmla="*/ 423 h 778"/>
                <a:gd name="T32" fmla="*/ 282 w 666"/>
                <a:gd name="T33" fmla="*/ 419 h 778"/>
                <a:gd name="T34" fmla="*/ 287 w 666"/>
                <a:gd name="T35" fmla="*/ 410 h 778"/>
                <a:gd name="T36" fmla="*/ 289 w 666"/>
                <a:gd name="T37" fmla="*/ 403 h 778"/>
                <a:gd name="T38" fmla="*/ 290 w 666"/>
                <a:gd name="T39" fmla="*/ 399 h 778"/>
                <a:gd name="T40" fmla="*/ 291 w 666"/>
                <a:gd name="T41" fmla="*/ 396 h 778"/>
                <a:gd name="T42" fmla="*/ 292 w 666"/>
                <a:gd name="T43" fmla="*/ 392 h 778"/>
                <a:gd name="T44" fmla="*/ 292 w 666"/>
                <a:gd name="T45" fmla="*/ 388 h 778"/>
                <a:gd name="T46" fmla="*/ 292 w 666"/>
                <a:gd name="T47" fmla="*/ 290 h 778"/>
                <a:gd name="T48" fmla="*/ 293 w 666"/>
                <a:gd name="T49" fmla="*/ 283 h 778"/>
                <a:gd name="T50" fmla="*/ 293 w 666"/>
                <a:gd name="T51" fmla="*/ 279 h 778"/>
                <a:gd name="T52" fmla="*/ 294 w 666"/>
                <a:gd name="T53" fmla="*/ 277 h 778"/>
                <a:gd name="T54" fmla="*/ 296 w 666"/>
                <a:gd name="T55" fmla="*/ 269 h 778"/>
                <a:gd name="T56" fmla="*/ 297 w 666"/>
                <a:gd name="T57" fmla="*/ 266 h 778"/>
                <a:gd name="T58" fmla="*/ 301 w 666"/>
                <a:gd name="T59" fmla="*/ 258 h 778"/>
                <a:gd name="T60" fmla="*/ 303 w 666"/>
                <a:gd name="T61" fmla="*/ 254 h 778"/>
                <a:gd name="T62" fmla="*/ 310 w 666"/>
                <a:gd name="T63" fmla="*/ 245 h 778"/>
                <a:gd name="T64" fmla="*/ 313 w 666"/>
                <a:gd name="T65" fmla="*/ 242 h 778"/>
                <a:gd name="T66" fmla="*/ 316 w 666"/>
                <a:gd name="T67" fmla="*/ 240 h 778"/>
                <a:gd name="T68" fmla="*/ 323 w 666"/>
                <a:gd name="T69" fmla="*/ 235 h 778"/>
                <a:gd name="T70" fmla="*/ 327 w 666"/>
                <a:gd name="T71" fmla="*/ 233 h 778"/>
                <a:gd name="T72" fmla="*/ 333 w 666"/>
                <a:gd name="T73" fmla="*/ 230 h 778"/>
                <a:gd name="T74" fmla="*/ 337 w 666"/>
                <a:gd name="T75" fmla="*/ 229 h 778"/>
                <a:gd name="T76" fmla="*/ 342 w 666"/>
                <a:gd name="T77" fmla="*/ 227 h 778"/>
                <a:gd name="T78" fmla="*/ 345 w 666"/>
                <a:gd name="T79" fmla="*/ 226 h 778"/>
                <a:gd name="T80" fmla="*/ 351 w 666"/>
                <a:gd name="T81" fmla="*/ 225 h 778"/>
                <a:gd name="T82" fmla="*/ 390 w 666"/>
                <a:gd name="T83" fmla="*/ 234 h 778"/>
                <a:gd name="T84" fmla="*/ 472 w 666"/>
                <a:gd name="T85" fmla="*/ 327 h 778"/>
                <a:gd name="T86" fmla="*/ 487 w 666"/>
                <a:gd name="T87" fmla="*/ 553 h 778"/>
                <a:gd name="T88" fmla="*/ 666 w 666"/>
                <a:gd name="T89" fmla="*/ 769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6" h="778">
                  <a:moveTo>
                    <a:pt x="666" y="769"/>
                  </a:moveTo>
                  <a:cubicBezTo>
                    <a:pt x="666" y="778"/>
                    <a:pt x="666" y="778"/>
                    <a:pt x="666" y="778"/>
                  </a:cubicBezTo>
                  <a:cubicBezTo>
                    <a:pt x="662" y="776"/>
                    <a:pt x="662" y="776"/>
                    <a:pt x="662" y="776"/>
                  </a:cubicBezTo>
                  <a:cubicBezTo>
                    <a:pt x="581" y="729"/>
                    <a:pt x="581" y="729"/>
                    <a:pt x="581" y="729"/>
                  </a:cubicBezTo>
                  <a:cubicBezTo>
                    <a:pt x="518" y="693"/>
                    <a:pt x="479" y="625"/>
                    <a:pt x="479" y="553"/>
                  </a:cubicBezTo>
                  <a:cubicBezTo>
                    <a:pt x="479" y="403"/>
                    <a:pt x="479" y="403"/>
                    <a:pt x="479" y="403"/>
                  </a:cubicBezTo>
                  <a:cubicBezTo>
                    <a:pt x="479" y="378"/>
                    <a:pt x="474" y="353"/>
                    <a:pt x="465" y="331"/>
                  </a:cubicBezTo>
                  <a:cubicBezTo>
                    <a:pt x="449" y="294"/>
                    <a:pt x="422" y="262"/>
                    <a:pt x="386" y="241"/>
                  </a:cubicBezTo>
                  <a:cubicBezTo>
                    <a:pt x="368" y="231"/>
                    <a:pt x="347" y="231"/>
                    <a:pt x="329" y="241"/>
                  </a:cubicBezTo>
                  <a:cubicBezTo>
                    <a:pt x="311" y="251"/>
                    <a:pt x="300" y="270"/>
                    <a:pt x="300" y="290"/>
                  </a:cubicBezTo>
                  <a:cubicBezTo>
                    <a:pt x="300" y="384"/>
                    <a:pt x="300" y="384"/>
                    <a:pt x="300" y="384"/>
                  </a:cubicBezTo>
                  <a:cubicBezTo>
                    <a:pt x="300" y="409"/>
                    <a:pt x="288" y="431"/>
                    <a:pt x="268" y="445"/>
                  </a:cubicBezTo>
                  <a:cubicBezTo>
                    <a:pt x="268" y="445"/>
                    <a:pt x="268" y="445"/>
                    <a:pt x="268" y="445"/>
                  </a:cubicBezTo>
                  <a:cubicBezTo>
                    <a:pt x="266" y="446"/>
                    <a:pt x="265" y="446"/>
                    <a:pt x="264" y="447"/>
                  </a:cubicBezTo>
                  <a:cubicBezTo>
                    <a:pt x="241" y="460"/>
                    <a:pt x="214" y="460"/>
                    <a:pt x="191" y="447"/>
                  </a:cubicBezTo>
                  <a:cubicBezTo>
                    <a:pt x="128" y="411"/>
                    <a:pt x="89" y="344"/>
                    <a:pt x="89" y="271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89" y="104"/>
                    <a:pt x="55" y="44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8"/>
                    <a:pt x="54" y="43"/>
                    <a:pt x="71" y="72"/>
                  </a:cubicBezTo>
                  <a:cubicBezTo>
                    <a:pt x="88" y="101"/>
                    <a:pt x="97" y="134"/>
                    <a:pt x="97" y="169"/>
                  </a:cubicBezTo>
                  <a:cubicBezTo>
                    <a:pt x="97" y="271"/>
                    <a:pt x="97" y="271"/>
                    <a:pt x="97" y="271"/>
                  </a:cubicBezTo>
                  <a:cubicBezTo>
                    <a:pt x="97" y="341"/>
                    <a:pt x="134" y="405"/>
                    <a:pt x="195" y="440"/>
                  </a:cubicBezTo>
                  <a:cubicBezTo>
                    <a:pt x="205" y="446"/>
                    <a:pt x="216" y="449"/>
                    <a:pt x="227" y="449"/>
                  </a:cubicBezTo>
                  <a:cubicBezTo>
                    <a:pt x="241" y="449"/>
                    <a:pt x="255" y="444"/>
                    <a:pt x="266" y="436"/>
                  </a:cubicBezTo>
                  <a:cubicBezTo>
                    <a:pt x="266" y="436"/>
                    <a:pt x="266" y="436"/>
                    <a:pt x="266" y="436"/>
                  </a:cubicBezTo>
                  <a:cubicBezTo>
                    <a:pt x="267" y="435"/>
                    <a:pt x="268" y="434"/>
                    <a:pt x="269" y="434"/>
                  </a:cubicBezTo>
                  <a:cubicBezTo>
                    <a:pt x="270" y="433"/>
                    <a:pt x="271" y="432"/>
                    <a:pt x="272" y="431"/>
                  </a:cubicBezTo>
                  <a:cubicBezTo>
                    <a:pt x="272" y="431"/>
                    <a:pt x="272" y="431"/>
                    <a:pt x="272" y="431"/>
                  </a:cubicBezTo>
                  <a:cubicBezTo>
                    <a:pt x="274" y="429"/>
                    <a:pt x="275" y="428"/>
                    <a:pt x="277" y="426"/>
                  </a:cubicBezTo>
                  <a:cubicBezTo>
                    <a:pt x="277" y="426"/>
                    <a:pt x="277" y="426"/>
                    <a:pt x="277" y="426"/>
                  </a:cubicBezTo>
                  <a:cubicBezTo>
                    <a:pt x="278" y="425"/>
                    <a:pt x="278" y="424"/>
                    <a:pt x="279" y="423"/>
                  </a:cubicBezTo>
                  <a:cubicBezTo>
                    <a:pt x="280" y="423"/>
                    <a:pt x="280" y="422"/>
                    <a:pt x="281" y="421"/>
                  </a:cubicBezTo>
                  <a:cubicBezTo>
                    <a:pt x="281" y="420"/>
                    <a:pt x="282" y="420"/>
                    <a:pt x="282" y="419"/>
                  </a:cubicBezTo>
                  <a:cubicBezTo>
                    <a:pt x="283" y="418"/>
                    <a:pt x="283" y="417"/>
                    <a:pt x="284" y="416"/>
                  </a:cubicBezTo>
                  <a:cubicBezTo>
                    <a:pt x="285" y="414"/>
                    <a:pt x="286" y="412"/>
                    <a:pt x="287" y="410"/>
                  </a:cubicBezTo>
                  <a:cubicBezTo>
                    <a:pt x="288" y="408"/>
                    <a:pt x="288" y="406"/>
                    <a:pt x="289" y="404"/>
                  </a:cubicBezTo>
                  <a:cubicBezTo>
                    <a:pt x="289" y="404"/>
                    <a:pt x="289" y="403"/>
                    <a:pt x="289" y="403"/>
                  </a:cubicBezTo>
                  <a:cubicBezTo>
                    <a:pt x="290" y="402"/>
                    <a:pt x="290" y="401"/>
                    <a:pt x="290" y="400"/>
                  </a:cubicBezTo>
                  <a:cubicBezTo>
                    <a:pt x="290" y="399"/>
                    <a:pt x="290" y="399"/>
                    <a:pt x="290" y="399"/>
                  </a:cubicBezTo>
                  <a:cubicBezTo>
                    <a:pt x="291" y="398"/>
                    <a:pt x="291" y="397"/>
                    <a:pt x="291" y="396"/>
                  </a:cubicBezTo>
                  <a:cubicBezTo>
                    <a:pt x="291" y="396"/>
                    <a:pt x="291" y="396"/>
                    <a:pt x="291" y="396"/>
                  </a:cubicBezTo>
                  <a:cubicBezTo>
                    <a:pt x="291" y="395"/>
                    <a:pt x="291" y="394"/>
                    <a:pt x="292" y="393"/>
                  </a:cubicBezTo>
                  <a:cubicBezTo>
                    <a:pt x="292" y="393"/>
                    <a:pt x="292" y="392"/>
                    <a:pt x="292" y="392"/>
                  </a:cubicBezTo>
                  <a:cubicBezTo>
                    <a:pt x="292" y="391"/>
                    <a:pt x="292" y="390"/>
                    <a:pt x="292" y="389"/>
                  </a:cubicBezTo>
                  <a:cubicBezTo>
                    <a:pt x="292" y="388"/>
                    <a:pt x="292" y="388"/>
                    <a:pt x="292" y="388"/>
                  </a:cubicBezTo>
                  <a:cubicBezTo>
                    <a:pt x="292" y="387"/>
                    <a:pt x="292" y="385"/>
                    <a:pt x="292" y="384"/>
                  </a:cubicBezTo>
                  <a:cubicBezTo>
                    <a:pt x="292" y="290"/>
                    <a:pt x="292" y="290"/>
                    <a:pt x="292" y="290"/>
                  </a:cubicBezTo>
                  <a:cubicBezTo>
                    <a:pt x="292" y="289"/>
                    <a:pt x="292" y="287"/>
                    <a:pt x="292" y="286"/>
                  </a:cubicBezTo>
                  <a:cubicBezTo>
                    <a:pt x="292" y="285"/>
                    <a:pt x="293" y="284"/>
                    <a:pt x="293" y="283"/>
                  </a:cubicBezTo>
                  <a:cubicBezTo>
                    <a:pt x="293" y="282"/>
                    <a:pt x="293" y="281"/>
                    <a:pt x="293" y="280"/>
                  </a:cubicBezTo>
                  <a:cubicBezTo>
                    <a:pt x="293" y="279"/>
                    <a:pt x="293" y="279"/>
                    <a:pt x="293" y="279"/>
                  </a:cubicBezTo>
                  <a:cubicBezTo>
                    <a:pt x="293" y="278"/>
                    <a:pt x="293" y="277"/>
                    <a:pt x="294" y="277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94" y="275"/>
                    <a:pt x="294" y="274"/>
                    <a:pt x="295" y="273"/>
                  </a:cubicBezTo>
                  <a:cubicBezTo>
                    <a:pt x="295" y="272"/>
                    <a:pt x="295" y="271"/>
                    <a:pt x="296" y="269"/>
                  </a:cubicBezTo>
                  <a:cubicBezTo>
                    <a:pt x="296" y="268"/>
                    <a:pt x="296" y="268"/>
                    <a:pt x="296" y="268"/>
                  </a:cubicBezTo>
                  <a:cubicBezTo>
                    <a:pt x="296" y="267"/>
                    <a:pt x="297" y="267"/>
                    <a:pt x="297" y="266"/>
                  </a:cubicBezTo>
                  <a:cubicBezTo>
                    <a:pt x="298" y="264"/>
                    <a:pt x="298" y="263"/>
                    <a:pt x="299" y="261"/>
                  </a:cubicBezTo>
                  <a:cubicBezTo>
                    <a:pt x="300" y="260"/>
                    <a:pt x="300" y="259"/>
                    <a:pt x="301" y="258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2" y="256"/>
                    <a:pt x="302" y="255"/>
                    <a:pt x="303" y="254"/>
                  </a:cubicBezTo>
                  <a:cubicBezTo>
                    <a:pt x="304" y="253"/>
                    <a:pt x="304" y="252"/>
                    <a:pt x="305" y="252"/>
                  </a:cubicBezTo>
                  <a:cubicBezTo>
                    <a:pt x="307" y="249"/>
                    <a:pt x="308" y="247"/>
                    <a:pt x="310" y="245"/>
                  </a:cubicBezTo>
                  <a:cubicBezTo>
                    <a:pt x="310" y="245"/>
                    <a:pt x="311" y="245"/>
                    <a:pt x="311" y="244"/>
                  </a:cubicBezTo>
                  <a:cubicBezTo>
                    <a:pt x="312" y="244"/>
                    <a:pt x="313" y="243"/>
                    <a:pt x="313" y="242"/>
                  </a:cubicBezTo>
                  <a:cubicBezTo>
                    <a:pt x="313" y="242"/>
                    <a:pt x="313" y="242"/>
                    <a:pt x="313" y="242"/>
                  </a:cubicBezTo>
                  <a:cubicBezTo>
                    <a:pt x="314" y="241"/>
                    <a:pt x="315" y="240"/>
                    <a:pt x="316" y="240"/>
                  </a:cubicBezTo>
                  <a:cubicBezTo>
                    <a:pt x="317" y="239"/>
                    <a:pt x="317" y="239"/>
                    <a:pt x="317" y="239"/>
                  </a:cubicBezTo>
                  <a:cubicBezTo>
                    <a:pt x="319" y="238"/>
                    <a:pt x="321" y="236"/>
                    <a:pt x="323" y="235"/>
                  </a:cubicBezTo>
                  <a:cubicBezTo>
                    <a:pt x="324" y="235"/>
                    <a:pt x="324" y="234"/>
                    <a:pt x="325" y="234"/>
                  </a:cubicBezTo>
                  <a:cubicBezTo>
                    <a:pt x="325" y="234"/>
                    <a:pt x="326" y="233"/>
                    <a:pt x="327" y="233"/>
                  </a:cubicBezTo>
                  <a:cubicBezTo>
                    <a:pt x="328" y="232"/>
                    <a:pt x="328" y="232"/>
                    <a:pt x="328" y="232"/>
                  </a:cubicBezTo>
                  <a:cubicBezTo>
                    <a:pt x="329" y="231"/>
                    <a:pt x="331" y="231"/>
                    <a:pt x="333" y="230"/>
                  </a:cubicBezTo>
                  <a:cubicBezTo>
                    <a:pt x="334" y="230"/>
                    <a:pt x="335" y="229"/>
                    <a:pt x="335" y="229"/>
                  </a:cubicBezTo>
                  <a:cubicBezTo>
                    <a:pt x="336" y="229"/>
                    <a:pt x="336" y="229"/>
                    <a:pt x="337" y="229"/>
                  </a:cubicBezTo>
                  <a:cubicBezTo>
                    <a:pt x="337" y="228"/>
                    <a:pt x="338" y="228"/>
                    <a:pt x="339" y="228"/>
                  </a:cubicBezTo>
                  <a:cubicBezTo>
                    <a:pt x="340" y="228"/>
                    <a:pt x="341" y="227"/>
                    <a:pt x="342" y="227"/>
                  </a:cubicBezTo>
                  <a:cubicBezTo>
                    <a:pt x="343" y="227"/>
                    <a:pt x="343" y="227"/>
                    <a:pt x="344" y="226"/>
                  </a:cubicBezTo>
                  <a:cubicBezTo>
                    <a:pt x="345" y="226"/>
                    <a:pt x="345" y="226"/>
                    <a:pt x="345" y="226"/>
                  </a:cubicBezTo>
                  <a:cubicBezTo>
                    <a:pt x="346" y="226"/>
                    <a:pt x="347" y="226"/>
                    <a:pt x="348" y="226"/>
                  </a:cubicBezTo>
                  <a:cubicBezTo>
                    <a:pt x="349" y="226"/>
                    <a:pt x="350" y="226"/>
                    <a:pt x="351" y="225"/>
                  </a:cubicBezTo>
                  <a:cubicBezTo>
                    <a:pt x="362" y="224"/>
                    <a:pt x="374" y="226"/>
                    <a:pt x="386" y="232"/>
                  </a:cubicBezTo>
                  <a:cubicBezTo>
                    <a:pt x="387" y="232"/>
                    <a:pt x="388" y="233"/>
                    <a:pt x="390" y="234"/>
                  </a:cubicBezTo>
                  <a:cubicBezTo>
                    <a:pt x="420" y="251"/>
                    <a:pt x="444" y="276"/>
                    <a:pt x="461" y="305"/>
                  </a:cubicBezTo>
                  <a:cubicBezTo>
                    <a:pt x="465" y="312"/>
                    <a:pt x="469" y="320"/>
                    <a:pt x="472" y="327"/>
                  </a:cubicBezTo>
                  <a:cubicBezTo>
                    <a:pt x="482" y="351"/>
                    <a:pt x="487" y="376"/>
                    <a:pt x="487" y="403"/>
                  </a:cubicBezTo>
                  <a:cubicBezTo>
                    <a:pt x="487" y="553"/>
                    <a:pt x="487" y="553"/>
                    <a:pt x="487" y="553"/>
                  </a:cubicBezTo>
                  <a:cubicBezTo>
                    <a:pt x="487" y="623"/>
                    <a:pt x="524" y="687"/>
                    <a:pt x="585" y="722"/>
                  </a:cubicBezTo>
                  <a:lnTo>
                    <a:pt x="666" y="769"/>
                  </a:lnTo>
                  <a:close/>
                </a:path>
              </a:pathLst>
            </a:custGeom>
            <a:solidFill>
              <a:srgbClr val="88C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6" name="iśľíḍé">
              <a:extLst>
                <a:ext uri="{FF2B5EF4-FFF2-40B4-BE49-F238E27FC236}">
                  <a16:creationId xmlns:a16="http://schemas.microsoft.com/office/drawing/2014/main" id="{0CB005CC-22B7-4882-A7A4-F33477A7596D}"/>
                </a:ext>
              </a:extLst>
            </p:cNvPr>
            <p:cNvSpPr/>
            <p:nvPr/>
          </p:nvSpPr>
          <p:spPr bwMode="auto">
            <a:xfrm>
              <a:off x="5259388" y="3500438"/>
              <a:ext cx="650875" cy="704850"/>
            </a:xfrm>
            <a:custGeom>
              <a:avLst/>
              <a:gdLst>
                <a:gd name="T0" fmla="*/ 197 w 197"/>
                <a:gd name="T1" fmla="*/ 100 h 214"/>
                <a:gd name="T2" fmla="*/ 0 w 197"/>
                <a:gd name="T3" fmla="*/ 214 h 214"/>
                <a:gd name="T4" fmla="*/ 32 w 197"/>
                <a:gd name="T5" fmla="*/ 153 h 214"/>
                <a:gd name="T6" fmla="*/ 32 w 197"/>
                <a:gd name="T7" fmla="*/ 59 h 214"/>
                <a:gd name="T8" fmla="*/ 61 w 197"/>
                <a:gd name="T9" fmla="*/ 10 h 214"/>
                <a:gd name="T10" fmla="*/ 118 w 197"/>
                <a:gd name="T11" fmla="*/ 10 h 214"/>
                <a:gd name="T12" fmla="*/ 197 w 197"/>
                <a:gd name="T13" fmla="*/ 10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214">
                  <a:moveTo>
                    <a:pt x="197" y="100"/>
                  </a:moveTo>
                  <a:cubicBezTo>
                    <a:pt x="0" y="214"/>
                    <a:pt x="0" y="214"/>
                    <a:pt x="0" y="214"/>
                  </a:cubicBezTo>
                  <a:cubicBezTo>
                    <a:pt x="20" y="200"/>
                    <a:pt x="32" y="178"/>
                    <a:pt x="32" y="153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39"/>
                    <a:pt x="43" y="20"/>
                    <a:pt x="61" y="10"/>
                  </a:cubicBezTo>
                  <a:cubicBezTo>
                    <a:pt x="79" y="0"/>
                    <a:pt x="100" y="0"/>
                    <a:pt x="118" y="10"/>
                  </a:cubicBezTo>
                  <a:cubicBezTo>
                    <a:pt x="154" y="31"/>
                    <a:pt x="181" y="63"/>
                    <a:pt x="197" y="100"/>
                  </a:cubicBezTo>
                  <a:close/>
                </a:path>
              </a:pathLst>
            </a:custGeom>
            <a:solidFill>
              <a:srgbClr val="C2D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7" name="íṣ1îdê">
              <a:extLst>
                <a:ext uri="{FF2B5EF4-FFF2-40B4-BE49-F238E27FC236}">
                  <a16:creationId xmlns:a16="http://schemas.microsoft.com/office/drawing/2014/main" id="{FA490D6F-9F5F-4D8C-8867-9BDF1731E181}"/>
                </a:ext>
              </a:extLst>
            </p:cNvPr>
            <p:cNvSpPr/>
            <p:nvPr/>
          </p:nvSpPr>
          <p:spPr bwMode="auto">
            <a:xfrm>
              <a:off x="5457825" y="2633663"/>
              <a:ext cx="2563813" cy="2638425"/>
            </a:xfrm>
            <a:custGeom>
              <a:avLst/>
              <a:gdLst>
                <a:gd name="T0" fmla="*/ 777 w 777"/>
                <a:gd name="T1" fmla="*/ 547 h 801"/>
                <a:gd name="T2" fmla="*/ 338 w 777"/>
                <a:gd name="T3" fmla="*/ 801 h 801"/>
                <a:gd name="T4" fmla="*/ 257 w 777"/>
                <a:gd name="T5" fmla="*/ 754 h 801"/>
                <a:gd name="T6" fmla="*/ 159 w 777"/>
                <a:gd name="T7" fmla="*/ 585 h 801"/>
                <a:gd name="T8" fmla="*/ 159 w 777"/>
                <a:gd name="T9" fmla="*/ 435 h 801"/>
                <a:gd name="T10" fmla="*/ 144 w 777"/>
                <a:gd name="T11" fmla="*/ 359 h 801"/>
                <a:gd name="T12" fmla="*/ 133 w 777"/>
                <a:gd name="T13" fmla="*/ 337 h 801"/>
                <a:gd name="T14" fmla="*/ 62 w 777"/>
                <a:gd name="T15" fmla="*/ 266 h 801"/>
                <a:gd name="T16" fmla="*/ 0 w 777"/>
                <a:gd name="T17" fmla="*/ 264 h 801"/>
                <a:gd name="T18" fmla="*/ 48 w 777"/>
                <a:gd name="T19" fmla="*/ 236 h 801"/>
                <a:gd name="T20" fmla="*/ 227 w 777"/>
                <a:gd name="T21" fmla="*/ 133 h 801"/>
                <a:gd name="T22" fmla="*/ 435 w 777"/>
                <a:gd name="T23" fmla="*/ 13 h 801"/>
                <a:gd name="T24" fmla="*/ 436 w 777"/>
                <a:gd name="T25" fmla="*/ 13 h 801"/>
                <a:gd name="T26" fmla="*/ 500 w 777"/>
                <a:gd name="T27" fmla="*/ 13 h 801"/>
                <a:gd name="T28" fmla="*/ 572 w 777"/>
                <a:gd name="T29" fmla="*/ 84 h 801"/>
                <a:gd name="T30" fmla="*/ 598 w 777"/>
                <a:gd name="T31" fmla="*/ 182 h 801"/>
                <a:gd name="T32" fmla="*/ 598 w 777"/>
                <a:gd name="T33" fmla="*/ 332 h 801"/>
                <a:gd name="T34" fmla="*/ 695 w 777"/>
                <a:gd name="T35" fmla="*/ 501 h 801"/>
                <a:gd name="T36" fmla="*/ 777 w 777"/>
                <a:gd name="T37" fmla="*/ 547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7" h="801">
                  <a:moveTo>
                    <a:pt x="777" y="547"/>
                  </a:moveTo>
                  <a:cubicBezTo>
                    <a:pt x="338" y="801"/>
                    <a:pt x="338" y="801"/>
                    <a:pt x="338" y="801"/>
                  </a:cubicBezTo>
                  <a:cubicBezTo>
                    <a:pt x="257" y="754"/>
                    <a:pt x="257" y="754"/>
                    <a:pt x="257" y="754"/>
                  </a:cubicBezTo>
                  <a:cubicBezTo>
                    <a:pt x="196" y="719"/>
                    <a:pt x="159" y="655"/>
                    <a:pt x="159" y="585"/>
                  </a:cubicBezTo>
                  <a:cubicBezTo>
                    <a:pt x="159" y="435"/>
                    <a:pt x="159" y="435"/>
                    <a:pt x="159" y="435"/>
                  </a:cubicBezTo>
                  <a:cubicBezTo>
                    <a:pt x="159" y="408"/>
                    <a:pt x="154" y="383"/>
                    <a:pt x="144" y="359"/>
                  </a:cubicBezTo>
                  <a:cubicBezTo>
                    <a:pt x="141" y="352"/>
                    <a:pt x="137" y="344"/>
                    <a:pt x="133" y="337"/>
                  </a:cubicBezTo>
                  <a:cubicBezTo>
                    <a:pt x="116" y="308"/>
                    <a:pt x="92" y="283"/>
                    <a:pt x="62" y="266"/>
                  </a:cubicBezTo>
                  <a:cubicBezTo>
                    <a:pt x="41" y="254"/>
                    <a:pt x="18" y="255"/>
                    <a:pt x="0" y="264"/>
                  </a:cubicBezTo>
                  <a:cubicBezTo>
                    <a:pt x="48" y="236"/>
                    <a:pt x="48" y="236"/>
                    <a:pt x="48" y="236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435" y="13"/>
                    <a:pt x="435" y="13"/>
                    <a:pt x="435" y="13"/>
                  </a:cubicBezTo>
                  <a:cubicBezTo>
                    <a:pt x="436" y="13"/>
                    <a:pt x="436" y="13"/>
                    <a:pt x="436" y="13"/>
                  </a:cubicBezTo>
                  <a:cubicBezTo>
                    <a:pt x="454" y="2"/>
                    <a:pt x="479" y="0"/>
                    <a:pt x="500" y="13"/>
                  </a:cubicBezTo>
                  <a:cubicBezTo>
                    <a:pt x="531" y="30"/>
                    <a:pt x="555" y="55"/>
                    <a:pt x="572" y="84"/>
                  </a:cubicBezTo>
                  <a:cubicBezTo>
                    <a:pt x="589" y="113"/>
                    <a:pt x="598" y="147"/>
                    <a:pt x="598" y="182"/>
                  </a:cubicBezTo>
                  <a:cubicBezTo>
                    <a:pt x="598" y="332"/>
                    <a:pt x="598" y="332"/>
                    <a:pt x="598" y="332"/>
                  </a:cubicBezTo>
                  <a:cubicBezTo>
                    <a:pt x="598" y="401"/>
                    <a:pt x="635" y="466"/>
                    <a:pt x="695" y="501"/>
                  </a:cubicBezTo>
                  <a:lnTo>
                    <a:pt x="777" y="5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8" name="îŝḻïḑê">
              <a:extLst>
                <a:ext uri="{FF2B5EF4-FFF2-40B4-BE49-F238E27FC236}">
                  <a16:creationId xmlns:a16="http://schemas.microsoft.com/office/drawing/2014/main" id="{86B415CE-BA58-47F8-83A5-AFCD42B2F680}"/>
                </a:ext>
              </a:extLst>
            </p:cNvPr>
            <p:cNvSpPr/>
            <p:nvPr/>
          </p:nvSpPr>
          <p:spPr bwMode="auto">
            <a:xfrm>
              <a:off x="5849938" y="3136900"/>
              <a:ext cx="600075" cy="369888"/>
            </a:xfrm>
            <a:custGeom>
              <a:avLst/>
              <a:gdLst>
                <a:gd name="T0" fmla="*/ 172 w 182"/>
                <a:gd name="T1" fmla="*/ 2 h 112"/>
                <a:gd name="T2" fmla="*/ 4 w 182"/>
                <a:gd name="T3" fmla="*/ 100 h 112"/>
                <a:gd name="T4" fmla="*/ 2 w 182"/>
                <a:gd name="T5" fmla="*/ 108 h 112"/>
                <a:gd name="T6" fmla="*/ 10 w 182"/>
                <a:gd name="T7" fmla="*/ 110 h 112"/>
                <a:gd name="T8" fmla="*/ 178 w 182"/>
                <a:gd name="T9" fmla="*/ 12 h 112"/>
                <a:gd name="T10" fmla="*/ 180 w 182"/>
                <a:gd name="T11" fmla="*/ 4 h 112"/>
                <a:gd name="T12" fmla="*/ 172 w 182"/>
                <a:gd name="T13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12">
                  <a:moveTo>
                    <a:pt x="172" y="2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1" y="101"/>
                    <a:pt x="0" y="105"/>
                    <a:pt x="2" y="108"/>
                  </a:cubicBezTo>
                  <a:cubicBezTo>
                    <a:pt x="3" y="111"/>
                    <a:pt x="7" y="112"/>
                    <a:pt x="10" y="110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1" y="11"/>
                    <a:pt x="182" y="7"/>
                    <a:pt x="180" y="4"/>
                  </a:cubicBezTo>
                  <a:cubicBezTo>
                    <a:pt x="179" y="1"/>
                    <a:pt x="175" y="0"/>
                    <a:pt x="172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9" name="iṥḻîde">
              <a:extLst>
                <a:ext uri="{FF2B5EF4-FFF2-40B4-BE49-F238E27FC236}">
                  <a16:creationId xmlns:a16="http://schemas.microsoft.com/office/drawing/2014/main" id="{32BAB01B-6AE2-46A7-917C-27719A50CC51}"/>
                </a:ext>
              </a:extLst>
            </p:cNvPr>
            <p:cNvSpPr/>
            <p:nvPr/>
          </p:nvSpPr>
          <p:spPr bwMode="auto">
            <a:xfrm>
              <a:off x="6103938" y="3681413"/>
              <a:ext cx="1263650" cy="747713"/>
            </a:xfrm>
            <a:custGeom>
              <a:avLst/>
              <a:gdLst>
                <a:gd name="T0" fmla="*/ 373 w 383"/>
                <a:gd name="T1" fmla="*/ 1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5 h 227"/>
                <a:gd name="T8" fmla="*/ 379 w 383"/>
                <a:gd name="T9" fmla="*/ 12 h 227"/>
                <a:gd name="T10" fmla="*/ 381 w 383"/>
                <a:gd name="T11" fmla="*/ 3 h 227"/>
                <a:gd name="T12" fmla="*/ 373 w 383"/>
                <a:gd name="T13" fmla="*/ 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3" y="1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6"/>
                    <a:pt x="0" y="220"/>
                    <a:pt x="2" y="223"/>
                  </a:cubicBezTo>
                  <a:cubicBezTo>
                    <a:pt x="3" y="226"/>
                    <a:pt x="7" y="227"/>
                    <a:pt x="10" y="225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2" y="10"/>
                    <a:pt x="383" y="6"/>
                    <a:pt x="381" y="3"/>
                  </a:cubicBezTo>
                  <a:cubicBezTo>
                    <a:pt x="380" y="1"/>
                    <a:pt x="376" y="0"/>
                    <a:pt x="373" y="1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0" name="îślíḍê">
              <a:extLst>
                <a:ext uri="{FF2B5EF4-FFF2-40B4-BE49-F238E27FC236}">
                  <a16:creationId xmlns:a16="http://schemas.microsoft.com/office/drawing/2014/main" id="{2B5F1322-71C8-44D9-8CE4-F78A693F6CEC}"/>
                </a:ext>
              </a:extLst>
            </p:cNvPr>
            <p:cNvSpPr/>
            <p:nvPr/>
          </p:nvSpPr>
          <p:spPr bwMode="auto">
            <a:xfrm>
              <a:off x="6103938" y="3835400"/>
              <a:ext cx="1263650" cy="749300"/>
            </a:xfrm>
            <a:custGeom>
              <a:avLst/>
              <a:gdLst>
                <a:gd name="T0" fmla="*/ 373 w 383"/>
                <a:gd name="T1" fmla="*/ 2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5 h 227"/>
                <a:gd name="T8" fmla="*/ 379 w 383"/>
                <a:gd name="T9" fmla="*/ 12 h 227"/>
                <a:gd name="T10" fmla="*/ 381 w 383"/>
                <a:gd name="T11" fmla="*/ 4 h 227"/>
                <a:gd name="T12" fmla="*/ 373 w 383"/>
                <a:gd name="T13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3" y="2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7"/>
                    <a:pt x="0" y="220"/>
                    <a:pt x="2" y="223"/>
                  </a:cubicBezTo>
                  <a:cubicBezTo>
                    <a:pt x="3" y="226"/>
                    <a:pt x="7" y="227"/>
                    <a:pt x="10" y="225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2" y="10"/>
                    <a:pt x="383" y="7"/>
                    <a:pt x="381" y="4"/>
                  </a:cubicBezTo>
                  <a:cubicBezTo>
                    <a:pt x="380" y="1"/>
                    <a:pt x="376" y="0"/>
                    <a:pt x="373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1" name="íšľïḓe">
              <a:extLst>
                <a:ext uri="{FF2B5EF4-FFF2-40B4-BE49-F238E27FC236}">
                  <a16:creationId xmlns:a16="http://schemas.microsoft.com/office/drawing/2014/main" id="{52B32B0C-8E1B-4E4D-B4CD-D5E498EBDA0C}"/>
                </a:ext>
              </a:extLst>
            </p:cNvPr>
            <p:cNvSpPr/>
            <p:nvPr/>
          </p:nvSpPr>
          <p:spPr bwMode="auto">
            <a:xfrm>
              <a:off x="6103938" y="3506788"/>
              <a:ext cx="1263650" cy="747713"/>
            </a:xfrm>
            <a:custGeom>
              <a:avLst/>
              <a:gdLst>
                <a:gd name="T0" fmla="*/ 373 w 383"/>
                <a:gd name="T1" fmla="*/ 2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5 h 227"/>
                <a:gd name="T8" fmla="*/ 379 w 383"/>
                <a:gd name="T9" fmla="*/ 12 h 227"/>
                <a:gd name="T10" fmla="*/ 381 w 383"/>
                <a:gd name="T11" fmla="*/ 4 h 227"/>
                <a:gd name="T12" fmla="*/ 373 w 383"/>
                <a:gd name="T13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3" y="2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7"/>
                    <a:pt x="0" y="220"/>
                    <a:pt x="2" y="223"/>
                  </a:cubicBezTo>
                  <a:cubicBezTo>
                    <a:pt x="3" y="226"/>
                    <a:pt x="7" y="227"/>
                    <a:pt x="10" y="225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2" y="10"/>
                    <a:pt x="383" y="7"/>
                    <a:pt x="381" y="4"/>
                  </a:cubicBezTo>
                  <a:cubicBezTo>
                    <a:pt x="380" y="1"/>
                    <a:pt x="376" y="0"/>
                    <a:pt x="373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2" name="îšļîḓè">
              <a:extLst>
                <a:ext uri="{FF2B5EF4-FFF2-40B4-BE49-F238E27FC236}">
                  <a16:creationId xmlns:a16="http://schemas.microsoft.com/office/drawing/2014/main" id="{2A796690-FB29-4C02-88C6-94EF8B77708E}"/>
                </a:ext>
              </a:extLst>
            </p:cNvPr>
            <p:cNvSpPr/>
            <p:nvPr/>
          </p:nvSpPr>
          <p:spPr bwMode="auto">
            <a:xfrm>
              <a:off x="6097588" y="3344863"/>
              <a:ext cx="1263650" cy="747713"/>
            </a:xfrm>
            <a:custGeom>
              <a:avLst/>
              <a:gdLst>
                <a:gd name="T0" fmla="*/ 374 w 383"/>
                <a:gd name="T1" fmla="*/ 2 h 227"/>
                <a:gd name="T2" fmla="*/ 4 w 383"/>
                <a:gd name="T3" fmla="*/ 215 h 227"/>
                <a:gd name="T4" fmla="*/ 2 w 383"/>
                <a:gd name="T5" fmla="*/ 223 h 227"/>
                <a:gd name="T6" fmla="*/ 10 w 383"/>
                <a:gd name="T7" fmla="*/ 225 h 227"/>
                <a:gd name="T8" fmla="*/ 380 w 383"/>
                <a:gd name="T9" fmla="*/ 12 h 227"/>
                <a:gd name="T10" fmla="*/ 382 w 383"/>
                <a:gd name="T11" fmla="*/ 4 h 227"/>
                <a:gd name="T12" fmla="*/ 374 w 383"/>
                <a:gd name="T13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27">
                  <a:moveTo>
                    <a:pt x="374" y="2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1" y="217"/>
                    <a:pt x="0" y="220"/>
                    <a:pt x="2" y="223"/>
                  </a:cubicBezTo>
                  <a:cubicBezTo>
                    <a:pt x="4" y="226"/>
                    <a:pt x="7" y="227"/>
                    <a:pt x="10" y="225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2" y="11"/>
                    <a:pt x="383" y="7"/>
                    <a:pt x="382" y="4"/>
                  </a:cubicBezTo>
                  <a:cubicBezTo>
                    <a:pt x="380" y="1"/>
                    <a:pt x="376" y="0"/>
                    <a:pt x="374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3" name="iṧlïḋê">
              <a:extLst>
                <a:ext uri="{FF2B5EF4-FFF2-40B4-BE49-F238E27FC236}">
                  <a16:creationId xmlns:a16="http://schemas.microsoft.com/office/drawing/2014/main" id="{5F5BF41E-F38F-4125-8B02-C2C0F7961EEA}"/>
                </a:ext>
              </a:extLst>
            </p:cNvPr>
            <p:cNvSpPr/>
            <p:nvPr/>
          </p:nvSpPr>
          <p:spPr bwMode="auto">
            <a:xfrm>
              <a:off x="6084888" y="3559175"/>
              <a:ext cx="603250" cy="368300"/>
            </a:xfrm>
            <a:custGeom>
              <a:avLst/>
              <a:gdLst>
                <a:gd name="T0" fmla="*/ 173 w 183"/>
                <a:gd name="T1" fmla="*/ 2 h 112"/>
                <a:gd name="T2" fmla="*/ 4 w 183"/>
                <a:gd name="T3" fmla="*/ 100 h 112"/>
                <a:gd name="T4" fmla="*/ 2 w 183"/>
                <a:gd name="T5" fmla="*/ 108 h 112"/>
                <a:gd name="T6" fmla="*/ 10 w 183"/>
                <a:gd name="T7" fmla="*/ 110 h 112"/>
                <a:gd name="T8" fmla="*/ 179 w 183"/>
                <a:gd name="T9" fmla="*/ 12 h 112"/>
                <a:gd name="T10" fmla="*/ 181 w 183"/>
                <a:gd name="T11" fmla="*/ 4 h 112"/>
                <a:gd name="T12" fmla="*/ 173 w 183"/>
                <a:gd name="T13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12">
                  <a:moveTo>
                    <a:pt x="173" y="2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1" y="102"/>
                    <a:pt x="0" y="105"/>
                    <a:pt x="2" y="108"/>
                  </a:cubicBezTo>
                  <a:cubicBezTo>
                    <a:pt x="4" y="111"/>
                    <a:pt x="7" y="112"/>
                    <a:pt x="10" y="110"/>
                  </a:cubicBezTo>
                  <a:cubicBezTo>
                    <a:pt x="179" y="12"/>
                    <a:pt x="179" y="12"/>
                    <a:pt x="179" y="12"/>
                  </a:cubicBezTo>
                  <a:cubicBezTo>
                    <a:pt x="182" y="11"/>
                    <a:pt x="183" y="7"/>
                    <a:pt x="181" y="4"/>
                  </a:cubicBezTo>
                  <a:cubicBezTo>
                    <a:pt x="179" y="1"/>
                    <a:pt x="176" y="0"/>
                    <a:pt x="173" y="2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4" name="ïşlíḑê">
              <a:extLst>
                <a:ext uri="{FF2B5EF4-FFF2-40B4-BE49-F238E27FC236}">
                  <a16:creationId xmlns:a16="http://schemas.microsoft.com/office/drawing/2014/main" id="{CFABAC8C-92AB-474D-834B-ED598B82AF11}"/>
                </a:ext>
              </a:extLst>
            </p:cNvPr>
            <p:cNvSpPr/>
            <p:nvPr/>
          </p:nvSpPr>
          <p:spPr bwMode="auto">
            <a:xfrm>
              <a:off x="6045200" y="3394075"/>
              <a:ext cx="600075" cy="366713"/>
            </a:xfrm>
            <a:custGeom>
              <a:avLst/>
              <a:gdLst>
                <a:gd name="T0" fmla="*/ 172 w 182"/>
                <a:gd name="T1" fmla="*/ 1 h 111"/>
                <a:gd name="T2" fmla="*/ 4 w 182"/>
                <a:gd name="T3" fmla="*/ 99 h 111"/>
                <a:gd name="T4" fmla="*/ 2 w 182"/>
                <a:gd name="T5" fmla="*/ 107 h 111"/>
                <a:gd name="T6" fmla="*/ 10 w 182"/>
                <a:gd name="T7" fmla="*/ 110 h 111"/>
                <a:gd name="T8" fmla="*/ 178 w 182"/>
                <a:gd name="T9" fmla="*/ 12 h 111"/>
                <a:gd name="T10" fmla="*/ 180 w 182"/>
                <a:gd name="T11" fmla="*/ 4 h 111"/>
                <a:gd name="T12" fmla="*/ 172 w 182"/>
                <a:gd name="T13" fmla="*/ 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11">
                  <a:moveTo>
                    <a:pt x="172" y="1"/>
                  </a:moveTo>
                  <a:cubicBezTo>
                    <a:pt x="4" y="99"/>
                    <a:pt x="4" y="99"/>
                    <a:pt x="4" y="99"/>
                  </a:cubicBezTo>
                  <a:cubicBezTo>
                    <a:pt x="1" y="101"/>
                    <a:pt x="0" y="105"/>
                    <a:pt x="2" y="107"/>
                  </a:cubicBezTo>
                  <a:cubicBezTo>
                    <a:pt x="3" y="110"/>
                    <a:pt x="7" y="111"/>
                    <a:pt x="10" y="110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1" y="10"/>
                    <a:pt x="182" y="6"/>
                    <a:pt x="180" y="4"/>
                  </a:cubicBezTo>
                  <a:cubicBezTo>
                    <a:pt x="179" y="1"/>
                    <a:pt x="175" y="0"/>
                    <a:pt x="172" y="1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5" name="íṡlíḑe">
              <a:extLst>
                <a:ext uri="{FF2B5EF4-FFF2-40B4-BE49-F238E27FC236}">
                  <a16:creationId xmlns:a16="http://schemas.microsoft.com/office/drawing/2014/main" id="{C1D88517-A6B3-41D1-AF8B-A16FBD542533}"/>
                </a:ext>
              </a:extLst>
            </p:cNvPr>
            <p:cNvSpPr/>
            <p:nvPr/>
          </p:nvSpPr>
          <p:spPr bwMode="auto">
            <a:xfrm>
              <a:off x="5959475" y="3252788"/>
              <a:ext cx="600075" cy="365125"/>
            </a:xfrm>
            <a:custGeom>
              <a:avLst/>
              <a:gdLst>
                <a:gd name="T0" fmla="*/ 172 w 182"/>
                <a:gd name="T1" fmla="*/ 1 h 111"/>
                <a:gd name="T2" fmla="*/ 4 w 182"/>
                <a:gd name="T3" fmla="*/ 99 h 111"/>
                <a:gd name="T4" fmla="*/ 2 w 182"/>
                <a:gd name="T5" fmla="*/ 107 h 111"/>
                <a:gd name="T6" fmla="*/ 10 w 182"/>
                <a:gd name="T7" fmla="*/ 109 h 111"/>
                <a:gd name="T8" fmla="*/ 178 w 182"/>
                <a:gd name="T9" fmla="*/ 12 h 111"/>
                <a:gd name="T10" fmla="*/ 180 w 182"/>
                <a:gd name="T11" fmla="*/ 3 h 111"/>
                <a:gd name="T12" fmla="*/ 172 w 182"/>
                <a:gd name="T13" fmla="*/ 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11">
                  <a:moveTo>
                    <a:pt x="172" y="1"/>
                  </a:moveTo>
                  <a:cubicBezTo>
                    <a:pt x="4" y="99"/>
                    <a:pt x="4" y="99"/>
                    <a:pt x="4" y="99"/>
                  </a:cubicBezTo>
                  <a:cubicBezTo>
                    <a:pt x="1" y="101"/>
                    <a:pt x="0" y="104"/>
                    <a:pt x="2" y="107"/>
                  </a:cubicBezTo>
                  <a:cubicBezTo>
                    <a:pt x="3" y="110"/>
                    <a:pt x="7" y="111"/>
                    <a:pt x="10" y="109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1" y="10"/>
                    <a:pt x="182" y="6"/>
                    <a:pt x="180" y="3"/>
                  </a:cubicBezTo>
                  <a:cubicBezTo>
                    <a:pt x="179" y="1"/>
                    <a:pt x="175" y="0"/>
                    <a:pt x="172" y="1"/>
                  </a:cubicBezTo>
                </a:path>
              </a:pathLst>
            </a:custGeom>
            <a:solidFill>
              <a:srgbClr val="5C6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6" name="íšlíḋe">
              <a:extLst>
                <a:ext uri="{FF2B5EF4-FFF2-40B4-BE49-F238E27FC236}">
                  <a16:creationId xmlns:a16="http://schemas.microsoft.com/office/drawing/2014/main" id="{1B58C55A-0F82-4211-92E1-7F791377681A}"/>
                </a:ext>
              </a:extLst>
            </p:cNvPr>
            <p:cNvSpPr/>
            <p:nvPr/>
          </p:nvSpPr>
          <p:spPr bwMode="auto">
            <a:xfrm>
              <a:off x="6457950" y="2711450"/>
              <a:ext cx="900113" cy="869950"/>
            </a:xfrm>
            <a:custGeom>
              <a:avLst/>
              <a:gdLst>
                <a:gd name="T0" fmla="*/ 97 w 273"/>
                <a:gd name="T1" fmla="*/ 264 h 264"/>
                <a:gd name="T2" fmla="*/ 63 w 273"/>
                <a:gd name="T3" fmla="*/ 170 h 264"/>
                <a:gd name="T4" fmla="*/ 0 w 273"/>
                <a:gd name="T5" fmla="*/ 103 h 264"/>
                <a:gd name="T6" fmla="*/ 176 w 273"/>
                <a:gd name="T7" fmla="*/ 0 h 264"/>
                <a:gd name="T8" fmla="*/ 246 w 273"/>
                <a:gd name="T9" fmla="*/ 75 h 264"/>
                <a:gd name="T10" fmla="*/ 273 w 273"/>
                <a:gd name="T11" fmla="*/ 162 h 264"/>
                <a:gd name="T12" fmla="*/ 97 w 273"/>
                <a:gd name="T13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264">
                  <a:moveTo>
                    <a:pt x="97" y="264"/>
                  </a:moveTo>
                  <a:cubicBezTo>
                    <a:pt x="95" y="232"/>
                    <a:pt x="78" y="197"/>
                    <a:pt x="63" y="170"/>
                  </a:cubicBezTo>
                  <a:cubicBezTo>
                    <a:pt x="46" y="141"/>
                    <a:pt x="30" y="120"/>
                    <a:pt x="0" y="103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206" y="18"/>
                    <a:pt x="229" y="45"/>
                    <a:pt x="246" y="75"/>
                  </a:cubicBezTo>
                  <a:cubicBezTo>
                    <a:pt x="262" y="102"/>
                    <a:pt x="272" y="130"/>
                    <a:pt x="273" y="162"/>
                  </a:cubicBezTo>
                  <a:lnTo>
                    <a:pt x="97" y="264"/>
                  </a:lnTo>
                  <a:close/>
                </a:path>
              </a:pathLst>
            </a:custGeom>
            <a:solidFill>
              <a:srgbClr val="FFD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7" name="îšḻïḋê">
              <a:extLst>
                <a:ext uri="{FF2B5EF4-FFF2-40B4-BE49-F238E27FC236}">
                  <a16:creationId xmlns:a16="http://schemas.microsoft.com/office/drawing/2014/main" id="{6E3B62A5-4864-4346-98DE-97F5A6BD5473}"/>
                </a:ext>
              </a:extLst>
            </p:cNvPr>
            <p:cNvSpPr/>
            <p:nvPr/>
          </p:nvSpPr>
          <p:spPr bwMode="auto">
            <a:xfrm>
              <a:off x="3289300" y="4518025"/>
              <a:ext cx="1303338" cy="750888"/>
            </a:xfrm>
            <a:custGeom>
              <a:avLst/>
              <a:gdLst>
                <a:gd name="T0" fmla="*/ 383 w 821"/>
                <a:gd name="T1" fmla="*/ 473 h 473"/>
                <a:gd name="T2" fmla="*/ 821 w 821"/>
                <a:gd name="T3" fmla="*/ 222 h 473"/>
                <a:gd name="T4" fmla="*/ 437 w 821"/>
                <a:gd name="T5" fmla="*/ 0 h 473"/>
                <a:gd name="T6" fmla="*/ 0 w 821"/>
                <a:gd name="T7" fmla="*/ 253 h 473"/>
                <a:gd name="T8" fmla="*/ 383 w 821"/>
                <a:gd name="T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473">
                  <a:moveTo>
                    <a:pt x="383" y="473"/>
                  </a:moveTo>
                  <a:lnTo>
                    <a:pt x="821" y="222"/>
                  </a:lnTo>
                  <a:lnTo>
                    <a:pt x="437" y="0"/>
                  </a:lnTo>
                  <a:lnTo>
                    <a:pt x="0" y="253"/>
                  </a:lnTo>
                  <a:lnTo>
                    <a:pt x="383" y="473"/>
                  </a:lnTo>
                  <a:close/>
                </a:path>
              </a:pathLst>
            </a:custGeom>
            <a:solidFill>
              <a:srgbClr val="65C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8" name="íṥḻîḑe">
              <a:extLst>
                <a:ext uri="{FF2B5EF4-FFF2-40B4-BE49-F238E27FC236}">
                  <a16:creationId xmlns:a16="http://schemas.microsoft.com/office/drawing/2014/main" id="{F182BA54-19BF-447E-851A-4EDF23C2046D}"/>
                </a:ext>
              </a:extLst>
            </p:cNvPr>
            <p:cNvSpPr/>
            <p:nvPr/>
          </p:nvSpPr>
          <p:spPr bwMode="auto">
            <a:xfrm>
              <a:off x="3910013" y="4784725"/>
              <a:ext cx="639763" cy="431800"/>
            </a:xfrm>
            <a:custGeom>
              <a:avLst/>
              <a:gdLst>
                <a:gd name="T0" fmla="*/ 403 w 403"/>
                <a:gd name="T1" fmla="*/ 40 h 272"/>
                <a:gd name="T2" fmla="*/ 0 w 403"/>
                <a:gd name="T3" fmla="*/ 272 h 272"/>
                <a:gd name="T4" fmla="*/ 0 w 403"/>
                <a:gd name="T5" fmla="*/ 235 h 272"/>
                <a:gd name="T6" fmla="*/ 403 w 403"/>
                <a:gd name="T7" fmla="*/ 0 h 272"/>
                <a:gd name="T8" fmla="*/ 403 w 403"/>
                <a:gd name="T9" fmla="*/ 4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272">
                  <a:moveTo>
                    <a:pt x="403" y="40"/>
                  </a:moveTo>
                  <a:lnTo>
                    <a:pt x="0" y="272"/>
                  </a:lnTo>
                  <a:lnTo>
                    <a:pt x="0" y="235"/>
                  </a:lnTo>
                  <a:lnTo>
                    <a:pt x="403" y="0"/>
                  </a:lnTo>
                  <a:lnTo>
                    <a:pt x="403" y="40"/>
                  </a:ln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9" name="ïṧḻíḑé">
              <a:extLst>
                <a:ext uri="{FF2B5EF4-FFF2-40B4-BE49-F238E27FC236}">
                  <a16:creationId xmlns:a16="http://schemas.microsoft.com/office/drawing/2014/main" id="{3CE611C1-C694-46C7-AFE7-0EED616FD116}"/>
                </a:ext>
              </a:extLst>
            </p:cNvPr>
            <p:cNvSpPr/>
            <p:nvPr/>
          </p:nvSpPr>
          <p:spPr bwMode="auto">
            <a:xfrm>
              <a:off x="3319463" y="4445000"/>
              <a:ext cx="1230313" cy="712788"/>
            </a:xfrm>
            <a:custGeom>
              <a:avLst/>
              <a:gdLst>
                <a:gd name="T0" fmla="*/ 775 w 775"/>
                <a:gd name="T1" fmla="*/ 214 h 449"/>
                <a:gd name="T2" fmla="*/ 372 w 775"/>
                <a:gd name="T3" fmla="*/ 449 h 449"/>
                <a:gd name="T4" fmla="*/ 0 w 775"/>
                <a:gd name="T5" fmla="*/ 235 h 449"/>
                <a:gd name="T6" fmla="*/ 405 w 775"/>
                <a:gd name="T7" fmla="*/ 0 h 449"/>
                <a:gd name="T8" fmla="*/ 775 w 775"/>
                <a:gd name="T9" fmla="*/ 21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449">
                  <a:moveTo>
                    <a:pt x="775" y="214"/>
                  </a:moveTo>
                  <a:lnTo>
                    <a:pt x="372" y="449"/>
                  </a:lnTo>
                  <a:lnTo>
                    <a:pt x="0" y="235"/>
                  </a:lnTo>
                  <a:lnTo>
                    <a:pt x="405" y="0"/>
                  </a:lnTo>
                  <a:lnTo>
                    <a:pt x="775" y="214"/>
                  </a:lnTo>
                  <a:close/>
                </a:path>
              </a:pathLst>
            </a:custGeom>
            <a:solidFill>
              <a:srgbClr val="F4F8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0" name="îşlíḍè">
              <a:extLst>
                <a:ext uri="{FF2B5EF4-FFF2-40B4-BE49-F238E27FC236}">
                  <a16:creationId xmlns:a16="http://schemas.microsoft.com/office/drawing/2014/main" id="{5A468637-12B6-4ABE-9E70-3205C892C3C4}"/>
                </a:ext>
              </a:extLst>
            </p:cNvPr>
            <p:cNvSpPr/>
            <p:nvPr/>
          </p:nvSpPr>
          <p:spPr bwMode="auto">
            <a:xfrm>
              <a:off x="3319463" y="4818063"/>
              <a:ext cx="590550" cy="398463"/>
            </a:xfrm>
            <a:custGeom>
              <a:avLst/>
              <a:gdLst>
                <a:gd name="T0" fmla="*/ 372 w 372"/>
                <a:gd name="T1" fmla="*/ 251 h 251"/>
                <a:gd name="T2" fmla="*/ 0 w 372"/>
                <a:gd name="T3" fmla="*/ 37 h 251"/>
                <a:gd name="T4" fmla="*/ 0 w 372"/>
                <a:gd name="T5" fmla="*/ 0 h 251"/>
                <a:gd name="T6" fmla="*/ 372 w 372"/>
                <a:gd name="T7" fmla="*/ 214 h 251"/>
                <a:gd name="T8" fmla="*/ 372 w 372"/>
                <a:gd name="T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" h="251">
                  <a:moveTo>
                    <a:pt x="372" y="251"/>
                  </a:moveTo>
                  <a:lnTo>
                    <a:pt x="0" y="37"/>
                  </a:lnTo>
                  <a:lnTo>
                    <a:pt x="0" y="0"/>
                  </a:lnTo>
                  <a:lnTo>
                    <a:pt x="372" y="214"/>
                  </a:lnTo>
                  <a:lnTo>
                    <a:pt x="372" y="251"/>
                  </a:lnTo>
                  <a:close/>
                </a:path>
              </a:pathLst>
            </a:custGeom>
            <a:solidFill>
              <a:srgbClr val="DF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1" name="ïṡlíḋê">
              <a:extLst>
                <a:ext uri="{FF2B5EF4-FFF2-40B4-BE49-F238E27FC236}">
                  <a16:creationId xmlns:a16="http://schemas.microsoft.com/office/drawing/2014/main" id="{03968C4A-C4A8-4D0B-B090-99F86405D537}"/>
                </a:ext>
              </a:extLst>
            </p:cNvPr>
            <p:cNvSpPr/>
            <p:nvPr/>
          </p:nvSpPr>
          <p:spPr bwMode="auto">
            <a:xfrm>
              <a:off x="3638550" y="4659313"/>
              <a:ext cx="911225" cy="498475"/>
            </a:xfrm>
            <a:custGeom>
              <a:avLst/>
              <a:gdLst>
                <a:gd name="T0" fmla="*/ 171 w 574"/>
                <a:gd name="T1" fmla="*/ 314 h 314"/>
                <a:gd name="T2" fmla="*/ 0 w 574"/>
                <a:gd name="T3" fmla="*/ 216 h 314"/>
                <a:gd name="T4" fmla="*/ 0 w 574"/>
                <a:gd name="T5" fmla="*/ 98 h 314"/>
                <a:gd name="T6" fmla="*/ 271 w 574"/>
                <a:gd name="T7" fmla="*/ 100 h 314"/>
                <a:gd name="T8" fmla="*/ 306 w 574"/>
                <a:gd name="T9" fmla="*/ 0 h 314"/>
                <a:gd name="T10" fmla="*/ 474 w 574"/>
                <a:gd name="T11" fmla="*/ 21 h 314"/>
                <a:gd name="T12" fmla="*/ 574 w 574"/>
                <a:gd name="T13" fmla="*/ 79 h 314"/>
                <a:gd name="T14" fmla="*/ 171 w 574"/>
                <a:gd name="T15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" h="314">
                  <a:moveTo>
                    <a:pt x="171" y="314"/>
                  </a:moveTo>
                  <a:lnTo>
                    <a:pt x="0" y="216"/>
                  </a:lnTo>
                  <a:lnTo>
                    <a:pt x="0" y="98"/>
                  </a:lnTo>
                  <a:lnTo>
                    <a:pt x="271" y="100"/>
                  </a:lnTo>
                  <a:lnTo>
                    <a:pt x="306" y="0"/>
                  </a:lnTo>
                  <a:lnTo>
                    <a:pt x="474" y="21"/>
                  </a:lnTo>
                  <a:lnTo>
                    <a:pt x="574" y="79"/>
                  </a:lnTo>
                  <a:lnTo>
                    <a:pt x="171" y="314"/>
                  </a:lnTo>
                  <a:close/>
                </a:path>
              </a:pathLst>
            </a:custGeom>
            <a:solidFill>
              <a:srgbClr val="28D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2" name="iṧļïḋè">
              <a:extLst>
                <a:ext uri="{FF2B5EF4-FFF2-40B4-BE49-F238E27FC236}">
                  <a16:creationId xmlns:a16="http://schemas.microsoft.com/office/drawing/2014/main" id="{7A63562C-426F-4A1E-B9EE-91BF2A609771}"/>
                </a:ext>
              </a:extLst>
            </p:cNvPr>
            <p:cNvSpPr/>
            <p:nvPr/>
          </p:nvSpPr>
          <p:spPr bwMode="auto">
            <a:xfrm>
              <a:off x="3863975" y="4597400"/>
              <a:ext cx="184150" cy="104775"/>
            </a:xfrm>
            <a:custGeom>
              <a:avLst/>
              <a:gdLst>
                <a:gd name="T0" fmla="*/ 10 w 56"/>
                <a:gd name="T1" fmla="*/ 5 h 32"/>
                <a:gd name="T2" fmla="*/ 10 w 56"/>
                <a:gd name="T3" fmla="*/ 26 h 32"/>
                <a:gd name="T4" fmla="*/ 46 w 56"/>
                <a:gd name="T5" fmla="*/ 26 h 32"/>
                <a:gd name="T6" fmla="*/ 46 w 56"/>
                <a:gd name="T7" fmla="*/ 5 h 32"/>
                <a:gd name="T8" fmla="*/ 10 w 56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10" y="5"/>
                  </a:moveTo>
                  <a:cubicBezTo>
                    <a:pt x="0" y="11"/>
                    <a:pt x="0" y="21"/>
                    <a:pt x="10" y="26"/>
                  </a:cubicBezTo>
                  <a:cubicBezTo>
                    <a:pt x="20" y="32"/>
                    <a:pt x="36" y="32"/>
                    <a:pt x="46" y="26"/>
                  </a:cubicBezTo>
                  <a:cubicBezTo>
                    <a:pt x="56" y="21"/>
                    <a:pt x="56" y="11"/>
                    <a:pt x="46" y="5"/>
                  </a:cubicBezTo>
                  <a:cubicBezTo>
                    <a:pt x="36" y="0"/>
                    <a:pt x="20" y="0"/>
                    <a:pt x="10" y="5"/>
                  </a:cubicBezTo>
                  <a:close/>
                </a:path>
              </a:pathLst>
            </a:custGeom>
            <a:solidFill>
              <a:srgbClr val="FED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93" name="ïSḷíde">
              <a:extLst>
                <a:ext uri="{FF2B5EF4-FFF2-40B4-BE49-F238E27FC236}">
                  <a16:creationId xmlns:a16="http://schemas.microsoft.com/office/drawing/2014/main" id="{77CB0C03-5BCD-44F1-9B1D-62570D45CC7B}"/>
                </a:ext>
              </a:extLst>
            </p:cNvPr>
            <p:cNvSpPr/>
            <p:nvPr/>
          </p:nvSpPr>
          <p:spPr bwMode="auto">
            <a:xfrm>
              <a:off x="3638550" y="5002213"/>
              <a:ext cx="271463" cy="214313"/>
            </a:xfrm>
            <a:custGeom>
              <a:avLst/>
              <a:gdLst>
                <a:gd name="T0" fmla="*/ 171 w 171"/>
                <a:gd name="T1" fmla="*/ 135 h 135"/>
                <a:gd name="T2" fmla="*/ 171 w 171"/>
                <a:gd name="T3" fmla="*/ 98 h 135"/>
                <a:gd name="T4" fmla="*/ 0 w 171"/>
                <a:gd name="T5" fmla="*/ 0 h 135"/>
                <a:gd name="T6" fmla="*/ 0 w 171"/>
                <a:gd name="T7" fmla="*/ 38 h 135"/>
                <a:gd name="T8" fmla="*/ 171 w 171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35">
                  <a:moveTo>
                    <a:pt x="171" y="135"/>
                  </a:moveTo>
                  <a:lnTo>
                    <a:pt x="171" y="98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71" y="135"/>
                  </a:lnTo>
                  <a:close/>
                </a:path>
              </a:pathLst>
            </a:custGeom>
            <a:solidFill>
              <a:srgbClr val="0EA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94" name="iṧḷiḋé">
              <a:extLst>
                <a:ext uri="{FF2B5EF4-FFF2-40B4-BE49-F238E27FC236}">
                  <a16:creationId xmlns:a16="http://schemas.microsoft.com/office/drawing/2014/main" id="{2BD96146-D828-4F06-A384-172639B96974}"/>
                </a:ext>
              </a:extLst>
            </p:cNvPr>
            <p:cNvSpPr/>
            <p:nvPr/>
          </p:nvSpPr>
          <p:spPr bwMode="auto">
            <a:xfrm>
              <a:off x="3910013" y="4784725"/>
              <a:ext cx="639763" cy="431800"/>
            </a:xfrm>
            <a:custGeom>
              <a:avLst/>
              <a:gdLst>
                <a:gd name="T0" fmla="*/ 0 w 403"/>
                <a:gd name="T1" fmla="*/ 235 h 272"/>
                <a:gd name="T2" fmla="*/ 403 w 403"/>
                <a:gd name="T3" fmla="*/ 0 h 272"/>
                <a:gd name="T4" fmla="*/ 403 w 403"/>
                <a:gd name="T5" fmla="*/ 40 h 272"/>
                <a:gd name="T6" fmla="*/ 0 w 403"/>
                <a:gd name="T7" fmla="*/ 272 h 272"/>
                <a:gd name="T8" fmla="*/ 0 w 403"/>
                <a:gd name="T9" fmla="*/ 235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272">
                  <a:moveTo>
                    <a:pt x="0" y="235"/>
                  </a:moveTo>
                  <a:lnTo>
                    <a:pt x="403" y="0"/>
                  </a:lnTo>
                  <a:lnTo>
                    <a:pt x="403" y="40"/>
                  </a:lnTo>
                  <a:lnTo>
                    <a:pt x="0" y="272"/>
                  </a:lnTo>
                  <a:lnTo>
                    <a:pt x="0" y="235"/>
                  </a:lnTo>
                  <a:close/>
                </a:path>
              </a:pathLst>
            </a:custGeom>
            <a:solidFill>
              <a:srgbClr val="16C4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5" name="işľîḑè">
              <a:extLst>
                <a:ext uri="{FF2B5EF4-FFF2-40B4-BE49-F238E27FC236}">
                  <a16:creationId xmlns:a16="http://schemas.microsoft.com/office/drawing/2014/main" id="{60B05A50-6244-4F48-A5BA-7A8FA17FF0DE}"/>
                </a:ext>
              </a:extLst>
            </p:cNvPr>
            <p:cNvSpPr/>
            <p:nvPr/>
          </p:nvSpPr>
          <p:spPr bwMode="auto">
            <a:xfrm>
              <a:off x="4233863" y="5062538"/>
              <a:ext cx="1300163" cy="750888"/>
            </a:xfrm>
            <a:custGeom>
              <a:avLst/>
              <a:gdLst>
                <a:gd name="T0" fmla="*/ 382 w 819"/>
                <a:gd name="T1" fmla="*/ 473 h 473"/>
                <a:gd name="T2" fmla="*/ 819 w 819"/>
                <a:gd name="T3" fmla="*/ 222 h 473"/>
                <a:gd name="T4" fmla="*/ 436 w 819"/>
                <a:gd name="T5" fmla="*/ 0 h 473"/>
                <a:gd name="T6" fmla="*/ 0 w 819"/>
                <a:gd name="T7" fmla="*/ 253 h 473"/>
                <a:gd name="T8" fmla="*/ 382 w 819"/>
                <a:gd name="T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9" h="473">
                  <a:moveTo>
                    <a:pt x="382" y="473"/>
                  </a:moveTo>
                  <a:lnTo>
                    <a:pt x="819" y="222"/>
                  </a:lnTo>
                  <a:lnTo>
                    <a:pt x="436" y="0"/>
                  </a:lnTo>
                  <a:lnTo>
                    <a:pt x="0" y="253"/>
                  </a:lnTo>
                  <a:lnTo>
                    <a:pt x="382" y="473"/>
                  </a:lnTo>
                  <a:close/>
                </a:path>
              </a:pathLst>
            </a:custGeom>
            <a:solidFill>
              <a:srgbClr val="65C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6" name="ïSľíďê">
              <a:extLst>
                <a:ext uri="{FF2B5EF4-FFF2-40B4-BE49-F238E27FC236}">
                  <a16:creationId xmlns:a16="http://schemas.microsoft.com/office/drawing/2014/main" id="{7DD02250-E384-4327-8D7E-07B030302683}"/>
                </a:ext>
              </a:extLst>
            </p:cNvPr>
            <p:cNvSpPr/>
            <p:nvPr/>
          </p:nvSpPr>
          <p:spPr bwMode="auto">
            <a:xfrm>
              <a:off x="4849813" y="5329238"/>
              <a:ext cx="644525" cy="431800"/>
            </a:xfrm>
            <a:custGeom>
              <a:avLst/>
              <a:gdLst>
                <a:gd name="T0" fmla="*/ 406 w 406"/>
                <a:gd name="T1" fmla="*/ 39 h 272"/>
                <a:gd name="T2" fmla="*/ 0 w 406"/>
                <a:gd name="T3" fmla="*/ 272 h 272"/>
                <a:gd name="T4" fmla="*/ 0 w 406"/>
                <a:gd name="T5" fmla="*/ 234 h 272"/>
                <a:gd name="T6" fmla="*/ 406 w 406"/>
                <a:gd name="T7" fmla="*/ 0 h 272"/>
                <a:gd name="T8" fmla="*/ 406 w 406"/>
                <a:gd name="T9" fmla="*/ 3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272">
                  <a:moveTo>
                    <a:pt x="406" y="39"/>
                  </a:moveTo>
                  <a:lnTo>
                    <a:pt x="0" y="272"/>
                  </a:lnTo>
                  <a:lnTo>
                    <a:pt x="0" y="234"/>
                  </a:lnTo>
                  <a:lnTo>
                    <a:pt x="406" y="0"/>
                  </a:lnTo>
                  <a:lnTo>
                    <a:pt x="406" y="39"/>
                  </a:lnTo>
                  <a:close/>
                </a:path>
              </a:pathLst>
            </a:custGeom>
            <a:solidFill>
              <a:srgbClr val="E6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7" name="îšliḍé">
              <a:extLst>
                <a:ext uri="{FF2B5EF4-FFF2-40B4-BE49-F238E27FC236}">
                  <a16:creationId xmlns:a16="http://schemas.microsoft.com/office/drawing/2014/main" id="{07154307-0F8E-459F-B5CD-A5F4F46C4310}"/>
                </a:ext>
              </a:extLst>
            </p:cNvPr>
            <p:cNvSpPr/>
            <p:nvPr/>
          </p:nvSpPr>
          <p:spPr bwMode="auto">
            <a:xfrm>
              <a:off x="4262438" y="4989513"/>
              <a:ext cx="1231900" cy="711200"/>
            </a:xfrm>
            <a:custGeom>
              <a:avLst/>
              <a:gdLst>
                <a:gd name="T0" fmla="*/ 776 w 776"/>
                <a:gd name="T1" fmla="*/ 214 h 448"/>
                <a:gd name="T2" fmla="*/ 370 w 776"/>
                <a:gd name="T3" fmla="*/ 448 h 448"/>
                <a:gd name="T4" fmla="*/ 0 w 776"/>
                <a:gd name="T5" fmla="*/ 232 h 448"/>
                <a:gd name="T6" fmla="*/ 406 w 776"/>
                <a:gd name="T7" fmla="*/ 0 h 448"/>
                <a:gd name="T8" fmla="*/ 776 w 776"/>
                <a:gd name="T9" fmla="*/ 21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6" h="448">
                  <a:moveTo>
                    <a:pt x="776" y="214"/>
                  </a:moveTo>
                  <a:lnTo>
                    <a:pt x="370" y="448"/>
                  </a:lnTo>
                  <a:lnTo>
                    <a:pt x="0" y="232"/>
                  </a:lnTo>
                  <a:lnTo>
                    <a:pt x="406" y="0"/>
                  </a:lnTo>
                  <a:lnTo>
                    <a:pt x="776" y="214"/>
                  </a:lnTo>
                  <a:close/>
                </a:path>
              </a:pathLst>
            </a:custGeom>
            <a:solidFill>
              <a:srgbClr val="F4F8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8" name="îSļîḍé">
              <a:extLst>
                <a:ext uri="{FF2B5EF4-FFF2-40B4-BE49-F238E27FC236}">
                  <a16:creationId xmlns:a16="http://schemas.microsoft.com/office/drawing/2014/main" id="{19826D59-A4CF-4471-8DBB-2C77DEF8033A}"/>
                </a:ext>
              </a:extLst>
            </p:cNvPr>
            <p:cNvSpPr/>
            <p:nvPr/>
          </p:nvSpPr>
          <p:spPr bwMode="auto">
            <a:xfrm>
              <a:off x="4262438" y="5357813"/>
              <a:ext cx="587375" cy="403225"/>
            </a:xfrm>
            <a:custGeom>
              <a:avLst/>
              <a:gdLst>
                <a:gd name="T0" fmla="*/ 370 w 370"/>
                <a:gd name="T1" fmla="*/ 254 h 254"/>
                <a:gd name="T2" fmla="*/ 0 w 370"/>
                <a:gd name="T3" fmla="*/ 40 h 254"/>
                <a:gd name="T4" fmla="*/ 0 w 370"/>
                <a:gd name="T5" fmla="*/ 0 h 254"/>
                <a:gd name="T6" fmla="*/ 370 w 370"/>
                <a:gd name="T7" fmla="*/ 216 h 254"/>
                <a:gd name="T8" fmla="*/ 370 w 370"/>
                <a:gd name="T9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254">
                  <a:moveTo>
                    <a:pt x="370" y="254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70" y="216"/>
                  </a:lnTo>
                  <a:lnTo>
                    <a:pt x="370" y="254"/>
                  </a:lnTo>
                  <a:close/>
                </a:path>
              </a:pathLst>
            </a:custGeom>
            <a:solidFill>
              <a:srgbClr val="DF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9" name="ïṡḻíḍé">
              <a:extLst>
                <a:ext uri="{FF2B5EF4-FFF2-40B4-BE49-F238E27FC236}">
                  <a16:creationId xmlns:a16="http://schemas.microsoft.com/office/drawing/2014/main" id="{48EFBC87-6479-4591-832D-1C868FA74FFB}"/>
                </a:ext>
              </a:extLst>
            </p:cNvPr>
            <p:cNvSpPr/>
            <p:nvPr/>
          </p:nvSpPr>
          <p:spPr bwMode="auto">
            <a:xfrm>
              <a:off x="4583113" y="5203825"/>
              <a:ext cx="911225" cy="496888"/>
            </a:xfrm>
            <a:custGeom>
              <a:avLst/>
              <a:gdLst>
                <a:gd name="T0" fmla="*/ 168 w 574"/>
                <a:gd name="T1" fmla="*/ 313 h 313"/>
                <a:gd name="T2" fmla="*/ 0 w 574"/>
                <a:gd name="T3" fmla="*/ 214 h 313"/>
                <a:gd name="T4" fmla="*/ 0 w 574"/>
                <a:gd name="T5" fmla="*/ 97 h 313"/>
                <a:gd name="T6" fmla="*/ 270 w 574"/>
                <a:gd name="T7" fmla="*/ 97 h 313"/>
                <a:gd name="T8" fmla="*/ 303 w 574"/>
                <a:gd name="T9" fmla="*/ 0 h 313"/>
                <a:gd name="T10" fmla="*/ 474 w 574"/>
                <a:gd name="T11" fmla="*/ 21 h 313"/>
                <a:gd name="T12" fmla="*/ 574 w 574"/>
                <a:gd name="T13" fmla="*/ 79 h 313"/>
                <a:gd name="T14" fmla="*/ 168 w 574"/>
                <a:gd name="T15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" h="313">
                  <a:moveTo>
                    <a:pt x="168" y="313"/>
                  </a:moveTo>
                  <a:lnTo>
                    <a:pt x="0" y="214"/>
                  </a:lnTo>
                  <a:lnTo>
                    <a:pt x="0" y="97"/>
                  </a:lnTo>
                  <a:lnTo>
                    <a:pt x="270" y="97"/>
                  </a:lnTo>
                  <a:lnTo>
                    <a:pt x="303" y="0"/>
                  </a:lnTo>
                  <a:lnTo>
                    <a:pt x="474" y="21"/>
                  </a:lnTo>
                  <a:lnTo>
                    <a:pt x="574" y="79"/>
                  </a:lnTo>
                  <a:lnTo>
                    <a:pt x="168" y="313"/>
                  </a:lnTo>
                  <a:close/>
                </a:path>
              </a:pathLst>
            </a:custGeom>
            <a:solidFill>
              <a:srgbClr val="28D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0" name="îṧ1îḋè">
              <a:extLst>
                <a:ext uri="{FF2B5EF4-FFF2-40B4-BE49-F238E27FC236}">
                  <a16:creationId xmlns:a16="http://schemas.microsoft.com/office/drawing/2014/main" id="{D46AF8DD-E854-49D0-AB7A-DB3C480AAF57}"/>
                </a:ext>
              </a:extLst>
            </p:cNvPr>
            <p:cNvSpPr/>
            <p:nvPr/>
          </p:nvSpPr>
          <p:spPr bwMode="auto">
            <a:xfrm>
              <a:off x="4806950" y="5140325"/>
              <a:ext cx="182563" cy="106363"/>
            </a:xfrm>
            <a:custGeom>
              <a:avLst/>
              <a:gdLst>
                <a:gd name="T0" fmla="*/ 9 w 55"/>
                <a:gd name="T1" fmla="*/ 5 h 32"/>
                <a:gd name="T2" fmla="*/ 9 w 55"/>
                <a:gd name="T3" fmla="*/ 26 h 32"/>
                <a:gd name="T4" fmla="*/ 45 w 55"/>
                <a:gd name="T5" fmla="*/ 26 h 32"/>
                <a:gd name="T6" fmla="*/ 45 w 55"/>
                <a:gd name="T7" fmla="*/ 5 h 32"/>
                <a:gd name="T8" fmla="*/ 9 w 55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5"/>
                  </a:moveTo>
                  <a:cubicBezTo>
                    <a:pt x="0" y="11"/>
                    <a:pt x="0" y="20"/>
                    <a:pt x="9" y="26"/>
                  </a:cubicBezTo>
                  <a:cubicBezTo>
                    <a:pt x="19" y="32"/>
                    <a:pt x="35" y="32"/>
                    <a:pt x="45" y="26"/>
                  </a:cubicBezTo>
                  <a:cubicBezTo>
                    <a:pt x="55" y="20"/>
                    <a:pt x="55" y="11"/>
                    <a:pt x="45" y="5"/>
                  </a:cubicBezTo>
                  <a:cubicBezTo>
                    <a:pt x="35" y="0"/>
                    <a:pt x="19" y="0"/>
                    <a:pt x="9" y="5"/>
                  </a:cubicBezTo>
                  <a:close/>
                </a:path>
              </a:pathLst>
            </a:custGeom>
            <a:solidFill>
              <a:srgbClr val="FED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01" name="íṩlide">
              <a:extLst>
                <a:ext uri="{FF2B5EF4-FFF2-40B4-BE49-F238E27FC236}">
                  <a16:creationId xmlns:a16="http://schemas.microsoft.com/office/drawing/2014/main" id="{1368EC38-CB34-4C0F-87A2-1931533457F9}"/>
                </a:ext>
              </a:extLst>
            </p:cNvPr>
            <p:cNvSpPr/>
            <p:nvPr/>
          </p:nvSpPr>
          <p:spPr bwMode="auto">
            <a:xfrm>
              <a:off x="4583113" y="5543550"/>
              <a:ext cx="266700" cy="217488"/>
            </a:xfrm>
            <a:custGeom>
              <a:avLst/>
              <a:gdLst>
                <a:gd name="T0" fmla="*/ 168 w 168"/>
                <a:gd name="T1" fmla="*/ 137 h 137"/>
                <a:gd name="T2" fmla="*/ 168 w 168"/>
                <a:gd name="T3" fmla="*/ 99 h 137"/>
                <a:gd name="T4" fmla="*/ 0 w 168"/>
                <a:gd name="T5" fmla="*/ 0 h 137"/>
                <a:gd name="T6" fmla="*/ 0 w 168"/>
                <a:gd name="T7" fmla="*/ 39 h 137"/>
                <a:gd name="T8" fmla="*/ 168 w 168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7">
                  <a:moveTo>
                    <a:pt x="168" y="137"/>
                  </a:moveTo>
                  <a:lnTo>
                    <a:pt x="168" y="99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68" y="137"/>
                  </a:lnTo>
                  <a:close/>
                </a:path>
              </a:pathLst>
            </a:custGeom>
            <a:solidFill>
              <a:srgbClr val="0EA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02" name="iṥ1ïďe">
              <a:extLst>
                <a:ext uri="{FF2B5EF4-FFF2-40B4-BE49-F238E27FC236}">
                  <a16:creationId xmlns:a16="http://schemas.microsoft.com/office/drawing/2014/main" id="{B126F90C-A4C9-486C-954C-4C1326AC0F38}"/>
                </a:ext>
              </a:extLst>
            </p:cNvPr>
            <p:cNvSpPr/>
            <p:nvPr/>
          </p:nvSpPr>
          <p:spPr bwMode="auto">
            <a:xfrm>
              <a:off x="4849813" y="5329238"/>
              <a:ext cx="644525" cy="431800"/>
            </a:xfrm>
            <a:custGeom>
              <a:avLst/>
              <a:gdLst>
                <a:gd name="T0" fmla="*/ 0 w 406"/>
                <a:gd name="T1" fmla="*/ 234 h 272"/>
                <a:gd name="T2" fmla="*/ 406 w 406"/>
                <a:gd name="T3" fmla="*/ 0 h 272"/>
                <a:gd name="T4" fmla="*/ 406 w 406"/>
                <a:gd name="T5" fmla="*/ 39 h 272"/>
                <a:gd name="T6" fmla="*/ 0 w 406"/>
                <a:gd name="T7" fmla="*/ 272 h 272"/>
                <a:gd name="T8" fmla="*/ 0 w 406"/>
                <a:gd name="T9" fmla="*/ 23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272">
                  <a:moveTo>
                    <a:pt x="0" y="234"/>
                  </a:moveTo>
                  <a:lnTo>
                    <a:pt x="406" y="0"/>
                  </a:lnTo>
                  <a:lnTo>
                    <a:pt x="406" y="39"/>
                  </a:lnTo>
                  <a:lnTo>
                    <a:pt x="0" y="272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16C4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3" name="îSľiḍè">
              <a:extLst>
                <a:ext uri="{FF2B5EF4-FFF2-40B4-BE49-F238E27FC236}">
                  <a16:creationId xmlns:a16="http://schemas.microsoft.com/office/drawing/2014/main" id="{A1385FEB-A446-480A-9891-1B831FF57D33}"/>
                </a:ext>
              </a:extLst>
            </p:cNvPr>
            <p:cNvSpPr/>
            <p:nvPr/>
          </p:nvSpPr>
          <p:spPr bwMode="auto">
            <a:xfrm>
              <a:off x="7608888" y="3038475"/>
              <a:ext cx="1119188" cy="523875"/>
            </a:xfrm>
            <a:custGeom>
              <a:avLst/>
              <a:gdLst>
                <a:gd name="T0" fmla="*/ 274 w 339"/>
                <a:gd name="T1" fmla="*/ 128 h 159"/>
                <a:gd name="T2" fmla="*/ 58 w 339"/>
                <a:gd name="T3" fmla="*/ 133 h 159"/>
                <a:gd name="T4" fmla="*/ 66 w 339"/>
                <a:gd name="T5" fmla="*/ 31 h 159"/>
                <a:gd name="T6" fmla="*/ 282 w 339"/>
                <a:gd name="T7" fmla="*/ 27 h 159"/>
                <a:gd name="T8" fmla="*/ 274 w 339"/>
                <a:gd name="T9" fmla="*/ 12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59">
                  <a:moveTo>
                    <a:pt x="274" y="128"/>
                  </a:moveTo>
                  <a:cubicBezTo>
                    <a:pt x="212" y="158"/>
                    <a:pt x="116" y="159"/>
                    <a:pt x="58" y="133"/>
                  </a:cubicBezTo>
                  <a:cubicBezTo>
                    <a:pt x="0" y="106"/>
                    <a:pt x="4" y="60"/>
                    <a:pt x="66" y="31"/>
                  </a:cubicBezTo>
                  <a:cubicBezTo>
                    <a:pt x="128" y="2"/>
                    <a:pt x="224" y="0"/>
                    <a:pt x="282" y="27"/>
                  </a:cubicBezTo>
                  <a:cubicBezTo>
                    <a:pt x="339" y="54"/>
                    <a:pt x="335" y="99"/>
                    <a:pt x="274" y="128"/>
                  </a:cubicBezTo>
                  <a:close/>
                </a:path>
              </a:pathLst>
            </a:custGeom>
            <a:solidFill>
              <a:srgbClr val="65C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4" name="iṥļïďe">
              <a:extLst>
                <a:ext uri="{FF2B5EF4-FFF2-40B4-BE49-F238E27FC236}">
                  <a16:creationId xmlns:a16="http://schemas.microsoft.com/office/drawing/2014/main" id="{9A9773CF-6204-43AF-8CE4-A412FC89D78A}"/>
                </a:ext>
              </a:extLst>
            </p:cNvPr>
            <p:cNvSpPr/>
            <p:nvPr/>
          </p:nvSpPr>
          <p:spPr bwMode="auto">
            <a:xfrm>
              <a:off x="8496300" y="2316163"/>
              <a:ext cx="422275" cy="808038"/>
            </a:xfrm>
            <a:custGeom>
              <a:avLst/>
              <a:gdLst>
                <a:gd name="T0" fmla="*/ 14 w 128"/>
                <a:gd name="T1" fmla="*/ 245 h 245"/>
                <a:gd name="T2" fmla="*/ 95 w 128"/>
                <a:gd name="T3" fmla="*/ 182 h 245"/>
                <a:gd name="T4" fmla="*/ 119 w 128"/>
                <a:gd name="T5" fmla="*/ 66 h 245"/>
                <a:gd name="T6" fmla="*/ 90 w 128"/>
                <a:gd name="T7" fmla="*/ 24 h 245"/>
                <a:gd name="T8" fmla="*/ 0 w 128"/>
                <a:gd name="T9" fmla="*/ 42 h 245"/>
                <a:gd name="T10" fmla="*/ 25 w 128"/>
                <a:gd name="T11" fmla="*/ 62 h 245"/>
                <a:gd name="T12" fmla="*/ 13 w 128"/>
                <a:gd name="T13" fmla="*/ 52 h 245"/>
                <a:gd name="T14" fmla="*/ 25 w 128"/>
                <a:gd name="T15" fmla="*/ 62 h 245"/>
                <a:gd name="T16" fmla="*/ 74 w 128"/>
                <a:gd name="T17" fmla="*/ 51 h 245"/>
                <a:gd name="T18" fmla="*/ 88 w 128"/>
                <a:gd name="T19" fmla="*/ 73 h 245"/>
                <a:gd name="T20" fmla="*/ 69 w 128"/>
                <a:gd name="T21" fmla="*/ 164 h 245"/>
                <a:gd name="T22" fmla="*/ 11 w 128"/>
                <a:gd name="T23" fmla="*/ 213 h 245"/>
                <a:gd name="T24" fmla="*/ 14 w 128"/>
                <a:gd name="T25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45">
                  <a:moveTo>
                    <a:pt x="14" y="245"/>
                  </a:moveTo>
                  <a:cubicBezTo>
                    <a:pt x="18" y="244"/>
                    <a:pt x="57" y="239"/>
                    <a:pt x="95" y="182"/>
                  </a:cubicBezTo>
                  <a:cubicBezTo>
                    <a:pt x="113" y="155"/>
                    <a:pt x="128" y="105"/>
                    <a:pt x="119" y="66"/>
                  </a:cubicBezTo>
                  <a:cubicBezTo>
                    <a:pt x="114" y="47"/>
                    <a:pt x="104" y="32"/>
                    <a:pt x="90" y="24"/>
                  </a:cubicBezTo>
                  <a:cubicBezTo>
                    <a:pt x="49" y="0"/>
                    <a:pt x="13" y="26"/>
                    <a:pt x="0" y="4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7" y="59"/>
                    <a:pt x="47" y="36"/>
                    <a:pt x="74" y="51"/>
                  </a:cubicBezTo>
                  <a:cubicBezTo>
                    <a:pt x="81" y="55"/>
                    <a:pt x="86" y="63"/>
                    <a:pt x="88" y="73"/>
                  </a:cubicBezTo>
                  <a:cubicBezTo>
                    <a:pt x="94" y="101"/>
                    <a:pt x="83" y="143"/>
                    <a:pt x="69" y="164"/>
                  </a:cubicBezTo>
                  <a:cubicBezTo>
                    <a:pt x="39" y="208"/>
                    <a:pt x="11" y="213"/>
                    <a:pt x="11" y="213"/>
                  </a:cubicBezTo>
                  <a:lnTo>
                    <a:pt x="14" y="2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5" name="íṣļîḓe">
              <a:extLst>
                <a:ext uri="{FF2B5EF4-FFF2-40B4-BE49-F238E27FC236}">
                  <a16:creationId xmlns:a16="http://schemas.microsoft.com/office/drawing/2014/main" id="{68D6F4C0-5822-433C-8EAB-EE1DCE8BF7C6}"/>
                </a:ext>
              </a:extLst>
            </p:cNvPr>
            <p:cNvSpPr/>
            <p:nvPr/>
          </p:nvSpPr>
          <p:spPr bwMode="auto">
            <a:xfrm>
              <a:off x="7629525" y="2359025"/>
              <a:ext cx="1049338" cy="1114425"/>
            </a:xfrm>
            <a:custGeom>
              <a:avLst/>
              <a:gdLst>
                <a:gd name="T0" fmla="*/ 0 w 318"/>
                <a:gd name="T1" fmla="*/ 0 h 338"/>
                <a:gd name="T2" fmla="*/ 318 w 318"/>
                <a:gd name="T3" fmla="*/ 1 h 338"/>
                <a:gd name="T4" fmla="*/ 289 w 318"/>
                <a:gd name="T5" fmla="*/ 256 h 338"/>
                <a:gd name="T6" fmla="*/ 289 w 318"/>
                <a:gd name="T7" fmla="*/ 256 h 338"/>
                <a:gd name="T8" fmla="*/ 251 w 318"/>
                <a:gd name="T9" fmla="*/ 309 h 338"/>
                <a:gd name="T10" fmla="*/ 67 w 318"/>
                <a:gd name="T11" fmla="*/ 309 h 338"/>
                <a:gd name="T12" fmla="*/ 29 w 318"/>
                <a:gd name="T13" fmla="*/ 256 h 338"/>
                <a:gd name="T14" fmla="*/ 0 w 318"/>
                <a:gd name="T15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338">
                  <a:moveTo>
                    <a:pt x="0" y="0"/>
                  </a:moveTo>
                  <a:cubicBezTo>
                    <a:pt x="318" y="1"/>
                    <a:pt x="318" y="1"/>
                    <a:pt x="318" y="1"/>
                  </a:cubicBezTo>
                  <a:cubicBezTo>
                    <a:pt x="289" y="256"/>
                    <a:pt x="289" y="256"/>
                    <a:pt x="289" y="256"/>
                  </a:cubicBezTo>
                  <a:cubicBezTo>
                    <a:pt x="289" y="256"/>
                    <a:pt x="289" y="256"/>
                    <a:pt x="289" y="256"/>
                  </a:cubicBezTo>
                  <a:cubicBezTo>
                    <a:pt x="289" y="275"/>
                    <a:pt x="276" y="294"/>
                    <a:pt x="251" y="309"/>
                  </a:cubicBezTo>
                  <a:cubicBezTo>
                    <a:pt x="200" y="338"/>
                    <a:pt x="118" y="338"/>
                    <a:pt x="67" y="309"/>
                  </a:cubicBezTo>
                  <a:cubicBezTo>
                    <a:pt x="42" y="294"/>
                    <a:pt x="29" y="275"/>
                    <a:pt x="29" y="25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0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6" name="ïşļiḑê">
              <a:extLst>
                <a:ext uri="{FF2B5EF4-FFF2-40B4-BE49-F238E27FC236}">
                  <a16:creationId xmlns:a16="http://schemas.microsoft.com/office/drawing/2014/main" id="{C0F6909A-6574-4F4D-98B4-8E54FFEA0780}"/>
                </a:ext>
              </a:extLst>
            </p:cNvPr>
            <p:cNvSpPr/>
            <p:nvPr/>
          </p:nvSpPr>
          <p:spPr bwMode="auto">
            <a:xfrm>
              <a:off x="7575550" y="2009775"/>
              <a:ext cx="1155700" cy="666750"/>
            </a:xfrm>
            <a:custGeom>
              <a:avLst/>
              <a:gdLst>
                <a:gd name="T0" fmla="*/ 288 w 350"/>
                <a:gd name="T1" fmla="*/ 36 h 202"/>
                <a:gd name="T2" fmla="*/ 288 w 350"/>
                <a:gd name="T3" fmla="*/ 166 h 202"/>
                <a:gd name="T4" fmla="*/ 62 w 350"/>
                <a:gd name="T5" fmla="*/ 166 h 202"/>
                <a:gd name="T6" fmla="*/ 62 w 350"/>
                <a:gd name="T7" fmla="*/ 36 h 202"/>
                <a:gd name="T8" fmla="*/ 288 w 350"/>
                <a:gd name="T9" fmla="*/ 3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202">
                  <a:moveTo>
                    <a:pt x="288" y="36"/>
                  </a:moveTo>
                  <a:cubicBezTo>
                    <a:pt x="350" y="72"/>
                    <a:pt x="350" y="130"/>
                    <a:pt x="288" y="166"/>
                  </a:cubicBezTo>
                  <a:cubicBezTo>
                    <a:pt x="225" y="202"/>
                    <a:pt x="124" y="202"/>
                    <a:pt x="62" y="166"/>
                  </a:cubicBezTo>
                  <a:cubicBezTo>
                    <a:pt x="0" y="130"/>
                    <a:pt x="0" y="72"/>
                    <a:pt x="62" y="36"/>
                  </a:cubicBezTo>
                  <a:cubicBezTo>
                    <a:pt x="124" y="0"/>
                    <a:pt x="225" y="0"/>
                    <a:pt x="288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7" name="íṥḻíḑê">
              <a:extLst>
                <a:ext uri="{FF2B5EF4-FFF2-40B4-BE49-F238E27FC236}">
                  <a16:creationId xmlns:a16="http://schemas.microsoft.com/office/drawing/2014/main" id="{74E2C4D7-EBC6-470C-9DE2-67BF71258FC5}"/>
                </a:ext>
              </a:extLst>
            </p:cNvPr>
            <p:cNvSpPr/>
            <p:nvPr/>
          </p:nvSpPr>
          <p:spPr bwMode="auto">
            <a:xfrm>
              <a:off x="7694613" y="2109788"/>
              <a:ext cx="914400" cy="466725"/>
            </a:xfrm>
            <a:custGeom>
              <a:avLst/>
              <a:gdLst>
                <a:gd name="T0" fmla="*/ 139 w 277"/>
                <a:gd name="T1" fmla="*/ 142 h 142"/>
                <a:gd name="T2" fmla="*/ 241 w 277"/>
                <a:gd name="T3" fmla="*/ 118 h 142"/>
                <a:gd name="T4" fmla="*/ 277 w 277"/>
                <a:gd name="T5" fmla="*/ 71 h 142"/>
                <a:gd name="T6" fmla="*/ 241 w 277"/>
                <a:gd name="T7" fmla="*/ 24 h 142"/>
                <a:gd name="T8" fmla="*/ 139 w 277"/>
                <a:gd name="T9" fmla="*/ 0 h 142"/>
                <a:gd name="T10" fmla="*/ 37 w 277"/>
                <a:gd name="T11" fmla="*/ 24 h 142"/>
                <a:gd name="T12" fmla="*/ 0 w 277"/>
                <a:gd name="T13" fmla="*/ 71 h 142"/>
                <a:gd name="T14" fmla="*/ 37 w 277"/>
                <a:gd name="T15" fmla="*/ 118 h 142"/>
                <a:gd name="T16" fmla="*/ 139 w 277"/>
                <a:gd name="T1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7" h="142">
                  <a:moveTo>
                    <a:pt x="139" y="142"/>
                  </a:moveTo>
                  <a:cubicBezTo>
                    <a:pt x="178" y="142"/>
                    <a:pt x="214" y="134"/>
                    <a:pt x="241" y="118"/>
                  </a:cubicBezTo>
                  <a:cubicBezTo>
                    <a:pt x="264" y="105"/>
                    <a:pt x="277" y="88"/>
                    <a:pt x="277" y="71"/>
                  </a:cubicBezTo>
                  <a:cubicBezTo>
                    <a:pt x="277" y="55"/>
                    <a:pt x="264" y="38"/>
                    <a:pt x="241" y="24"/>
                  </a:cubicBezTo>
                  <a:cubicBezTo>
                    <a:pt x="214" y="9"/>
                    <a:pt x="178" y="0"/>
                    <a:pt x="139" y="0"/>
                  </a:cubicBezTo>
                  <a:cubicBezTo>
                    <a:pt x="100" y="0"/>
                    <a:pt x="64" y="9"/>
                    <a:pt x="37" y="24"/>
                  </a:cubicBezTo>
                  <a:cubicBezTo>
                    <a:pt x="14" y="38"/>
                    <a:pt x="0" y="55"/>
                    <a:pt x="0" y="71"/>
                  </a:cubicBezTo>
                  <a:cubicBezTo>
                    <a:pt x="0" y="88"/>
                    <a:pt x="14" y="105"/>
                    <a:pt x="37" y="118"/>
                  </a:cubicBezTo>
                  <a:cubicBezTo>
                    <a:pt x="64" y="134"/>
                    <a:pt x="100" y="142"/>
                    <a:pt x="139" y="142"/>
                  </a:cubicBezTo>
                  <a:close/>
                </a:path>
              </a:pathLst>
            </a:custGeom>
            <a:solidFill>
              <a:srgbClr val="CE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8" name="íšļïḑè">
              <a:extLst>
                <a:ext uri="{FF2B5EF4-FFF2-40B4-BE49-F238E27FC236}">
                  <a16:creationId xmlns:a16="http://schemas.microsoft.com/office/drawing/2014/main" id="{CDF01392-392E-4088-B5B4-5B2FEFA5A311}"/>
                </a:ext>
              </a:extLst>
            </p:cNvPr>
            <p:cNvSpPr/>
            <p:nvPr/>
          </p:nvSpPr>
          <p:spPr bwMode="auto">
            <a:xfrm>
              <a:off x="7694613" y="2251075"/>
              <a:ext cx="914400" cy="468313"/>
            </a:xfrm>
            <a:custGeom>
              <a:avLst/>
              <a:gdLst>
                <a:gd name="T0" fmla="*/ 139 w 277"/>
                <a:gd name="T1" fmla="*/ 142 h 142"/>
                <a:gd name="T2" fmla="*/ 241 w 277"/>
                <a:gd name="T3" fmla="*/ 118 h 142"/>
                <a:gd name="T4" fmla="*/ 277 w 277"/>
                <a:gd name="T5" fmla="*/ 71 h 142"/>
                <a:gd name="T6" fmla="*/ 241 w 277"/>
                <a:gd name="T7" fmla="*/ 24 h 142"/>
                <a:gd name="T8" fmla="*/ 139 w 277"/>
                <a:gd name="T9" fmla="*/ 0 h 142"/>
                <a:gd name="T10" fmla="*/ 37 w 277"/>
                <a:gd name="T11" fmla="*/ 24 h 142"/>
                <a:gd name="T12" fmla="*/ 0 w 277"/>
                <a:gd name="T13" fmla="*/ 71 h 142"/>
                <a:gd name="T14" fmla="*/ 37 w 277"/>
                <a:gd name="T15" fmla="*/ 118 h 142"/>
                <a:gd name="T16" fmla="*/ 139 w 277"/>
                <a:gd name="T1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7" h="142">
                  <a:moveTo>
                    <a:pt x="139" y="142"/>
                  </a:moveTo>
                  <a:cubicBezTo>
                    <a:pt x="178" y="142"/>
                    <a:pt x="214" y="133"/>
                    <a:pt x="241" y="118"/>
                  </a:cubicBezTo>
                  <a:cubicBezTo>
                    <a:pt x="264" y="104"/>
                    <a:pt x="277" y="87"/>
                    <a:pt x="277" y="71"/>
                  </a:cubicBezTo>
                  <a:cubicBezTo>
                    <a:pt x="277" y="54"/>
                    <a:pt x="264" y="37"/>
                    <a:pt x="241" y="24"/>
                  </a:cubicBezTo>
                  <a:cubicBezTo>
                    <a:pt x="214" y="8"/>
                    <a:pt x="178" y="0"/>
                    <a:pt x="139" y="0"/>
                  </a:cubicBezTo>
                  <a:cubicBezTo>
                    <a:pt x="100" y="0"/>
                    <a:pt x="64" y="8"/>
                    <a:pt x="37" y="24"/>
                  </a:cubicBezTo>
                  <a:cubicBezTo>
                    <a:pt x="14" y="37"/>
                    <a:pt x="0" y="54"/>
                    <a:pt x="0" y="71"/>
                  </a:cubicBezTo>
                  <a:cubicBezTo>
                    <a:pt x="0" y="87"/>
                    <a:pt x="14" y="104"/>
                    <a:pt x="37" y="118"/>
                  </a:cubicBezTo>
                  <a:cubicBezTo>
                    <a:pt x="64" y="133"/>
                    <a:pt x="100" y="142"/>
                    <a:pt x="139" y="142"/>
                  </a:cubicBezTo>
                  <a:close/>
                </a:path>
              </a:pathLst>
            </a:custGeom>
            <a:solidFill>
              <a:srgbClr val="57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9" name="iṩlïḍé">
              <a:extLst>
                <a:ext uri="{FF2B5EF4-FFF2-40B4-BE49-F238E27FC236}">
                  <a16:creationId xmlns:a16="http://schemas.microsoft.com/office/drawing/2014/main" id="{9176BA98-B068-4514-ABF9-1459E4D137E2}"/>
                </a:ext>
              </a:extLst>
            </p:cNvPr>
            <p:cNvSpPr/>
            <p:nvPr/>
          </p:nvSpPr>
          <p:spPr bwMode="auto">
            <a:xfrm>
              <a:off x="7737475" y="2244725"/>
              <a:ext cx="577850" cy="303213"/>
            </a:xfrm>
            <a:custGeom>
              <a:avLst/>
              <a:gdLst>
                <a:gd name="T0" fmla="*/ 175 w 175"/>
                <a:gd name="T1" fmla="*/ 17 h 92"/>
                <a:gd name="T2" fmla="*/ 54 w 175"/>
                <a:gd name="T3" fmla="*/ 47 h 92"/>
                <a:gd name="T4" fmla="*/ 102 w 175"/>
                <a:gd name="T5" fmla="*/ 92 h 92"/>
                <a:gd name="T6" fmla="*/ 17 w 175"/>
                <a:gd name="T7" fmla="*/ 61 h 92"/>
                <a:gd name="T8" fmla="*/ 175 w 175"/>
                <a:gd name="T9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92">
                  <a:moveTo>
                    <a:pt x="175" y="17"/>
                  </a:moveTo>
                  <a:cubicBezTo>
                    <a:pt x="135" y="14"/>
                    <a:pt x="71" y="24"/>
                    <a:pt x="54" y="47"/>
                  </a:cubicBezTo>
                  <a:cubicBezTo>
                    <a:pt x="37" y="70"/>
                    <a:pt x="102" y="92"/>
                    <a:pt x="102" y="92"/>
                  </a:cubicBezTo>
                  <a:cubicBezTo>
                    <a:pt x="102" y="92"/>
                    <a:pt x="35" y="88"/>
                    <a:pt x="17" y="61"/>
                  </a:cubicBezTo>
                  <a:cubicBezTo>
                    <a:pt x="0" y="34"/>
                    <a:pt x="102" y="0"/>
                    <a:pt x="175" y="17"/>
                  </a:cubicBezTo>
                  <a:close/>
                </a:path>
              </a:pathLst>
            </a:custGeom>
            <a:solidFill>
              <a:srgbClr val="7F5B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510" name="îṣļiḑè">
              <a:extLst>
                <a:ext uri="{FF2B5EF4-FFF2-40B4-BE49-F238E27FC236}">
                  <a16:creationId xmlns:a16="http://schemas.microsoft.com/office/drawing/2014/main" id="{6A039D8E-3DEE-4B4F-A964-07651DB89300}"/>
                </a:ext>
              </a:extLst>
            </p:cNvPr>
            <p:cNvSpPr/>
            <p:nvPr/>
          </p:nvSpPr>
          <p:spPr bwMode="auto">
            <a:xfrm>
              <a:off x="7113588" y="4867275"/>
              <a:ext cx="1468438" cy="606425"/>
            </a:xfrm>
            <a:custGeom>
              <a:avLst/>
              <a:gdLst>
                <a:gd name="T0" fmla="*/ 360 w 445"/>
                <a:gd name="T1" fmla="*/ 149 h 184"/>
                <a:gd name="T2" fmla="*/ 76 w 445"/>
                <a:gd name="T3" fmla="*/ 153 h 184"/>
                <a:gd name="T4" fmla="*/ 86 w 445"/>
                <a:gd name="T5" fmla="*/ 36 h 184"/>
                <a:gd name="T6" fmla="*/ 370 w 445"/>
                <a:gd name="T7" fmla="*/ 31 h 184"/>
                <a:gd name="T8" fmla="*/ 360 w 445"/>
                <a:gd name="T9" fmla="*/ 14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184">
                  <a:moveTo>
                    <a:pt x="360" y="149"/>
                  </a:moveTo>
                  <a:cubicBezTo>
                    <a:pt x="279" y="182"/>
                    <a:pt x="152" y="184"/>
                    <a:pt x="76" y="153"/>
                  </a:cubicBezTo>
                  <a:cubicBezTo>
                    <a:pt x="0" y="122"/>
                    <a:pt x="5" y="70"/>
                    <a:pt x="86" y="36"/>
                  </a:cubicBezTo>
                  <a:cubicBezTo>
                    <a:pt x="168" y="2"/>
                    <a:pt x="295" y="0"/>
                    <a:pt x="370" y="31"/>
                  </a:cubicBezTo>
                  <a:cubicBezTo>
                    <a:pt x="445" y="63"/>
                    <a:pt x="441" y="115"/>
                    <a:pt x="360" y="149"/>
                  </a:cubicBezTo>
                </a:path>
              </a:pathLst>
            </a:custGeom>
            <a:solidFill>
              <a:srgbClr val="65C7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11" name="îśḷidê">
              <a:extLst>
                <a:ext uri="{FF2B5EF4-FFF2-40B4-BE49-F238E27FC236}">
                  <a16:creationId xmlns:a16="http://schemas.microsoft.com/office/drawing/2014/main" id="{AF548821-7EB1-49D4-90FD-39886078DF8F}"/>
                </a:ext>
              </a:extLst>
            </p:cNvPr>
            <p:cNvSpPr/>
            <p:nvPr/>
          </p:nvSpPr>
          <p:spPr bwMode="auto">
            <a:xfrm>
              <a:off x="6507163" y="4281488"/>
              <a:ext cx="290513" cy="300038"/>
            </a:xfrm>
            <a:custGeom>
              <a:avLst/>
              <a:gdLst>
                <a:gd name="T0" fmla="*/ 83 w 183"/>
                <a:gd name="T1" fmla="*/ 0 h 189"/>
                <a:gd name="T2" fmla="*/ 0 w 183"/>
                <a:gd name="T3" fmla="*/ 189 h 189"/>
                <a:gd name="T4" fmla="*/ 183 w 183"/>
                <a:gd name="T5" fmla="*/ 89 h 189"/>
                <a:gd name="T6" fmla="*/ 83 w 183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189">
                  <a:moveTo>
                    <a:pt x="83" y="0"/>
                  </a:moveTo>
                  <a:lnTo>
                    <a:pt x="0" y="189"/>
                  </a:lnTo>
                  <a:lnTo>
                    <a:pt x="183" y="89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F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512" name="îŝľîḓê">
              <a:extLst>
                <a:ext uri="{FF2B5EF4-FFF2-40B4-BE49-F238E27FC236}">
                  <a16:creationId xmlns:a16="http://schemas.microsoft.com/office/drawing/2014/main" id="{13511531-EBD9-4A8F-83BE-6764DE719C9F}"/>
                </a:ext>
              </a:extLst>
            </p:cNvPr>
            <p:cNvSpPr/>
            <p:nvPr/>
          </p:nvSpPr>
          <p:spPr bwMode="auto">
            <a:xfrm>
              <a:off x="6507163" y="4362450"/>
              <a:ext cx="290513" cy="219075"/>
            </a:xfrm>
            <a:custGeom>
              <a:avLst/>
              <a:gdLst>
                <a:gd name="T0" fmla="*/ 0 w 183"/>
                <a:gd name="T1" fmla="*/ 138 h 138"/>
                <a:gd name="T2" fmla="*/ 143 w 183"/>
                <a:gd name="T3" fmla="*/ 0 h 138"/>
                <a:gd name="T4" fmla="*/ 183 w 183"/>
                <a:gd name="T5" fmla="*/ 38 h 138"/>
                <a:gd name="T6" fmla="*/ 0 w 183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138">
                  <a:moveTo>
                    <a:pt x="0" y="138"/>
                  </a:moveTo>
                  <a:lnTo>
                    <a:pt x="143" y="0"/>
                  </a:lnTo>
                  <a:lnTo>
                    <a:pt x="183" y="38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2E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13" name="íṧ1ïḍe">
              <a:extLst>
                <a:ext uri="{FF2B5EF4-FFF2-40B4-BE49-F238E27FC236}">
                  <a16:creationId xmlns:a16="http://schemas.microsoft.com/office/drawing/2014/main" id="{2A697DA5-B1AE-417B-AD47-508648949CBA}"/>
                </a:ext>
              </a:extLst>
            </p:cNvPr>
            <p:cNvSpPr/>
            <p:nvPr/>
          </p:nvSpPr>
          <p:spPr bwMode="auto">
            <a:xfrm>
              <a:off x="6507163" y="4502150"/>
              <a:ext cx="79375" cy="79375"/>
            </a:xfrm>
            <a:custGeom>
              <a:avLst/>
              <a:gdLst>
                <a:gd name="T0" fmla="*/ 0 w 50"/>
                <a:gd name="T1" fmla="*/ 50 h 50"/>
                <a:gd name="T2" fmla="*/ 21 w 50"/>
                <a:gd name="T3" fmla="*/ 0 h 50"/>
                <a:gd name="T4" fmla="*/ 21 w 50"/>
                <a:gd name="T5" fmla="*/ 12 h 50"/>
                <a:gd name="T6" fmla="*/ 29 w 50"/>
                <a:gd name="T7" fmla="*/ 6 h 50"/>
                <a:gd name="T8" fmla="*/ 27 w 50"/>
                <a:gd name="T9" fmla="*/ 18 h 50"/>
                <a:gd name="T10" fmla="*/ 39 w 50"/>
                <a:gd name="T11" fmla="*/ 14 h 50"/>
                <a:gd name="T12" fmla="*/ 33 w 50"/>
                <a:gd name="T13" fmla="*/ 25 h 50"/>
                <a:gd name="T14" fmla="*/ 50 w 50"/>
                <a:gd name="T15" fmla="*/ 23 h 50"/>
                <a:gd name="T16" fmla="*/ 0 w 50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0" y="50"/>
                  </a:moveTo>
                  <a:lnTo>
                    <a:pt x="21" y="0"/>
                  </a:lnTo>
                  <a:lnTo>
                    <a:pt x="21" y="12"/>
                  </a:lnTo>
                  <a:lnTo>
                    <a:pt x="29" y="6"/>
                  </a:lnTo>
                  <a:lnTo>
                    <a:pt x="27" y="18"/>
                  </a:lnTo>
                  <a:lnTo>
                    <a:pt x="39" y="14"/>
                  </a:lnTo>
                  <a:lnTo>
                    <a:pt x="33" y="25"/>
                  </a:lnTo>
                  <a:lnTo>
                    <a:pt x="50" y="23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191F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14" name="îŝ1iḑè">
              <a:extLst>
                <a:ext uri="{FF2B5EF4-FFF2-40B4-BE49-F238E27FC236}">
                  <a16:creationId xmlns:a16="http://schemas.microsoft.com/office/drawing/2014/main" id="{475E6507-7508-4BFA-AA9E-D8B666C7FD6F}"/>
                </a:ext>
              </a:extLst>
            </p:cNvPr>
            <p:cNvSpPr/>
            <p:nvPr/>
          </p:nvSpPr>
          <p:spPr bwMode="auto">
            <a:xfrm>
              <a:off x="6632575" y="2701925"/>
              <a:ext cx="1619250" cy="1724025"/>
            </a:xfrm>
            <a:custGeom>
              <a:avLst/>
              <a:gdLst>
                <a:gd name="T0" fmla="*/ 491 w 491"/>
                <a:gd name="T1" fmla="*/ 42 h 523"/>
                <a:gd name="T2" fmla="*/ 485 w 491"/>
                <a:gd name="T3" fmla="*/ 49 h 523"/>
                <a:gd name="T4" fmla="*/ 478 w 491"/>
                <a:gd name="T5" fmla="*/ 56 h 523"/>
                <a:gd name="T6" fmla="*/ 50 w 491"/>
                <a:gd name="T7" fmla="*/ 522 h 523"/>
                <a:gd name="T8" fmla="*/ 21 w 491"/>
                <a:gd name="T9" fmla="*/ 513 h 523"/>
                <a:gd name="T10" fmla="*/ 2 w 491"/>
                <a:gd name="T11" fmla="*/ 479 h 523"/>
                <a:gd name="T12" fmla="*/ 429 w 491"/>
                <a:gd name="T13" fmla="*/ 15 h 523"/>
                <a:gd name="T14" fmla="*/ 442 w 491"/>
                <a:gd name="T15" fmla="*/ 0 h 523"/>
                <a:gd name="T16" fmla="*/ 491 w 491"/>
                <a:gd name="T17" fmla="*/ 42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523">
                  <a:moveTo>
                    <a:pt x="491" y="42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78" y="56"/>
                    <a:pt x="478" y="56"/>
                    <a:pt x="478" y="56"/>
                  </a:cubicBezTo>
                  <a:cubicBezTo>
                    <a:pt x="50" y="522"/>
                    <a:pt x="50" y="522"/>
                    <a:pt x="50" y="522"/>
                  </a:cubicBezTo>
                  <a:cubicBezTo>
                    <a:pt x="39" y="523"/>
                    <a:pt x="29" y="519"/>
                    <a:pt x="21" y="513"/>
                  </a:cubicBezTo>
                  <a:cubicBezTo>
                    <a:pt x="9" y="503"/>
                    <a:pt x="0" y="489"/>
                    <a:pt x="2" y="479"/>
                  </a:cubicBezTo>
                  <a:cubicBezTo>
                    <a:pt x="429" y="15"/>
                    <a:pt x="429" y="15"/>
                    <a:pt x="429" y="15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434" y="10"/>
                    <a:pt x="483" y="52"/>
                    <a:pt x="491" y="42"/>
                  </a:cubicBezTo>
                </a:path>
              </a:pathLst>
            </a:custGeom>
            <a:solidFill>
              <a:srgbClr val="64C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15" name="ïSļïḋê">
              <a:extLst>
                <a:ext uri="{FF2B5EF4-FFF2-40B4-BE49-F238E27FC236}">
                  <a16:creationId xmlns:a16="http://schemas.microsoft.com/office/drawing/2014/main" id="{2C9652DB-920C-448C-9EE3-7EE6AA8C4A03}"/>
                </a:ext>
              </a:extLst>
            </p:cNvPr>
            <p:cNvSpPr/>
            <p:nvPr/>
          </p:nvSpPr>
          <p:spPr bwMode="auto">
            <a:xfrm>
              <a:off x="6700838" y="2833688"/>
              <a:ext cx="1531938" cy="1592263"/>
            </a:xfrm>
            <a:custGeom>
              <a:avLst/>
              <a:gdLst>
                <a:gd name="T0" fmla="*/ 464 w 464"/>
                <a:gd name="T1" fmla="*/ 9 h 483"/>
                <a:gd name="T2" fmla="*/ 457 w 464"/>
                <a:gd name="T3" fmla="*/ 16 h 483"/>
                <a:gd name="T4" fmla="*/ 29 w 464"/>
                <a:gd name="T5" fmla="*/ 482 h 483"/>
                <a:gd name="T6" fmla="*/ 0 w 464"/>
                <a:gd name="T7" fmla="*/ 473 h 483"/>
                <a:gd name="T8" fmla="*/ 438 w 464"/>
                <a:gd name="T9" fmla="*/ 0 h 483"/>
                <a:gd name="T10" fmla="*/ 464 w 464"/>
                <a:gd name="T11" fmla="*/ 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4" h="483">
                  <a:moveTo>
                    <a:pt x="464" y="9"/>
                  </a:moveTo>
                  <a:cubicBezTo>
                    <a:pt x="457" y="16"/>
                    <a:pt x="457" y="16"/>
                    <a:pt x="457" y="16"/>
                  </a:cubicBezTo>
                  <a:cubicBezTo>
                    <a:pt x="29" y="482"/>
                    <a:pt x="29" y="482"/>
                    <a:pt x="29" y="482"/>
                  </a:cubicBezTo>
                  <a:cubicBezTo>
                    <a:pt x="18" y="483"/>
                    <a:pt x="8" y="479"/>
                    <a:pt x="0" y="473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64" y="9"/>
                    <a:pt x="464" y="9"/>
                    <a:pt x="464" y="9"/>
                  </a:cubicBezTo>
                </a:path>
              </a:pathLst>
            </a:custGeom>
            <a:solidFill>
              <a:srgbClr val="349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16" name="íśḻîḓe">
              <a:extLst>
                <a:ext uri="{FF2B5EF4-FFF2-40B4-BE49-F238E27FC236}">
                  <a16:creationId xmlns:a16="http://schemas.microsoft.com/office/drawing/2014/main" id="{F2921AF7-558C-43E4-86BD-046367D91E60}"/>
                </a:ext>
              </a:extLst>
            </p:cNvPr>
            <p:cNvSpPr/>
            <p:nvPr/>
          </p:nvSpPr>
          <p:spPr bwMode="auto">
            <a:xfrm>
              <a:off x="7958138" y="2781300"/>
              <a:ext cx="222250" cy="198438"/>
            </a:xfrm>
            <a:custGeom>
              <a:avLst/>
              <a:gdLst>
                <a:gd name="T0" fmla="*/ 67 w 67"/>
                <a:gd name="T1" fmla="*/ 42 h 60"/>
                <a:gd name="T2" fmla="*/ 54 w 67"/>
                <a:gd name="T3" fmla="*/ 56 h 60"/>
                <a:gd name="T4" fmla="*/ 29 w 67"/>
                <a:gd name="T5" fmla="*/ 47 h 60"/>
                <a:gd name="T6" fmla="*/ 5 w 67"/>
                <a:gd name="T7" fmla="*/ 14 h 60"/>
                <a:gd name="T8" fmla="*/ 15 w 67"/>
                <a:gd name="T9" fmla="*/ 4 h 60"/>
                <a:gd name="T10" fmla="*/ 18 w 67"/>
                <a:gd name="T11" fmla="*/ 0 h 60"/>
                <a:gd name="T12" fmla="*/ 42 w 67"/>
                <a:gd name="T13" fmla="*/ 33 h 60"/>
                <a:gd name="T14" fmla="*/ 66 w 67"/>
                <a:gd name="T15" fmla="*/ 43 h 60"/>
                <a:gd name="T16" fmla="*/ 67 w 67"/>
                <a:gd name="T17" fmla="*/ 43 h 60"/>
                <a:gd name="T18" fmla="*/ 67 w 67"/>
                <a:gd name="T19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0">
                  <a:moveTo>
                    <a:pt x="67" y="42"/>
                  </a:moveTo>
                  <a:cubicBezTo>
                    <a:pt x="54" y="56"/>
                    <a:pt x="54" y="56"/>
                    <a:pt x="54" y="56"/>
                  </a:cubicBezTo>
                  <a:cubicBezTo>
                    <a:pt x="50" y="60"/>
                    <a:pt x="39" y="55"/>
                    <a:pt x="29" y="47"/>
                  </a:cubicBezTo>
                  <a:cubicBezTo>
                    <a:pt x="14" y="36"/>
                    <a:pt x="0" y="20"/>
                    <a:pt x="5" y="1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6"/>
                    <a:pt x="27" y="22"/>
                    <a:pt x="42" y="33"/>
                  </a:cubicBezTo>
                  <a:cubicBezTo>
                    <a:pt x="52" y="41"/>
                    <a:pt x="63" y="46"/>
                    <a:pt x="66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2"/>
                    <a:pt x="67" y="42"/>
                    <a:pt x="67" y="42"/>
                  </a:cubicBezTo>
                </a:path>
              </a:pathLst>
            </a:custGeom>
            <a:solidFill>
              <a:srgbClr val="FED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17" name="iṡḷîḋê">
              <a:extLst>
                <a:ext uri="{FF2B5EF4-FFF2-40B4-BE49-F238E27FC236}">
                  <a16:creationId xmlns:a16="http://schemas.microsoft.com/office/drawing/2014/main" id="{1EF1600F-38FF-4E8B-9232-CE9E9141B947}"/>
                </a:ext>
              </a:extLst>
            </p:cNvPr>
            <p:cNvSpPr/>
            <p:nvPr/>
          </p:nvSpPr>
          <p:spPr bwMode="auto">
            <a:xfrm>
              <a:off x="7981950" y="2747963"/>
              <a:ext cx="231775" cy="214313"/>
            </a:xfrm>
            <a:custGeom>
              <a:avLst/>
              <a:gdLst>
                <a:gd name="T0" fmla="*/ 57 w 70"/>
                <a:gd name="T1" fmla="*/ 56 h 65"/>
                <a:gd name="T2" fmla="*/ 8 w 70"/>
                <a:gd name="T3" fmla="*/ 14 h 65"/>
                <a:gd name="T4" fmla="*/ 21 w 70"/>
                <a:gd name="T5" fmla="*/ 0 h 65"/>
                <a:gd name="T6" fmla="*/ 70 w 70"/>
                <a:gd name="T7" fmla="*/ 42 h 65"/>
                <a:gd name="T8" fmla="*/ 57 w 70"/>
                <a:gd name="T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5">
                  <a:moveTo>
                    <a:pt x="57" y="56"/>
                  </a:moveTo>
                  <a:cubicBezTo>
                    <a:pt x="48" y="65"/>
                    <a:pt x="0" y="23"/>
                    <a:pt x="8" y="1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2" y="9"/>
                    <a:pt x="61" y="51"/>
                    <a:pt x="70" y="42"/>
                  </a:cubicBezTo>
                  <a:cubicBezTo>
                    <a:pt x="57" y="56"/>
                    <a:pt x="57" y="56"/>
                    <a:pt x="57" y="56"/>
                  </a:cubicBezTo>
                </a:path>
              </a:pathLst>
            </a:custGeom>
            <a:solidFill>
              <a:srgbClr val="079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18" name="iṣḷíḍé">
              <a:extLst>
                <a:ext uri="{FF2B5EF4-FFF2-40B4-BE49-F238E27FC236}">
                  <a16:creationId xmlns:a16="http://schemas.microsoft.com/office/drawing/2014/main" id="{3254D401-BD06-400D-B6D9-97145FE71F9C}"/>
                </a:ext>
              </a:extLst>
            </p:cNvPr>
            <p:cNvSpPr/>
            <p:nvPr/>
          </p:nvSpPr>
          <p:spPr bwMode="auto">
            <a:xfrm>
              <a:off x="8024813" y="2701925"/>
              <a:ext cx="227013" cy="217488"/>
            </a:xfrm>
            <a:custGeom>
              <a:avLst/>
              <a:gdLst>
                <a:gd name="T0" fmla="*/ 69 w 69"/>
                <a:gd name="T1" fmla="*/ 42 h 66"/>
                <a:gd name="T2" fmla="*/ 56 w 69"/>
                <a:gd name="T3" fmla="*/ 56 h 66"/>
                <a:gd name="T4" fmla="*/ 7 w 69"/>
                <a:gd name="T5" fmla="*/ 15 h 66"/>
                <a:gd name="T6" fmla="*/ 7 w 69"/>
                <a:gd name="T7" fmla="*/ 14 h 66"/>
                <a:gd name="T8" fmla="*/ 20 w 69"/>
                <a:gd name="T9" fmla="*/ 0 h 66"/>
                <a:gd name="T10" fmla="*/ 69 w 69"/>
                <a:gd name="T11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66">
                  <a:moveTo>
                    <a:pt x="69" y="42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48" y="66"/>
                    <a:pt x="0" y="26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10"/>
                    <a:pt x="61" y="52"/>
                    <a:pt x="69" y="42"/>
                  </a:cubicBezTo>
                </a:path>
              </a:pathLst>
            </a:custGeom>
            <a:solidFill>
              <a:srgbClr val="FED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19" name="îšlíḍê">
              <a:extLst>
                <a:ext uri="{FF2B5EF4-FFF2-40B4-BE49-F238E27FC236}">
                  <a16:creationId xmlns:a16="http://schemas.microsoft.com/office/drawing/2014/main" id="{DA075601-2235-424D-9483-54A56254EB0D}"/>
                </a:ext>
              </a:extLst>
            </p:cNvPr>
            <p:cNvSpPr/>
            <p:nvPr/>
          </p:nvSpPr>
          <p:spPr bwMode="auto">
            <a:xfrm>
              <a:off x="8170863" y="2805113"/>
              <a:ext cx="80963" cy="42863"/>
            </a:xfrm>
            <a:custGeom>
              <a:avLst/>
              <a:gdLst>
                <a:gd name="T0" fmla="*/ 2 w 25"/>
                <a:gd name="T1" fmla="*/ 0 h 13"/>
                <a:gd name="T2" fmla="*/ 0 w 25"/>
                <a:gd name="T3" fmla="*/ 2 h 13"/>
                <a:gd name="T4" fmla="*/ 0 w 25"/>
                <a:gd name="T5" fmla="*/ 2 h 13"/>
                <a:gd name="T6" fmla="*/ 21 w 25"/>
                <a:gd name="T7" fmla="*/ 13 h 13"/>
                <a:gd name="T8" fmla="*/ 25 w 25"/>
                <a:gd name="T9" fmla="*/ 12 h 13"/>
                <a:gd name="T10" fmla="*/ 25 w 25"/>
                <a:gd name="T11" fmla="*/ 11 h 13"/>
                <a:gd name="T12" fmla="*/ 2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8"/>
                    <a:pt x="16" y="13"/>
                    <a:pt x="21" y="13"/>
                  </a:cubicBezTo>
                  <a:cubicBezTo>
                    <a:pt x="23" y="13"/>
                    <a:pt x="24" y="12"/>
                    <a:pt x="25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CBD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20" name="íṡḷíḋe">
              <a:extLst>
                <a:ext uri="{FF2B5EF4-FFF2-40B4-BE49-F238E27FC236}">
                  <a16:creationId xmlns:a16="http://schemas.microsoft.com/office/drawing/2014/main" id="{09013695-4BF6-41FF-8517-BF5961DA961A}"/>
                </a:ext>
              </a:extLst>
            </p:cNvPr>
            <p:cNvSpPr/>
            <p:nvPr/>
          </p:nvSpPr>
          <p:spPr bwMode="auto">
            <a:xfrm>
              <a:off x="8251825" y="28400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A9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21" name="iṣľíḋè">
              <a:extLst>
                <a:ext uri="{FF2B5EF4-FFF2-40B4-BE49-F238E27FC236}">
                  <a16:creationId xmlns:a16="http://schemas.microsoft.com/office/drawing/2014/main" id="{519E4808-5AA7-4D1F-B79B-E4B63851F295}"/>
                </a:ext>
              </a:extLst>
            </p:cNvPr>
            <p:cNvSpPr/>
            <p:nvPr/>
          </p:nvSpPr>
          <p:spPr bwMode="auto">
            <a:xfrm>
              <a:off x="8177213" y="2900363"/>
              <a:ext cx="22225" cy="22225"/>
            </a:xfrm>
            <a:custGeom>
              <a:avLst/>
              <a:gdLst>
                <a:gd name="T0" fmla="*/ 7 w 7"/>
                <a:gd name="T1" fmla="*/ 0 h 7"/>
                <a:gd name="T2" fmla="*/ 0 w 7"/>
                <a:gd name="T3" fmla="*/ 7 h 7"/>
                <a:gd name="T4" fmla="*/ 0 w 7"/>
                <a:gd name="T5" fmla="*/ 7 h 7"/>
                <a:gd name="T6" fmla="*/ 0 w 7"/>
                <a:gd name="T7" fmla="*/ 7 h 7"/>
                <a:gd name="T8" fmla="*/ 1 w 7"/>
                <a:gd name="T9" fmla="*/ 7 h 7"/>
                <a:gd name="T10" fmla="*/ 7 w 7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ACBD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22" name="iṧḻïḓe">
              <a:extLst>
                <a:ext uri="{FF2B5EF4-FFF2-40B4-BE49-F238E27FC236}">
                  <a16:creationId xmlns:a16="http://schemas.microsoft.com/office/drawing/2014/main" id="{1CAE0B5F-3036-4BC2-9AA8-25973D7453B3}"/>
                </a:ext>
              </a:extLst>
            </p:cNvPr>
            <p:cNvSpPr/>
            <p:nvPr/>
          </p:nvSpPr>
          <p:spPr bwMode="auto">
            <a:xfrm>
              <a:off x="8177213" y="2886075"/>
              <a:ext cx="31750" cy="36513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1 h 11"/>
                <a:gd name="T6" fmla="*/ 0 w 10"/>
                <a:gd name="T7" fmla="*/ 11 h 11"/>
                <a:gd name="T8" fmla="*/ 7 w 10"/>
                <a:gd name="T9" fmla="*/ 4 h 11"/>
                <a:gd name="T10" fmla="*/ 10 w 1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97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23" name="íşľiḋê">
              <a:extLst>
                <a:ext uri="{FF2B5EF4-FFF2-40B4-BE49-F238E27FC236}">
                  <a16:creationId xmlns:a16="http://schemas.microsoft.com/office/drawing/2014/main" id="{4C143042-E761-4BC4-9515-A72361663A64}"/>
                </a:ext>
              </a:extLst>
            </p:cNvPr>
            <p:cNvSpPr/>
            <p:nvPr/>
          </p:nvSpPr>
          <p:spPr bwMode="auto">
            <a:xfrm>
              <a:off x="8054975" y="2900363"/>
              <a:ext cx="122238" cy="71438"/>
            </a:xfrm>
            <a:custGeom>
              <a:avLst/>
              <a:gdLst>
                <a:gd name="T0" fmla="*/ 37 w 37"/>
                <a:gd name="T1" fmla="*/ 7 h 22"/>
                <a:gd name="T2" fmla="*/ 37 w 37"/>
                <a:gd name="T3" fmla="*/ 7 h 22"/>
                <a:gd name="T4" fmla="*/ 37 w 37"/>
                <a:gd name="T5" fmla="*/ 7 h 22"/>
                <a:gd name="T6" fmla="*/ 37 w 37"/>
                <a:gd name="T7" fmla="*/ 7 h 22"/>
                <a:gd name="T8" fmla="*/ 37 w 37"/>
                <a:gd name="T9" fmla="*/ 7 h 22"/>
                <a:gd name="T10" fmla="*/ 37 w 37"/>
                <a:gd name="T11" fmla="*/ 7 h 22"/>
                <a:gd name="T12" fmla="*/ 9 w 37"/>
                <a:gd name="T13" fmla="*/ 0 h 22"/>
                <a:gd name="T14" fmla="*/ 9 w 37"/>
                <a:gd name="T15" fmla="*/ 0 h 22"/>
                <a:gd name="T16" fmla="*/ 0 w 37"/>
                <a:gd name="T17" fmla="*/ 11 h 22"/>
                <a:gd name="T18" fmla="*/ 21 w 37"/>
                <a:gd name="T19" fmla="*/ 22 h 22"/>
                <a:gd name="T20" fmla="*/ 25 w 37"/>
                <a:gd name="T21" fmla="*/ 20 h 22"/>
                <a:gd name="T22" fmla="*/ 34 w 37"/>
                <a:gd name="T23" fmla="*/ 10 h 22"/>
                <a:gd name="T24" fmla="*/ 31 w 37"/>
                <a:gd name="T25" fmla="*/ 11 h 22"/>
                <a:gd name="T26" fmla="*/ 9 w 37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22">
                  <a:moveTo>
                    <a:pt x="37" y="7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7"/>
                    <a:pt x="16" y="22"/>
                    <a:pt x="21" y="22"/>
                  </a:cubicBezTo>
                  <a:cubicBezTo>
                    <a:pt x="23" y="22"/>
                    <a:pt x="24" y="21"/>
                    <a:pt x="25" y="2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1"/>
                    <a:pt x="32" y="11"/>
                    <a:pt x="31" y="11"/>
                  </a:cubicBezTo>
                  <a:cubicBezTo>
                    <a:pt x="26" y="11"/>
                    <a:pt x="18" y="6"/>
                    <a:pt x="9" y="0"/>
                  </a:cubicBezTo>
                </a:path>
              </a:pathLst>
            </a:custGeom>
            <a:solidFill>
              <a:srgbClr val="B6A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24" name="îṥļiḋè">
              <a:extLst>
                <a:ext uri="{FF2B5EF4-FFF2-40B4-BE49-F238E27FC236}">
                  <a16:creationId xmlns:a16="http://schemas.microsoft.com/office/drawing/2014/main" id="{472AE397-4185-49A5-A321-107E58434836}"/>
                </a:ext>
              </a:extLst>
            </p:cNvPr>
            <p:cNvSpPr/>
            <p:nvPr/>
          </p:nvSpPr>
          <p:spPr bwMode="auto">
            <a:xfrm>
              <a:off x="8083550" y="2857500"/>
              <a:ext cx="125413" cy="79375"/>
            </a:xfrm>
            <a:custGeom>
              <a:avLst/>
              <a:gdLst>
                <a:gd name="T0" fmla="*/ 13 w 38"/>
                <a:gd name="T1" fmla="*/ 0 h 24"/>
                <a:gd name="T2" fmla="*/ 4 w 38"/>
                <a:gd name="T3" fmla="*/ 10 h 24"/>
                <a:gd name="T4" fmla="*/ 0 w 38"/>
                <a:gd name="T5" fmla="*/ 13 h 24"/>
                <a:gd name="T6" fmla="*/ 22 w 38"/>
                <a:gd name="T7" fmla="*/ 24 h 24"/>
                <a:gd name="T8" fmla="*/ 25 w 38"/>
                <a:gd name="T9" fmla="*/ 23 h 24"/>
                <a:gd name="T10" fmla="*/ 26 w 38"/>
                <a:gd name="T11" fmla="*/ 23 h 24"/>
                <a:gd name="T12" fmla="*/ 28 w 38"/>
                <a:gd name="T13" fmla="*/ 20 h 24"/>
                <a:gd name="T14" fmla="*/ 28 w 38"/>
                <a:gd name="T15" fmla="*/ 20 h 24"/>
                <a:gd name="T16" fmla="*/ 38 w 38"/>
                <a:gd name="T17" fmla="*/ 9 h 24"/>
                <a:gd name="T18" fmla="*/ 34 w 38"/>
                <a:gd name="T19" fmla="*/ 11 h 24"/>
                <a:gd name="T20" fmla="*/ 13 w 38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4">
                  <a:moveTo>
                    <a:pt x="13" y="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9" y="19"/>
                    <a:pt x="17" y="24"/>
                    <a:pt x="22" y="24"/>
                  </a:cubicBezTo>
                  <a:cubicBezTo>
                    <a:pt x="23" y="24"/>
                    <a:pt x="24" y="24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10"/>
                    <a:pt x="36" y="11"/>
                    <a:pt x="34" y="11"/>
                  </a:cubicBezTo>
                  <a:cubicBezTo>
                    <a:pt x="29" y="11"/>
                    <a:pt x="21" y="6"/>
                    <a:pt x="13" y="0"/>
                  </a:cubicBezTo>
                </a:path>
              </a:pathLst>
            </a:custGeom>
            <a:solidFill>
              <a:srgbClr val="097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25" name="îšḻïḋè">
              <a:extLst>
                <a:ext uri="{FF2B5EF4-FFF2-40B4-BE49-F238E27FC236}">
                  <a16:creationId xmlns:a16="http://schemas.microsoft.com/office/drawing/2014/main" id="{4BC63598-E2D4-44F6-B9EE-F1E30167567C}"/>
                </a:ext>
              </a:extLst>
            </p:cNvPr>
            <p:cNvSpPr/>
            <p:nvPr/>
          </p:nvSpPr>
          <p:spPr bwMode="auto">
            <a:xfrm>
              <a:off x="8126413" y="2811463"/>
              <a:ext cx="125413" cy="82550"/>
            </a:xfrm>
            <a:custGeom>
              <a:avLst/>
              <a:gdLst>
                <a:gd name="T0" fmla="*/ 13 w 38"/>
                <a:gd name="T1" fmla="*/ 0 h 25"/>
                <a:gd name="T2" fmla="*/ 0 w 38"/>
                <a:gd name="T3" fmla="*/ 13 h 25"/>
                <a:gd name="T4" fmla="*/ 0 w 38"/>
                <a:gd name="T5" fmla="*/ 14 h 25"/>
                <a:gd name="T6" fmla="*/ 0 w 38"/>
                <a:gd name="T7" fmla="*/ 14 h 25"/>
                <a:gd name="T8" fmla="*/ 21 w 38"/>
                <a:gd name="T9" fmla="*/ 25 h 25"/>
                <a:gd name="T10" fmla="*/ 25 w 38"/>
                <a:gd name="T11" fmla="*/ 23 h 25"/>
                <a:gd name="T12" fmla="*/ 25 w 38"/>
                <a:gd name="T13" fmla="*/ 23 h 25"/>
                <a:gd name="T14" fmla="*/ 25 w 38"/>
                <a:gd name="T15" fmla="*/ 23 h 25"/>
                <a:gd name="T16" fmla="*/ 25 w 38"/>
                <a:gd name="T17" fmla="*/ 23 h 25"/>
                <a:gd name="T18" fmla="*/ 38 w 38"/>
                <a:gd name="T19" fmla="*/ 10 h 25"/>
                <a:gd name="T20" fmla="*/ 38 w 38"/>
                <a:gd name="T21" fmla="*/ 10 h 25"/>
                <a:gd name="T22" fmla="*/ 34 w 38"/>
                <a:gd name="T23" fmla="*/ 11 h 25"/>
                <a:gd name="T24" fmla="*/ 13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1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8" y="20"/>
                    <a:pt x="16" y="25"/>
                    <a:pt x="21" y="25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7" y="10"/>
                    <a:pt x="36" y="11"/>
                    <a:pt x="34" y="11"/>
                  </a:cubicBezTo>
                  <a:cubicBezTo>
                    <a:pt x="29" y="11"/>
                    <a:pt x="21" y="6"/>
                    <a:pt x="13" y="0"/>
                  </a:cubicBezTo>
                </a:path>
              </a:pathLst>
            </a:custGeom>
            <a:solidFill>
              <a:srgbClr val="B6A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26" name="íṥ1îḍé">
              <a:extLst>
                <a:ext uri="{FF2B5EF4-FFF2-40B4-BE49-F238E27FC236}">
                  <a16:creationId xmlns:a16="http://schemas.microsoft.com/office/drawing/2014/main" id="{8B5D9D23-0C8D-4894-85AD-955E59310432}"/>
                </a:ext>
              </a:extLst>
            </p:cNvPr>
            <p:cNvSpPr/>
            <p:nvPr/>
          </p:nvSpPr>
          <p:spPr bwMode="auto">
            <a:xfrm>
              <a:off x="8074025" y="2471738"/>
              <a:ext cx="369888" cy="382588"/>
            </a:xfrm>
            <a:custGeom>
              <a:avLst/>
              <a:gdLst>
                <a:gd name="T0" fmla="*/ 108 w 112"/>
                <a:gd name="T1" fmla="*/ 54 h 116"/>
                <a:gd name="T2" fmla="*/ 54 w 112"/>
                <a:gd name="T3" fmla="*/ 112 h 116"/>
                <a:gd name="T4" fmla="*/ 29 w 112"/>
                <a:gd name="T5" fmla="*/ 103 h 116"/>
                <a:gd name="T6" fmla="*/ 5 w 112"/>
                <a:gd name="T7" fmla="*/ 70 h 116"/>
                <a:gd name="T8" fmla="*/ 5 w 112"/>
                <a:gd name="T9" fmla="*/ 70 h 116"/>
                <a:gd name="T10" fmla="*/ 57 w 112"/>
                <a:gd name="T11" fmla="*/ 14 h 116"/>
                <a:gd name="T12" fmla="*/ 107 w 112"/>
                <a:gd name="T13" fmla="*/ 35 h 116"/>
                <a:gd name="T14" fmla="*/ 108 w 112"/>
                <a:gd name="T15" fmla="*/ 5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16">
                  <a:moveTo>
                    <a:pt x="108" y="54"/>
                  </a:moveTo>
                  <a:cubicBezTo>
                    <a:pt x="54" y="112"/>
                    <a:pt x="54" y="112"/>
                    <a:pt x="54" y="112"/>
                  </a:cubicBezTo>
                  <a:cubicBezTo>
                    <a:pt x="50" y="116"/>
                    <a:pt x="39" y="111"/>
                    <a:pt x="29" y="103"/>
                  </a:cubicBezTo>
                  <a:cubicBezTo>
                    <a:pt x="14" y="92"/>
                    <a:pt x="0" y="76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68" y="0"/>
                    <a:pt x="98" y="17"/>
                    <a:pt x="107" y="35"/>
                  </a:cubicBezTo>
                  <a:cubicBezTo>
                    <a:pt x="111" y="42"/>
                    <a:pt x="112" y="49"/>
                    <a:pt x="108" y="54"/>
                  </a:cubicBezTo>
                  <a:close/>
                </a:path>
              </a:pathLst>
            </a:custGeom>
            <a:solidFill>
              <a:srgbClr val="EE7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27" name="íṥľíḋé">
              <a:extLst>
                <a:ext uri="{FF2B5EF4-FFF2-40B4-BE49-F238E27FC236}">
                  <a16:creationId xmlns:a16="http://schemas.microsoft.com/office/drawing/2014/main" id="{B4B69681-A97D-4A5D-8F18-0C705778AAF2}"/>
                </a:ext>
              </a:extLst>
            </p:cNvPr>
            <p:cNvSpPr/>
            <p:nvPr/>
          </p:nvSpPr>
          <p:spPr bwMode="auto">
            <a:xfrm>
              <a:off x="8170863" y="2587625"/>
              <a:ext cx="273050" cy="266700"/>
            </a:xfrm>
            <a:custGeom>
              <a:avLst/>
              <a:gdLst>
                <a:gd name="T0" fmla="*/ 79 w 83"/>
                <a:gd name="T1" fmla="*/ 19 h 81"/>
                <a:gd name="T2" fmla="*/ 25 w 83"/>
                <a:gd name="T3" fmla="*/ 77 h 81"/>
                <a:gd name="T4" fmla="*/ 0 w 83"/>
                <a:gd name="T5" fmla="*/ 68 h 81"/>
                <a:gd name="T6" fmla="*/ 52 w 83"/>
                <a:gd name="T7" fmla="*/ 9 h 81"/>
                <a:gd name="T8" fmla="*/ 74 w 83"/>
                <a:gd name="T9" fmla="*/ 17 h 81"/>
                <a:gd name="T10" fmla="*/ 78 w 83"/>
                <a:gd name="T11" fmla="*/ 0 h 81"/>
                <a:gd name="T12" fmla="*/ 79 w 83"/>
                <a:gd name="T13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1">
                  <a:moveTo>
                    <a:pt x="79" y="19"/>
                  </a:moveTo>
                  <a:cubicBezTo>
                    <a:pt x="25" y="77"/>
                    <a:pt x="25" y="77"/>
                    <a:pt x="25" y="77"/>
                  </a:cubicBezTo>
                  <a:cubicBezTo>
                    <a:pt x="21" y="81"/>
                    <a:pt x="10" y="76"/>
                    <a:pt x="0" y="6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67" y="19"/>
                    <a:pt x="74" y="17"/>
                  </a:cubicBezTo>
                  <a:cubicBezTo>
                    <a:pt x="81" y="14"/>
                    <a:pt x="81" y="8"/>
                    <a:pt x="78" y="0"/>
                  </a:cubicBezTo>
                  <a:cubicBezTo>
                    <a:pt x="82" y="7"/>
                    <a:pt x="83" y="14"/>
                    <a:pt x="79" y="19"/>
                  </a:cubicBezTo>
                  <a:close/>
                </a:path>
              </a:pathLst>
            </a:custGeom>
            <a:solidFill>
              <a:srgbClr val="DD4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28" name="îš1iḋè">
              <a:extLst>
                <a:ext uri="{FF2B5EF4-FFF2-40B4-BE49-F238E27FC236}">
                  <a16:creationId xmlns:a16="http://schemas.microsoft.com/office/drawing/2014/main" id="{AF26B55A-F2C9-4369-A20D-FF2BF9645477}"/>
                </a:ext>
              </a:extLst>
            </p:cNvPr>
            <p:cNvSpPr/>
            <p:nvPr/>
          </p:nvSpPr>
          <p:spPr bwMode="auto">
            <a:xfrm>
              <a:off x="7489825" y="3014663"/>
              <a:ext cx="39688" cy="100013"/>
            </a:xfrm>
            <a:custGeom>
              <a:avLst/>
              <a:gdLst>
                <a:gd name="T0" fmla="*/ 9 w 12"/>
                <a:gd name="T1" fmla="*/ 0 h 30"/>
                <a:gd name="T2" fmla="*/ 2 w 12"/>
                <a:gd name="T3" fmla="*/ 28 h 30"/>
                <a:gd name="T4" fmla="*/ 12 w 12"/>
                <a:gd name="T5" fmla="*/ 30 h 30"/>
                <a:gd name="T6" fmla="*/ 9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9" y="0"/>
                  </a:moveTo>
                  <a:cubicBezTo>
                    <a:pt x="9" y="0"/>
                    <a:pt x="0" y="26"/>
                    <a:pt x="2" y="28"/>
                  </a:cubicBezTo>
                  <a:cubicBezTo>
                    <a:pt x="3" y="30"/>
                    <a:pt x="12" y="30"/>
                    <a:pt x="12" y="3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F0B8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29" name="í$1ïďé">
              <a:extLst>
                <a:ext uri="{FF2B5EF4-FFF2-40B4-BE49-F238E27FC236}">
                  <a16:creationId xmlns:a16="http://schemas.microsoft.com/office/drawing/2014/main" id="{18E8B1DD-1F9B-45BB-A334-AF3DEB8F4134}"/>
                </a:ext>
              </a:extLst>
            </p:cNvPr>
            <p:cNvSpPr/>
            <p:nvPr/>
          </p:nvSpPr>
          <p:spPr bwMode="auto">
            <a:xfrm>
              <a:off x="7467600" y="3008313"/>
              <a:ext cx="61913" cy="82550"/>
            </a:xfrm>
            <a:custGeom>
              <a:avLst/>
              <a:gdLst>
                <a:gd name="T0" fmla="*/ 19 w 19"/>
                <a:gd name="T1" fmla="*/ 0 h 25"/>
                <a:gd name="T2" fmla="*/ 2 w 19"/>
                <a:gd name="T3" fmla="*/ 1 h 25"/>
                <a:gd name="T4" fmla="*/ 4 w 19"/>
                <a:gd name="T5" fmla="*/ 21 h 25"/>
                <a:gd name="T6" fmla="*/ 9 w 19"/>
                <a:gd name="T7" fmla="*/ 24 h 25"/>
                <a:gd name="T8" fmla="*/ 16 w 19"/>
                <a:gd name="T9" fmla="*/ 2 h 25"/>
                <a:gd name="T10" fmla="*/ 18 w 19"/>
                <a:gd name="T11" fmla="*/ 25 h 25"/>
                <a:gd name="T12" fmla="*/ 19 w 19"/>
                <a:gd name="T13" fmla="*/ 25 h 25"/>
                <a:gd name="T14" fmla="*/ 19 w 19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5">
                  <a:moveTo>
                    <a:pt x="19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16"/>
                    <a:pt x="4" y="21"/>
                  </a:cubicBezTo>
                  <a:cubicBezTo>
                    <a:pt x="6" y="23"/>
                    <a:pt x="7" y="24"/>
                    <a:pt x="9" y="24"/>
                  </a:cubicBezTo>
                  <a:cubicBezTo>
                    <a:pt x="11" y="16"/>
                    <a:pt x="16" y="2"/>
                    <a:pt x="16" y="2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9" y="25"/>
                    <a:pt x="19" y="25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F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0" name="îSľïḓè">
              <a:extLst>
                <a:ext uri="{FF2B5EF4-FFF2-40B4-BE49-F238E27FC236}">
                  <a16:creationId xmlns:a16="http://schemas.microsoft.com/office/drawing/2014/main" id="{B5E38F06-714D-48B7-A635-0D5124E71217}"/>
                </a:ext>
              </a:extLst>
            </p:cNvPr>
            <p:cNvSpPr/>
            <p:nvPr/>
          </p:nvSpPr>
          <p:spPr bwMode="auto">
            <a:xfrm>
              <a:off x="7496175" y="3014663"/>
              <a:ext cx="30163" cy="76200"/>
            </a:xfrm>
            <a:custGeom>
              <a:avLst/>
              <a:gdLst>
                <a:gd name="T0" fmla="*/ 7 w 9"/>
                <a:gd name="T1" fmla="*/ 0 h 23"/>
                <a:gd name="T2" fmla="*/ 0 w 9"/>
                <a:gd name="T3" fmla="*/ 22 h 23"/>
                <a:gd name="T4" fmla="*/ 6 w 9"/>
                <a:gd name="T5" fmla="*/ 23 h 23"/>
                <a:gd name="T6" fmla="*/ 9 w 9"/>
                <a:gd name="T7" fmla="*/ 23 h 23"/>
                <a:gd name="T8" fmla="*/ 7 w 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3">
                  <a:moveTo>
                    <a:pt x="7" y="0"/>
                  </a:moveTo>
                  <a:cubicBezTo>
                    <a:pt x="7" y="0"/>
                    <a:pt x="2" y="14"/>
                    <a:pt x="0" y="22"/>
                  </a:cubicBezTo>
                  <a:cubicBezTo>
                    <a:pt x="2" y="23"/>
                    <a:pt x="5" y="23"/>
                    <a:pt x="6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4C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1" name="îsļîḍè">
              <a:extLst>
                <a:ext uri="{FF2B5EF4-FFF2-40B4-BE49-F238E27FC236}">
                  <a16:creationId xmlns:a16="http://schemas.microsoft.com/office/drawing/2014/main" id="{B1395954-AC97-4BC9-A6A5-C3F51675297D}"/>
                </a:ext>
              </a:extLst>
            </p:cNvPr>
            <p:cNvSpPr/>
            <p:nvPr/>
          </p:nvSpPr>
          <p:spPr bwMode="auto">
            <a:xfrm>
              <a:off x="7896225" y="3173413"/>
              <a:ext cx="128588" cy="257175"/>
            </a:xfrm>
            <a:custGeom>
              <a:avLst/>
              <a:gdLst>
                <a:gd name="T0" fmla="*/ 38 w 39"/>
                <a:gd name="T1" fmla="*/ 52 h 78"/>
                <a:gd name="T2" fmla="*/ 33 w 39"/>
                <a:gd name="T3" fmla="*/ 78 h 78"/>
                <a:gd name="T4" fmla="*/ 0 w 39"/>
                <a:gd name="T5" fmla="*/ 7 h 78"/>
                <a:gd name="T6" fmla="*/ 25 w 39"/>
                <a:gd name="T7" fmla="*/ 9 h 78"/>
                <a:gd name="T8" fmla="*/ 38 w 39"/>
                <a:gd name="T9" fmla="*/ 35 h 78"/>
                <a:gd name="T10" fmla="*/ 38 w 39"/>
                <a:gd name="T11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78">
                  <a:moveTo>
                    <a:pt x="38" y="52"/>
                  </a:moveTo>
                  <a:cubicBezTo>
                    <a:pt x="37" y="63"/>
                    <a:pt x="33" y="78"/>
                    <a:pt x="33" y="7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3" y="0"/>
                    <a:pt x="25" y="9"/>
                  </a:cubicBezTo>
                  <a:cubicBezTo>
                    <a:pt x="33" y="14"/>
                    <a:pt x="37" y="25"/>
                    <a:pt x="38" y="35"/>
                  </a:cubicBezTo>
                  <a:cubicBezTo>
                    <a:pt x="39" y="41"/>
                    <a:pt x="39" y="47"/>
                    <a:pt x="38" y="52"/>
                  </a:cubicBezTo>
                  <a:close/>
                </a:path>
              </a:pathLst>
            </a:custGeom>
            <a:solidFill>
              <a:srgbClr val="EF6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2" name="ïṥľïḓé">
              <a:extLst>
                <a:ext uri="{FF2B5EF4-FFF2-40B4-BE49-F238E27FC236}">
                  <a16:creationId xmlns:a16="http://schemas.microsoft.com/office/drawing/2014/main" id="{BADAB102-D989-417C-A016-192876BFFE04}"/>
                </a:ext>
              </a:extLst>
            </p:cNvPr>
            <p:cNvSpPr/>
            <p:nvPr/>
          </p:nvSpPr>
          <p:spPr bwMode="auto">
            <a:xfrm>
              <a:off x="7896225" y="3197225"/>
              <a:ext cx="128588" cy="233363"/>
            </a:xfrm>
            <a:custGeom>
              <a:avLst/>
              <a:gdLst>
                <a:gd name="T0" fmla="*/ 38 w 39"/>
                <a:gd name="T1" fmla="*/ 45 h 71"/>
                <a:gd name="T2" fmla="*/ 33 w 39"/>
                <a:gd name="T3" fmla="*/ 71 h 71"/>
                <a:gd name="T4" fmla="*/ 0 w 39"/>
                <a:gd name="T5" fmla="*/ 0 h 71"/>
                <a:gd name="T6" fmla="*/ 13 w 39"/>
                <a:gd name="T7" fmla="*/ 4 h 71"/>
                <a:gd name="T8" fmla="*/ 30 w 39"/>
                <a:gd name="T9" fmla="*/ 26 h 71"/>
                <a:gd name="T10" fmla="*/ 38 w 39"/>
                <a:gd name="T11" fmla="*/ 28 h 71"/>
                <a:gd name="T12" fmla="*/ 38 w 39"/>
                <a:gd name="T13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71">
                  <a:moveTo>
                    <a:pt x="38" y="45"/>
                  </a:moveTo>
                  <a:cubicBezTo>
                    <a:pt x="37" y="56"/>
                    <a:pt x="33" y="71"/>
                    <a:pt x="33" y="7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21" y="9"/>
                    <a:pt x="30" y="26"/>
                  </a:cubicBezTo>
                  <a:cubicBezTo>
                    <a:pt x="39" y="42"/>
                    <a:pt x="38" y="28"/>
                    <a:pt x="38" y="28"/>
                  </a:cubicBezTo>
                  <a:cubicBezTo>
                    <a:pt x="39" y="34"/>
                    <a:pt x="39" y="40"/>
                    <a:pt x="38" y="45"/>
                  </a:cubicBezTo>
                  <a:close/>
                </a:path>
              </a:pathLst>
            </a:custGeom>
            <a:solidFill>
              <a:srgbClr val="DB5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3" name="îSlïḑè">
              <a:extLst>
                <a:ext uri="{FF2B5EF4-FFF2-40B4-BE49-F238E27FC236}">
                  <a16:creationId xmlns:a16="http://schemas.microsoft.com/office/drawing/2014/main" id="{E4E63BB1-C159-4EA7-9D60-0699DF4DA8BE}"/>
                </a:ext>
              </a:extLst>
            </p:cNvPr>
            <p:cNvSpPr/>
            <p:nvPr/>
          </p:nvSpPr>
          <p:spPr bwMode="auto">
            <a:xfrm>
              <a:off x="7519988" y="2805113"/>
              <a:ext cx="320675" cy="466725"/>
            </a:xfrm>
            <a:custGeom>
              <a:avLst/>
              <a:gdLst>
                <a:gd name="T0" fmla="*/ 91 w 97"/>
                <a:gd name="T1" fmla="*/ 120 h 142"/>
                <a:gd name="T2" fmla="*/ 49 w 97"/>
                <a:gd name="T3" fmla="*/ 142 h 142"/>
                <a:gd name="T4" fmla="*/ 39 w 97"/>
                <a:gd name="T5" fmla="*/ 123 h 142"/>
                <a:gd name="T6" fmla="*/ 13 w 97"/>
                <a:gd name="T7" fmla="*/ 125 h 142"/>
                <a:gd name="T8" fmla="*/ 11 w 97"/>
                <a:gd name="T9" fmla="*/ 124 h 142"/>
                <a:gd name="T10" fmla="*/ 1 w 97"/>
                <a:gd name="T11" fmla="*/ 89 h 142"/>
                <a:gd name="T12" fmla="*/ 1 w 97"/>
                <a:gd name="T13" fmla="*/ 85 h 142"/>
                <a:gd name="T14" fmla="*/ 0 w 97"/>
                <a:gd name="T15" fmla="*/ 64 h 142"/>
                <a:gd name="T16" fmla="*/ 0 w 97"/>
                <a:gd name="T17" fmla="*/ 62 h 142"/>
                <a:gd name="T18" fmla="*/ 0 w 97"/>
                <a:gd name="T19" fmla="*/ 60 h 142"/>
                <a:gd name="T20" fmla="*/ 31 w 97"/>
                <a:gd name="T21" fmla="*/ 14 h 142"/>
                <a:gd name="T22" fmla="*/ 77 w 97"/>
                <a:gd name="T23" fmla="*/ 16 h 142"/>
                <a:gd name="T24" fmla="*/ 90 w 97"/>
                <a:gd name="T25" fmla="*/ 81 h 142"/>
                <a:gd name="T26" fmla="*/ 87 w 97"/>
                <a:gd name="T27" fmla="*/ 95 h 142"/>
                <a:gd name="T28" fmla="*/ 91 w 97"/>
                <a:gd name="T29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142">
                  <a:moveTo>
                    <a:pt x="91" y="120"/>
                  </a:moveTo>
                  <a:cubicBezTo>
                    <a:pt x="49" y="142"/>
                    <a:pt x="49" y="142"/>
                    <a:pt x="49" y="142"/>
                  </a:cubicBezTo>
                  <a:cubicBezTo>
                    <a:pt x="49" y="142"/>
                    <a:pt x="42" y="124"/>
                    <a:pt x="39" y="123"/>
                  </a:cubicBezTo>
                  <a:cubicBezTo>
                    <a:pt x="35" y="121"/>
                    <a:pt x="23" y="125"/>
                    <a:pt x="13" y="125"/>
                  </a:cubicBezTo>
                  <a:cubicBezTo>
                    <a:pt x="12" y="125"/>
                    <a:pt x="11" y="125"/>
                    <a:pt x="11" y="124"/>
                  </a:cubicBezTo>
                  <a:cubicBezTo>
                    <a:pt x="5" y="122"/>
                    <a:pt x="2" y="109"/>
                    <a:pt x="1" y="89"/>
                  </a:cubicBezTo>
                  <a:cubicBezTo>
                    <a:pt x="1" y="87"/>
                    <a:pt x="1" y="86"/>
                    <a:pt x="1" y="85"/>
                  </a:cubicBezTo>
                  <a:cubicBezTo>
                    <a:pt x="1" y="78"/>
                    <a:pt x="0" y="71"/>
                    <a:pt x="0" y="64"/>
                  </a:cubicBezTo>
                  <a:cubicBezTo>
                    <a:pt x="0" y="63"/>
                    <a:pt x="0" y="62"/>
                    <a:pt x="0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26"/>
                    <a:pt x="16" y="22"/>
                    <a:pt x="31" y="14"/>
                  </a:cubicBezTo>
                  <a:cubicBezTo>
                    <a:pt x="31" y="14"/>
                    <a:pt x="52" y="0"/>
                    <a:pt x="77" y="16"/>
                  </a:cubicBezTo>
                  <a:cubicBezTo>
                    <a:pt x="97" y="29"/>
                    <a:pt x="94" y="59"/>
                    <a:pt x="90" y="81"/>
                  </a:cubicBezTo>
                  <a:cubicBezTo>
                    <a:pt x="89" y="86"/>
                    <a:pt x="88" y="91"/>
                    <a:pt x="87" y="95"/>
                  </a:cubicBezTo>
                  <a:cubicBezTo>
                    <a:pt x="83" y="115"/>
                    <a:pt x="91" y="120"/>
                    <a:pt x="91" y="120"/>
                  </a:cubicBezTo>
                  <a:close/>
                </a:path>
              </a:pathLst>
            </a:custGeom>
            <a:solidFill>
              <a:srgbClr val="F4D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34" name="íṩļíḍê">
              <a:extLst>
                <a:ext uri="{FF2B5EF4-FFF2-40B4-BE49-F238E27FC236}">
                  <a16:creationId xmlns:a16="http://schemas.microsoft.com/office/drawing/2014/main" id="{FB80A8E0-442B-42ED-8765-C24689FD53DE}"/>
                </a:ext>
              </a:extLst>
            </p:cNvPr>
            <p:cNvSpPr/>
            <p:nvPr/>
          </p:nvSpPr>
          <p:spPr bwMode="auto">
            <a:xfrm>
              <a:off x="7654925" y="2992438"/>
              <a:ext cx="42863" cy="76200"/>
            </a:xfrm>
            <a:custGeom>
              <a:avLst/>
              <a:gdLst>
                <a:gd name="T0" fmla="*/ 0 w 13"/>
                <a:gd name="T1" fmla="*/ 7 h 23"/>
                <a:gd name="T2" fmla="*/ 9 w 13"/>
                <a:gd name="T3" fmla="*/ 4 h 23"/>
                <a:gd name="T4" fmla="*/ 8 w 13"/>
                <a:gd name="T5" fmla="*/ 23 h 23"/>
                <a:gd name="T6" fmla="*/ 7 w 13"/>
                <a:gd name="T7" fmla="*/ 8 h 23"/>
                <a:gd name="T8" fmla="*/ 0 w 13"/>
                <a:gd name="T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3">
                  <a:moveTo>
                    <a:pt x="0" y="7"/>
                  </a:moveTo>
                  <a:cubicBezTo>
                    <a:pt x="0" y="7"/>
                    <a:pt x="3" y="0"/>
                    <a:pt x="9" y="4"/>
                  </a:cubicBezTo>
                  <a:cubicBezTo>
                    <a:pt x="13" y="7"/>
                    <a:pt x="13" y="17"/>
                    <a:pt x="8" y="23"/>
                  </a:cubicBezTo>
                  <a:cubicBezTo>
                    <a:pt x="8" y="23"/>
                    <a:pt x="12" y="11"/>
                    <a:pt x="7" y="8"/>
                  </a:cubicBezTo>
                  <a:cubicBezTo>
                    <a:pt x="4" y="5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0B8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5" name="íṣļíḋè">
              <a:extLst>
                <a:ext uri="{FF2B5EF4-FFF2-40B4-BE49-F238E27FC236}">
                  <a16:creationId xmlns:a16="http://schemas.microsoft.com/office/drawing/2014/main" id="{4A40B084-EEA1-4547-BD47-82FCF9B31DC5}"/>
                </a:ext>
              </a:extLst>
            </p:cNvPr>
            <p:cNvSpPr/>
            <p:nvPr/>
          </p:nvSpPr>
          <p:spPr bwMode="auto">
            <a:xfrm>
              <a:off x="7556500" y="3071813"/>
              <a:ext cx="263525" cy="200025"/>
            </a:xfrm>
            <a:custGeom>
              <a:avLst/>
              <a:gdLst>
                <a:gd name="T0" fmla="*/ 80 w 80"/>
                <a:gd name="T1" fmla="*/ 39 h 61"/>
                <a:gd name="T2" fmla="*/ 38 w 80"/>
                <a:gd name="T3" fmla="*/ 61 h 61"/>
                <a:gd name="T4" fmla="*/ 28 w 80"/>
                <a:gd name="T5" fmla="*/ 42 h 61"/>
                <a:gd name="T6" fmla="*/ 2 w 80"/>
                <a:gd name="T7" fmla="*/ 44 h 61"/>
                <a:gd name="T8" fmla="*/ 0 w 80"/>
                <a:gd name="T9" fmla="*/ 43 h 61"/>
                <a:gd name="T10" fmla="*/ 23 w 80"/>
                <a:gd name="T11" fmla="*/ 33 h 61"/>
                <a:gd name="T12" fmla="*/ 34 w 80"/>
                <a:gd name="T13" fmla="*/ 10 h 61"/>
                <a:gd name="T14" fmla="*/ 79 w 80"/>
                <a:gd name="T15" fmla="*/ 0 h 61"/>
                <a:gd name="T16" fmla="*/ 76 w 80"/>
                <a:gd name="T17" fmla="*/ 14 h 61"/>
                <a:gd name="T18" fmla="*/ 80 w 80"/>
                <a:gd name="T19" fmla="*/ 3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61">
                  <a:moveTo>
                    <a:pt x="80" y="39"/>
                  </a:move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1" y="43"/>
                    <a:pt x="28" y="42"/>
                  </a:cubicBezTo>
                  <a:cubicBezTo>
                    <a:pt x="24" y="40"/>
                    <a:pt x="12" y="44"/>
                    <a:pt x="2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18" y="36"/>
                    <a:pt x="23" y="33"/>
                  </a:cubicBezTo>
                  <a:cubicBezTo>
                    <a:pt x="28" y="30"/>
                    <a:pt x="34" y="10"/>
                    <a:pt x="34" y="1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8" y="5"/>
                    <a:pt x="77" y="10"/>
                    <a:pt x="76" y="14"/>
                  </a:cubicBezTo>
                  <a:cubicBezTo>
                    <a:pt x="72" y="34"/>
                    <a:pt x="80" y="39"/>
                    <a:pt x="80" y="39"/>
                  </a:cubicBezTo>
                  <a:close/>
                </a:path>
              </a:pathLst>
            </a:custGeom>
            <a:solidFill>
              <a:srgbClr val="F0B8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6" name="iṣḷiďe">
              <a:extLst>
                <a:ext uri="{FF2B5EF4-FFF2-40B4-BE49-F238E27FC236}">
                  <a16:creationId xmlns:a16="http://schemas.microsoft.com/office/drawing/2014/main" id="{7EC2C2A8-B775-41D9-8CAE-8EB13BAFAD62}"/>
                </a:ext>
              </a:extLst>
            </p:cNvPr>
            <p:cNvSpPr/>
            <p:nvPr/>
          </p:nvSpPr>
          <p:spPr bwMode="auto">
            <a:xfrm>
              <a:off x="7578725" y="3813175"/>
              <a:ext cx="660400" cy="1185863"/>
            </a:xfrm>
            <a:custGeom>
              <a:avLst/>
              <a:gdLst>
                <a:gd name="T0" fmla="*/ 200 w 200"/>
                <a:gd name="T1" fmla="*/ 295 h 360"/>
                <a:gd name="T2" fmla="*/ 171 w 200"/>
                <a:gd name="T3" fmla="*/ 317 h 360"/>
                <a:gd name="T4" fmla="*/ 99 w 200"/>
                <a:gd name="T5" fmla="*/ 210 h 360"/>
                <a:gd name="T6" fmla="*/ 85 w 200"/>
                <a:gd name="T7" fmla="*/ 134 h 360"/>
                <a:gd name="T8" fmla="*/ 59 w 200"/>
                <a:gd name="T9" fmla="*/ 220 h 360"/>
                <a:gd name="T10" fmla="*/ 62 w 200"/>
                <a:gd name="T11" fmla="*/ 244 h 360"/>
                <a:gd name="T12" fmla="*/ 56 w 200"/>
                <a:gd name="T13" fmla="*/ 290 h 360"/>
                <a:gd name="T14" fmla="*/ 42 w 200"/>
                <a:gd name="T15" fmla="*/ 355 h 360"/>
                <a:gd name="T16" fmla="*/ 20 w 200"/>
                <a:gd name="T17" fmla="*/ 359 h 360"/>
                <a:gd name="T18" fmla="*/ 4 w 200"/>
                <a:gd name="T19" fmla="*/ 353 h 360"/>
                <a:gd name="T20" fmla="*/ 4 w 200"/>
                <a:gd name="T21" fmla="*/ 248 h 360"/>
                <a:gd name="T22" fmla="*/ 1 w 200"/>
                <a:gd name="T23" fmla="*/ 201 h 360"/>
                <a:gd name="T24" fmla="*/ 11 w 200"/>
                <a:gd name="T25" fmla="*/ 113 h 360"/>
                <a:gd name="T26" fmla="*/ 24 w 200"/>
                <a:gd name="T27" fmla="*/ 24 h 360"/>
                <a:gd name="T28" fmla="*/ 134 w 200"/>
                <a:gd name="T29" fmla="*/ 0 h 360"/>
                <a:gd name="T30" fmla="*/ 146 w 200"/>
                <a:gd name="T31" fmla="*/ 62 h 360"/>
                <a:gd name="T32" fmla="*/ 150 w 200"/>
                <a:gd name="T33" fmla="*/ 194 h 360"/>
                <a:gd name="T34" fmla="*/ 181 w 200"/>
                <a:gd name="T35" fmla="*/ 237 h 360"/>
                <a:gd name="T36" fmla="*/ 196 w 200"/>
                <a:gd name="T37" fmla="*/ 281 h 360"/>
                <a:gd name="T38" fmla="*/ 200 w 200"/>
                <a:gd name="T39" fmla="*/ 29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60">
                  <a:moveTo>
                    <a:pt x="200" y="295"/>
                  </a:moveTo>
                  <a:cubicBezTo>
                    <a:pt x="189" y="318"/>
                    <a:pt x="171" y="317"/>
                    <a:pt x="171" y="317"/>
                  </a:cubicBezTo>
                  <a:cubicBezTo>
                    <a:pt x="171" y="317"/>
                    <a:pt x="101" y="219"/>
                    <a:pt x="99" y="210"/>
                  </a:cubicBezTo>
                  <a:cubicBezTo>
                    <a:pt x="97" y="202"/>
                    <a:pt x="85" y="134"/>
                    <a:pt x="85" y="134"/>
                  </a:cubicBezTo>
                  <a:cubicBezTo>
                    <a:pt x="59" y="220"/>
                    <a:pt x="59" y="220"/>
                    <a:pt x="59" y="220"/>
                  </a:cubicBezTo>
                  <a:cubicBezTo>
                    <a:pt x="61" y="228"/>
                    <a:pt x="62" y="235"/>
                    <a:pt x="62" y="244"/>
                  </a:cubicBezTo>
                  <a:cubicBezTo>
                    <a:pt x="62" y="255"/>
                    <a:pt x="60" y="269"/>
                    <a:pt x="56" y="290"/>
                  </a:cubicBezTo>
                  <a:cubicBezTo>
                    <a:pt x="48" y="325"/>
                    <a:pt x="42" y="355"/>
                    <a:pt x="42" y="355"/>
                  </a:cubicBezTo>
                  <a:cubicBezTo>
                    <a:pt x="35" y="360"/>
                    <a:pt x="27" y="360"/>
                    <a:pt x="20" y="359"/>
                  </a:cubicBezTo>
                  <a:cubicBezTo>
                    <a:pt x="11" y="358"/>
                    <a:pt x="4" y="353"/>
                    <a:pt x="4" y="353"/>
                  </a:cubicBezTo>
                  <a:cubicBezTo>
                    <a:pt x="4" y="353"/>
                    <a:pt x="5" y="270"/>
                    <a:pt x="4" y="248"/>
                  </a:cubicBezTo>
                  <a:cubicBezTo>
                    <a:pt x="3" y="226"/>
                    <a:pt x="0" y="215"/>
                    <a:pt x="1" y="201"/>
                  </a:cubicBezTo>
                  <a:cubicBezTo>
                    <a:pt x="3" y="186"/>
                    <a:pt x="7" y="150"/>
                    <a:pt x="11" y="113"/>
                  </a:cubicBezTo>
                  <a:cubicBezTo>
                    <a:pt x="16" y="75"/>
                    <a:pt x="24" y="24"/>
                    <a:pt x="24" y="24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45" y="14"/>
                    <a:pt x="146" y="62"/>
                  </a:cubicBezTo>
                  <a:cubicBezTo>
                    <a:pt x="147" y="100"/>
                    <a:pt x="150" y="194"/>
                    <a:pt x="150" y="194"/>
                  </a:cubicBezTo>
                  <a:cubicBezTo>
                    <a:pt x="168" y="205"/>
                    <a:pt x="173" y="216"/>
                    <a:pt x="181" y="237"/>
                  </a:cubicBezTo>
                  <a:cubicBezTo>
                    <a:pt x="186" y="251"/>
                    <a:pt x="192" y="269"/>
                    <a:pt x="196" y="281"/>
                  </a:cubicBezTo>
                  <a:cubicBezTo>
                    <a:pt x="199" y="288"/>
                    <a:pt x="200" y="294"/>
                    <a:pt x="200" y="295"/>
                  </a:cubicBezTo>
                  <a:close/>
                </a:path>
              </a:pathLst>
            </a:custGeom>
            <a:solidFill>
              <a:srgbClr val="0880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37" name="iSľïḋé">
              <a:extLst>
                <a:ext uri="{FF2B5EF4-FFF2-40B4-BE49-F238E27FC236}">
                  <a16:creationId xmlns:a16="http://schemas.microsoft.com/office/drawing/2014/main" id="{D7868C4A-5645-4225-9C4E-E09F1F703C9F}"/>
                </a:ext>
              </a:extLst>
            </p:cNvPr>
            <p:cNvSpPr/>
            <p:nvPr/>
          </p:nvSpPr>
          <p:spPr bwMode="auto">
            <a:xfrm>
              <a:off x="7859713" y="4040188"/>
              <a:ext cx="379413" cy="820738"/>
            </a:xfrm>
            <a:custGeom>
              <a:avLst/>
              <a:gdLst>
                <a:gd name="T0" fmla="*/ 115 w 115"/>
                <a:gd name="T1" fmla="*/ 226 h 249"/>
                <a:gd name="T2" fmla="*/ 86 w 115"/>
                <a:gd name="T3" fmla="*/ 248 h 249"/>
                <a:gd name="T4" fmla="*/ 14 w 115"/>
                <a:gd name="T5" fmla="*/ 141 h 249"/>
                <a:gd name="T6" fmla="*/ 0 w 115"/>
                <a:gd name="T7" fmla="*/ 65 h 249"/>
                <a:gd name="T8" fmla="*/ 11 w 115"/>
                <a:gd name="T9" fmla="*/ 27 h 249"/>
                <a:gd name="T10" fmla="*/ 47 w 115"/>
                <a:gd name="T11" fmla="*/ 0 h 249"/>
                <a:gd name="T12" fmla="*/ 24 w 115"/>
                <a:gd name="T13" fmla="*/ 33 h 249"/>
                <a:gd name="T14" fmla="*/ 24 w 115"/>
                <a:gd name="T15" fmla="*/ 118 h 249"/>
                <a:gd name="T16" fmla="*/ 72 w 115"/>
                <a:gd name="T17" fmla="*/ 210 h 249"/>
                <a:gd name="T18" fmla="*/ 111 w 115"/>
                <a:gd name="T19" fmla="*/ 212 h 249"/>
                <a:gd name="T20" fmla="*/ 115 w 115"/>
                <a:gd name="T21" fmla="*/ 22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249">
                  <a:moveTo>
                    <a:pt x="115" y="226"/>
                  </a:moveTo>
                  <a:cubicBezTo>
                    <a:pt x="104" y="249"/>
                    <a:pt x="86" y="248"/>
                    <a:pt x="86" y="248"/>
                  </a:cubicBezTo>
                  <a:cubicBezTo>
                    <a:pt x="86" y="248"/>
                    <a:pt x="16" y="150"/>
                    <a:pt x="14" y="141"/>
                  </a:cubicBezTo>
                  <a:cubicBezTo>
                    <a:pt x="12" y="133"/>
                    <a:pt x="0" y="65"/>
                    <a:pt x="0" y="6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34" y="16"/>
                    <a:pt x="47" y="0"/>
                  </a:cubicBezTo>
                  <a:cubicBezTo>
                    <a:pt x="47" y="1"/>
                    <a:pt x="36" y="21"/>
                    <a:pt x="24" y="33"/>
                  </a:cubicBezTo>
                  <a:cubicBezTo>
                    <a:pt x="24" y="33"/>
                    <a:pt x="24" y="100"/>
                    <a:pt x="24" y="118"/>
                  </a:cubicBezTo>
                  <a:cubicBezTo>
                    <a:pt x="23" y="136"/>
                    <a:pt x="48" y="177"/>
                    <a:pt x="72" y="210"/>
                  </a:cubicBezTo>
                  <a:cubicBezTo>
                    <a:pt x="92" y="239"/>
                    <a:pt x="108" y="218"/>
                    <a:pt x="111" y="212"/>
                  </a:cubicBezTo>
                  <a:cubicBezTo>
                    <a:pt x="114" y="219"/>
                    <a:pt x="115" y="225"/>
                    <a:pt x="115" y="226"/>
                  </a:cubicBezTo>
                  <a:close/>
                </a:path>
              </a:pathLst>
            </a:custGeom>
            <a:solidFill>
              <a:srgbClr val="0E54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38" name="iṣļîḋê">
              <a:extLst>
                <a:ext uri="{FF2B5EF4-FFF2-40B4-BE49-F238E27FC236}">
                  <a16:creationId xmlns:a16="http://schemas.microsoft.com/office/drawing/2014/main" id="{9A8D3F0C-D07D-4AEA-81A5-D27D9D43C915}"/>
                </a:ext>
              </a:extLst>
            </p:cNvPr>
            <p:cNvSpPr/>
            <p:nvPr/>
          </p:nvSpPr>
          <p:spPr bwMode="auto">
            <a:xfrm>
              <a:off x="7424738" y="2711450"/>
              <a:ext cx="444500" cy="495300"/>
            </a:xfrm>
            <a:custGeom>
              <a:avLst/>
              <a:gdLst>
                <a:gd name="T0" fmla="*/ 131 w 135"/>
                <a:gd name="T1" fmla="*/ 62 h 150"/>
                <a:gd name="T2" fmla="*/ 120 w 135"/>
                <a:gd name="T3" fmla="*/ 50 h 150"/>
                <a:gd name="T4" fmla="*/ 99 w 135"/>
                <a:gd name="T5" fmla="*/ 30 h 150"/>
                <a:gd name="T6" fmla="*/ 61 w 135"/>
                <a:gd name="T7" fmla="*/ 30 h 150"/>
                <a:gd name="T8" fmla="*/ 35 w 135"/>
                <a:gd name="T9" fmla="*/ 10 h 150"/>
                <a:gd name="T10" fmla="*/ 37 w 135"/>
                <a:gd name="T11" fmla="*/ 42 h 150"/>
                <a:gd name="T12" fmla="*/ 17 w 135"/>
                <a:gd name="T13" fmla="*/ 34 h 150"/>
                <a:gd name="T14" fmla="*/ 8 w 135"/>
                <a:gd name="T15" fmla="*/ 43 h 150"/>
                <a:gd name="T16" fmla="*/ 37 w 135"/>
                <a:gd name="T17" fmla="*/ 65 h 150"/>
                <a:gd name="T18" fmla="*/ 54 w 135"/>
                <a:gd name="T19" fmla="*/ 80 h 150"/>
                <a:gd name="T20" fmla="*/ 53 w 135"/>
                <a:gd name="T21" fmla="*/ 86 h 150"/>
                <a:gd name="T22" fmla="*/ 53 w 135"/>
                <a:gd name="T23" fmla="*/ 90 h 150"/>
                <a:gd name="T24" fmla="*/ 53 w 135"/>
                <a:gd name="T25" fmla="*/ 94 h 150"/>
                <a:gd name="T26" fmla="*/ 59 w 135"/>
                <a:gd name="T27" fmla="*/ 105 h 150"/>
                <a:gd name="T28" fmla="*/ 65 w 135"/>
                <a:gd name="T29" fmla="*/ 90 h 150"/>
                <a:gd name="T30" fmla="*/ 66 w 135"/>
                <a:gd name="T31" fmla="*/ 88 h 150"/>
                <a:gd name="T32" fmla="*/ 69 w 135"/>
                <a:gd name="T33" fmla="*/ 85 h 150"/>
                <a:gd name="T34" fmla="*/ 86 w 135"/>
                <a:gd name="T35" fmla="*/ 93 h 150"/>
                <a:gd name="T36" fmla="*/ 81 w 135"/>
                <a:gd name="T37" fmla="*/ 115 h 150"/>
                <a:gd name="T38" fmla="*/ 74 w 135"/>
                <a:gd name="T39" fmla="*/ 119 h 150"/>
                <a:gd name="T40" fmla="*/ 89 w 135"/>
                <a:gd name="T41" fmla="*/ 146 h 150"/>
                <a:gd name="T42" fmla="*/ 91 w 135"/>
                <a:gd name="T43" fmla="*/ 133 h 150"/>
                <a:gd name="T44" fmla="*/ 95 w 135"/>
                <a:gd name="T45" fmla="*/ 139 h 150"/>
                <a:gd name="T46" fmla="*/ 106 w 135"/>
                <a:gd name="T47" fmla="*/ 136 h 150"/>
                <a:gd name="T48" fmla="*/ 106 w 135"/>
                <a:gd name="T49" fmla="*/ 130 h 150"/>
                <a:gd name="T50" fmla="*/ 110 w 135"/>
                <a:gd name="T51" fmla="*/ 137 h 150"/>
                <a:gd name="T52" fmla="*/ 119 w 135"/>
                <a:gd name="T53" fmla="*/ 130 h 150"/>
                <a:gd name="T54" fmla="*/ 124 w 135"/>
                <a:gd name="T55" fmla="*/ 114 h 150"/>
                <a:gd name="T56" fmla="*/ 131 w 135"/>
                <a:gd name="T57" fmla="*/ 6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50">
                  <a:moveTo>
                    <a:pt x="131" y="62"/>
                  </a:moveTo>
                  <a:cubicBezTo>
                    <a:pt x="127" y="51"/>
                    <a:pt x="120" y="50"/>
                    <a:pt x="120" y="50"/>
                  </a:cubicBezTo>
                  <a:cubicBezTo>
                    <a:pt x="120" y="50"/>
                    <a:pt x="118" y="36"/>
                    <a:pt x="99" y="30"/>
                  </a:cubicBezTo>
                  <a:cubicBezTo>
                    <a:pt x="81" y="24"/>
                    <a:pt x="80" y="32"/>
                    <a:pt x="61" y="30"/>
                  </a:cubicBezTo>
                  <a:cubicBezTo>
                    <a:pt x="41" y="29"/>
                    <a:pt x="44" y="0"/>
                    <a:pt x="35" y="10"/>
                  </a:cubicBezTo>
                  <a:cubicBezTo>
                    <a:pt x="27" y="21"/>
                    <a:pt x="37" y="42"/>
                    <a:pt x="37" y="42"/>
                  </a:cubicBezTo>
                  <a:cubicBezTo>
                    <a:pt x="37" y="42"/>
                    <a:pt x="24" y="39"/>
                    <a:pt x="17" y="34"/>
                  </a:cubicBezTo>
                  <a:cubicBezTo>
                    <a:pt x="10" y="28"/>
                    <a:pt x="0" y="23"/>
                    <a:pt x="8" y="43"/>
                  </a:cubicBezTo>
                  <a:cubicBezTo>
                    <a:pt x="16" y="64"/>
                    <a:pt x="37" y="65"/>
                    <a:pt x="37" y="65"/>
                  </a:cubicBezTo>
                  <a:cubicBezTo>
                    <a:pt x="43" y="75"/>
                    <a:pt x="54" y="80"/>
                    <a:pt x="54" y="80"/>
                  </a:cubicBezTo>
                  <a:cubicBezTo>
                    <a:pt x="54" y="80"/>
                    <a:pt x="53" y="82"/>
                    <a:pt x="53" y="86"/>
                  </a:cubicBezTo>
                  <a:cubicBezTo>
                    <a:pt x="53" y="88"/>
                    <a:pt x="53" y="89"/>
                    <a:pt x="53" y="90"/>
                  </a:cubicBezTo>
                  <a:cubicBezTo>
                    <a:pt x="53" y="91"/>
                    <a:pt x="53" y="92"/>
                    <a:pt x="53" y="94"/>
                  </a:cubicBezTo>
                  <a:cubicBezTo>
                    <a:pt x="53" y="102"/>
                    <a:pt x="55" y="107"/>
                    <a:pt x="59" y="105"/>
                  </a:cubicBezTo>
                  <a:cubicBezTo>
                    <a:pt x="62" y="104"/>
                    <a:pt x="63" y="94"/>
                    <a:pt x="65" y="90"/>
                  </a:cubicBezTo>
                  <a:cubicBezTo>
                    <a:pt x="65" y="89"/>
                    <a:pt x="66" y="89"/>
                    <a:pt x="66" y="88"/>
                  </a:cubicBezTo>
                  <a:cubicBezTo>
                    <a:pt x="67" y="87"/>
                    <a:pt x="68" y="86"/>
                    <a:pt x="69" y="85"/>
                  </a:cubicBezTo>
                  <a:cubicBezTo>
                    <a:pt x="78" y="80"/>
                    <a:pt x="84" y="86"/>
                    <a:pt x="86" y="93"/>
                  </a:cubicBezTo>
                  <a:cubicBezTo>
                    <a:pt x="89" y="102"/>
                    <a:pt x="84" y="110"/>
                    <a:pt x="81" y="115"/>
                  </a:cubicBezTo>
                  <a:cubicBezTo>
                    <a:pt x="78" y="120"/>
                    <a:pt x="74" y="119"/>
                    <a:pt x="74" y="119"/>
                  </a:cubicBezTo>
                  <a:cubicBezTo>
                    <a:pt x="75" y="144"/>
                    <a:pt x="88" y="150"/>
                    <a:pt x="89" y="146"/>
                  </a:cubicBezTo>
                  <a:cubicBezTo>
                    <a:pt x="90" y="141"/>
                    <a:pt x="91" y="133"/>
                    <a:pt x="91" y="133"/>
                  </a:cubicBezTo>
                  <a:cubicBezTo>
                    <a:pt x="91" y="133"/>
                    <a:pt x="92" y="136"/>
                    <a:pt x="95" y="139"/>
                  </a:cubicBezTo>
                  <a:cubicBezTo>
                    <a:pt x="99" y="143"/>
                    <a:pt x="107" y="142"/>
                    <a:pt x="106" y="136"/>
                  </a:cubicBezTo>
                  <a:cubicBezTo>
                    <a:pt x="106" y="134"/>
                    <a:pt x="106" y="130"/>
                    <a:pt x="106" y="130"/>
                  </a:cubicBezTo>
                  <a:cubicBezTo>
                    <a:pt x="107" y="133"/>
                    <a:pt x="109" y="135"/>
                    <a:pt x="110" y="137"/>
                  </a:cubicBezTo>
                  <a:cubicBezTo>
                    <a:pt x="113" y="139"/>
                    <a:pt x="118" y="136"/>
                    <a:pt x="119" y="130"/>
                  </a:cubicBezTo>
                  <a:cubicBezTo>
                    <a:pt x="120" y="125"/>
                    <a:pt x="121" y="122"/>
                    <a:pt x="124" y="114"/>
                  </a:cubicBezTo>
                  <a:cubicBezTo>
                    <a:pt x="128" y="101"/>
                    <a:pt x="135" y="74"/>
                    <a:pt x="131" y="62"/>
                  </a:cubicBezTo>
                  <a:close/>
                </a:path>
              </a:pathLst>
            </a:custGeom>
            <a:solidFill>
              <a:srgbClr val="13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39" name="íṣľiḍè">
              <a:extLst>
                <a:ext uri="{FF2B5EF4-FFF2-40B4-BE49-F238E27FC236}">
                  <a16:creationId xmlns:a16="http://schemas.microsoft.com/office/drawing/2014/main" id="{70782F09-9D3A-40D7-8080-6FB28C26F5C0}"/>
                </a:ext>
              </a:extLst>
            </p:cNvPr>
            <p:cNvSpPr/>
            <p:nvPr/>
          </p:nvSpPr>
          <p:spPr bwMode="auto">
            <a:xfrm>
              <a:off x="7464425" y="2992438"/>
              <a:ext cx="187325" cy="104775"/>
            </a:xfrm>
            <a:custGeom>
              <a:avLst/>
              <a:gdLst>
                <a:gd name="T0" fmla="*/ 41 w 57"/>
                <a:gd name="T1" fmla="*/ 1 h 32"/>
                <a:gd name="T2" fmla="*/ 17 w 57"/>
                <a:gd name="T3" fmla="*/ 3 h 32"/>
                <a:gd name="T4" fmla="*/ 1 w 57"/>
                <a:gd name="T5" fmla="*/ 4 h 32"/>
                <a:gd name="T6" fmla="*/ 1 w 57"/>
                <a:gd name="T7" fmla="*/ 5 h 32"/>
                <a:gd name="T8" fmla="*/ 2 w 57"/>
                <a:gd name="T9" fmla="*/ 25 h 32"/>
                <a:gd name="T10" fmla="*/ 15 w 57"/>
                <a:gd name="T11" fmla="*/ 32 h 32"/>
                <a:gd name="T12" fmla="*/ 18 w 57"/>
                <a:gd name="T13" fmla="*/ 32 h 32"/>
                <a:gd name="T14" fmla="*/ 18 w 57"/>
                <a:gd name="T15" fmla="*/ 28 h 32"/>
                <a:gd name="T16" fmla="*/ 6 w 57"/>
                <a:gd name="T17" fmla="*/ 24 h 32"/>
                <a:gd name="T18" fmla="*/ 5 w 57"/>
                <a:gd name="T19" fmla="*/ 8 h 32"/>
                <a:gd name="T20" fmla="*/ 17 w 57"/>
                <a:gd name="T21" fmla="*/ 7 h 32"/>
                <a:gd name="T22" fmla="*/ 41 w 57"/>
                <a:gd name="T23" fmla="*/ 5 h 32"/>
                <a:gd name="T24" fmla="*/ 53 w 57"/>
                <a:gd name="T25" fmla="*/ 5 h 32"/>
                <a:gd name="T26" fmla="*/ 54 w 57"/>
                <a:gd name="T27" fmla="*/ 3 h 32"/>
                <a:gd name="T28" fmla="*/ 57 w 57"/>
                <a:gd name="T29" fmla="*/ 0 h 32"/>
                <a:gd name="T30" fmla="*/ 41 w 57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2">
                  <a:moveTo>
                    <a:pt x="41" y="1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0" y="17"/>
                    <a:pt x="2" y="25"/>
                  </a:cubicBezTo>
                  <a:cubicBezTo>
                    <a:pt x="4" y="31"/>
                    <a:pt x="11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8" y="30"/>
                    <a:pt x="18" y="29"/>
                    <a:pt x="18" y="28"/>
                  </a:cubicBezTo>
                  <a:cubicBezTo>
                    <a:pt x="16" y="28"/>
                    <a:pt x="7" y="29"/>
                    <a:pt x="6" y="24"/>
                  </a:cubicBezTo>
                  <a:cubicBezTo>
                    <a:pt x="5" y="18"/>
                    <a:pt x="5" y="11"/>
                    <a:pt x="5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4" y="4"/>
                    <a:pt x="54" y="3"/>
                  </a:cubicBezTo>
                  <a:cubicBezTo>
                    <a:pt x="55" y="2"/>
                    <a:pt x="56" y="1"/>
                    <a:pt x="57" y="0"/>
                  </a:cubicBezTo>
                  <a:lnTo>
                    <a:pt x="41" y="1"/>
                  </a:lnTo>
                  <a:close/>
                </a:path>
              </a:pathLst>
            </a:custGeom>
            <a:solidFill>
              <a:srgbClr val="E63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40" name="î$ļîḋê">
              <a:extLst>
                <a:ext uri="{FF2B5EF4-FFF2-40B4-BE49-F238E27FC236}">
                  <a16:creationId xmlns:a16="http://schemas.microsoft.com/office/drawing/2014/main" id="{4C886A00-EDDC-4F6C-92A8-9A7D30041C3D}"/>
                </a:ext>
              </a:extLst>
            </p:cNvPr>
            <p:cNvSpPr/>
            <p:nvPr/>
          </p:nvSpPr>
          <p:spPr bwMode="auto">
            <a:xfrm>
              <a:off x="7529513" y="3176588"/>
              <a:ext cx="498475" cy="765175"/>
            </a:xfrm>
            <a:custGeom>
              <a:avLst/>
              <a:gdLst>
                <a:gd name="T0" fmla="*/ 33 w 151"/>
                <a:gd name="T1" fmla="*/ 42 h 232"/>
                <a:gd name="T2" fmla="*/ 4 w 151"/>
                <a:gd name="T3" fmla="*/ 67 h 232"/>
                <a:gd name="T4" fmla="*/ 22 w 151"/>
                <a:gd name="T5" fmla="*/ 137 h 232"/>
                <a:gd name="T6" fmla="*/ 39 w 151"/>
                <a:gd name="T7" fmla="*/ 181 h 232"/>
                <a:gd name="T8" fmla="*/ 38 w 151"/>
                <a:gd name="T9" fmla="*/ 215 h 232"/>
                <a:gd name="T10" fmla="*/ 107 w 151"/>
                <a:gd name="T11" fmla="*/ 220 h 232"/>
                <a:gd name="T12" fmla="*/ 150 w 151"/>
                <a:gd name="T13" fmla="*/ 186 h 232"/>
                <a:gd name="T14" fmla="*/ 145 w 151"/>
                <a:gd name="T15" fmla="*/ 110 h 232"/>
                <a:gd name="T16" fmla="*/ 131 w 151"/>
                <a:gd name="T17" fmla="*/ 19 h 232"/>
                <a:gd name="T18" fmla="*/ 97 w 151"/>
                <a:gd name="T19" fmla="*/ 12 h 232"/>
                <a:gd name="T20" fmla="*/ 33 w 151"/>
                <a:gd name="T21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32">
                  <a:moveTo>
                    <a:pt x="33" y="42"/>
                  </a:moveTo>
                  <a:cubicBezTo>
                    <a:pt x="26" y="47"/>
                    <a:pt x="8" y="55"/>
                    <a:pt x="4" y="67"/>
                  </a:cubicBezTo>
                  <a:cubicBezTo>
                    <a:pt x="0" y="79"/>
                    <a:pt x="11" y="118"/>
                    <a:pt x="22" y="137"/>
                  </a:cubicBezTo>
                  <a:cubicBezTo>
                    <a:pt x="33" y="155"/>
                    <a:pt x="37" y="170"/>
                    <a:pt x="39" y="181"/>
                  </a:cubicBezTo>
                  <a:cubicBezTo>
                    <a:pt x="41" y="193"/>
                    <a:pt x="38" y="209"/>
                    <a:pt x="38" y="215"/>
                  </a:cubicBezTo>
                  <a:cubicBezTo>
                    <a:pt x="37" y="220"/>
                    <a:pt x="71" y="232"/>
                    <a:pt x="107" y="220"/>
                  </a:cubicBezTo>
                  <a:cubicBezTo>
                    <a:pt x="144" y="207"/>
                    <a:pt x="151" y="194"/>
                    <a:pt x="150" y="186"/>
                  </a:cubicBezTo>
                  <a:cubicBezTo>
                    <a:pt x="150" y="177"/>
                    <a:pt x="144" y="144"/>
                    <a:pt x="145" y="110"/>
                  </a:cubicBezTo>
                  <a:cubicBezTo>
                    <a:pt x="145" y="76"/>
                    <a:pt x="142" y="37"/>
                    <a:pt x="131" y="19"/>
                  </a:cubicBezTo>
                  <a:cubicBezTo>
                    <a:pt x="120" y="0"/>
                    <a:pt x="107" y="7"/>
                    <a:pt x="97" y="12"/>
                  </a:cubicBezTo>
                  <a:cubicBezTo>
                    <a:pt x="88" y="16"/>
                    <a:pt x="33" y="42"/>
                    <a:pt x="33" y="42"/>
                  </a:cubicBezTo>
                  <a:close/>
                </a:path>
              </a:pathLst>
            </a:custGeom>
            <a:solidFill>
              <a:srgbClr val="F78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41" name="îṥliḓe">
              <a:extLst>
                <a:ext uri="{FF2B5EF4-FFF2-40B4-BE49-F238E27FC236}">
                  <a16:creationId xmlns:a16="http://schemas.microsoft.com/office/drawing/2014/main" id="{BA5700E1-8013-4924-AA2F-DF081FD086AC}"/>
                </a:ext>
              </a:extLst>
            </p:cNvPr>
            <p:cNvSpPr/>
            <p:nvPr/>
          </p:nvSpPr>
          <p:spPr bwMode="auto">
            <a:xfrm>
              <a:off x="8153400" y="488791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42" name="ïṩliḓé">
              <a:extLst>
                <a:ext uri="{FF2B5EF4-FFF2-40B4-BE49-F238E27FC236}">
                  <a16:creationId xmlns:a16="http://schemas.microsoft.com/office/drawing/2014/main" id="{7794BF2B-CF51-4B4B-91FC-2BCD5320C884}"/>
                </a:ext>
              </a:extLst>
            </p:cNvPr>
            <p:cNvSpPr/>
            <p:nvPr/>
          </p:nvSpPr>
          <p:spPr bwMode="auto">
            <a:xfrm>
              <a:off x="8153400" y="488791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43" name="ïŝ1ïḋê">
              <a:extLst>
                <a:ext uri="{FF2B5EF4-FFF2-40B4-BE49-F238E27FC236}">
                  <a16:creationId xmlns:a16="http://schemas.microsoft.com/office/drawing/2014/main" id="{DCAD8682-E940-46AE-8CF5-C44757823120}"/>
                </a:ext>
              </a:extLst>
            </p:cNvPr>
            <p:cNvSpPr/>
            <p:nvPr/>
          </p:nvSpPr>
          <p:spPr bwMode="auto">
            <a:xfrm>
              <a:off x="8153400" y="4808538"/>
              <a:ext cx="228600" cy="407988"/>
            </a:xfrm>
            <a:custGeom>
              <a:avLst/>
              <a:gdLst>
                <a:gd name="T0" fmla="*/ 67 w 69"/>
                <a:gd name="T1" fmla="*/ 23 h 124"/>
                <a:gd name="T2" fmla="*/ 65 w 69"/>
                <a:gd name="T3" fmla="*/ 96 h 124"/>
                <a:gd name="T4" fmla="*/ 27 w 69"/>
                <a:gd name="T5" fmla="*/ 119 h 124"/>
                <a:gd name="T6" fmla="*/ 25 w 69"/>
                <a:gd name="T7" fmla="*/ 120 h 124"/>
                <a:gd name="T8" fmla="*/ 25 w 69"/>
                <a:gd name="T9" fmla="*/ 120 h 124"/>
                <a:gd name="T10" fmla="*/ 7 w 69"/>
                <a:gd name="T11" fmla="*/ 116 h 124"/>
                <a:gd name="T12" fmla="*/ 15 w 69"/>
                <a:gd name="T13" fmla="*/ 83 h 124"/>
                <a:gd name="T14" fmla="*/ 16 w 69"/>
                <a:gd name="T15" fmla="*/ 72 h 124"/>
                <a:gd name="T16" fmla="*/ 13 w 69"/>
                <a:gd name="T17" fmla="*/ 40 h 124"/>
                <a:gd name="T18" fmla="*/ 1 w 69"/>
                <a:gd name="T19" fmla="*/ 24 h 124"/>
                <a:gd name="T20" fmla="*/ 24 w 69"/>
                <a:gd name="T21" fmla="*/ 8 h 124"/>
                <a:gd name="T22" fmla="*/ 36 w 69"/>
                <a:gd name="T23" fmla="*/ 0 h 124"/>
                <a:gd name="T24" fmla="*/ 59 w 69"/>
                <a:gd name="T25" fmla="*/ 13 h 124"/>
                <a:gd name="T26" fmla="*/ 67 w 69"/>
                <a:gd name="T27" fmla="*/ 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24">
                  <a:moveTo>
                    <a:pt x="67" y="23"/>
                  </a:moveTo>
                  <a:cubicBezTo>
                    <a:pt x="67" y="23"/>
                    <a:pt x="65" y="94"/>
                    <a:pt x="65" y="96"/>
                  </a:cubicBezTo>
                  <a:cubicBezTo>
                    <a:pt x="66" y="98"/>
                    <a:pt x="38" y="113"/>
                    <a:pt x="27" y="119"/>
                  </a:cubicBezTo>
                  <a:cubicBezTo>
                    <a:pt x="27" y="120"/>
                    <a:pt x="26" y="120"/>
                    <a:pt x="25" y="120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15" y="124"/>
                    <a:pt x="7" y="116"/>
                    <a:pt x="7" y="116"/>
                  </a:cubicBezTo>
                  <a:cubicBezTo>
                    <a:pt x="0" y="96"/>
                    <a:pt x="15" y="83"/>
                    <a:pt x="15" y="83"/>
                  </a:cubicBezTo>
                  <a:cubicBezTo>
                    <a:pt x="15" y="83"/>
                    <a:pt x="16" y="83"/>
                    <a:pt x="16" y="72"/>
                  </a:cubicBezTo>
                  <a:cubicBezTo>
                    <a:pt x="16" y="61"/>
                    <a:pt x="16" y="44"/>
                    <a:pt x="13" y="40"/>
                  </a:cubicBezTo>
                  <a:cubicBezTo>
                    <a:pt x="7" y="31"/>
                    <a:pt x="2" y="25"/>
                    <a:pt x="1" y="24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6" y="9"/>
                    <a:pt x="48" y="8"/>
                    <a:pt x="59" y="13"/>
                  </a:cubicBezTo>
                  <a:cubicBezTo>
                    <a:pt x="69" y="18"/>
                    <a:pt x="67" y="23"/>
                    <a:pt x="67" y="23"/>
                  </a:cubicBezTo>
                </a:path>
              </a:pathLst>
            </a:custGeom>
            <a:solidFill>
              <a:srgbClr val="0A6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44" name="íṧľîďé">
              <a:extLst>
                <a:ext uri="{FF2B5EF4-FFF2-40B4-BE49-F238E27FC236}">
                  <a16:creationId xmlns:a16="http://schemas.microsoft.com/office/drawing/2014/main" id="{63E48A4E-5123-4F31-966B-FAE15C44F6BD}"/>
                </a:ext>
              </a:extLst>
            </p:cNvPr>
            <p:cNvSpPr/>
            <p:nvPr/>
          </p:nvSpPr>
          <p:spPr bwMode="auto">
            <a:xfrm>
              <a:off x="8156575" y="4848225"/>
              <a:ext cx="165100" cy="361950"/>
            </a:xfrm>
            <a:custGeom>
              <a:avLst/>
              <a:gdLst>
                <a:gd name="T0" fmla="*/ 27 w 50"/>
                <a:gd name="T1" fmla="*/ 0 h 110"/>
                <a:gd name="T2" fmla="*/ 0 w 50"/>
                <a:gd name="T3" fmla="*/ 12 h 110"/>
                <a:gd name="T4" fmla="*/ 0 w 50"/>
                <a:gd name="T5" fmla="*/ 12 h 110"/>
                <a:gd name="T6" fmla="*/ 12 w 50"/>
                <a:gd name="T7" fmla="*/ 28 h 110"/>
                <a:gd name="T8" fmla="*/ 15 w 50"/>
                <a:gd name="T9" fmla="*/ 60 h 110"/>
                <a:gd name="T10" fmla="*/ 15 w 50"/>
                <a:gd name="T11" fmla="*/ 63 h 110"/>
                <a:gd name="T12" fmla="*/ 14 w 50"/>
                <a:gd name="T13" fmla="*/ 71 h 110"/>
                <a:gd name="T14" fmla="*/ 14 w 50"/>
                <a:gd name="T15" fmla="*/ 71 h 110"/>
                <a:gd name="T16" fmla="*/ 4 w 50"/>
                <a:gd name="T17" fmla="*/ 93 h 110"/>
                <a:gd name="T18" fmla="*/ 6 w 50"/>
                <a:gd name="T19" fmla="*/ 104 h 110"/>
                <a:gd name="T20" fmla="*/ 19 w 50"/>
                <a:gd name="T21" fmla="*/ 110 h 110"/>
                <a:gd name="T22" fmla="*/ 24 w 50"/>
                <a:gd name="T23" fmla="*/ 108 h 110"/>
                <a:gd name="T24" fmla="*/ 24 w 50"/>
                <a:gd name="T25" fmla="*/ 108 h 110"/>
                <a:gd name="T26" fmla="*/ 34 w 50"/>
                <a:gd name="T27" fmla="*/ 91 h 110"/>
                <a:gd name="T28" fmla="*/ 43 w 50"/>
                <a:gd name="T29" fmla="*/ 26 h 110"/>
                <a:gd name="T30" fmla="*/ 33 w 50"/>
                <a:gd name="T31" fmla="*/ 9 h 110"/>
                <a:gd name="T32" fmla="*/ 27 w 50"/>
                <a:gd name="T3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110">
                  <a:moveTo>
                    <a:pt x="27" y="0"/>
                  </a:moveTo>
                  <a:cubicBezTo>
                    <a:pt x="19" y="6"/>
                    <a:pt x="7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6" y="19"/>
                    <a:pt x="12" y="28"/>
                  </a:cubicBezTo>
                  <a:cubicBezTo>
                    <a:pt x="15" y="32"/>
                    <a:pt x="15" y="49"/>
                    <a:pt x="15" y="60"/>
                  </a:cubicBezTo>
                  <a:cubicBezTo>
                    <a:pt x="15" y="61"/>
                    <a:pt x="15" y="62"/>
                    <a:pt x="15" y="63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1"/>
                    <a:pt x="4" y="79"/>
                    <a:pt x="4" y="93"/>
                  </a:cubicBezTo>
                  <a:cubicBezTo>
                    <a:pt x="4" y="96"/>
                    <a:pt x="5" y="100"/>
                    <a:pt x="6" y="104"/>
                  </a:cubicBezTo>
                  <a:cubicBezTo>
                    <a:pt x="6" y="104"/>
                    <a:pt x="11" y="110"/>
                    <a:pt x="19" y="110"/>
                  </a:cubicBezTo>
                  <a:cubicBezTo>
                    <a:pt x="20" y="110"/>
                    <a:pt x="22" y="109"/>
                    <a:pt x="24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9" y="106"/>
                    <a:pt x="31" y="100"/>
                    <a:pt x="34" y="91"/>
                  </a:cubicBezTo>
                  <a:cubicBezTo>
                    <a:pt x="40" y="77"/>
                    <a:pt x="50" y="30"/>
                    <a:pt x="43" y="26"/>
                  </a:cubicBezTo>
                  <a:cubicBezTo>
                    <a:pt x="34" y="22"/>
                    <a:pt x="33" y="18"/>
                    <a:pt x="33" y="9"/>
                  </a:cubicBezTo>
                  <a:cubicBezTo>
                    <a:pt x="32" y="5"/>
                    <a:pt x="30" y="2"/>
                    <a:pt x="27" y="0"/>
                  </a:cubicBezTo>
                </a:path>
              </a:pathLst>
            </a:custGeom>
            <a:solidFill>
              <a:srgbClr val="0D5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45" name="ïS1íḍé">
              <a:extLst>
                <a:ext uri="{FF2B5EF4-FFF2-40B4-BE49-F238E27FC236}">
                  <a16:creationId xmlns:a16="http://schemas.microsoft.com/office/drawing/2014/main" id="{F318E9D3-FC09-4DFC-AD06-1514070C5BF9}"/>
                </a:ext>
              </a:extLst>
            </p:cNvPr>
            <p:cNvSpPr/>
            <p:nvPr/>
          </p:nvSpPr>
          <p:spPr bwMode="auto">
            <a:xfrm>
              <a:off x="8213725" y="5091113"/>
              <a:ext cx="15875" cy="20638"/>
            </a:xfrm>
            <a:prstGeom prst="ellipse">
              <a:avLst/>
            </a:prstGeom>
            <a:solidFill>
              <a:srgbClr val="FDF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46" name="íṩḷîdê">
              <a:extLst>
                <a:ext uri="{FF2B5EF4-FFF2-40B4-BE49-F238E27FC236}">
                  <a16:creationId xmlns:a16="http://schemas.microsoft.com/office/drawing/2014/main" id="{DC04DBD9-6326-4C85-A2EC-CBFAC7047AE5}"/>
                </a:ext>
              </a:extLst>
            </p:cNvPr>
            <p:cNvSpPr/>
            <p:nvPr/>
          </p:nvSpPr>
          <p:spPr bwMode="auto">
            <a:xfrm>
              <a:off x="8216900" y="5045075"/>
              <a:ext cx="19050" cy="20638"/>
            </a:xfrm>
            <a:prstGeom prst="ellipse">
              <a:avLst/>
            </a:prstGeom>
            <a:solidFill>
              <a:srgbClr val="FDF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47" name="íşḻíḑê">
              <a:extLst>
                <a:ext uri="{FF2B5EF4-FFF2-40B4-BE49-F238E27FC236}">
                  <a16:creationId xmlns:a16="http://schemas.microsoft.com/office/drawing/2014/main" id="{6D424259-274D-43EB-ADD4-0E82C01B050E}"/>
                </a:ext>
              </a:extLst>
            </p:cNvPr>
            <p:cNvSpPr/>
            <p:nvPr/>
          </p:nvSpPr>
          <p:spPr bwMode="auto">
            <a:xfrm>
              <a:off x="8220075" y="4983163"/>
              <a:ext cx="19050" cy="19050"/>
            </a:xfrm>
            <a:prstGeom prst="ellipse">
              <a:avLst/>
            </a:prstGeom>
            <a:solidFill>
              <a:srgbClr val="FDF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48" name="î$ḻïḋê">
              <a:extLst>
                <a:ext uri="{FF2B5EF4-FFF2-40B4-BE49-F238E27FC236}">
                  <a16:creationId xmlns:a16="http://schemas.microsoft.com/office/drawing/2014/main" id="{7511CC22-3D33-4665-90E4-DDB4F4594F28}"/>
                </a:ext>
              </a:extLst>
            </p:cNvPr>
            <p:cNvSpPr/>
            <p:nvPr/>
          </p:nvSpPr>
          <p:spPr bwMode="auto">
            <a:xfrm>
              <a:off x="8094663" y="5072063"/>
              <a:ext cx="107950" cy="119063"/>
            </a:xfrm>
            <a:custGeom>
              <a:avLst/>
              <a:gdLst>
                <a:gd name="T0" fmla="*/ 33 w 33"/>
                <a:gd name="T1" fmla="*/ 3 h 36"/>
                <a:gd name="T2" fmla="*/ 29 w 33"/>
                <a:gd name="T3" fmla="*/ 8 h 36"/>
                <a:gd name="T4" fmla="*/ 29 w 33"/>
                <a:gd name="T5" fmla="*/ 8 h 36"/>
                <a:gd name="T6" fmla="*/ 25 w 33"/>
                <a:gd name="T7" fmla="*/ 36 h 36"/>
                <a:gd name="T8" fmla="*/ 1 w 33"/>
                <a:gd name="T9" fmla="*/ 23 h 36"/>
                <a:gd name="T10" fmla="*/ 11 w 33"/>
                <a:gd name="T11" fmla="*/ 7 h 36"/>
                <a:gd name="T12" fmla="*/ 15 w 33"/>
                <a:gd name="T13" fmla="*/ 4 h 36"/>
                <a:gd name="T14" fmla="*/ 15 w 33"/>
                <a:gd name="T15" fmla="*/ 4 h 36"/>
                <a:gd name="T16" fmla="*/ 33 w 33"/>
                <a:gd name="T1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6">
                  <a:moveTo>
                    <a:pt x="33" y="3"/>
                  </a:moveTo>
                  <a:cubicBezTo>
                    <a:pt x="31" y="4"/>
                    <a:pt x="30" y="6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4" y="16"/>
                    <a:pt x="23" y="26"/>
                    <a:pt x="25" y="36"/>
                  </a:cubicBezTo>
                  <a:cubicBezTo>
                    <a:pt x="6" y="34"/>
                    <a:pt x="1" y="23"/>
                    <a:pt x="1" y="23"/>
                  </a:cubicBezTo>
                  <a:cubicBezTo>
                    <a:pt x="1" y="23"/>
                    <a:pt x="0" y="14"/>
                    <a:pt x="11" y="7"/>
                  </a:cubicBezTo>
                  <a:cubicBezTo>
                    <a:pt x="12" y="6"/>
                    <a:pt x="14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25" y="0"/>
                    <a:pt x="33" y="3"/>
                    <a:pt x="33" y="3"/>
                  </a:cubicBezTo>
                  <a:close/>
                </a:path>
              </a:pathLst>
            </a:custGeom>
            <a:solidFill>
              <a:srgbClr val="F2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49" name="iŝḻïḋè">
              <a:extLst>
                <a:ext uri="{FF2B5EF4-FFF2-40B4-BE49-F238E27FC236}">
                  <a16:creationId xmlns:a16="http://schemas.microsoft.com/office/drawing/2014/main" id="{95A3F7B8-6263-4CE1-8F6D-189F313FBF6B}"/>
                </a:ext>
              </a:extLst>
            </p:cNvPr>
            <p:cNvSpPr/>
            <p:nvPr/>
          </p:nvSpPr>
          <p:spPr bwMode="auto">
            <a:xfrm>
              <a:off x="8094663" y="5084763"/>
              <a:ext cx="95250" cy="106363"/>
            </a:xfrm>
            <a:custGeom>
              <a:avLst/>
              <a:gdLst>
                <a:gd name="T0" fmla="*/ 25 w 29"/>
                <a:gd name="T1" fmla="*/ 32 h 32"/>
                <a:gd name="T2" fmla="*/ 1 w 29"/>
                <a:gd name="T3" fmla="*/ 19 h 32"/>
                <a:gd name="T4" fmla="*/ 11 w 29"/>
                <a:gd name="T5" fmla="*/ 3 h 32"/>
                <a:gd name="T6" fmla="*/ 15 w 29"/>
                <a:gd name="T7" fmla="*/ 0 h 32"/>
                <a:gd name="T8" fmla="*/ 9 w 29"/>
                <a:gd name="T9" fmla="*/ 14 h 32"/>
                <a:gd name="T10" fmla="*/ 29 w 29"/>
                <a:gd name="T11" fmla="*/ 4 h 32"/>
                <a:gd name="T12" fmla="*/ 25 w 2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25" y="32"/>
                  </a:moveTo>
                  <a:cubicBezTo>
                    <a:pt x="6" y="30"/>
                    <a:pt x="1" y="19"/>
                    <a:pt x="1" y="19"/>
                  </a:cubicBezTo>
                  <a:cubicBezTo>
                    <a:pt x="1" y="19"/>
                    <a:pt x="0" y="10"/>
                    <a:pt x="11" y="3"/>
                  </a:cubicBezTo>
                  <a:cubicBezTo>
                    <a:pt x="12" y="2"/>
                    <a:pt x="14" y="1"/>
                    <a:pt x="15" y="0"/>
                  </a:cubicBezTo>
                  <a:cubicBezTo>
                    <a:pt x="14" y="2"/>
                    <a:pt x="7" y="9"/>
                    <a:pt x="9" y="14"/>
                  </a:cubicBezTo>
                  <a:cubicBezTo>
                    <a:pt x="11" y="20"/>
                    <a:pt x="21" y="8"/>
                    <a:pt x="29" y="4"/>
                  </a:cubicBezTo>
                  <a:cubicBezTo>
                    <a:pt x="24" y="12"/>
                    <a:pt x="23" y="22"/>
                    <a:pt x="25" y="32"/>
                  </a:cubicBezTo>
                  <a:close/>
                </a:path>
              </a:pathLst>
            </a:custGeom>
            <a:solidFill>
              <a:srgbClr val="DFE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50" name="íSļïdé">
              <a:extLst>
                <a:ext uri="{FF2B5EF4-FFF2-40B4-BE49-F238E27FC236}">
                  <a16:creationId xmlns:a16="http://schemas.microsoft.com/office/drawing/2014/main" id="{66A305D0-BAC2-4E9D-9EAF-2553C52E68AF}"/>
                </a:ext>
              </a:extLst>
            </p:cNvPr>
            <p:cNvSpPr/>
            <p:nvPr/>
          </p:nvSpPr>
          <p:spPr bwMode="auto">
            <a:xfrm>
              <a:off x="8248650" y="4873625"/>
              <a:ext cx="168275" cy="346075"/>
            </a:xfrm>
            <a:custGeom>
              <a:avLst/>
              <a:gdLst>
                <a:gd name="T0" fmla="*/ 46 w 51"/>
                <a:gd name="T1" fmla="*/ 5 h 105"/>
                <a:gd name="T2" fmla="*/ 46 w 51"/>
                <a:gd name="T3" fmla="*/ 35 h 105"/>
                <a:gd name="T4" fmla="*/ 43 w 51"/>
                <a:gd name="T5" fmla="*/ 64 h 105"/>
                <a:gd name="T6" fmla="*/ 41 w 51"/>
                <a:gd name="T7" fmla="*/ 84 h 105"/>
                <a:gd name="T8" fmla="*/ 0 w 51"/>
                <a:gd name="T9" fmla="*/ 105 h 105"/>
                <a:gd name="T10" fmla="*/ 8 w 51"/>
                <a:gd name="T11" fmla="*/ 63 h 105"/>
                <a:gd name="T12" fmla="*/ 22 w 51"/>
                <a:gd name="T13" fmla="*/ 11 h 105"/>
                <a:gd name="T14" fmla="*/ 46 w 51"/>
                <a:gd name="T15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05">
                  <a:moveTo>
                    <a:pt x="46" y="5"/>
                  </a:moveTo>
                  <a:cubicBezTo>
                    <a:pt x="51" y="7"/>
                    <a:pt x="49" y="21"/>
                    <a:pt x="46" y="35"/>
                  </a:cubicBezTo>
                  <a:cubicBezTo>
                    <a:pt x="43" y="48"/>
                    <a:pt x="41" y="53"/>
                    <a:pt x="43" y="64"/>
                  </a:cubicBezTo>
                  <a:cubicBezTo>
                    <a:pt x="44" y="75"/>
                    <a:pt x="45" y="80"/>
                    <a:pt x="41" y="84"/>
                  </a:cubicBezTo>
                  <a:cubicBezTo>
                    <a:pt x="36" y="88"/>
                    <a:pt x="0" y="105"/>
                    <a:pt x="0" y="105"/>
                  </a:cubicBezTo>
                  <a:cubicBezTo>
                    <a:pt x="0" y="105"/>
                    <a:pt x="7" y="88"/>
                    <a:pt x="8" y="63"/>
                  </a:cubicBezTo>
                  <a:cubicBezTo>
                    <a:pt x="9" y="39"/>
                    <a:pt x="11" y="23"/>
                    <a:pt x="22" y="11"/>
                  </a:cubicBezTo>
                  <a:cubicBezTo>
                    <a:pt x="34" y="0"/>
                    <a:pt x="46" y="5"/>
                    <a:pt x="46" y="5"/>
                  </a:cubicBezTo>
                  <a:close/>
                </a:path>
              </a:pathLst>
            </a:custGeom>
            <a:solidFill>
              <a:srgbClr val="BE7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51" name="ïṥḻîḓè">
              <a:extLst>
                <a:ext uri="{FF2B5EF4-FFF2-40B4-BE49-F238E27FC236}">
                  <a16:creationId xmlns:a16="http://schemas.microsoft.com/office/drawing/2014/main" id="{2183D446-48C3-402D-994D-93813E3BDDF7}"/>
                </a:ext>
              </a:extLst>
            </p:cNvPr>
            <p:cNvSpPr/>
            <p:nvPr/>
          </p:nvSpPr>
          <p:spPr bwMode="auto">
            <a:xfrm>
              <a:off x="8080375" y="4870450"/>
              <a:ext cx="320675" cy="363538"/>
            </a:xfrm>
            <a:custGeom>
              <a:avLst/>
              <a:gdLst>
                <a:gd name="T0" fmla="*/ 5 w 97"/>
                <a:gd name="T1" fmla="*/ 84 h 110"/>
                <a:gd name="T2" fmla="*/ 35 w 97"/>
                <a:gd name="T3" fmla="*/ 98 h 110"/>
                <a:gd name="T4" fmla="*/ 54 w 97"/>
                <a:gd name="T5" fmla="*/ 74 h 110"/>
                <a:gd name="T6" fmla="*/ 64 w 97"/>
                <a:gd name="T7" fmla="*/ 17 h 110"/>
                <a:gd name="T8" fmla="*/ 89 w 97"/>
                <a:gd name="T9" fmla="*/ 1 h 110"/>
                <a:gd name="T10" fmla="*/ 97 w 97"/>
                <a:gd name="T11" fmla="*/ 6 h 110"/>
                <a:gd name="T12" fmla="*/ 75 w 97"/>
                <a:gd name="T13" fmla="*/ 15 h 110"/>
                <a:gd name="T14" fmla="*/ 63 w 97"/>
                <a:gd name="T15" fmla="*/ 65 h 110"/>
                <a:gd name="T16" fmla="*/ 47 w 97"/>
                <a:gd name="T17" fmla="*/ 108 h 110"/>
                <a:gd name="T18" fmla="*/ 5 w 97"/>
                <a:gd name="T19" fmla="*/ 95 h 110"/>
                <a:gd name="T20" fmla="*/ 5 w 97"/>
                <a:gd name="T21" fmla="*/ 8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10">
                  <a:moveTo>
                    <a:pt x="5" y="84"/>
                  </a:moveTo>
                  <a:cubicBezTo>
                    <a:pt x="5" y="84"/>
                    <a:pt x="19" y="96"/>
                    <a:pt x="35" y="98"/>
                  </a:cubicBezTo>
                  <a:cubicBezTo>
                    <a:pt x="51" y="99"/>
                    <a:pt x="52" y="93"/>
                    <a:pt x="54" y="74"/>
                  </a:cubicBezTo>
                  <a:cubicBezTo>
                    <a:pt x="55" y="55"/>
                    <a:pt x="56" y="28"/>
                    <a:pt x="64" y="17"/>
                  </a:cubicBezTo>
                  <a:cubicBezTo>
                    <a:pt x="71" y="5"/>
                    <a:pt x="84" y="0"/>
                    <a:pt x="89" y="1"/>
                  </a:cubicBezTo>
                  <a:cubicBezTo>
                    <a:pt x="90" y="0"/>
                    <a:pt x="95" y="4"/>
                    <a:pt x="97" y="6"/>
                  </a:cubicBezTo>
                  <a:cubicBezTo>
                    <a:pt x="97" y="6"/>
                    <a:pt x="85" y="5"/>
                    <a:pt x="75" y="15"/>
                  </a:cubicBezTo>
                  <a:cubicBezTo>
                    <a:pt x="65" y="25"/>
                    <a:pt x="63" y="46"/>
                    <a:pt x="63" y="65"/>
                  </a:cubicBezTo>
                  <a:cubicBezTo>
                    <a:pt x="62" y="83"/>
                    <a:pt x="62" y="105"/>
                    <a:pt x="47" y="108"/>
                  </a:cubicBezTo>
                  <a:cubicBezTo>
                    <a:pt x="31" y="110"/>
                    <a:pt x="15" y="104"/>
                    <a:pt x="5" y="95"/>
                  </a:cubicBezTo>
                  <a:cubicBezTo>
                    <a:pt x="0" y="90"/>
                    <a:pt x="5" y="84"/>
                    <a:pt x="5" y="84"/>
                  </a:cubicBezTo>
                  <a:close/>
                </a:path>
              </a:pathLst>
            </a:custGeom>
            <a:solidFill>
              <a:srgbClr val="F2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52" name="ïśļíḑè">
              <a:extLst>
                <a:ext uri="{FF2B5EF4-FFF2-40B4-BE49-F238E27FC236}">
                  <a16:creationId xmlns:a16="http://schemas.microsoft.com/office/drawing/2014/main" id="{7FA8B93D-D59C-4F4D-B5F0-EEBD55220D60}"/>
                </a:ext>
              </a:extLst>
            </p:cNvPr>
            <p:cNvSpPr/>
            <p:nvPr/>
          </p:nvSpPr>
          <p:spPr bwMode="auto">
            <a:xfrm>
              <a:off x="7305675" y="5022850"/>
              <a:ext cx="220663" cy="153988"/>
            </a:xfrm>
            <a:custGeom>
              <a:avLst/>
              <a:gdLst>
                <a:gd name="T0" fmla="*/ 67 w 67"/>
                <a:gd name="T1" fmla="*/ 16 h 47"/>
                <a:gd name="T2" fmla="*/ 66 w 67"/>
                <a:gd name="T3" fmla="*/ 17 h 47"/>
                <a:gd name="T4" fmla="*/ 26 w 67"/>
                <a:gd name="T5" fmla="*/ 47 h 47"/>
                <a:gd name="T6" fmla="*/ 0 w 67"/>
                <a:gd name="T7" fmla="*/ 33 h 47"/>
                <a:gd name="T8" fmla="*/ 1 w 67"/>
                <a:gd name="T9" fmla="*/ 29 h 47"/>
                <a:gd name="T10" fmla="*/ 19 w 67"/>
                <a:gd name="T11" fmla="*/ 7 h 47"/>
                <a:gd name="T12" fmla="*/ 19 w 67"/>
                <a:gd name="T13" fmla="*/ 6 h 47"/>
                <a:gd name="T14" fmla="*/ 26 w 67"/>
                <a:gd name="T15" fmla="*/ 5 h 47"/>
                <a:gd name="T16" fmla="*/ 67 w 67"/>
                <a:gd name="T17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7">
                  <a:moveTo>
                    <a:pt x="67" y="16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0" y="43"/>
                    <a:pt x="0" y="33"/>
                    <a:pt x="0" y="33"/>
                  </a:cubicBezTo>
                  <a:cubicBezTo>
                    <a:pt x="0" y="33"/>
                    <a:pt x="0" y="31"/>
                    <a:pt x="1" y="29"/>
                  </a:cubicBezTo>
                  <a:cubicBezTo>
                    <a:pt x="0" y="20"/>
                    <a:pt x="5" y="11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4" y="5"/>
                    <a:pt x="26" y="5"/>
                  </a:cubicBezTo>
                  <a:cubicBezTo>
                    <a:pt x="54" y="0"/>
                    <a:pt x="67" y="16"/>
                    <a:pt x="67" y="16"/>
                  </a:cubicBezTo>
                </a:path>
              </a:pathLst>
            </a:custGeom>
            <a:solidFill>
              <a:srgbClr val="F2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53" name="ïS1îdé">
              <a:extLst>
                <a:ext uri="{FF2B5EF4-FFF2-40B4-BE49-F238E27FC236}">
                  <a16:creationId xmlns:a16="http://schemas.microsoft.com/office/drawing/2014/main" id="{1E6D32B1-B173-4D58-9A2F-279C4BD1C12B}"/>
                </a:ext>
              </a:extLst>
            </p:cNvPr>
            <p:cNvSpPr/>
            <p:nvPr/>
          </p:nvSpPr>
          <p:spPr bwMode="auto">
            <a:xfrm>
              <a:off x="7305675" y="5045075"/>
              <a:ext cx="217488" cy="131763"/>
            </a:xfrm>
            <a:custGeom>
              <a:avLst/>
              <a:gdLst>
                <a:gd name="T0" fmla="*/ 66 w 66"/>
                <a:gd name="T1" fmla="*/ 10 h 40"/>
                <a:gd name="T2" fmla="*/ 26 w 66"/>
                <a:gd name="T3" fmla="*/ 40 h 40"/>
                <a:gd name="T4" fmla="*/ 0 w 66"/>
                <a:gd name="T5" fmla="*/ 26 h 40"/>
                <a:gd name="T6" fmla="*/ 1 w 66"/>
                <a:gd name="T7" fmla="*/ 22 h 40"/>
                <a:gd name="T8" fmla="*/ 19 w 66"/>
                <a:gd name="T9" fmla="*/ 0 h 40"/>
                <a:gd name="T10" fmla="*/ 13 w 66"/>
                <a:gd name="T11" fmla="*/ 23 h 40"/>
                <a:gd name="T12" fmla="*/ 34 w 66"/>
                <a:gd name="T13" fmla="*/ 16 h 40"/>
                <a:gd name="T14" fmla="*/ 66 w 66"/>
                <a:gd name="T15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40">
                  <a:moveTo>
                    <a:pt x="66" y="10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0" y="36"/>
                    <a:pt x="0" y="26"/>
                    <a:pt x="0" y="26"/>
                  </a:cubicBezTo>
                  <a:cubicBezTo>
                    <a:pt x="0" y="26"/>
                    <a:pt x="0" y="24"/>
                    <a:pt x="1" y="22"/>
                  </a:cubicBezTo>
                  <a:cubicBezTo>
                    <a:pt x="0" y="13"/>
                    <a:pt x="5" y="4"/>
                    <a:pt x="19" y="0"/>
                  </a:cubicBezTo>
                  <a:cubicBezTo>
                    <a:pt x="8" y="6"/>
                    <a:pt x="7" y="18"/>
                    <a:pt x="13" y="23"/>
                  </a:cubicBezTo>
                  <a:cubicBezTo>
                    <a:pt x="17" y="26"/>
                    <a:pt x="25" y="21"/>
                    <a:pt x="34" y="16"/>
                  </a:cubicBezTo>
                  <a:cubicBezTo>
                    <a:pt x="44" y="12"/>
                    <a:pt x="56" y="7"/>
                    <a:pt x="66" y="10"/>
                  </a:cubicBezTo>
                </a:path>
              </a:pathLst>
            </a:custGeom>
            <a:solidFill>
              <a:srgbClr val="DFE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54" name="îSḷídê">
              <a:extLst>
                <a:ext uri="{FF2B5EF4-FFF2-40B4-BE49-F238E27FC236}">
                  <a16:creationId xmlns:a16="http://schemas.microsoft.com/office/drawing/2014/main" id="{4E30BC98-574B-4B18-ADAB-AC9FC670A4E6}"/>
                </a:ext>
              </a:extLst>
            </p:cNvPr>
            <p:cNvSpPr/>
            <p:nvPr/>
          </p:nvSpPr>
          <p:spPr bwMode="auto">
            <a:xfrm>
              <a:off x="7391400" y="5008563"/>
              <a:ext cx="346075" cy="220663"/>
            </a:xfrm>
            <a:custGeom>
              <a:avLst/>
              <a:gdLst>
                <a:gd name="T0" fmla="*/ 104 w 105"/>
                <a:gd name="T1" fmla="*/ 50 h 67"/>
                <a:gd name="T2" fmla="*/ 70 w 105"/>
                <a:gd name="T3" fmla="*/ 66 h 67"/>
                <a:gd name="T4" fmla="*/ 31 w 105"/>
                <a:gd name="T5" fmla="*/ 56 h 67"/>
                <a:gd name="T6" fmla="*/ 0 w 105"/>
                <a:gd name="T7" fmla="*/ 51 h 67"/>
                <a:gd name="T8" fmla="*/ 1 w 105"/>
                <a:gd name="T9" fmla="*/ 48 h 67"/>
                <a:gd name="T10" fmla="*/ 44 w 105"/>
                <a:gd name="T11" fmla="*/ 20 h 67"/>
                <a:gd name="T12" fmla="*/ 54 w 105"/>
                <a:gd name="T13" fmla="*/ 14 h 67"/>
                <a:gd name="T14" fmla="*/ 58 w 105"/>
                <a:gd name="T15" fmla="*/ 0 h 67"/>
                <a:gd name="T16" fmla="*/ 77 w 105"/>
                <a:gd name="T17" fmla="*/ 1 h 67"/>
                <a:gd name="T18" fmla="*/ 102 w 105"/>
                <a:gd name="T19" fmla="*/ 1 h 67"/>
                <a:gd name="T20" fmla="*/ 103 w 105"/>
                <a:gd name="T21" fmla="*/ 23 h 67"/>
                <a:gd name="T22" fmla="*/ 104 w 105"/>
                <a:gd name="T23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67">
                  <a:moveTo>
                    <a:pt x="104" y="50"/>
                  </a:moveTo>
                  <a:cubicBezTo>
                    <a:pt x="104" y="50"/>
                    <a:pt x="87" y="66"/>
                    <a:pt x="70" y="66"/>
                  </a:cubicBezTo>
                  <a:cubicBezTo>
                    <a:pt x="54" y="67"/>
                    <a:pt x="49" y="60"/>
                    <a:pt x="31" y="56"/>
                  </a:cubicBezTo>
                  <a:cubicBezTo>
                    <a:pt x="12" y="52"/>
                    <a:pt x="0" y="51"/>
                    <a:pt x="0" y="51"/>
                  </a:cubicBezTo>
                  <a:cubicBezTo>
                    <a:pt x="0" y="51"/>
                    <a:pt x="1" y="50"/>
                    <a:pt x="1" y="48"/>
                  </a:cubicBezTo>
                  <a:cubicBezTo>
                    <a:pt x="3" y="40"/>
                    <a:pt x="12" y="19"/>
                    <a:pt x="44" y="20"/>
                  </a:cubicBezTo>
                  <a:cubicBezTo>
                    <a:pt x="44" y="20"/>
                    <a:pt x="51" y="20"/>
                    <a:pt x="54" y="14"/>
                  </a:cubicBezTo>
                  <a:cubicBezTo>
                    <a:pt x="57" y="8"/>
                    <a:pt x="58" y="0"/>
                    <a:pt x="5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8"/>
                    <a:pt x="102" y="17"/>
                    <a:pt x="103" y="23"/>
                  </a:cubicBezTo>
                  <a:cubicBezTo>
                    <a:pt x="104" y="29"/>
                    <a:pt x="105" y="45"/>
                    <a:pt x="104" y="50"/>
                  </a:cubicBezTo>
                </a:path>
              </a:pathLst>
            </a:custGeom>
            <a:solidFill>
              <a:srgbClr val="0A6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55" name="ïṣlíḋe">
              <a:extLst>
                <a:ext uri="{FF2B5EF4-FFF2-40B4-BE49-F238E27FC236}">
                  <a16:creationId xmlns:a16="http://schemas.microsoft.com/office/drawing/2014/main" id="{A6E83D9D-64D4-41D2-B825-08F3AEEC7DE3}"/>
                </a:ext>
              </a:extLst>
            </p:cNvPr>
            <p:cNvSpPr/>
            <p:nvPr/>
          </p:nvSpPr>
          <p:spPr bwMode="auto">
            <a:xfrm>
              <a:off x="7664450" y="5011738"/>
              <a:ext cx="73025" cy="136525"/>
            </a:xfrm>
            <a:custGeom>
              <a:avLst/>
              <a:gdLst>
                <a:gd name="T0" fmla="*/ 0 w 22"/>
                <a:gd name="T1" fmla="*/ 0 h 41"/>
                <a:gd name="T2" fmla="*/ 0 w 22"/>
                <a:gd name="T3" fmla="*/ 0 h 41"/>
                <a:gd name="T4" fmla="*/ 19 w 22"/>
                <a:gd name="T5" fmla="*/ 0 h 41"/>
                <a:gd name="T6" fmla="*/ 20 w 22"/>
                <a:gd name="T7" fmla="*/ 22 h 41"/>
                <a:gd name="T8" fmla="*/ 22 w 22"/>
                <a:gd name="T9" fmla="*/ 41 h 41"/>
                <a:gd name="T10" fmla="*/ 20 w 22"/>
                <a:gd name="T11" fmla="*/ 22 h 41"/>
                <a:gd name="T12" fmla="*/ 19 w 22"/>
                <a:gd name="T13" fmla="*/ 0 h 41"/>
                <a:gd name="T14" fmla="*/ 0 w 2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4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7"/>
                    <a:pt x="19" y="16"/>
                    <a:pt x="20" y="22"/>
                  </a:cubicBezTo>
                  <a:cubicBezTo>
                    <a:pt x="21" y="26"/>
                    <a:pt x="22" y="34"/>
                    <a:pt x="22" y="41"/>
                  </a:cubicBezTo>
                  <a:cubicBezTo>
                    <a:pt x="22" y="34"/>
                    <a:pt x="21" y="26"/>
                    <a:pt x="20" y="22"/>
                  </a:cubicBezTo>
                  <a:cubicBezTo>
                    <a:pt x="19" y="16"/>
                    <a:pt x="19" y="7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C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56" name="iṥḻíḍe">
              <a:extLst>
                <a:ext uri="{FF2B5EF4-FFF2-40B4-BE49-F238E27FC236}">
                  <a16:creationId xmlns:a16="http://schemas.microsoft.com/office/drawing/2014/main" id="{9ED117E1-0424-4BB0-8514-1E4E800ED216}"/>
                </a:ext>
              </a:extLst>
            </p:cNvPr>
            <p:cNvSpPr/>
            <p:nvPr/>
          </p:nvSpPr>
          <p:spPr bwMode="auto">
            <a:xfrm>
              <a:off x="7391400" y="5011738"/>
              <a:ext cx="346075" cy="214313"/>
            </a:xfrm>
            <a:custGeom>
              <a:avLst/>
              <a:gdLst>
                <a:gd name="T0" fmla="*/ 83 w 105"/>
                <a:gd name="T1" fmla="*/ 0 h 65"/>
                <a:gd name="T2" fmla="*/ 81 w 105"/>
                <a:gd name="T3" fmla="*/ 21 h 65"/>
                <a:gd name="T4" fmla="*/ 70 w 105"/>
                <a:gd name="T5" fmla="*/ 51 h 65"/>
                <a:gd name="T6" fmla="*/ 63 w 105"/>
                <a:gd name="T7" fmla="*/ 52 h 65"/>
                <a:gd name="T8" fmla="*/ 39 w 105"/>
                <a:gd name="T9" fmla="*/ 47 h 65"/>
                <a:gd name="T10" fmla="*/ 22 w 105"/>
                <a:gd name="T11" fmla="*/ 45 h 65"/>
                <a:gd name="T12" fmla="*/ 1 w 105"/>
                <a:gd name="T13" fmla="*/ 47 h 65"/>
                <a:gd name="T14" fmla="*/ 1 w 105"/>
                <a:gd name="T15" fmla="*/ 47 h 65"/>
                <a:gd name="T16" fmla="*/ 0 w 105"/>
                <a:gd name="T17" fmla="*/ 50 h 65"/>
                <a:gd name="T18" fmla="*/ 31 w 105"/>
                <a:gd name="T19" fmla="*/ 55 h 65"/>
                <a:gd name="T20" fmla="*/ 69 w 105"/>
                <a:gd name="T21" fmla="*/ 65 h 65"/>
                <a:gd name="T22" fmla="*/ 70 w 105"/>
                <a:gd name="T23" fmla="*/ 65 h 65"/>
                <a:gd name="T24" fmla="*/ 104 w 105"/>
                <a:gd name="T25" fmla="*/ 49 h 65"/>
                <a:gd name="T26" fmla="*/ 105 w 105"/>
                <a:gd name="T27" fmla="*/ 41 h 65"/>
                <a:gd name="T28" fmla="*/ 103 w 105"/>
                <a:gd name="T29" fmla="*/ 22 h 65"/>
                <a:gd name="T30" fmla="*/ 102 w 105"/>
                <a:gd name="T31" fmla="*/ 0 h 65"/>
                <a:gd name="T32" fmla="*/ 83 w 10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65">
                  <a:moveTo>
                    <a:pt x="83" y="0"/>
                  </a:moveTo>
                  <a:cubicBezTo>
                    <a:pt x="80" y="7"/>
                    <a:pt x="81" y="14"/>
                    <a:pt x="81" y="21"/>
                  </a:cubicBezTo>
                  <a:cubicBezTo>
                    <a:pt x="82" y="31"/>
                    <a:pt x="88" y="46"/>
                    <a:pt x="70" y="51"/>
                  </a:cubicBezTo>
                  <a:cubicBezTo>
                    <a:pt x="68" y="52"/>
                    <a:pt x="66" y="52"/>
                    <a:pt x="63" y="52"/>
                  </a:cubicBezTo>
                  <a:cubicBezTo>
                    <a:pt x="57" y="52"/>
                    <a:pt x="50" y="50"/>
                    <a:pt x="39" y="47"/>
                  </a:cubicBezTo>
                  <a:cubicBezTo>
                    <a:pt x="34" y="46"/>
                    <a:pt x="28" y="45"/>
                    <a:pt x="22" y="45"/>
                  </a:cubicBezTo>
                  <a:cubicBezTo>
                    <a:pt x="13" y="45"/>
                    <a:pt x="4" y="46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9"/>
                    <a:pt x="0" y="50"/>
                    <a:pt x="0" y="50"/>
                  </a:cubicBezTo>
                  <a:cubicBezTo>
                    <a:pt x="0" y="50"/>
                    <a:pt x="12" y="51"/>
                    <a:pt x="31" y="55"/>
                  </a:cubicBezTo>
                  <a:cubicBezTo>
                    <a:pt x="48" y="59"/>
                    <a:pt x="53" y="65"/>
                    <a:pt x="69" y="65"/>
                  </a:cubicBezTo>
                  <a:cubicBezTo>
                    <a:pt x="69" y="65"/>
                    <a:pt x="70" y="65"/>
                    <a:pt x="70" y="65"/>
                  </a:cubicBezTo>
                  <a:cubicBezTo>
                    <a:pt x="87" y="65"/>
                    <a:pt x="104" y="49"/>
                    <a:pt x="104" y="49"/>
                  </a:cubicBezTo>
                  <a:cubicBezTo>
                    <a:pt x="104" y="47"/>
                    <a:pt x="105" y="44"/>
                    <a:pt x="105" y="41"/>
                  </a:cubicBezTo>
                  <a:cubicBezTo>
                    <a:pt x="105" y="34"/>
                    <a:pt x="104" y="26"/>
                    <a:pt x="103" y="22"/>
                  </a:cubicBezTo>
                  <a:cubicBezTo>
                    <a:pt x="102" y="16"/>
                    <a:pt x="102" y="7"/>
                    <a:pt x="102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0D5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57" name="ï$ľîḋê">
              <a:extLst>
                <a:ext uri="{FF2B5EF4-FFF2-40B4-BE49-F238E27FC236}">
                  <a16:creationId xmlns:a16="http://schemas.microsoft.com/office/drawing/2014/main" id="{BDE166DD-14A7-4C50-A269-FBC9F07EEF23}"/>
                </a:ext>
              </a:extLst>
            </p:cNvPr>
            <p:cNvSpPr/>
            <p:nvPr/>
          </p:nvSpPr>
          <p:spPr bwMode="auto">
            <a:xfrm>
              <a:off x="7546975" y="5097463"/>
              <a:ext cx="19050" cy="20638"/>
            </a:xfrm>
            <a:prstGeom prst="ellipse">
              <a:avLst/>
            </a:prstGeom>
            <a:solidFill>
              <a:srgbClr val="FDF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58" name="iṧ1îďe">
              <a:extLst>
                <a:ext uri="{FF2B5EF4-FFF2-40B4-BE49-F238E27FC236}">
                  <a16:creationId xmlns:a16="http://schemas.microsoft.com/office/drawing/2014/main" id="{6BECD173-B237-4811-AC92-49963437C817}"/>
                </a:ext>
              </a:extLst>
            </p:cNvPr>
            <p:cNvSpPr/>
            <p:nvPr/>
          </p:nvSpPr>
          <p:spPr bwMode="auto">
            <a:xfrm>
              <a:off x="7453313" y="5105400"/>
              <a:ext cx="17463" cy="15875"/>
            </a:xfrm>
            <a:prstGeom prst="ellipse">
              <a:avLst/>
            </a:prstGeom>
            <a:solidFill>
              <a:srgbClr val="FDF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59" name="íṧ1ïde">
              <a:extLst>
                <a:ext uri="{FF2B5EF4-FFF2-40B4-BE49-F238E27FC236}">
                  <a16:creationId xmlns:a16="http://schemas.microsoft.com/office/drawing/2014/main" id="{372F52BB-A071-44F5-A38F-F429394C4C88}"/>
                </a:ext>
              </a:extLst>
            </p:cNvPr>
            <p:cNvSpPr/>
            <p:nvPr/>
          </p:nvSpPr>
          <p:spPr bwMode="auto">
            <a:xfrm>
              <a:off x="7500938" y="5108575"/>
              <a:ext cx="19050" cy="19050"/>
            </a:xfrm>
            <a:prstGeom prst="ellipse">
              <a:avLst/>
            </a:prstGeom>
            <a:solidFill>
              <a:srgbClr val="FDF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60" name="ïṣľiḓe">
              <a:extLst>
                <a:ext uri="{FF2B5EF4-FFF2-40B4-BE49-F238E27FC236}">
                  <a16:creationId xmlns:a16="http://schemas.microsoft.com/office/drawing/2014/main" id="{CCAC0076-0228-499C-AA9D-73853D6AFB0B}"/>
                </a:ext>
              </a:extLst>
            </p:cNvPr>
            <p:cNvSpPr/>
            <p:nvPr/>
          </p:nvSpPr>
          <p:spPr bwMode="auto">
            <a:xfrm>
              <a:off x="7302500" y="5121275"/>
              <a:ext cx="441325" cy="131763"/>
            </a:xfrm>
            <a:custGeom>
              <a:avLst/>
              <a:gdLst>
                <a:gd name="T0" fmla="*/ 131 w 134"/>
                <a:gd name="T1" fmla="*/ 18 h 40"/>
                <a:gd name="T2" fmla="*/ 96 w 134"/>
                <a:gd name="T3" fmla="*/ 30 h 40"/>
                <a:gd name="T4" fmla="*/ 47 w 134"/>
                <a:gd name="T5" fmla="*/ 18 h 40"/>
                <a:gd name="T6" fmla="*/ 2 w 134"/>
                <a:gd name="T7" fmla="*/ 1 h 40"/>
                <a:gd name="T8" fmla="*/ 0 w 134"/>
                <a:gd name="T9" fmla="*/ 7 h 40"/>
                <a:gd name="T10" fmla="*/ 24 w 134"/>
                <a:gd name="T11" fmla="*/ 24 h 40"/>
                <a:gd name="T12" fmla="*/ 64 w 134"/>
                <a:gd name="T13" fmla="*/ 31 h 40"/>
                <a:gd name="T14" fmla="*/ 95 w 134"/>
                <a:gd name="T15" fmla="*/ 40 h 40"/>
                <a:gd name="T16" fmla="*/ 131 w 134"/>
                <a:gd name="T17" fmla="*/ 28 h 40"/>
                <a:gd name="T18" fmla="*/ 131 w 134"/>
                <a:gd name="T19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40">
                  <a:moveTo>
                    <a:pt x="131" y="18"/>
                  </a:moveTo>
                  <a:cubicBezTo>
                    <a:pt x="131" y="18"/>
                    <a:pt x="118" y="31"/>
                    <a:pt x="96" y="30"/>
                  </a:cubicBezTo>
                  <a:cubicBezTo>
                    <a:pt x="73" y="29"/>
                    <a:pt x="67" y="20"/>
                    <a:pt x="47" y="18"/>
                  </a:cubicBezTo>
                  <a:cubicBezTo>
                    <a:pt x="28" y="15"/>
                    <a:pt x="12" y="16"/>
                    <a:pt x="2" y="1"/>
                  </a:cubicBezTo>
                  <a:cubicBezTo>
                    <a:pt x="2" y="1"/>
                    <a:pt x="1" y="0"/>
                    <a:pt x="0" y="7"/>
                  </a:cubicBezTo>
                  <a:cubicBezTo>
                    <a:pt x="0" y="15"/>
                    <a:pt x="11" y="22"/>
                    <a:pt x="24" y="24"/>
                  </a:cubicBezTo>
                  <a:cubicBezTo>
                    <a:pt x="37" y="26"/>
                    <a:pt x="51" y="24"/>
                    <a:pt x="64" y="31"/>
                  </a:cubicBezTo>
                  <a:cubicBezTo>
                    <a:pt x="77" y="37"/>
                    <a:pt x="84" y="39"/>
                    <a:pt x="95" y="40"/>
                  </a:cubicBezTo>
                  <a:cubicBezTo>
                    <a:pt x="106" y="40"/>
                    <a:pt x="123" y="34"/>
                    <a:pt x="131" y="28"/>
                  </a:cubicBezTo>
                  <a:cubicBezTo>
                    <a:pt x="134" y="20"/>
                    <a:pt x="131" y="18"/>
                    <a:pt x="131" y="18"/>
                  </a:cubicBezTo>
                  <a:close/>
                </a:path>
              </a:pathLst>
            </a:custGeom>
            <a:solidFill>
              <a:srgbClr val="BE7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61" name="iṡ1îde">
              <a:extLst>
                <a:ext uri="{FF2B5EF4-FFF2-40B4-BE49-F238E27FC236}">
                  <a16:creationId xmlns:a16="http://schemas.microsoft.com/office/drawing/2014/main" id="{D895123A-002F-428B-AE83-BC4AE217C733}"/>
                </a:ext>
              </a:extLst>
            </p:cNvPr>
            <p:cNvSpPr/>
            <p:nvPr/>
          </p:nvSpPr>
          <p:spPr bwMode="auto">
            <a:xfrm>
              <a:off x="7302500" y="5114925"/>
              <a:ext cx="441325" cy="134938"/>
            </a:xfrm>
            <a:custGeom>
              <a:avLst/>
              <a:gdLst>
                <a:gd name="T0" fmla="*/ 131 w 134"/>
                <a:gd name="T1" fmla="*/ 18 h 41"/>
                <a:gd name="T2" fmla="*/ 96 w 134"/>
                <a:gd name="T3" fmla="*/ 30 h 41"/>
                <a:gd name="T4" fmla="*/ 47 w 134"/>
                <a:gd name="T5" fmla="*/ 18 h 41"/>
                <a:gd name="T6" fmla="*/ 2 w 134"/>
                <a:gd name="T7" fmla="*/ 1 h 41"/>
                <a:gd name="T8" fmla="*/ 0 w 134"/>
                <a:gd name="T9" fmla="*/ 7 h 41"/>
                <a:gd name="T10" fmla="*/ 24 w 134"/>
                <a:gd name="T11" fmla="*/ 24 h 41"/>
                <a:gd name="T12" fmla="*/ 64 w 134"/>
                <a:gd name="T13" fmla="*/ 31 h 41"/>
                <a:gd name="T14" fmla="*/ 95 w 134"/>
                <a:gd name="T15" fmla="*/ 40 h 41"/>
                <a:gd name="T16" fmla="*/ 131 w 134"/>
                <a:gd name="T17" fmla="*/ 28 h 41"/>
                <a:gd name="T18" fmla="*/ 131 w 134"/>
                <a:gd name="T19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41">
                  <a:moveTo>
                    <a:pt x="131" y="18"/>
                  </a:moveTo>
                  <a:cubicBezTo>
                    <a:pt x="131" y="18"/>
                    <a:pt x="118" y="31"/>
                    <a:pt x="96" y="30"/>
                  </a:cubicBezTo>
                  <a:cubicBezTo>
                    <a:pt x="73" y="29"/>
                    <a:pt x="67" y="20"/>
                    <a:pt x="47" y="18"/>
                  </a:cubicBezTo>
                  <a:cubicBezTo>
                    <a:pt x="28" y="15"/>
                    <a:pt x="12" y="16"/>
                    <a:pt x="2" y="1"/>
                  </a:cubicBezTo>
                  <a:cubicBezTo>
                    <a:pt x="2" y="1"/>
                    <a:pt x="1" y="0"/>
                    <a:pt x="0" y="7"/>
                  </a:cubicBezTo>
                  <a:cubicBezTo>
                    <a:pt x="0" y="15"/>
                    <a:pt x="11" y="22"/>
                    <a:pt x="24" y="24"/>
                  </a:cubicBezTo>
                  <a:cubicBezTo>
                    <a:pt x="37" y="26"/>
                    <a:pt x="51" y="24"/>
                    <a:pt x="64" y="31"/>
                  </a:cubicBezTo>
                  <a:cubicBezTo>
                    <a:pt x="77" y="37"/>
                    <a:pt x="84" y="40"/>
                    <a:pt x="95" y="40"/>
                  </a:cubicBezTo>
                  <a:cubicBezTo>
                    <a:pt x="106" y="41"/>
                    <a:pt x="123" y="34"/>
                    <a:pt x="131" y="28"/>
                  </a:cubicBezTo>
                  <a:cubicBezTo>
                    <a:pt x="134" y="20"/>
                    <a:pt x="131" y="18"/>
                    <a:pt x="131" y="18"/>
                  </a:cubicBezTo>
                  <a:close/>
                </a:path>
              </a:pathLst>
            </a:custGeom>
            <a:solidFill>
              <a:srgbClr val="F2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62" name="îṣļiḓê">
              <a:extLst>
                <a:ext uri="{FF2B5EF4-FFF2-40B4-BE49-F238E27FC236}">
                  <a16:creationId xmlns:a16="http://schemas.microsoft.com/office/drawing/2014/main" id="{1235FFB8-0445-4C99-BACB-79E390BE5DB8}"/>
                </a:ext>
              </a:extLst>
            </p:cNvPr>
            <p:cNvSpPr/>
            <p:nvPr/>
          </p:nvSpPr>
          <p:spPr bwMode="auto">
            <a:xfrm>
              <a:off x="7639050" y="3157538"/>
              <a:ext cx="223838" cy="157163"/>
            </a:xfrm>
            <a:custGeom>
              <a:avLst/>
              <a:gdLst>
                <a:gd name="T0" fmla="*/ 68 w 68"/>
                <a:gd name="T1" fmla="*/ 25 h 48"/>
                <a:gd name="T2" fmla="*/ 68 w 68"/>
                <a:gd name="T3" fmla="*/ 25 h 48"/>
                <a:gd name="T4" fmla="*/ 31 w 68"/>
                <a:gd name="T5" fmla="*/ 44 h 48"/>
                <a:gd name="T6" fmla="*/ 0 w 68"/>
                <a:gd name="T7" fmla="*/ 48 h 48"/>
                <a:gd name="T8" fmla="*/ 13 w 68"/>
                <a:gd name="T9" fmla="*/ 26 h 48"/>
                <a:gd name="T10" fmla="*/ 39 w 68"/>
                <a:gd name="T11" fmla="*/ 10 h 48"/>
                <a:gd name="T12" fmla="*/ 51 w 68"/>
                <a:gd name="T13" fmla="*/ 5 h 48"/>
                <a:gd name="T14" fmla="*/ 61 w 68"/>
                <a:gd name="T15" fmla="*/ 10 h 48"/>
                <a:gd name="T16" fmla="*/ 68 w 68"/>
                <a:gd name="T17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8">
                  <a:moveTo>
                    <a:pt x="68" y="25"/>
                  </a:moveTo>
                  <a:cubicBezTo>
                    <a:pt x="68" y="25"/>
                    <a:pt x="68" y="25"/>
                    <a:pt x="68" y="25"/>
                  </a:cubicBezTo>
                  <a:cubicBezTo>
                    <a:pt x="67" y="26"/>
                    <a:pt x="57" y="39"/>
                    <a:pt x="31" y="44"/>
                  </a:cubicBezTo>
                  <a:cubicBezTo>
                    <a:pt x="21" y="45"/>
                    <a:pt x="14" y="44"/>
                    <a:pt x="0" y="48"/>
                  </a:cubicBezTo>
                  <a:cubicBezTo>
                    <a:pt x="0" y="48"/>
                    <a:pt x="1" y="37"/>
                    <a:pt x="13" y="26"/>
                  </a:cubicBezTo>
                  <a:cubicBezTo>
                    <a:pt x="19" y="20"/>
                    <a:pt x="31" y="14"/>
                    <a:pt x="39" y="10"/>
                  </a:cubicBezTo>
                  <a:cubicBezTo>
                    <a:pt x="46" y="7"/>
                    <a:pt x="51" y="5"/>
                    <a:pt x="51" y="5"/>
                  </a:cubicBezTo>
                  <a:cubicBezTo>
                    <a:pt x="51" y="5"/>
                    <a:pt x="56" y="0"/>
                    <a:pt x="61" y="10"/>
                  </a:cubicBezTo>
                  <a:cubicBezTo>
                    <a:pt x="65" y="20"/>
                    <a:pt x="68" y="25"/>
                    <a:pt x="68" y="25"/>
                  </a:cubicBezTo>
                  <a:close/>
                </a:path>
              </a:pathLst>
            </a:custGeom>
            <a:solidFill>
              <a:srgbClr val="EF6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63" name="ísḷïḋè">
              <a:extLst>
                <a:ext uri="{FF2B5EF4-FFF2-40B4-BE49-F238E27FC236}">
                  <a16:creationId xmlns:a16="http://schemas.microsoft.com/office/drawing/2014/main" id="{B13194E8-F9D5-44DB-A5B4-1CB8B0629564}"/>
                </a:ext>
              </a:extLst>
            </p:cNvPr>
            <p:cNvSpPr/>
            <p:nvPr/>
          </p:nvSpPr>
          <p:spPr bwMode="auto">
            <a:xfrm>
              <a:off x="6948488" y="3406775"/>
              <a:ext cx="715963" cy="520700"/>
            </a:xfrm>
            <a:custGeom>
              <a:avLst/>
              <a:gdLst>
                <a:gd name="T0" fmla="*/ 189 w 217"/>
                <a:gd name="T1" fmla="*/ 64 h 158"/>
                <a:gd name="T2" fmla="*/ 137 w 217"/>
                <a:gd name="T3" fmla="*/ 139 h 158"/>
                <a:gd name="T4" fmla="*/ 86 w 217"/>
                <a:gd name="T5" fmla="*/ 148 h 158"/>
                <a:gd name="T6" fmla="*/ 51 w 217"/>
                <a:gd name="T7" fmla="*/ 150 h 158"/>
                <a:gd name="T8" fmla="*/ 21 w 217"/>
                <a:gd name="T9" fmla="*/ 139 h 158"/>
                <a:gd name="T10" fmla="*/ 4 w 217"/>
                <a:gd name="T11" fmla="*/ 158 h 158"/>
                <a:gd name="T12" fmla="*/ 4 w 217"/>
                <a:gd name="T13" fmla="*/ 158 h 158"/>
                <a:gd name="T14" fmla="*/ 7 w 217"/>
                <a:gd name="T15" fmla="*/ 142 h 158"/>
                <a:gd name="T16" fmla="*/ 35 w 217"/>
                <a:gd name="T17" fmla="*/ 116 h 158"/>
                <a:gd name="T18" fmla="*/ 79 w 217"/>
                <a:gd name="T19" fmla="*/ 115 h 158"/>
                <a:gd name="T20" fmla="*/ 113 w 217"/>
                <a:gd name="T21" fmla="*/ 106 h 158"/>
                <a:gd name="T22" fmla="*/ 155 w 217"/>
                <a:gd name="T23" fmla="*/ 31 h 158"/>
                <a:gd name="T24" fmla="*/ 179 w 217"/>
                <a:gd name="T25" fmla="*/ 3 h 158"/>
                <a:gd name="T26" fmla="*/ 196 w 217"/>
                <a:gd name="T27" fmla="*/ 3 h 158"/>
                <a:gd name="T28" fmla="*/ 189 w 217"/>
                <a:gd name="T29" fmla="*/ 6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7" h="158">
                  <a:moveTo>
                    <a:pt x="189" y="64"/>
                  </a:moveTo>
                  <a:cubicBezTo>
                    <a:pt x="177" y="84"/>
                    <a:pt x="146" y="133"/>
                    <a:pt x="137" y="139"/>
                  </a:cubicBezTo>
                  <a:cubicBezTo>
                    <a:pt x="130" y="144"/>
                    <a:pt x="101" y="147"/>
                    <a:pt x="86" y="148"/>
                  </a:cubicBezTo>
                  <a:cubicBezTo>
                    <a:pt x="70" y="148"/>
                    <a:pt x="64" y="149"/>
                    <a:pt x="51" y="150"/>
                  </a:cubicBezTo>
                  <a:cubicBezTo>
                    <a:pt x="37" y="152"/>
                    <a:pt x="21" y="139"/>
                    <a:pt x="21" y="139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4" y="158"/>
                    <a:pt x="0" y="151"/>
                    <a:pt x="7" y="142"/>
                  </a:cubicBezTo>
                  <a:cubicBezTo>
                    <a:pt x="13" y="132"/>
                    <a:pt x="24" y="114"/>
                    <a:pt x="35" y="116"/>
                  </a:cubicBezTo>
                  <a:cubicBezTo>
                    <a:pt x="46" y="118"/>
                    <a:pt x="53" y="126"/>
                    <a:pt x="79" y="115"/>
                  </a:cubicBezTo>
                  <a:cubicBezTo>
                    <a:pt x="94" y="109"/>
                    <a:pt x="107" y="107"/>
                    <a:pt x="113" y="106"/>
                  </a:cubicBezTo>
                  <a:cubicBezTo>
                    <a:pt x="113" y="106"/>
                    <a:pt x="139" y="57"/>
                    <a:pt x="155" y="31"/>
                  </a:cubicBezTo>
                  <a:cubicBezTo>
                    <a:pt x="164" y="17"/>
                    <a:pt x="172" y="7"/>
                    <a:pt x="179" y="3"/>
                  </a:cubicBezTo>
                  <a:cubicBezTo>
                    <a:pt x="185" y="0"/>
                    <a:pt x="190" y="0"/>
                    <a:pt x="196" y="3"/>
                  </a:cubicBezTo>
                  <a:cubicBezTo>
                    <a:pt x="217" y="15"/>
                    <a:pt x="202" y="44"/>
                    <a:pt x="189" y="64"/>
                  </a:cubicBezTo>
                  <a:close/>
                </a:path>
              </a:pathLst>
            </a:custGeom>
            <a:solidFill>
              <a:srgbClr val="F4D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64" name="îśḷidè">
              <a:extLst>
                <a:ext uri="{FF2B5EF4-FFF2-40B4-BE49-F238E27FC236}">
                  <a16:creationId xmlns:a16="http://schemas.microsoft.com/office/drawing/2014/main" id="{1E6670AF-F772-42ED-B28E-82C940F37B76}"/>
                </a:ext>
              </a:extLst>
            </p:cNvPr>
            <p:cNvSpPr/>
            <p:nvPr/>
          </p:nvSpPr>
          <p:spPr bwMode="auto">
            <a:xfrm>
              <a:off x="6962775" y="3406775"/>
              <a:ext cx="701675" cy="520700"/>
            </a:xfrm>
            <a:custGeom>
              <a:avLst/>
              <a:gdLst>
                <a:gd name="T0" fmla="*/ 185 w 213"/>
                <a:gd name="T1" fmla="*/ 64 h 158"/>
                <a:gd name="T2" fmla="*/ 133 w 213"/>
                <a:gd name="T3" fmla="*/ 139 h 158"/>
                <a:gd name="T4" fmla="*/ 82 w 213"/>
                <a:gd name="T5" fmla="*/ 148 h 158"/>
                <a:gd name="T6" fmla="*/ 47 w 213"/>
                <a:gd name="T7" fmla="*/ 150 h 158"/>
                <a:gd name="T8" fmla="*/ 17 w 213"/>
                <a:gd name="T9" fmla="*/ 139 h 158"/>
                <a:gd name="T10" fmla="*/ 0 w 213"/>
                <a:gd name="T11" fmla="*/ 158 h 158"/>
                <a:gd name="T12" fmla="*/ 23 w 213"/>
                <a:gd name="T13" fmla="*/ 130 h 158"/>
                <a:gd name="T14" fmla="*/ 55 w 213"/>
                <a:gd name="T15" fmla="*/ 140 h 158"/>
                <a:gd name="T16" fmla="*/ 124 w 213"/>
                <a:gd name="T17" fmla="*/ 129 h 158"/>
                <a:gd name="T18" fmla="*/ 169 w 213"/>
                <a:gd name="T19" fmla="*/ 62 h 158"/>
                <a:gd name="T20" fmla="*/ 175 w 213"/>
                <a:gd name="T21" fmla="*/ 3 h 158"/>
                <a:gd name="T22" fmla="*/ 175 w 213"/>
                <a:gd name="T23" fmla="*/ 3 h 158"/>
                <a:gd name="T24" fmla="*/ 192 w 213"/>
                <a:gd name="T25" fmla="*/ 3 h 158"/>
                <a:gd name="T26" fmla="*/ 185 w 213"/>
                <a:gd name="T27" fmla="*/ 6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3" h="158">
                  <a:moveTo>
                    <a:pt x="185" y="64"/>
                  </a:moveTo>
                  <a:cubicBezTo>
                    <a:pt x="173" y="84"/>
                    <a:pt x="142" y="133"/>
                    <a:pt x="133" y="139"/>
                  </a:cubicBezTo>
                  <a:cubicBezTo>
                    <a:pt x="126" y="144"/>
                    <a:pt x="97" y="147"/>
                    <a:pt x="82" y="148"/>
                  </a:cubicBezTo>
                  <a:cubicBezTo>
                    <a:pt x="66" y="148"/>
                    <a:pt x="60" y="149"/>
                    <a:pt x="47" y="150"/>
                  </a:cubicBezTo>
                  <a:cubicBezTo>
                    <a:pt x="33" y="152"/>
                    <a:pt x="17" y="139"/>
                    <a:pt x="17" y="13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7"/>
                    <a:pt x="14" y="132"/>
                    <a:pt x="23" y="130"/>
                  </a:cubicBezTo>
                  <a:cubicBezTo>
                    <a:pt x="33" y="128"/>
                    <a:pt x="40" y="139"/>
                    <a:pt x="55" y="140"/>
                  </a:cubicBezTo>
                  <a:cubicBezTo>
                    <a:pt x="69" y="140"/>
                    <a:pt x="117" y="132"/>
                    <a:pt x="124" y="129"/>
                  </a:cubicBezTo>
                  <a:cubicBezTo>
                    <a:pt x="131" y="126"/>
                    <a:pt x="141" y="107"/>
                    <a:pt x="169" y="62"/>
                  </a:cubicBezTo>
                  <a:cubicBezTo>
                    <a:pt x="198" y="18"/>
                    <a:pt x="184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81" y="0"/>
                    <a:pt x="186" y="0"/>
                    <a:pt x="192" y="3"/>
                  </a:cubicBezTo>
                  <a:cubicBezTo>
                    <a:pt x="213" y="15"/>
                    <a:pt x="198" y="44"/>
                    <a:pt x="185" y="64"/>
                  </a:cubicBezTo>
                  <a:close/>
                </a:path>
              </a:pathLst>
            </a:custGeom>
            <a:solidFill>
              <a:srgbClr val="F0B8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65" name="iṩľîḍê">
              <a:extLst>
                <a:ext uri="{FF2B5EF4-FFF2-40B4-BE49-F238E27FC236}">
                  <a16:creationId xmlns:a16="http://schemas.microsoft.com/office/drawing/2014/main" id="{7B554D41-4808-44C9-B7F9-04014FAB8CFD}"/>
                </a:ext>
              </a:extLst>
            </p:cNvPr>
            <p:cNvSpPr/>
            <p:nvPr/>
          </p:nvSpPr>
          <p:spPr bwMode="auto">
            <a:xfrm>
              <a:off x="7378700" y="3368675"/>
              <a:ext cx="293688" cy="322263"/>
            </a:xfrm>
            <a:custGeom>
              <a:avLst/>
              <a:gdLst>
                <a:gd name="T0" fmla="*/ 76 w 89"/>
                <a:gd name="T1" fmla="*/ 55 h 98"/>
                <a:gd name="T2" fmla="*/ 54 w 89"/>
                <a:gd name="T3" fmla="*/ 94 h 98"/>
                <a:gd name="T4" fmla="*/ 32 w 89"/>
                <a:gd name="T5" fmla="*/ 92 h 98"/>
                <a:gd name="T6" fmla="*/ 5 w 89"/>
                <a:gd name="T7" fmla="*/ 56 h 98"/>
                <a:gd name="T8" fmla="*/ 36 w 89"/>
                <a:gd name="T9" fmla="*/ 15 h 98"/>
                <a:gd name="T10" fmla="*/ 63 w 89"/>
                <a:gd name="T11" fmla="*/ 3 h 98"/>
                <a:gd name="T12" fmla="*/ 73 w 89"/>
                <a:gd name="T13" fmla="*/ 8 h 98"/>
                <a:gd name="T14" fmla="*/ 76 w 89"/>
                <a:gd name="T15" fmla="*/ 5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98">
                  <a:moveTo>
                    <a:pt x="76" y="55"/>
                  </a:moveTo>
                  <a:cubicBezTo>
                    <a:pt x="69" y="70"/>
                    <a:pt x="54" y="94"/>
                    <a:pt x="54" y="94"/>
                  </a:cubicBezTo>
                  <a:cubicBezTo>
                    <a:pt x="50" y="98"/>
                    <a:pt x="41" y="97"/>
                    <a:pt x="32" y="92"/>
                  </a:cubicBezTo>
                  <a:cubicBezTo>
                    <a:pt x="16" y="85"/>
                    <a:pt x="0" y="68"/>
                    <a:pt x="5" y="56"/>
                  </a:cubicBezTo>
                  <a:cubicBezTo>
                    <a:pt x="5" y="56"/>
                    <a:pt x="26" y="26"/>
                    <a:pt x="36" y="15"/>
                  </a:cubicBezTo>
                  <a:cubicBezTo>
                    <a:pt x="43" y="7"/>
                    <a:pt x="52" y="0"/>
                    <a:pt x="63" y="3"/>
                  </a:cubicBezTo>
                  <a:cubicBezTo>
                    <a:pt x="67" y="4"/>
                    <a:pt x="70" y="6"/>
                    <a:pt x="73" y="8"/>
                  </a:cubicBezTo>
                  <a:cubicBezTo>
                    <a:pt x="89" y="20"/>
                    <a:pt x="82" y="39"/>
                    <a:pt x="76" y="55"/>
                  </a:cubicBezTo>
                  <a:close/>
                </a:path>
              </a:pathLst>
            </a:custGeom>
            <a:solidFill>
              <a:srgbClr val="EF6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566" name="îṣľíḍê">
              <a:extLst>
                <a:ext uri="{FF2B5EF4-FFF2-40B4-BE49-F238E27FC236}">
                  <a16:creationId xmlns:a16="http://schemas.microsoft.com/office/drawing/2014/main" id="{EE6163DB-32D3-4442-BBB7-638FFA9CB047}"/>
                </a:ext>
              </a:extLst>
            </p:cNvPr>
            <p:cNvSpPr/>
            <p:nvPr/>
          </p:nvSpPr>
          <p:spPr bwMode="auto">
            <a:xfrm>
              <a:off x="7572375" y="4913313"/>
              <a:ext cx="174625" cy="125413"/>
            </a:xfrm>
            <a:custGeom>
              <a:avLst/>
              <a:gdLst>
                <a:gd name="T0" fmla="*/ 52 w 53"/>
                <a:gd name="T1" fmla="*/ 6 h 38"/>
                <a:gd name="T2" fmla="*/ 49 w 53"/>
                <a:gd name="T3" fmla="*/ 30 h 38"/>
                <a:gd name="T4" fmla="*/ 5 w 53"/>
                <a:gd name="T5" fmla="*/ 30 h 38"/>
                <a:gd name="T6" fmla="*/ 5 w 53"/>
                <a:gd name="T7" fmla="*/ 30 h 38"/>
                <a:gd name="T8" fmla="*/ 0 w 53"/>
                <a:gd name="T9" fmla="*/ 25 h 38"/>
                <a:gd name="T10" fmla="*/ 0 w 53"/>
                <a:gd name="T11" fmla="*/ 2 h 38"/>
                <a:gd name="T12" fmla="*/ 4 w 53"/>
                <a:gd name="T13" fmla="*/ 0 h 38"/>
                <a:gd name="T14" fmla="*/ 49 w 53"/>
                <a:gd name="T15" fmla="*/ 4 h 38"/>
                <a:gd name="T16" fmla="*/ 52 w 53"/>
                <a:gd name="T17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8">
                  <a:moveTo>
                    <a:pt x="52" y="6"/>
                  </a:moveTo>
                  <a:cubicBezTo>
                    <a:pt x="49" y="30"/>
                    <a:pt x="49" y="30"/>
                    <a:pt x="49" y="30"/>
                  </a:cubicBezTo>
                  <a:cubicBezTo>
                    <a:pt x="44" y="38"/>
                    <a:pt x="16" y="37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" y="29"/>
                    <a:pt x="1" y="27"/>
                    <a:pt x="0" y="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1" y="3"/>
                    <a:pt x="31" y="8"/>
                    <a:pt x="49" y="4"/>
                  </a:cubicBezTo>
                  <a:cubicBezTo>
                    <a:pt x="51" y="3"/>
                    <a:pt x="53" y="4"/>
                    <a:pt x="52" y="6"/>
                  </a:cubicBezTo>
                  <a:close/>
                </a:path>
              </a:pathLst>
            </a:custGeom>
            <a:solidFill>
              <a:srgbClr val="059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67" name="ïṥḷidè">
              <a:extLst>
                <a:ext uri="{FF2B5EF4-FFF2-40B4-BE49-F238E27FC236}">
                  <a16:creationId xmlns:a16="http://schemas.microsoft.com/office/drawing/2014/main" id="{2135F8D0-EE7F-414B-96D2-FF1E04E21B36}"/>
                </a:ext>
              </a:extLst>
            </p:cNvPr>
            <p:cNvSpPr/>
            <p:nvPr/>
          </p:nvSpPr>
          <p:spPr bwMode="auto">
            <a:xfrm>
              <a:off x="7572375" y="4919663"/>
              <a:ext cx="174625" cy="119063"/>
            </a:xfrm>
            <a:custGeom>
              <a:avLst/>
              <a:gdLst>
                <a:gd name="T0" fmla="*/ 52 w 53"/>
                <a:gd name="T1" fmla="*/ 4 h 36"/>
                <a:gd name="T2" fmla="*/ 49 w 53"/>
                <a:gd name="T3" fmla="*/ 28 h 36"/>
                <a:gd name="T4" fmla="*/ 5 w 53"/>
                <a:gd name="T5" fmla="*/ 28 h 36"/>
                <a:gd name="T6" fmla="*/ 34 w 53"/>
                <a:gd name="T7" fmla="*/ 25 h 36"/>
                <a:gd name="T8" fmla="*/ 9 w 53"/>
                <a:gd name="T9" fmla="*/ 7 h 36"/>
                <a:gd name="T10" fmla="*/ 5 w 53"/>
                <a:gd name="T11" fmla="*/ 3 h 36"/>
                <a:gd name="T12" fmla="*/ 39 w 53"/>
                <a:gd name="T13" fmla="*/ 8 h 36"/>
                <a:gd name="T14" fmla="*/ 49 w 53"/>
                <a:gd name="T15" fmla="*/ 2 h 36"/>
                <a:gd name="T16" fmla="*/ 52 w 53"/>
                <a:gd name="T1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6">
                  <a:moveTo>
                    <a:pt x="52" y="4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44" y="36"/>
                    <a:pt x="16" y="35"/>
                    <a:pt x="5" y="28"/>
                  </a:cubicBezTo>
                  <a:cubicBezTo>
                    <a:pt x="13" y="31"/>
                    <a:pt x="30" y="29"/>
                    <a:pt x="34" y="25"/>
                  </a:cubicBezTo>
                  <a:cubicBezTo>
                    <a:pt x="37" y="20"/>
                    <a:pt x="17" y="13"/>
                    <a:pt x="9" y="7"/>
                  </a:cubicBezTo>
                  <a:cubicBezTo>
                    <a:pt x="0" y="2"/>
                    <a:pt x="1" y="0"/>
                    <a:pt x="5" y="3"/>
                  </a:cubicBezTo>
                  <a:cubicBezTo>
                    <a:pt x="9" y="5"/>
                    <a:pt x="27" y="10"/>
                    <a:pt x="39" y="8"/>
                  </a:cubicBezTo>
                  <a:cubicBezTo>
                    <a:pt x="52" y="6"/>
                    <a:pt x="51" y="2"/>
                    <a:pt x="49" y="2"/>
                  </a:cubicBezTo>
                  <a:cubicBezTo>
                    <a:pt x="51" y="1"/>
                    <a:pt x="53" y="2"/>
                    <a:pt x="52" y="4"/>
                  </a:cubicBezTo>
                  <a:close/>
                </a:path>
              </a:pathLst>
            </a:custGeom>
            <a:solidFill>
              <a:srgbClr val="008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68" name="î$1iḑê">
              <a:extLst>
                <a:ext uri="{FF2B5EF4-FFF2-40B4-BE49-F238E27FC236}">
                  <a16:creationId xmlns:a16="http://schemas.microsoft.com/office/drawing/2014/main" id="{BFFF88DB-E9D9-4537-AE45-A8642065EA4E}"/>
                </a:ext>
              </a:extLst>
            </p:cNvPr>
            <p:cNvSpPr/>
            <p:nvPr/>
          </p:nvSpPr>
          <p:spPr bwMode="auto">
            <a:xfrm>
              <a:off x="8094663" y="4725988"/>
              <a:ext cx="184150" cy="174625"/>
            </a:xfrm>
            <a:custGeom>
              <a:avLst/>
              <a:gdLst>
                <a:gd name="T0" fmla="*/ 1 w 56"/>
                <a:gd name="T1" fmla="*/ 28 h 53"/>
                <a:gd name="T2" fmla="*/ 14 w 56"/>
                <a:gd name="T3" fmla="*/ 48 h 53"/>
                <a:gd name="T4" fmla="*/ 54 w 56"/>
                <a:gd name="T5" fmla="*/ 29 h 53"/>
                <a:gd name="T6" fmla="*/ 54 w 56"/>
                <a:gd name="T7" fmla="*/ 29 h 53"/>
                <a:gd name="T8" fmla="*/ 56 w 56"/>
                <a:gd name="T9" fmla="*/ 23 h 53"/>
                <a:gd name="T10" fmla="*/ 46 w 56"/>
                <a:gd name="T11" fmla="*/ 2 h 53"/>
                <a:gd name="T12" fmla="*/ 42 w 56"/>
                <a:gd name="T13" fmla="*/ 1 h 53"/>
                <a:gd name="T14" fmla="*/ 2 w 56"/>
                <a:gd name="T15" fmla="*/ 24 h 53"/>
                <a:gd name="T16" fmla="*/ 1 w 56"/>
                <a:gd name="T17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3">
                  <a:moveTo>
                    <a:pt x="1" y="2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22" y="53"/>
                    <a:pt x="46" y="40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7"/>
                    <a:pt x="56" y="25"/>
                    <a:pt x="56" y="23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3" y="0"/>
                    <a:pt x="42" y="1"/>
                  </a:cubicBezTo>
                  <a:cubicBezTo>
                    <a:pt x="36" y="7"/>
                    <a:pt x="21" y="21"/>
                    <a:pt x="2" y="24"/>
                  </a:cubicBezTo>
                  <a:cubicBezTo>
                    <a:pt x="1" y="25"/>
                    <a:pt x="0" y="27"/>
                    <a:pt x="1" y="28"/>
                  </a:cubicBezTo>
                </a:path>
              </a:pathLst>
            </a:custGeom>
            <a:solidFill>
              <a:srgbClr val="059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69" name="íSľiḍè">
              <a:extLst>
                <a:ext uri="{FF2B5EF4-FFF2-40B4-BE49-F238E27FC236}">
                  <a16:creationId xmlns:a16="http://schemas.microsoft.com/office/drawing/2014/main" id="{B4282059-736A-4BCE-88E4-4996300BD39F}"/>
                </a:ext>
              </a:extLst>
            </p:cNvPr>
            <p:cNvSpPr/>
            <p:nvPr/>
          </p:nvSpPr>
          <p:spPr bwMode="auto">
            <a:xfrm>
              <a:off x="8094663" y="4732338"/>
              <a:ext cx="177800" cy="168275"/>
            </a:xfrm>
            <a:custGeom>
              <a:avLst/>
              <a:gdLst>
                <a:gd name="T0" fmla="*/ 1 w 54"/>
                <a:gd name="T1" fmla="*/ 26 h 51"/>
                <a:gd name="T2" fmla="*/ 14 w 54"/>
                <a:gd name="T3" fmla="*/ 46 h 51"/>
                <a:gd name="T4" fmla="*/ 54 w 54"/>
                <a:gd name="T5" fmla="*/ 27 h 51"/>
                <a:gd name="T6" fmla="*/ 26 w 54"/>
                <a:gd name="T7" fmla="*/ 36 h 51"/>
                <a:gd name="T8" fmla="*/ 41 w 54"/>
                <a:gd name="T9" fmla="*/ 10 h 51"/>
                <a:gd name="T10" fmla="*/ 43 w 54"/>
                <a:gd name="T11" fmla="*/ 4 h 51"/>
                <a:gd name="T12" fmla="*/ 14 w 54"/>
                <a:gd name="T13" fmla="*/ 24 h 51"/>
                <a:gd name="T14" fmla="*/ 2 w 54"/>
                <a:gd name="T15" fmla="*/ 22 h 51"/>
                <a:gd name="T16" fmla="*/ 1 w 54"/>
                <a:gd name="T17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1">
                  <a:moveTo>
                    <a:pt x="1" y="2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22" y="51"/>
                    <a:pt x="46" y="38"/>
                    <a:pt x="54" y="27"/>
                  </a:cubicBezTo>
                  <a:cubicBezTo>
                    <a:pt x="48" y="33"/>
                    <a:pt x="32" y="39"/>
                    <a:pt x="26" y="36"/>
                  </a:cubicBezTo>
                  <a:cubicBezTo>
                    <a:pt x="21" y="33"/>
                    <a:pt x="36" y="19"/>
                    <a:pt x="41" y="10"/>
                  </a:cubicBezTo>
                  <a:cubicBezTo>
                    <a:pt x="47" y="1"/>
                    <a:pt x="45" y="0"/>
                    <a:pt x="43" y="4"/>
                  </a:cubicBezTo>
                  <a:cubicBezTo>
                    <a:pt x="40" y="8"/>
                    <a:pt x="26" y="20"/>
                    <a:pt x="14" y="24"/>
                  </a:cubicBezTo>
                  <a:cubicBezTo>
                    <a:pt x="2" y="27"/>
                    <a:pt x="1" y="24"/>
                    <a:pt x="2" y="22"/>
                  </a:cubicBezTo>
                  <a:cubicBezTo>
                    <a:pt x="1" y="23"/>
                    <a:pt x="0" y="25"/>
                    <a:pt x="1" y="26"/>
                  </a:cubicBezTo>
                </a:path>
              </a:pathLst>
            </a:custGeom>
            <a:solidFill>
              <a:srgbClr val="008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0" name="íşlîḑé">
              <a:extLst>
                <a:ext uri="{FF2B5EF4-FFF2-40B4-BE49-F238E27FC236}">
                  <a16:creationId xmlns:a16="http://schemas.microsoft.com/office/drawing/2014/main" id="{BE38A0DF-D562-4BC9-82DF-E281A77A324C}"/>
                </a:ext>
              </a:extLst>
            </p:cNvPr>
            <p:cNvSpPr/>
            <p:nvPr/>
          </p:nvSpPr>
          <p:spPr bwMode="auto">
            <a:xfrm>
              <a:off x="7483475" y="3378200"/>
              <a:ext cx="188913" cy="312738"/>
            </a:xfrm>
            <a:custGeom>
              <a:avLst/>
              <a:gdLst>
                <a:gd name="T0" fmla="*/ 44 w 57"/>
                <a:gd name="T1" fmla="*/ 52 h 95"/>
                <a:gd name="T2" fmla="*/ 22 w 57"/>
                <a:gd name="T3" fmla="*/ 91 h 95"/>
                <a:gd name="T4" fmla="*/ 0 w 57"/>
                <a:gd name="T5" fmla="*/ 89 h 95"/>
                <a:gd name="T6" fmla="*/ 31 w 57"/>
                <a:gd name="T7" fmla="*/ 38 h 95"/>
                <a:gd name="T8" fmla="*/ 31 w 57"/>
                <a:gd name="T9" fmla="*/ 0 h 95"/>
                <a:gd name="T10" fmla="*/ 41 w 57"/>
                <a:gd name="T11" fmla="*/ 5 h 95"/>
                <a:gd name="T12" fmla="*/ 44 w 57"/>
                <a:gd name="T13" fmla="*/ 5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95">
                  <a:moveTo>
                    <a:pt x="44" y="52"/>
                  </a:moveTo>
                  <a:cubicBezTo>
                    <a:pt x="37" y="67"/>
                    <a:pt x="22" y="91"/>
                    <a:pt x="22" y="91"/>
                  </a:cubicBezTo>
                  <a:cubicBezTo>
                    <a:pt x="18" y="95"/>
                    <a:pt x="9" y="94"/>
                    <a:pt x="0" y="89"/>
                  </a:cubicBezTo>
                  <a:cubicBezTo>
                    <a:pt x="3" y="85"/>
                    <a:pt x="21" y="58"/>
                    <a:pt x="31" y="38"/>
                  </a:cubicBezTo>
                  <a:cubicBezTo>
                    <a:pt x="43" y="16"/>
                    <a:pt x="39" y="4"/>
                    <a:pt x="31" y="0"/>
                  </a:cubicBezTo>
                  <a:cubicBezTo>
                    <a:pt x="35" y="1"/>
                    <a:pt x="38" y="3"/>
                    <a:pt x="41" y="5"/>
                  </a:cubicBezTo>
                  <a:cubicBezTo>
                    <a:pt x="57" y="17"/>
                    <a:pt x="50" y="36"/>
                    <a:pt x="44" y="52"/>
                  </a:cubicBezTo>
                  <a:close/>
                </a:path>
              </a:pathLst>
            </a:custGeom>
            <a:solidFill>
              <a:srgbClr val="DB5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571" name="îṧlîḍe">
              <a:extLst>
                <a:ext uri="{FF2B5EF4-FFF2-40B4-BE49-F238E27FC236}">
                  <a16:creationId xmlns:a16="http://schemas.microsoft.com/office/drawing/2014/main" id="{AFB67217-17FB-498D-B31D-B03DE614B48B}"/>
                </a:ext>
              </a:extLst>
            </p:cNvPr>
            <p:cNvSpPr/>
            <p:nvPr/>
          </p:nvSpPr>
          <p:spPr bwMode="auto">
            <a:xfrm>
              <a:off x="7639050" y="3189288"/>
              <a:ext cx="223838" cy="125413"/>
            </a:xfrm>
            <a:custGeom>
              <a:avLst/>
              <a:gdLst>
                <a:gd name="T0" fmla="*/ 68 w 68"/>
                <a:gd name="T1" fmla="*/ 15 h 38"/>
                <a:gd name="T2" fmla="*/ 31 w 68"/>
                <a:gd name="T3" fmla="*/ 34 h 38"/>
                <a:gd name="T4" fmla="*/ 0 w 68"/>
                <a:gd name="T5" fmla="*/ 38 h 38"/>
                <a:gd name="T6" fmla="*/ 13 w 68"/>
                <a:gd name="T7" fmla="*/ 16 h 38"/>
                <a:gd name="T8" fmla="*/ 39 w 68"/>
                <a:gd name="T9" fmla="*/ 0 h 38"/>
                <a:gd name="T10" fmla="*/ 32 w 68"/>
                <a:gd name="T11" fmla="*/ 23 h 38"/>
                <a:gd name="T12" fmla="*/ 68 w 68"/>
                <a:gd name="T13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38">
                  <a:moveTo>
                    <a:pt x="68" y="15"/>
                  </a:moveTo>
                  <a:cubicBezTo>
                    <a:pt x="67" y="16"/>
                    <a:pt x="57" y="29"/>
                    <a:pt x="31" y="34"/>
                  </a:cubicBezTo>
                  <a:cubicBezTo>
                    <a:pt x="21" y="35"/>
                    <a:pt x="14" y="34"/>
                    <a:pt x="0" y="38"/>
                  </a:cubicBezTo>
                  <a:cubicBezTo>
                    <a:pt x="0" y="38"/>
                    <a:pt x="1" y="27"/>
                    <a:pt x="13" y="16"/>
                  </a:cubicBezTo>
                  <a:cubicBezTo>
                    <a:pt x="19" y="10"/>
                    <a:pt x="31" y="4"/>
                    <a:pt x="39" y="0"/>
                  </a:cubicBezTo>
                  <a:cubicBezTo>
                    <a:pt x="30" y="7"/>
                    <a:pt x="30" y="19"/>
                    <a:pt x="32" y="23"/>
                  </a:cubicBezTo>
                  <a:cubicBezTo>
                    <a:pt x="35" y="26"/>
                    <a:pt x="59" y="25"/>
                    <a:pt x="68" y="15"/>
                  </a:cubicBezTo>
                  <a:close/>
                </a:path>
              </a:pathLst>
            </a:custGeom>
            <a:solidFill>
              <a:srgbClr val="DB5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2" name="íšļiďé">
              <a:extLst>
                <a:ext uri="{FF2B5EF4-FFF2-40B4-BE49-F238E27FC236}">
                  <a16:creationId xmlns:a16="http://schemas.microsoft.com/office/drawing/2014/main" id="{8017D61E-7F05-48E1-BD3E-4A03939309BF}"/>
                </a:ext>
              </a:extLst>
            </p:cNvPr>
            <p:cNvSpPr/>
            <p:nvPr/>
          </p:nvSpPr>
          <p:spPr bwMode="auto">
            <a:xfrm>
              <a:off x="7458075" y="5054600"/>
              <a:ext cx="88900" cy="63500"/>
            </a:xfrm>
            <a:custGeom>
              <a:avLst/>
              <a:gdLst>
                <a:gd name="T0" fmla="*/ 27 w 27"/>
                <a:gd name="T1" fmla="*/ 5 h 19"/>
                <a:gd name="T2" fmla="*/ 0 w 27"/>
                <a:gd name="T3" fmla="*/ 17 h 19"/>
                <a:gd name="T4" fmla="*/ 3 w 27"/>
                <a:gd name="T5" fmla="*/ 17 h 19"/>
                <a:gd name="T6" fmla="*/ 27 w 27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9">
                  <a:moveTo>
                    <a:pt x="27" y="5"/>
                  </a:moveTo>
                  <a:cubicBezTo>
                    <a:pt x="27" y="5"/>
                    <a:pt x="11" y="0"/>
                    <a:pt x="0" y="17"/>
                  </a:cubicBezTo>
                  <a:cubicBezTo>
                    <a:pt x="0" y="17"/>
                    <a:pt x="1" y="19"/>
                    <a:pt x="3" y="17"/>
                  </a:cubicBezTo>
                  <a:cubicBezTo>
                    <a:pt x="9" y="13"/>
                    <a:pt x="16" y="8"/>
                    <a:pt x="27" y="5"/>
                  </a:cubicBezTo>
                  <a:close/>
                </a:path>
              </a:pathLst>
            </a:custGeom>
            <a:solidFill>
              <a:srgbClr val="079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3" name="îṣlîḍê">
              <a:extLst>
                <a:ext uri="{FF2B5EF4-FFF2-40B4-BE49-F238E27FC236}">
                  <a16:creationId xmlns:a16="http://schemas.microsoft.com/office/drawing/2014/main" id="{406A6023-476A-4459-A78A-ED0F2A21E222}"/>
                </a:ext>
              </a:extLst>
            </p:cNvPr>
            <p:cNvSpPr/>
            <p:nvPr/>
          </p:nvSpPr>
          <p:spPr bwMode="auto">
            <a:xfrm>
              <a:off x="7507288" y="5065713"/>
              <a:ext cx="49213" cy="58738"/>
            </a:xfrm>
            <a:custGeom>
              <a:avLst/>
              <a:gdLst>
                <a:gd name="T0" fmla="*/ 15 w 15"/>
                <a:gd name="T1" fmla="*/ 1 h 18"/>
                <a:gd name="T2" fmla="*/ 0 w 15"/>
                <a:gd name="T3" fmla="*/ 15 h 18"/>
                <a:gd name="T4" fmla="*/ 3 w 15"/>
                <a:gd name="T5" fmla="*/ 15 h 18"/>
                <a:gd name="T6" fmla="*/ 15 w 15"/>
                <a:gd name="T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8">
                  <a:moveTo>
                    <a:pt x="15" y="1"/>
                  </a:moveTo>
                  <a:cubicBezTo>
                    <a:pt x="15" y="1"/>
                    <a:pt x="3" y="0"/>
                    <a:pt x="0" y="15"/>
                  </a:cubicBezTo>
                  <a:cubicBezTo>
                    <a:pt x="0" y="15"/>
                    <a:pt x="1" y="18"/>
                    <a:pt x="3" y="15"/>
                  </a:cubicBezTo>
                  <a:cubicBezTo>
                    <a:pt x="6" y="8"/>
                    <a:pt x="10" y="4"/>
                    <a:pt x="15" y="1"/>
                  </a:cubicBezTo>
                  <a:close/>
                </a:path>
              </a:pathLst>
            </a:custGeom>
            <a:solidFill>
              <a:srgbClr val="079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4" name="íšḻíḍè">
              <a:extLst>
                <a:ext uri="{FF2B5EF4-FFF2-40B4-BE49-F238E27FC236}">
                  <a16:creationId xmlns:a16="http://schemas.microsoft.com/office/drawing/2014/main" id="{86033230-44BE-4DD3-A7A3-89E4BCD6844D}"/>
                </a:ext>
              </a:extLst>
            </p:cNvPr>
            <p:cNvSpPr/>
            <p:nvPr/>
          </p:nvSpPr>
          <p:spPr bwMode="auto">
            <a:xfrm>
              <a:off x="7546975" y="5045075"/>
              <a:ext cx="25400" cy="66675"/>
            </a:xfrm>
            <a:custGeom>
              <a:avLst/>
              <a:gdLst>
                <a:gd name="T0" fmla="*/ 2 w 8"/>
                <a:gd name="T1" fmla="*/ 19 h 20"/>
                <a:gd name="T2" fmla="*/ 3 w 8"/>
                <a:gd name="T3" fmla="*/ 5 h 20"/>
                <a:gd name="T4" fmla="*/ 8 w 8"/>
                <a:gd name="T5" fmla="*/ 1 h 20"/>
                <a:gd name="T6" fmla="*/ 4 w 8"/>
                <a:gd name="T7" fmla="*/ 18 h 20"/>
                <a:gd name="T8" fmla="*/ 2 w 8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0">
                  <a:moveTo>
                    <a:pt x="2" y="19"/>
                  </a:moveTo>
                  <a:cubicBezTo>
                    <a:pt x="2" y="19"/>
                    <a:pt x="0" y="9"/>
                    <a:pt x="3" y="5"/>
                  </a:cubicBezTo>
                  <a:cubicBezTo>
                    <a:pt x="6" y="0"/>
                    <a:pt x="8" y="1"/>
                    <a:pt x="8" y="1"/>
                  </a:cubicBezTo>
                  <a:cubicBezTo>
                    <a:pt x="8" y="1"/>
                    <a:pt x="4" y="10"/>
                    <a:pt x="4" y="18"/>
                  </a:cubicBezTo>
                  <a:cubicBezTo>
                    <a:pt x="4" y="20"/>
                    <a:pt x="2" y="20"/>
                    <a:pt x="2" y="19"/>
                  </a:cubicBezTo>
                  <a:close/>
                </a:path>
              </a:pathLst>
            </a:custGeom>
            <a:solidFill>
              <a:srgbClr val="079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5" name="îṣ1idé">
              <a:extLst>
                <a:ext uri="{FF2B5EF4-FFF2-40B4-BE49-F238E27FC236}">
                  <a16:creationId xmlns:a16="http://schemas.microsoft.com/office/drawing/2014/main" id="{1EE5FBB8-91E1-4571-A0F7-3CFA51C87137}"/>
                </a:ext>
              </a:extLst>
            </p:cNvPr>
            <p:cNvSpPr/>
            <p:nvPr/>
          </p:nvSpPr>
          <p:spPr bwMode="auto">
            <a:xfrm>
              <a:off x="8196263" y="5059363"/>
              <a:ext cx="33338" cy="46038"/>
            </a:xfrm>
            <a:custGeom>
              <a:avLst/>
              <a:gdLst>
                <a:gd name="T0" fmla="*/ 3 w 10"/>
                <a:gd name="T1" fmla="*/ 0 h 14"/>
                <a:gd name="T2" fmla="*/ 1 w 10"/>
                <a:gd name="T3" fmla="*/ 3 h 14"/>
                <a:gd name="T4" fmla="*/ 6 w 10"/>
                <a:gd name="T5" fmla="*/ 13 h 14"/>
                <a:gd name="T6" fmla="*/ 7 w 10"/>
                <a:gd name="T7" fmla="*/ 10 h 14"/>
                <a:gd name="T8" fmla="*/ 3 w 1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3" y="0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10"/>
                    <a:pt x="6" y="13"/>
                  </a:cubicBezTo>
                  <a:cubicBezTo>
                    <a:pt x="8" y="14"/>
                    <a:pt x="10" y="14"/>
                    <a:pt x="7" y="10"/>
                  </a:cubicBezTo>
                  <a:cubicBezTo>
                    <a:pt x="3" y="6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79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6" name="îśḻïḍe">
              <a:extLst>
                <a:ext uri="{FF2B5EF4-FFF2-40B4-BE49-F238E27FC236}">
                  <a16:creationId xmlns:a16="http://schemas.microsoft.com/office/drawing/2014/main" id="{16BA7C22-5BC1-4CC5-BE8D-FFB0A2D3D0BE}"/>
                </a:ext>
              </a:extLst>
            </p:cNvPr>
            <p:cNvSpPr/>
            <p:nvPr/>
          </p:nvSpPr>
          <p:spPr bwMode="auto">
            <a:xfrm>
              <a:off x="8199438" y="5011738"/>
              <a:ext cx="33338" cy="50800"/>
            </a:xfrm>
            <a:custGeom>
              <a:avLst/>
              <a:gdLst>
                <a:gd name="T0" fmla="*/ 2 w 10"/>
                <a:gd name="T1" fmla="*/ 0 h 15"/>
                <a:gd name="T2" fmla="*/ 0 w 10"/>
                <a:gd name="T3" fmla="*/ 3 h 15"/>
                <a:gd name="T4" fmla="*/ 7 w 10"/>
                <a:gd name="T5" fmla="*/ 14 h 15"/>
                <a:gd name="T6" fmla="*/ 7 w 10"/>
                <a:gd name="T7" fmla="*/ 10 h 15"/>
                <a:gd name="T8" fmla="*/ 2 w 1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">
                  <a:moveTo>
                    <a:pt x="2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3" y="12"/>
                    <a:pt x="7" y="14"/>
                  </a:cubicBezTo>
                  <a:cubicBezTo>
                    <a:pt x="10" y="15"/>
                    <a:pt x="8" y="11"/>
                    <a:pt x="7" y="10"/>
                  </a:cubicBezTo>
                  <a:cubicBezTo>
                    <a:pt x="5" y="8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79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7" name="işḷïďé">
              <a:extLst>
                <a:ext uri="{FF2B5EF4-FFF2-40B4-BE49-F238E27FC236}">
                  <a16:creationId xmlns:a16="http://schemas.microsoft.com/office/drawing/2014/main" id="{A92B51A7-B75E-40AE-8155-04BF9002EC7E}"/>
                </a:ext>
              </a:extLst>
            </p:cNvPr>
            <p:cNvSpPr/>
            <p:nvPr/>
          </p:nvSpPr>
          <p:spPr bwMode="auto">
            <a:xfrm>
              <a:off x="8196263" y="4965700"/>
              <a:ext cx="39688" cy="30163"/>
            </a:xfrm>
            <a:custGeom>
              <a:avLst/>
              <a:gdLst>
                <a:gd name="T0" fmla="*/ 2 w 12"/>
                <a:gd name="T1" fmla="*/ 0 h 9"/>
                <a:gd name="T2" fmla="*/ 0 w 12"/>
                <a:gd name="T3" fmla="*/ 2 h 9"/>
                <a:gd name="T4" fmla="*/ 9 w 12"/>
                <a:gd name="T5" fmla="*/ 9 h 9"/>
                <a:gd name="T6" fmla="*/ 9 w 12"/>
                <a:gd name="T7" fmla="*/ 6 h 9"/>
                <a:gd name="T8" fmla="*/ 2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7" y="9"/>
                    <a:pt x="9" y="9"/>
                  </a:cubicBezTo>
                  <a:cubicBezTo>
                    <a:pt x="12" y="9"/>
                    <a:pt x="12" y="8"/>
                    <a:pt x="9" y="6"/>
                  </a:cubicBezTo>
                  <a:cubicBezTo>
                    <a:pt x="7" y="4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79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8" name="íś1îḍê">
              <a:extLst>
                <a:ext uri="{FF2B5EF4-FFF2-40B4-BE49-F238E27FC236}">
                  <a16:creationId xmlns:a16="http://schemas.microsoft.com/office/drawing/2014/main" id="{4969E43F-BC67-49EA-A8BF-BDD30629ABCF}"/>
                </a:ext>
              </a:extLst>
            </p:cNvPr>
            <p:cNvSpPr/>
            <p:nvPr/>
          </p:nvSpPr>
          <p:spPr bwMode="auto">
            <a:xfrm>
              <a:off x="8153400" y="4887913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7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9" name="iṧľiḋé">
              <a:extLst>
                <a:ext uri="{FF2B5EF4-FFF2-40B4-BE49-F238E27FC236}">
                  <a16:creationId xmlns:a16="http://schemas.microsoft.com/office/drawing/2014/main" id="{2D85BDC6-8D4E-447E-849B-9F5ED0C4FD08}"/>
                </a:ext>
              </a:extLst>
            </p:cNvPr>
            <p:cNvSpPr/>
            <p:nvPr/>
          </p:nvSpPr>
          <p:spPr bwMode="auto">
            <a:xfrm>
              <a:off x="8153400" y="4887913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4143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0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1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 p14:presetBounceEnd="8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8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9" dur="5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8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3" dur="5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7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8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1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3" fill="hold" nodeType="withEffect" p14:presetBounceEnd="8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80000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9" dur="5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 p14:presetBounceEnd="8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80000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1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9" grpId="0" animBg="1"/>
          <p:bldP spid="5" grpId="0" animBg="1"/>
          <p:bldP spid="238" grpId="0" animBg="1"/>
          <p:bldP spid="244" grpId="0"/>
          <p:bldP spid="245" grpId="0"/>
          <p:bldP spid="246" grpId="0" animBg="1"/>
          <p:bldP spid="247" grpId="0"/>
          <p:bldP spid="248" grpId="0"/>
          <p:bldP spid="249" grpId="0"/>
          <p:bldP spid="250" grpId="0"/>
          <p:bldP spid="25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3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9" grpId="0" animBg="1"/>
          <p:bldP spid="5" grpId="0" animBg="1"/>
          <p:bldP spid="238" grpId="0" animBg="1"/>
          <p:bldP spid="244" grpId="0"/>
          <p:bldP spid="245" grpId="0"/>
          <p:bldP spid="246" grpId="0" animBg="1"/>
          <p:bldP spid="247" grpId="0"/>
          <p:bldP spid="248" grpId="0"/>
          <p:bldP spid="249" grpId="0"/>
          <p:bldP spid="250" grpId="0"/>
          <p:bldP spid="25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4" name="Circle"/>
          <p:cNvSpPr/>
          <p:nvPr/>
        </p:nvSpPr>
        <p:spPr>
          <a:xfrm>
            <a:off x="9186368" y="1440722"/>
            <a:ext cx="1809089" cy="1809089"/>
          </a:xfrm>
          <a:prstGeom prst="ellipse">
            <a:avLst/>
          </a:prstGeom>
          <a:gradFill>
            <a:gsLst>
              <a:gs pos="0">
                <a:srgbClr val="FF2841">
                  <a:alpha val="15897"/>
                </a:srgbClr>
              </a:gs>
              <a:gs pos="100000">
                <a:srgbClr val="5C33E6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35" name="Circle"/>
          <p:cNvSpPr/>
          <p:nvPr/>
        </p:nvSpPr>
        <p:spPr>
          <a:xfrm>
            <a:off x="10602290" y="722577"/>
            <a:ext cx="633934" cy="633934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  <p:sp>
        <p:nvSpPr>
          <p:cNvPr id="313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3047037" y="759089"/>
            <a:ext cx="32380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smtClean="0"/>
              <a:pPr/>
              <a:t>4</a:t>
            </a:fld>
            <a:endParaRPr dirty="0"/>
          </a:p>
        </p:txBody>
      </p:sp>
      <p:sp>
        <p:nvSpPr>
          <p:cNvPr id="3137" name="Rounded Rectangle"/>
          <p:cNvSpPr/>
          <p:nvPr/>
        </p:nvSpPr>
        <p:spPr>
          <a:xfrm>
            <a:off x="1269173" y="1841500"/>
            <a:ext cx="2222501" cy="3175000"/>
          </a:xfrm>
          <a:prstGeom prst="roundRect">
            <a:avLst>
              <a:gd name="adj" fmla="val 2857"/>
            </a:avLst>
          </a:prstGeom>
          <a:gradFill>
            <a:gsLst>
              <a:gs pos="0">
                <a:srgbClr val="5C33E6"/>
              </a:gs>
              <a:gs pos="100000">
                <a:srgbClr val="8B3AE5"/>
              </a:gs>
            </a:gsLst>
            <a:lin ang="3000000"/>
          </a:gradFill>
          <a:ln w="12700">
            <a:miter lim="400000"/>
          </a:ln>
          <a:effectLst>
            <a:outerShdw blurRad="190500" dist="63500" dir="5400000" rotWithShape="0">
              <a:srgbClr val="000000">
                <a:alpha val="20000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39" name="2,5m…"/>
          <p:cNvSpPr txBox="1"/>
          <p:nvPr/>
        </p:nvSpPr>
        <p:spPr>
          <a:xfrm>
            <a:off x="1910968" y="4259263"/>
            <a:ext cx="944169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2,5m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Social Follower</a:t>
            </a:r>
          </a:p>
        </p:txBody>
      </p:sp>
      <p:sp>
        <p:nvSpPr>
          <p:cNvPr id="3140" name="Rounded Rectangle"/>
          <p:cNvSpPr/>
          <p:nvPr/>
        </p:nvSpPr>
        <p:spPr>
          <a:xfrm>
            <a:off x="3873500" y="1841500"/>
            <a:ext cx="2222500" cy="3175000"/>
          </a:xfrm>
          <a:prstGeom prst="roundRect">
            <a:avLst>
              <a:gd name="adj" fmla="val 2857"/>
            </a:avLst>
          </a:prstGeom>
          <a:gradFill>
            <a:gsLst>
              <a:gs pos="0">
                <a:srgbClr val="AB1942"/>
              </a:gs>
              <a:gs pos="100000">
                <a:srgbClr val="8B3AE5"/>
              </a:gs>
            </a:gsLst>
            <a:lin ang="3000000"/>
          </a:gradFill>
          <a:ln w="12700">
            <a:miter lim="400000"/>
          </a:ln>
          <a:effectLst>
            <a:outerShdw blurRad="190500" dist="63500" dir="5400000" rotWithShape="0">
              <a:srgbClr val="000000">
                <a:alpha val="20000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E9178C7E-9AC9-4B6A-A24D-29924FB4AE21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D8D910A3-E6D4-47EA-A72E-4C3E561DE3C3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/>
      </p:pic>
      <p:sp>
        <p:nvSpPr>
          <p:cNvPr id="3142" name="6,5m…"/>
          <p:cNvSpPr txBox="1"/>
          <p:nvPr/>
        </p:nvSpPr>
        <p:spPr>
          <a:xfrm>
            <a:off x="4515294" y="4259263"/>
            <a:ext cx="944169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6,5m</a:t>
            </a:r>
          </a:p>
          <a:p>
            <a:pPr>
              <a:lnSpc>
                <a:spcPct val="150000"/>
              </a:lnSpc>
              <a:defRPr sz="2000" b="0">
                <a:solidFill>
                  <a:srgbClr val="C8CBD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Social Follower</a:t>
            </a:r>
          </a:p>
        </p:txBody>
      </p:sp>
      <p:sp>
        <p:nvSpPr>
          <p:cNvPr id="16" name="Get Promo">
            <a:extLst>
              <a:ext uri="{FF2B5EF4-FFF2-40B4-BE49-F238E27FC236}">
                <a16:creationId xmlns:a16="http://schemas.microsoft.com/office/drawing/2014/main" id="{3F7B03EE-AE14-4D94-A7C9-1A9D92DE576C}"/>
              </a:ext>
            </a:extLst>
          </p:cNvPr>
          <p:cNvSpPr txBox="1"/>
          <p:nvPr/>
        </p:nvSpPr>
        <p:spPr>
          <a:xfrm>
            <a:off x="7349220" y="2414715"/>
            <a:ext cx="2702215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>
              <a:defRPr sz="70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sz="4800" dirty="0"/>
              <a:t>Get Promo</a:t>
            </a:r>
          </a:p>
        </p:txBody>
      </p:sp>
      <p:sp>
        <p:nvSpPr>
          <p:cNvPr id="17" name="Distinctively develop e-markets without focused…">
            <a:extLst>
              <a:ext uri="{FF2B5EF4-FFF2-40B4-BE49-F238E27FC236}">
                <a16:creationId xmlns:a16="http://schemas.microsoft.com/office/drawing/2014/main" id="{3E01F9D1-CAF7-4F34-AE1B-993E5978E6C6}"/>
              </a:ext>
            </a:extLst>
          </p:cNvPr>
          <p:cNvSpPr txBox="1"/>
          <p:nvPr/>
        </p:nvSpPr>
        <p:spPr>
          <a:xfrm>
            <a:off x="7349220" y="3743981"/>
            <a:ext cx="3220433" cy="899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 focused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partnerships. Business outside deliver virtual before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enterprise convergence. Synergistically negotiate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sticky through pandemic e-tailers.</a:t>
            </a:r>
          </a:p>
        </p:txBody>
      </p:sp>
      <p:sp>
        <p:nvSpPr>
          <p:cNvPr id="18" name="Circle">
            <a:extLst>
              <a:ext uri="{FF2B5EF4-FFF2-40B4-BE49-F238E27FC236}">
                <a16:creationId xmlns:a16="http://schemas.microsoft.com/office/drawing/2014/main" id="{A38149ED-A9B9-434A-9DFB-575ACB440272}"/>
              </a:ext>
            </a:extLst>
          </p:cNvPr>
          <p:cNvSpPr/>
          <p:nvPr/>
        </p:nvSpPr>
        <p:spPr>
          <a:xfrm>
            <a:off x="6644093" y="5252265"/>
            <a:ext cx="633934" cy="633934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  <p:grpSp>
        <p:nvGrpSpPr>
          <p:cNvPr id="19" name="Group 233">
            <a:extLst>
              <a:ext uri="{FF2B5EF4-FFF2-40B4-BE49-F238E27FC236}">
                <a16:creationId xmlns:a16="http://schemas.microsoft.com/office/drawing/2014/main" id="{8FE63F8A-8D2F-41A1-9A7C-999003C5DB6A}"/>
              </a:ext>
            </a:extLst>
          </p:cNvPr>
          <p:cNvGrpSpPr/>
          <p:nvPr/>
        </p:nvGrpSpPr>
        <p:grpSpPr>
          <a:xfrm>
            <a:off x="852056" y="525267"/>
            <a:ext cx="200890" cy="100888"/>
            <a:chOff x="852056" y="525267"/>
            <a:chExt cx="200890" cy="100888"/>
          </a:xfrm>
        </p:grpSpPr>
        <p:cxnSp>
          <p:nvCxnSpPr>
            <p:cNvPr id="20" name="Straight Connector 234">
              <a:extLst>
                <a:ext uri="{FF2B5EF4-FFF2-40B4-BE49-F238E27FC236}">
                  <a16:creationId xmlns:a16="http://schemas.microsoft.com/office/drawing/2014/main" id="{326D3BDA-4DD6-4206-917B-E7213D9F3BDE}"/>
                </a:ext>
              </a:extLst>
            </p:cNvPr>
            <p:cNvCxnSpPr/>
            <p:nvPr/>
          </p:nvCxnSpPr>
          <p:spPr>
            <a:xfrm>
              <a:off x="852056" y="575711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35">
              <a:extLst>
                <a:ext uri="{FF2B5EF4-FFF2-40B4-BE49-F238E27FC236}">
                  <a16:creationId xmlns:a16="http://schemas.microsoft.com/office/drawing/2014/main" id="{80151B9C-A09B-43C7-82D4-58BDC581FB98}"/>
                </a:ext>
              </a:extLst>
            </p:cNvPr>
            <p:cNvCxnSpPr/>
            <p:nvPr/>
          </p:nvCxnSpPr>
          <p:spPr>
            <a:xfrm>
              <a:off x="852056" y="525267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36">
              <a:extLst>
                <a:ext uri="{FF2B5EF4-FFF2-40B4-BE49-F238E27FC236}">
                  <a16:creationId xmlns:a16="http://schemas.microsoft.com/office/drawing/2014/main" id="{F0162602-7D53-4720-842F-B38534D7F522}"/>
                </a:ext>
              </a:extLst>
            </p:cNvPr>
            <p:cNvCxnSpPr/>
            <p:nvPr/>
          </p:nvCxnSpPr>
          <p:spPr>
            <a:xfrm>
              <a:off x="852056" y="626155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Freeform 245">
            <a:extLst>
              <a:ext uri="{FF2B5EF4-FFF2-40B4-BE49-F238E27FC236}">
                <a16:creationId xmlns:a16="http://schemas.microsoft.com/office/drawing/2014/main" id="{15CE8EBF-4ED3-41FF-864B-D4CB03B9D94D}"/>
              </a:ext>
            </a:extLst>
          </p:cNvPr>
          <p:cNvSpPr>
            <a:spLocks noEditPoints="1"/>
          </p:cNvSpPr>
          <p:nvPr/>
        </p:nvSpPr>
        <p:spPr bwMode="auto">
          <a:xfrm rot="2700000">
            <a:off x="1369524" y="454312"/>
            <a:ext cx="155918" cy="287150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FBC9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TextBox 246">
            <a:extLst>
              <a:ext uri="{FF2B5EF4-FFF2-40B4-BE49-F238E27FC236}">
                <a16:creationId xmlns:a16="http://schemas.microsoft.com/office/drawing/2014/main" id="{168C86AE-6A0D-41E6-AC3C-5960554AC341}"/>
              </a:ext>
            </a:extLst>
          </p:cNvPr>
          <p:cNvSpPr txBox="1"/>
          <p:nvPr/>
        </p:nvSpPr>
        <p:spPr>
          <a:xfrm>
            <a:off x="1635486" y="459125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LANDINGSLIDE</a:t>
            </a:r>
          </a:p>
        </p:txBody>
      </p:sp>
      <p:sp>
        <p:nvSpPr>
          <p:cNvPr id="25" name="TextBox 247">
            <a:extLst>
              <a:ext uri="{FF2B5EF4-FFF2-40B4-BE49-F238E27FC236}">
                <a16:creationId xmlns:a16="http://schemas.microsoft.com/office/drawing/2014/main" id="{07778A51-5498-458E-91F1-B3135DAB8E1B}"/>
              </a:ext>
            </a:extLst>
          </p:cNvPr>
          <p:cNvSpPr txBox="1"/>
          <p:nvPr/>
        </p:nvSpPr>
        <p:spPr>
          <a:xfrm>
            <a:off x="6140435" y="466819"/>
            <a:ext cx="8418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Powerpoint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TextBox 248">
            <a:extLst>
              <a:ext uri="{FF2B5EF4-FFF2-40B4-BE49-F238E27FC236}">
                <a16:creationId xmlns:a16="http://schemas.microsoft.com/office/drawing/2014/main" id="{9B5D4A37-0CEA-41F3-9BF9-DA14D3931049}"/>
              </a:ext>
            </a:extLst>
          </p:cNvPr>
          <p:cNvSpPr txBox="1"/>
          <p:nvPr/>
        </p:nvSpPr>
        <p:spPr>
          <a:xfrm>
            <a:off x="7357535" y="466819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Keynote</a:t>
            </a:r>
          </a:p>
        </p:txBody>
      </p:sp>
      <p:sp>
        <p:nvSpPr>
          <p:cNvPr id="27" name="TextBox 249">
            <a:extLst>
              <a:ext uri="{FF2B5EF4-FFF2-40B4-BE49-F238E27FC236}">
                <a16:creationId xmlns:a16="http://schemas.microsoft.com/office/drawing/2014/main" id="{8D745F8D-10B5-4A55-AFE5-513E9583FD17}"/>
              </a:ext>
            </a:extLst>
          </p:cNvPr>
          <p:cNvSpPr txBox="1"/>
          <p:nvPr/>
        </p:nvSpPr>
        <p:spPr>
          <a:xfrm>
            <a:off x="8398725" y="46681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Google Slides</a:t>
            </a:r>
          </a:p>
        </p:txBody>
      </p:sp>
      <p:sp>
        <p:nvSpPr>
          <p:cNvPr id="28" name="Oval 250">
            <a:extLst>
              <a:ext uri="{FF2B5EF4-FFF2-40B4-BE49-F238E27FC236}">
                <a16:creationId xmlns:a16="http://schemas.microsoft.com/office/drawing/2014/main" id="{D27D3FA8-9554-4621-8B2D-D91AE6DD9630}"/>
              </a:ext>
            </a:extLst>
          </p:cNvPr>
          <p:cNvSpPr/>
          <p:nvPr/>
        </p:nvSpPr>
        <p:spPr>
          <a:xfrm>
            <a:off x="8396554" y="493760"/>
            <a:ext cx="71903" cy="719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3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7" grpId="0" animBg="1"/>
      <p:bldP spid="3139" grpId="0" animBg="1"/>
      <p:bldP spid="3140" grpId="0" animBg="1"/>
      <p:bldP spid="31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6" name="Circle"/>
          <p:cNvSpPr/>
          <p:nvPr/>
        </p:nvSpPr>
        <p:spPr>
          <a:xfrm>
            <a:off x="5424595" y="602431"/>
            <a:ext cx="139701" cy="139701"/>
          </a:xfrm>
          <a:prstGeom prst="ellipse">
            <a:avLst/>
          </a:prstGeom>
          <a:ln w="63500">
            <a:solidFill>
              <a:srgbClr val="F7F9FF">
                <a:alpha val="10808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47" name="Circle"/>
          <p:cNvSpPr/>
          <p:nvPr/>
        </p:nvSpPr>
        <p:spPr>
          <a:xfrm>
            <a:off x="5321076" y="5073409"/>
            <a:ext cx="317501" cy="317501"/>
          </a:xfrm>
          <a:prstGeom prst="ellipse">
            <a:avLst/>
          </a:prstGeom>
          <a:ln w="63500">
            <a:solidFill>
              <a:srgbClr val="F7F9FF">
                <a:alpha val="10808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4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47037" y="759089"/>
            <a:ext cx="32380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CN" smtClean="0"/>
              <a:pPr/>
              <a:t>5</a:t>
            </a:fld>
            <a:endParaRPr dirty="0"/>
          </a:p>
        </p:txBody>
      </p:sp>
      <p:sp>
        <p:nvSpPr>
          <p:cNvPr id="3149" name="Circle"/>
          <p:cNvSpPr/>
          <p:nvPr/>
        </p:nvSpPr>
        <p:spPr>
          <a:xfrm>
            <a:off x="6521106" y="1490497"/>
            <a:ext cx="635001" cy="635001"/>
          </a:xfrm>
          <a:prstGeom prst="ellipse">
            <a:avLst/>
          </a:prstGeom>
          <a:gradFill>
            <a:gsLst>
              <a:gs pos="0">
                <a:srgbClr val="AB1942"/>
              </a:gs>
              <a:gs pos="100000">
                <a:srgbClr val="8B3AE5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51" name="Circle"/>
          <p:cNvSpPr/>
          <p:nvPr/>
        </p:nvSpPr>
        <p:spPr>
          <a:xfrm>
            <a:off x="6457606" y="1426997"/>
            <a:ext cx="762001" cy="762001"/>
          </a:xfrm>
          <a:prstGeom prst="ellipse">
            <a:avLst/>
          </a:prstGeom>
          <a:gradFill>
            <a:gsLst>
              <a:gs pos="0">
                <a:srgbClr val="AB1942">
                  <a:alpha val="20000"/>
                </a:srgbClr>
              </a:gs>
              <a:gs pos="100000">
                <a:srgbClr val="8B3AE5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52" name="Circle"/>
          <p:cNvSpPr/>
          <p:nvPr/>
        </p:nvSpPr>
        <p:spPr>
          <a:xfrm>
            <a:off x="6521106" y="3128963"/>
            <a:ext cx="635001" cy="635000"/>
          </a:xfrm>
          <a:prstGeom prst="ellipse">
            <a:avLst/>
          </a:prstGeom>
          <a:gradFill>
            <a:gsLst>
              <a:gs pos="0">
                <a:srgbClr val="5C33E6"/>
              </a:gs>
              <a:gs pos="100000">
                <a:srgbClr val="8B3AE5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54" name="Circle"/>
          <p:cNvSpPr/>
          <p:nvPr/>
        </p:nvSpPr>
        <p:spPr>
          <a:xfrm>
            <a:off x="6457606" y="3065463"/>
            <a:ext cx="762001" cy="762000"/>
          </a:xfrm>
          <a:prstGeom prst="ellipse">
            <a:avLst/>
          </a:prstGeom>
          <a:gradFill>
            <a:gsLst>
              <a:gs pos="0">
                <a:srgbClr val="5C33E6">
                  <a:alpha val="20000"/>
                </a:srgbClr>
              </a:gs>
              <a:gs pos="100000">
                <a:srgbClr val="8B3AE5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55" name="Circle"/>
          <p:cNvSpPr/>
          <p:nvPr/>
        </p:nvSpPr>
        <p:spPr>
          <a:xfrm>
            <a:off x="6521106" y="4767428"/>
            <a:ext cx="635001" cy="635001"/>
          </a:xfrm>
          <a:prstGeom prst="ellipse">
            <a:avLst/>
          </a:prstGeom>
          <a:gradFill>
            <a:gsLst>
              <a:gs pos="0">
                <a:srgbClr val="5267A4"/>
              </a:gs>
              <a:gs pos="100000">
                <a:srgbClr val="1992AA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57" name="Circle"/>
          <p:cNvSpPr/>
          <p:nvPr/>
        </p:nvSpPr>
        <p:spPr>
          <a:xfrm>
            <a:off x="6457606" y="4703928"/>
            <a:ext cx="762001" cy="762001"/>
          </a:xfrm>
          <a:prstGeom prst="ellipse">
            <a:avLst/>
          </a:prstGeom>
          <a:gradFill>
            <a:gsLst>
              <a:gs pos="0">
                <a:srgbClr val="5267A4">
                  <a:alpha val="20000"/>
                </a:srgbClr>
              </a:gs>
              <a:gs pos="100000">
                <a:srgbClr val="1992AA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58" name="Shape"/>
          <p:cNvSpPr/>
          <p:nvPr/>
        </p:nvSpPr>
        <p:spPr>
          <a:xfrm>
            <a:off x="6679857" y="4926178"/>
            <a:ext cx="317501" cy="31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159" name="Shape"/>
          <p:cNvSpPr/>
          <p:nvPr/>
        </p:nvSpPr>
        <p:spPr>
          <a:xfrm>
            <a:off x="6679857" y="1649247"/>
            <a:ext cx="317501" cy="31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160" name="Shape"/>
          <p:cNvSpPr/>
          <p:nvPr/>
        </p:nvSpPr>
        <p:spPr>
          <a:xfrm>
            <a:off x="6679962" y="3287713"/>
            <a:ext cx="317289" cy="317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162" name="Triangle"/>
          <p:cNvSpPr/>
          <p:nvPr/>
        </p:nvSpPr>
        <p:spPr>
          <a:xfrm rot="2480978">
            <a:off x="5266287" y="5061096"/>
            <a:ext cx="257176" cy="2571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8B3A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63" name="Shape"/>
          <p:cNvSpPr/>
          <p:nvPr/>
        </p:nvSpPr>
        <p:spPr>
          <a:xfrm>
            <a:off x="5287433" y="550995"/>
            <a:ext cx="242574" cy="242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AB194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64" name="Triangle"/>
          <p:cNvSpPr/>
          <p:nvPr/>
        </p:nvSpPr>
        <p:spPr>
          <a:xfrm rot="20031295">
            <a:off x="5582900" y="3096905"/>
            <a:ext cx="257176" cy="2571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63500">
            <a:solidFill>
              <a:srgbClr val="F7F9FF">
                <a:alpha val="15641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65" name="Square"/>
          <p:cNvSpPr/>
          <p:nvPr/>
        </p:nvSpPr>
        <p:spPr>
          <a:xfrm>
            <a:off x="2160207" y="4594835"/>
            <a:ext cx="242574" cy="242574"/>
          </a:xfrm>
          <a:prstGeom prst="rect">
            <a:avLst/>
          </a:prstGeom>
          <a:solidFill>
            <a:srgbClr val="5BC444">
              <a:alpha val="19657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66" name="Line"/>
          <p:cNvSpPr/>
          <p:nvPr/>
        </p:nvSpPr>
        <p:spPr>
          <a:xfrm>
            <a:off x="1753935" y="4722472"/>
            <a:ext cx="1055119" cy="0"/>
          </a:xfrm>
          <a:prstGeom prst="line">
            <a:avLst/>
          </a:prstGeom>
          <a:ln w="25400">
            <a:solidFill>
              <a:srgbClr val="F7F9FF">
                <a:alpha val="6971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6" name="Marketing…">
            <a:extLst>
              <a:ext uri="{FF2B5EF4-FFF2-40B4-BE49-F238E27FC236}">
                <a16:creationId xmlns:a16="http://schemas.microsoft.com/office/drawing/2014/main" id="{802459E7-56CE-4F61-8FF2-9A78557DF0C9}"/>
              </a:ext>
            </a:extLst>
          </p:cNvPr>
          <p:cNvSpPr txBox="1"/>
          <p:nvPr/>
        </p:nvSpPr>
        <p:spPr>
          <a:xfrm>
            <a:off x="7561680" y="1392072"/>
            <a:ext cx="3345468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Marketing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 partnerships.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Business outside deliver virtual vectors.</a:t>
            </a:r>
          </a:p>
        </p:txBody>
      </p:sp>
      <p:sp>
        <p:nvSpPr>
          <p:cNvPr id="27" name="Design…">
            <a:extLst>
              <a:ext uri="{FF2B5EF4-FFF2-40B4-BE49-F238E27FC236}">
                <a16:creationId xmlns:a16="http://schemas.microsoft.com/office/drawing/2014/main" id="{88DDE6A3-C93B-4BDE-A652-1FC1BFD39B29}"/>
              </a:ext>
            </a:extLst>
          </p:cNvPr>
          <p:cNvSpPr txBox="1"/>
          <p:nvPr/>
        </p:nvSpPr>
        <p:spPr>
          <a:xfrm>
            <a:off x="7561680" y="3030538"/>
            <a:ext cx="3345468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Design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 partnerships.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Business outside deliver virtual vectors.</a:t>
            </a:r>
          </a:p>
        </p:txBody>
      </p:sp>
      <p:sp>
        <p:nvSpPr>
          <p:cNvPr id="28" name="Consulting…">
            <a:extLst>
              <a:ext uri="{FF2B5EF4-FFF2-40B4-BE49-F238E27FC236}">
                <a16:creationId xmlns:a16="http://schemas.microsoft.com/office/drawing/2014/main" id="{06C5314A-F968-400C-BDFA-1AB12FDE84A0}"/>
              </a:ext>
            </a:extLst>
          </p:cNvPr>
          <p:cNvSpPr txBox="1"/>
          <p:nvPr/>
        </p:nvSpPr>
        <p:spPr>
          <a:xfrm>
            <a:off x="7561680" y="4669003"/>
            <a:ext cx="3345468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Consulting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 partnerships.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Business outside deliver virtual vectors.</a:t>
            </a:r>
          </a:p>
        </p:txBody>
      </p:sp>
      <p:sp>
        <p:nvSpPr>
          <p:cNvPr id="29" name="Great things in business are…">
            <a:extLst>
              <a:ext uri="{FF2B5EF4-FFF2-40B4-BE49-F238E27FC236}">
                <a16:creationId xmlns:a16="http://schemas.microsoft.com/office/drawing/2014/main" id="{6D19B6B2-5586-4ECD-BEA3-569C1A6C6F01}"/>
              </a:ext>
            </a:extLst>
          </p:cNvPr>
          <p:cNvSpPr txBox="1"/>
          <p:nvPr/>
        </p:nvSpPr>
        <p:spPr>
          <a:xfrm>
            <a:off x="1164875" y="4456408"/>
            <a:ext cx="3444854" cy="1069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600" dirty="0"/>
              <a:t>Great things in business are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600" dirty="0"/>
              <a:t>never done by one person. They’re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600" dirty="0"/>
              <a:t>done by a team of people.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6334440-6950-4528-915F-674F461E59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875" y="1418704"/>
            <a:ext cx="4087507" cy="2728628"/>
          </a:xfrm>
          <a:prstGeom prst="rect">
            <a:avLst/>
          </a:prstGeom>
        </p:spPr>
      </p:pic>
      <p:grpSp>
        <p:nvGrpSpPr>
          <p:cNvPr id="30" name="Group 233">
            <a:extLst>
              <a:ext uri="{FF2B5EF4-FFF2-40B4-BE49-F238E27FC236}">
                <a16:creationId xmlns:a16="http://schemas.microsoft.com/office/drawing/2014/main" id="{B8768920-DD05-479F-B7ED-C6B18D499B64}"/>
              </a:ext>
            </a:extLst>
          </p:cNvPr>
          <p:cNvGrpSpPr/>
          <p:nvPr/>
        </p:nvGrpSpPr>
        <p:grpSpPr>
          <a:xfrm>
            <a:off x="852056" y="525267"/>
            <a:ext cx="200890" cy="100888"/>
            <a:chOff x="852056" y="525267"/>
            <a:chExt cx="200890" cy="100888"/>
          </a:xfrm>
        </p:grpSpPr>
        <p:cxnSp>
          <p:nvCxnSpPr>
            <p:cNvPr id="31" name="Straight Connector 234">
              <a:extLst>
                <a:ext uri="{FF2B5EF4-FFF2-40B4-BE49-F238E27FC236}">
                  <a16:creationId xmlns:a16="http://schemas.microsoft.com/office/drawing/2014/main" id="{55417516-6EE2-42BD-8EDD-7DBC79F45120}"/>
                </a:ext>
              </a:extLst>
            </p:cNvPr>
            <p:cNvCxnSpPr/>
            <p:nvPr/>
          </p:nvCxnSpPr>
          <p:spPr>
            <a:xfrm>
              <a:off x="852056" y="575711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35">
              <a:extLst>
                <a:ext uri="{FF2B5EF4-FFF2-40B4-BE49-F238E27FC236}">
                  <a16:creationId xmlns:a16="http://schemas.microsoft.com/office/drawing/2014/main" id="{4FB9A1FF-7E3B-412E-9BFA-F44A7B6328C3}"/>
                </a:ext>
              </a:extLst>
            </p:cNvPr>
            <p:cNvCxnSpPr/>
            <p:nvPr/>
          </p:nvCxnSpPr>
          <p:spPr>
            <a:xfrm>
              <a:off x="852056" y="525267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6">
              <a:extLst>
                <a:ext uri="{FF2B5EF4-FFF2-40B4-BE49-F238E27FC236}">
                  <a16:creationId xmlns:a16="http://schemas.microsoft.com/office/drawing/2014/main" id="{1C2DE21C-41B1-4527-A5BF-2E7566A7FFD1}"/>
                </a:ext>
              </a:extLst>
            </p:cNvPr>
            <p:cNvCxnSpPr/>
            <p:nvPr/>
          </p:nvCxnSpPr>
          <p:spPr>
            <a:xfrm>
              <a:off x="852056" y="626155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Freeform 245">
            <a:extLst>
              <a:ext uri="{FF2B5EF4-FFF2-40B4-BE49-F238E27FC236}">
                <a16:creationId xmlns:a16="http://schemas.microsoft.com/office/drawing/2014/main" id="{D920D545-3A8C-4648-AB06-D8A6E95C72E2}"/>
              </a:ext>
            </a:extLst>
          </p:cNvPr>
          <p:cNvSpPr>
            <a:spLocks noEditPoints="1"/>
          </p:cNvSpPr>
          <p:nvPr/>
        </p:nvSpPr>
        <p:spPr bwMode="auto">
          <a:xfrm rot="2700000">
            <a:off x="1369524" y="454312"/>
            <a:ext cx="155918" cy="287150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FBC9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TextBox 246">
            <a:extLst>
              <a:ext uri="{FF2B5EF4-FFF2-40B4-BE49-F238E27FC236}">
                <a16:creationId xmlns:a16="http://schemas.microsoft.com/office/drawing/2014/main" id="{CF66883D-E62F-4CAD-8C9D-54577AA8BFA8}"/>
              </a:ext>
            </a:extLst>
          </p:cNvPr>
          <p:cNvSpPr txBox="1"/>
          <p:nvPr/>
        </p:nvSpPr>
        <p:spPr>
          <a:xfrm>
            <a:off x="1635486" y="459125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LANDINGSLIDE</a:t>
            </a:r>
          </a:p>
        </p:txBody>
      </p:sp>
      <p:sp>
        <p:nvSpPr>
          <p:cNvPr id="36" name="TextBox 247">
            <a:extLst>
              <a:ext uri="{FF2B5EF4-FFF2-40B4-BE49-F238E27FC236}">
                <a16:creationId xmlns:a16="http://schemas.microsoft.com/office/drawing/2014/main" id="{E68F7CE1-A9CB-4DB9-9400-327DB71225B2}"/>
              </a:ext>
            </a:extLst>
          </p:cNvPr>
          <p:cNvSpPr txBox="1"/>
          <p:nvPr/>
        </p:nvSpPr>
        <p:spPr>
          <a:xfrm>
            <a:off x="6140435" y="466819"/>
            <a:ext cx="8418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Powerpoint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TextBox 248">
            <a:extLst>
              <a:ext uri="{FF2B5EF4-FFF2-40B4-BE49-F238E27FC236}">
                <a16:creationId xmlns:a16="http://schemas.microsoft.com/office/drawing/2014/main" id="{2097C8E7-8E24-460E-AE75-7A035ADBBCF5}"/>
              </a:ext>
            </a:extLst>
          </p:cNvPr>
          <p:cNvSpPr txBox="1"/>
          <p:nvPr/>
        </p:nvSpPr>
        <p:spPr>
          <a:xfrm>
            <a:off x="7357535" y="466819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Keynote</a:t>
            </a:r>
          </a:p>
        </p:txBody>
      </p:sp>
      <p:sp>
        <p:nvSpPr>
          <p:cNvPr id="38" name="TextBox 249">
            <a:extLst>
              <a:ext uri="{FF2B5EF4-FFF2-40B4-BE49-F238E27FC236}">
                <a16:creationId xmlns:a16="http://schemas.microsoft.com/office/drawing/2014/main" id="{10625522-8684-46A8-873A-32924C20F608}"/>
              </a:ext>
            </a:extLst>
          </p:cNvPr>
          <p:cNvSpPr txBox="1"/>
          <p:nvPr/>
        </p:nvSpPr>
        <p:spPr>
          <a:xfrm>
            <a:off x="8398725" y="46681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Google Slides</a:t>
            </a:r>
          </a:p>
        </p:txBody>
      </p:sp>
      <p:sp>
        <p:nvSpPr>
          <p:cNvPr id="39" name="Oval 250">
            <a:extLst>
              <a:ext uri="{FF2B5EF4-FFF2-40B4-BE49-F238E27FC236}">
                <a16:creationId xmlns:a16="http://schemas.microsoft.com/office/drawing/2014/main" id="{96A07A22-BAF4-459C-8506-A7F0E5346FFC}"/>
              </a:ext>
            </a:extLst>
          </p:cNvPr>
          <p:cNvSpPr/>
          <p:nvPr/>
        </p:nvSpPr>
        <p:spPr>
          <a:xfrm>
            <a:off x="8396554" y="493760"/>
            <a:ext cx="71903" cy="719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50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9" grpId="0" animBg="1"/>
      <p:bldP spid="3151" grpId="0" animBg="1"/>
      <p:bldP spid="3152" grpId="0" animBg="1"/>
      <p:bldP spid="3154" grpId="0" animBg="1"/>
      <p:bldP spid="3155" grpId="0" animBg="1"/>
      <p:bldP spid="3157" grpId="0" animBg="1"/>
      <p:bldP spid="3158" grpId="0" animBg="1"/>
      <p:bldP spid="3159" grpId="0" animBg="1"/>
      <p:bldP spid="3160" grpId="0" animBg="1"/>
      <p:bldP spid="26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47037" y="759089"/>
            <a:ext cx="32380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CN" smtClean="0"/>
              <a:pPr/>
              <a:t>6</a:t>
            </a:fld>
            <a:endParaRPr/>
          </a:p>
        </p:txBody>
      </p:sp>
      <p:sp>
        <p:nvSpPr>
          <p:cNvPr id="4587" name="Freeform 16"/>
          <p:cNvSpPr/>
          <p:nvPr/>
        </p:nvSpPr>
        <p:spPr>
          <a:xfrm>
            <a:off x="6177437" y="1718231"/>
            <a:ext cx="1493203" cy="1337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9" h="21324" extrusionOk="0">
                <a:moveTo>
                  <a:pt x="1334" y="13618"/>
                </a:moveTo>
                <a:cubicBezTo>
                  <a:pt x="4920" y="14408"/>
                  <a:pt x="7923" y="16916"/>
                  <a:pt x="9674" y="20354"/>
                </a:cubicBezTo>
                <a:cubicBezTo>
                  <a:pt x="10049" y="21097"/>
                  <a:pt x="10883" y="21515"/>
                  <a:pt x="11592" y="21236"/>
                </a:cubicBezTo>
                <a:cubicBezTo>
                  <a:pt x="20474" y="18031"/>
                  <a:pt x="20474" y="18031"/>
                  <a:pt x="20474" y="18031"/>
                </a:cubicBezTo>
                <a:cubicBezTo>
                  <a:pt x="21225" y="17752"/>
                  <a:pt x="21600" y="16916"/>
                  <a:pt x="21266" y="16127"/>
                </a:cubicBezTo>
                <a:cubicBezTo>
                  <a:pt x="17764" y="7347"/>
                  <a:pt x="10300" y="1030"/>
                  <a:pt x="1376" y="8"/>
                </a:cubicBezTo>
                <a:cubicBezTo>
                  <a:pt x="625" y="-85"/>
                  <a:pt x="0" y="612"/>
                  <a:pt x="0" y="1448"/>
                </a:cubicBezTo>
                <a:cubicBezTo>
                  <a:pt x="0" y="11853"/>
                  <a:pt x="0" y="11853"/>
                  <a:pt x="0" y="11853"/>
                </a:cubicBezTo>
                <a:cubicBezTo>
                  <a:pt x="0" y="12689"/>
                  <a:pt x="625" y="13432"/>
                  <a:pt x="1334" y="13618"/>
                </a:cubicBezTo>
                <a:close/>
              </a:path>
            </a:pathLst>
          </a:custGeom>
          <a:gradFill>
            <a:gsLst>
              <a:gs pos="0">
                <a:srgbClr val="0A6CD1"/>
              </a:gs>
              <a:gs pos="100000">
                <a:srgbClr val="5C33E6"/>
              </a:gs>
            </a:gsLst>
            <a:lin ang="2967194"/>
          </a:gradFill>
          <a:ln w="12700">
            <a:miter lim="400000"/>
          </a:ln>
        </p:spPr>
        <p:txBody>
          <a:bodyPr lIns="22860" rIns="22860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588" name="Freeform 17"/>
          <p:cNvSpPr/>
          <p:nvPr/>
        </p:nvSpPr>
        <p:spPr>
          <a:xfrm>
            <a:off x="4521360" y="1718231"/>
            <a:ext cx="1493203" cy="1337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9" h="21324" extrusionOk="0">
                <a:moveTo>
                  <a:pt x="11715" y="20354"/>
                </a:moveTo>
                <a:cubicBezTo>
                  <a:pt x="13466" y="16916"/>
                  <a:pt x="16469" y="14408"/>
                  <a:pt x="20055" y="13618"/>
                </a:cubicBezTo>
                <a:cubicBezTo>
                  <a:pt x="20764" y="13432"/>
                  <a:pt x="21389" y="12689"/>
                  <a:pt x="21389" y="11853"/>
                </a:cubicBezTo>
                <a:cubicBezTo>
                  <a:pt x="21389" y="1448"/>
                  <a:pt x="21389" y="1448"/>
                  <a:pt x="21389" y="1448"/>
                </a:cubicBezTo>
                <a:cubicBezTo>
                  <a:pt x="21389" y="612"/>
                  <a:pt x="20764" y="-85"/>
                  <a:pt x="20013" y="8"/>
                </a:cubicBezTo>
                <a:cubicBezTo>
                  <a:pt x="11089" y="1030"/>
                  <a:pt x="3625" y="7347"/>
                  <a:pt x="123" y="16127"/>
                </a:cubicBezTo>
                <a:cubicBezTo>
                  <a:pt x="-211" y="16916"/>
                  <a:pt x="164" y="17752"/>
                  <a:pt x="915" y="18031"/>
                </a:cubicBezTo>
                <a:cubicBezTo>
                  <a:pt x="9797" y="21236"/>
                  <a:pt x="9797" y="21236"/>
                  <a:pt x="9797" y="21236"/>
                </a:cubicBezTo>
                <a:cubicBezTo>
                  <a:pt x="10506" y="21515"/>
                  <a:pt x="11340" y="21097"/>
                  <a:pt x="11715" y="20354"/>
                </a:cubicBezTo>
                <a:close/>
              </a:path>
            </a:pathLst>
          </a:custGeom>
          <a:solidFill>
            <a:srgbClr val="2C2E3C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589" name="Freeform 18"/>
          <p:cNvSpPr/>
          <p:nvPr/>
        </p:nvSpPr>
        <p:spPr>
          <a:xfrm>
            <a:off x="6707350" y="2999183"/>
            <a:ext cx="1103151" cy="1725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4" h="21275" extrusionOk="0">
                <a:moveTo>
                  <a:pt x="4896" y="4088"/>
                </a:moveTo>
                <a:cubicBezTo>
                  <a:pt x="4953" y="4447"/>
                  <a:pt x="5009" y="4843"/>
                  <a:pt x="5009" y="5274"/>
                </a:cubicBezTo>
                <a:cubicBezTo>
                  <a:pt x="5009" y="8041"/>
                  <a:pt x="3373" y="10593"/>
                  <a:pt x="610" y="12498"/>
                </a:cubicBezTo>
                <a:cubicBezTo>
                  <a:pt x="-67" y="13001"/>
                  <a:pt x="-236" y="13756"/>
                  <a:pt x="384" y="14295"/>
                </a:cubicBezTo>
                <a:cubicBezTo>
                  <a:pt x="7772" y="20800"/>
                  <a:pt x="7772" y="20800"/>
                  <a:pt x="7772" y="20800"/>
                </a:cubicBezTo>
                <a:cubicBezTo>
                  <a:pt x="8393" y="21339"/>
                  <a:pt x="9577" y="21447"/>
                  <a:pt x="10310" y="20980"/>
                </a:cubicBezTo>
                <a:cubicBezTo>
                  <a:pt x="17078" y="17134"/>
                  <a:pt x="21364" y="11528"/>
                  <a:pt x="21364" y="5274"/>
                </a:cubicBezTo>
                <a:cubicBezTo>
                  <a:pt x="21364" y="3729"/>
                  <a:pt x="21082" y="2255"/>
                  <a:pt x="20631" y="817"/>
                </a:cubicBezTo>
                <a:cubicBezTo>
                  <a:pt x="20405" y="206"/>
                  <a:pt x="19390" y="-153"/>
                  <a:pt x="18375" y="63"/>
                </a:cubicBezTo>
                <a:cubicBezTo>
                  <a:pt x="6362" y="2543"/>
                  <a:pt x="6362" y="2543"/>
                  <a:pt x="6362" y="2543"/>
                </a:cubicBezTo>
                <a:cubicBezTo>
                  <a:pt x="5404" y="2722"/>
                  <a:pt x="4783" y="3405"/>
                  <a:pt x="4896" y="4088"/>
                </a:cubicBezTo>
                <a:close/>
              </a:path>
            </a:pathLst>
          </a:custGeom>
          <a:solidFill>
            <a:srgbClr val="2C2E3C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590" name="Freeform 19"/>
          <p:cNvSpPr/>
          <p:nvPr/>
        </p:nvSpPr>
        <p:spPr>
          <a:xfrm>
            <a:off x="5194169" y="4209849"/>
            <a:ext cx="1803663" cy="92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9" h="21355" extrusionOk="0">
                <a:moveTo>
                  <a:pt x="14885" y="223"/>
                </a:moveTo>
                <a:cubicBezTo>
                  <a:pt x="13612" y="1360"/>
                  <a:pt x="12167" y="2029"/>
                  <a:pt x="10654" y="2029"/>
                </a:cubicBezTo>
                <a:cubicBezTo>
                  <a:pt x="9141" y="2029"/>
                  <a:pt x="7696" y="1360"/>
                  <a:pt x="6423" y="223"/>
                </a:cubicBezTo>
                <a:cubicBezTo>
                  <a:pt x="5839" y="-245"/>
                  <a:pt x="5116" y="22"/>
                  <a:pt x="4738" y="1026"/>
                </a:cubicBezTo>
                <a:cubicBezTo>
                  <a:pt x="198" y="13130"/>
                  <a:pt x="198" y="13130"/>
                  <a:pt x="198" y="13130"/>
                </a:cubicBezTo>
                <a:cubicBezTo>
                  <a:pt x="-146" y="14066"/>
                  <a:pt x="-43" y="15470"/>
                  <a:pt x="508" y="16072"/>
                </a:cubicBezTo>
                <a:cubicBezTo>
                  <a:pt x="3500" y="19416"/>
                  <a:pt x="6939" y="21355"/>
                  <a:pt x="10654" y="21355"/>
                </a:cubicBezTo>
                <a:cubicBezTo>
                  <a:pt x="14369" y="21355"/>
                  <a:pt x="17808" y="19416"/>
                  <a:pt x="20800" y="16072"/>
                </a:cubicBezTo>
                <a:cubicBezTo>
                  <a:pt x="21351" y="15470"/>
                  <a:pt x="21454" y="14066"/>
                  <a:pt x="21110" y="13130"/>
                </a:cubicBezTo>
                <a:cubicBezTo>
                  <a:pt x="16570" y="1026"/>
                  <a:pt x="16570" y="1026"/>
                  <a:pt x="16570" y="1026"/>
                </a:cubicBezTo>
                <a:cubicBezTo>
                  <a:pt x="16192" y="22"/>
                  <a:pt x="15469" y="-245"/>
                  <a:pt x="14885" y="223"/>
                </a:cubicBezTo>
                <a:close/>
              </a:path>
            </a:pathLst>
          </a:custGeom>
          <a:solidFill>
            <a:srgbClr val="2C2E3C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591" name="Freeform 20"/>
          <p:cNvSpPr/>
          <p:nvPr/>
        </p:nvSpPr>
        <p:spPr>
          <a:xfrm>
            <a:off x="4381500" y="2997616"/>
            <a:ext cx="1102084" cy="1726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4" h="21295" extrusionOk="0">
                <a:moveTo>
                  <a:pt x="20754" y="12518"/>
                </a:moveTo>
                <a:cubicBezTo>
                  <a:pt x="17991" y="10613"/>
                  <a:pt x="16355" y="8061"/>
                  <a:pt x="16355" y="5294"/>
                </a:cubicBezTo>
                <a:cubicBezTo>
                  <a:pt x="16355" y="4863"/>
                  <a:pt x="16411" y="4467"/>
                  <a:pt x="16468" y="4108"/>
                </a:cubicBezTo>
                <a:cubicBezTo>
                  <a:pt x="16581" y="3425"/>
                  <a:pt x="15960" y="2742"/>
                  <a:pt x="15002" y="2563"/>
                </a:cubicBezTo>
                <a:cubicBezTo>
                  <a:pt x="2989" y="47"/>
                  <a:pt x="2989" y="47"/>
                  <a:pt x="2989" y="47"/>
                </a:cubicBezTo>
                <a:cubicBezTo>
                  <a:pt x="1974" y="-133"/>
                  <a:pt x="959" y="226"/>
                  <a:pt x="733" y="837"/>
                </a:cubicBezTo>
                <a:cubicBezTo>
                  <a:pt x="282" y="2275"/>
                  <a:pt x="0" y="3749"/>
                  <a:pt x="0" y="5294"/>
                </a:cubicBezTo>
                <a:cubicBezTo>
                  <a:pt x="0" y="11548"/>
                  <a:pt x="4286" y="17154"/>
                  <a:pt x="11054" y="21000"/>
                </a:cubicBezTo>
                <a:cubicBezTo>
                  <a:pt x="11787" y="21467"/>
                  <a:pt x="12971" y="21359"/>
                  <a:pt x="13592" y="20820"/>
                </a:cubicBezTo>
                <a:cubicBezTo>
                  <a:pt x="20980" y="14315"/>
                  <a:pt x="20980" y="14315"/>
                  <a:pt x="20980" y="14315"/>
                </a:cubicBezTo>
                <a:cubicBezTo>
                  <a:pt x="21600" y="13776"/>
                  <a:pt x="21431" y="13021"/>
                  <a:pt x="20754" y="12518"/>
                </a:cubicBezTo>
                <a:close/>
              </a:path>
            </a:pathLst>
          </a:custGeom>
          <a:gradFill>
            <a:gsLst>
              <a:gs pos="0">
                <a:srgbClr val="FF2841"/>
              </a:gs>
              <a:gs pos="100000">
                <a:srgbClr val="5C33E6"/>
              </a:gs>
            </a:gsLst>
            <a:lin ang="2967194"/>
          </a:gradFill>
          <a:ln w="12700">
            <a:miter lim="400000"/>
          </a:ln>
        </p:spPr>
        <p:txBody>
          <a:bodyPr lIns="22860" rIns="22860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592" name="Circle"/>
          <p:cNvSpPr/>
          <p:nvPr/>
        </p:nvSpPr>
        <p:spPr>
          <a:xfrm>
            <a:off x="4921994" y="2254994"/>
            <a:ext cx="2348012" cy="2348012"/>
          </a:xfrm>
          <a:prstGeom prst="ellipse">
            <a:avLst/>
          </a:prstGeom>
          <a:solidFill>
            <a:srgbClr val="1E1F28">
              <a:alpha val="19636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593" name="Shape"/>
          <p:cNvSpPr/>
          <p:nvPr/>
        </p:nvSpPr>
        <p:spPr>
          <a:xfrm>
            <a:off x="5166083" y="2128997"/>
            <a:ext cx="317501" cy="2886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rgbClr val="F6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4594" name="Shape"/>
          <p:cNvSpPr/>
          <p:nvPr/>
        </p:nvSpPr>
        <p:spPr>
          <a:xfrm>
            <a:off x="4604494" y="3703122"/>
            <a:ext cx="317501" cy="31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rgbClr val="F6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4595" name="Shape"/>
          <p:cNvSpPr/>
          <p:nvPr/>
        </p:nvSpPr>
        <p:spPr>
          <a:xfrm>
            <a:off x="5937250" y="4674809"/>
            <a:ext cx="317500" cy="31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F6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4596" name="Shape"/>
          <p:cNvSpPr/>
          <p:nvPr/>
        </p:nvSpPr>
        <p:spPr>
          <a:xfrm>
            <a:off x="6765289" y="2128986"/>
            <a:ext cx="317501" cy="288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F6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4597" name="Shape"/>
          <p:cNvSpPr/>
          <p:nvPr/>
        </p:nvSpPr>
        <p:spPr>
          <a:xfrm>
            <a:off x="7270006" y="3703122"/>
            <a:ext cx="317501" cy="31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F6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22" name="Costumer…">
            <a:extLst>
              <a:ext uri="{FF2B5EF4-FFF2-40B4-BE49-F238E27FC236}">
                <a16:creationId xmlns:a16="http://schemas.microsoft.com/office/drawing/2014/main" id="{91CC90A7-F8D6-4CF4-A84E-2E800545B3F2}"/>
              </a:ext>
            </a:extLst>
          </p:cNvPr>
          <p:cNvSpPr txBox="1"/>
          <p:nvPr/>
        </p:nvSpPr>
        <p:spPr>
          <a:xfrm>
            <a:off x="8930612" y="1579577"/>
            <a:ext cx="196688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Costumer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without focused partnerships.</a:t>
            </a:r>
          </a:p>
        </p:txBody>
      </p:sp>
      <p:sp>
        <p:nvSpPr>
          <p:cNvPr id="23" name="Users…">
            <a:extLst>
              <a:ext uri="{FF2B5EF4-FFF2-40B4-BE49-F238E27FC236}">
                <a16:creationId xmlns:a16="http://schemas.microsoft.com/office/drawing/2014/main" id="{AB657BFA-F2D7-4799-AF6E-CD108985FF2A}"/>
              </a:ext>
            </a:extLst>
          </p:cNvPr>
          <p:cNvSpPr txBox="1"/>
          <p:nvPr/>
        </p:nvSpPr>
        <p:spPr>
          <a:xfrm>
            <a:off x="8930612" y="3033713"/>
            <a:ext cx="196688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Users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without focused partnerships.</a:t>
            </a:r>
          </a:p>
        </p:txBody>
      </p:sp>
      <p:sp>
        <p:nvSpPr>
          <p:cNvPr id="24" name="Options…">
            <a:extLst>
              <a:ext uri="{FF2B5EF4-FFF2-40B4-BE49-F238E27FC236}">
                <a16:creationId xmlns:a16="http://schemas.microsoft.com/office/drawing/2014/main" id="{278C0A9C-6D1E-4311-8B70-7D4DC1E21F31}"/>
              </a:ext>
            </a:extLst>
          </p:cNvPr>
          <p:cNvSpPr txBox="1"/>
          <p:nvPr/>
        </p:nvSpPr>
        <p:spPr>
          <a:xfrm>
            <a:off x="8930612" y="4487848"/>
            <a:ext cx="196688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Options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without focused partnerships.</a:t>
            </a:r>
          </a:p>
        </p:txBody>
      </p:sp>
      <p:sp>
        <p:nvSpPr>
          <p:cNvPr id="25" name="Support…">
            <a:extLst>
              <a:ext uri="{FF2B5EF4-FFF2-40B4-BE49-F238E27FC236}">
                <a16:creationId xmlns:a16="http://schemas.microsoft.com/office/drawing/2014/main" id="{260A8F2E-7E05-475F-B83B-D28180532661}"/>
              </a:ext>
            </a:extLst>
          </p:cNvPr>
          <p:cNvSpPr txBox="1"/>
          <p:nvPr/>
        </p:nvSpPr>
        <p:spPr>
          <a:xfrm>
            <a:off x="1290601" y="2256255"/>
            <a:ext cx="196688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Support</a:t>
            </a:r>
          </a:p>
          <a:p>
            <a:pPr algn="r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</a:t>
            </a:r>
          </a:p>
          <a:p>
            <a:pPr algn="r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without focused partnerships.</a:t>
            </a:r>
          </a:p>
        </p:txBody>
      </p:sp>
      <p:sp>
        <p:nvSpPr>
          <p:cNvPr id="26" name="Promotion…">
            <a:extLst>
              <a:ext uri="{FF2B5EF4-FFF2-40B4-BE49-F238E27FC236}">
                <a16:creationId xmlns:a16="http://schemas.microsoft.com/office/drawing/2014/main" id="{E4040F02-529A-421C-825A-C45A5AAFF899}"/>
              </a:ext>
            </a:extLst>
          </p:cNvPr>
          <p:cNvSpPr txBox="1"/>
          <p:nvPr/>
        </p:nvSpPr>
        <p:spPr>
          <a:xfrm>
            <a:off x="1290601" y="3811170"/>
            <a:ext cx="1966885" cy="841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/>
              <a:t>Promotion</a:t>
            </a:r>
          </a:p>
          <a:p>
            <a:pPr algn="r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</a:t>
            </a:r>
          </a:p>
          <a:p>
            <a:pPr algn="r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without focused partnerships.</a:t>
            </a:r>
          </a:p>
        </p:txBody>
      </p:sp>
      <p:sp>
        <p:nvSpPr>
          <p:cNvPr id="19" name="Circle">
            <a:extLst>
              <a:ext uri="{FF2B5EF4-FFF2-40B4-BE49-F238E27FC236}">
                <a16:creationId xmlns:a16="http://schemas.microsoft.com/office/drawing/2014/main" id="{CFCBFD05-62A3-4566-A58F-8B200097332D}"/>
              </a:ext>
            </a:extLst>
          </p:cNvPr>
          <p:cNvSpPr/>
          <p:nvPr/>
        </p:nvSpPr>
        <p:spPr>
          <a:xfrm>
            <a:off x="5424595" y="602431"/>
            <a:ext cx="139701" cy="139701"/>
          </a:xfrm>
          <a:prstGeom prst="ellipse">
            <a:avLst/>
          </a:prstGeom>
          <a:ln w="63500">
            <a:solidFill>
              <a:srgbClr val="F7F9FF">
                <a:alpha val="10808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E658A2EF-39E8-4FCE-BA78-CA56659F419D}"/>
              </a:ext>
            </a:extLst>
          </p:cNvPr>
          <p:cNvSpPr/>
          <p:nvPr/>
        </p:nvSpPr>
        <p:spPr>
          <a:xfrm>
            <a:off x="5287433" y="550995"/>
            <a:ext cx="242574" cy="242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AB194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pSp>
        <p:nvGrpSpPr>
          <p:cNvPr id="21" name="Group 233">
            <a:extLst>
              <a:ext uri="{FF2B5EF4-FFF2-40B4-BE49-F238E27FC236}">
                <a16:creationId xmlns:a16="http://schemas.microsoft.com/office/drawing/2014/main" id="{8793766F-BE30-4243-A47E-13AD37F9CC3B}"/>
              </a:ext>
            </a:extLst>
          </p:cNvPr>
          <p:cNvGrpSpPr/>
          <p:nvPr/>
        </p:nvGrpSpPr>
        <p:grpSpPr>
          <a:xfrm>
            <a:off x="852056" y="525267"/>
            <a:ext cx="200890" cy="100888"/>
            <a:chOff x="852056" y="525267"/>
            <a:chExt cx="200890" cy="100888"/>
          </a:xfrm>
        </p:grpSpPr>
        <p:cxnSp>
          <p:nvCxnSpPr>
            <p:cNvPr id="27" name="Straight Connector 234">
              <a:extLst>
                <a:ext uri="{FF2B5EF4-FFF2-40B4-BE49-F238E27FC236}">
                  <a16:creationId xmlns:a16="http://schemas.microsoft.com/office/drawing/2014/main" id="{15F332A5-38A5-4555-9ECF-256C14A05FD9}"/>
                </a:ext>
              </a:extLst>
            </p:cNvPr>
            <p:cNvCxnSpPr/>
            <p:nvPr/>
          </p:nvCxnSpPr>
          <p:spPr>
            <a:xfrm>
              <a:off x="852056" y="575711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35">
              <a:extLst>
                <a:ext uri="{FF2B5EF4-FFF2-40B4-BE49-F238E27FC236}">
                  <a16:creationId xmlns:a16="http://schemas.microsoft.com/office/drawing/2014/main" id="{61BF3A44-04D6-41D6-98DD-D0BEBDB047C6}"/>
                </a:ext>
              </a:extLst>
            </p:cNvPr>
            <p:cNvCxnSpPr/>
            <p:nvPr/>
          </p:nvCxnSpPr>
          <p:spPr>
            <a:xfrm>
              <a:off x="852056" y="525267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36">
              <a:extLst>
                <a:ext uri="{FF2B5EF4-FFF2-40B4-BE49-F238E27FC236}">
                  <a16:creationId xmlns:a16="http://schemas.microsoft.com/office/drawing/2014/main" id="{5F27D9A6-627C-4003-B6F3-5DED5D4E040F}"/>
                </a:ext>
              </a:extLst>
            </p:cNvPr>
            <p:cNvCxnSpPr/>
            <p:nvPr/>
          </p:nvCxnSpPr>
          <p:spPr>
            <a:xfrm>
              <a:off x="852056" y="626155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 245">
            <a:extLst>
              <a:ext uri="{FF2B5EF4-FFF2-40B4-BE49-F238E27FC236}">
                <a16:creationId xmlns:a16="http://schemas.microsoft.com/office/drawing/2014/main" id="{28C1BB32-A9FD-482C-B569-7C233779668D}"/>
              </a:ext>
            </a:extLst>
          </p:cNvPr>
          <p:cNvSpPr>
            <a:spLocks noEditPoints="1"/>
          </p:cNvSpPr>
          <p:nvPr/>
        </p:nvSpPr>
        <p:spPr bwMode="auto">
          <a:xfrm rot="2700000">
            <a:off x="1369524" y="454312"/>
            <a:ext cx="155918" cy="287150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FBC9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extBox 246">
            <a:extLst>
              <a:ext uri="{FF2B5EF4-FFF2-40B4-BE49-F238E27FC236}">
                <a16:creationId xmlns:a16="http://schemas.microsoft.com/office/drawing/2014/main" id="{ED1DEE66-0F05-49F6-AEF7-30A7A1F1F54D}"/>
              </a:ext>
            </a:extLst>
          </p:cNvPr>
          <p:cNvSpPr txBox="1"/>
          <p:nvPr/>
        </p:nvSpPr>
        <p:spPr>
          <a:xfrm>
            <a:off x="1635486" y="459125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LANDINGSLIDE</a:t>
            </a:r>
          </a:p>
        </p:txBody>
      </p:sp>
      <p:sp>
        <p:nvSpPr>
          <p:cNvPr id="32" name="TextBox 247">
            <a:extLst>
              <a:ext uri="{FF2B5EF4-FFF2-40B4-BE49-F238E27FC236}">
                <a16:creationId xmlns:a16="http://schemas.microsoft.com/office/drawing/2014/main" id="{9A7E1C38-ADB0-4B06-B675-A99A22E69B50}"/>
              </a:ext>
            </a:extLst>
          </p:cNvPr>
          <p:cNvSpPr txBox="1"/>
          <p:nvPr/>
        </p:nvSpPr>
        <p:spPr>
          <a:xfrm>
            <a:off x="6140435" y="466819"/>
            <a:ext cx="8418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Powerpoint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TextBox 248">
            <a:extLst>
              <a:ext uri="{FF2B5EF4-FFF2-40B4-BE49-F238E27FC236}">
                <a16:creationId xmlns:a16="http://schemas.microsoft.com/office/drawing/2014/main" id="{5183197D-9FF2-48D1-A847-D2EDE34545FA}"/>
              </a:ext>
            </a:extLst>
          </p:cNvPr>
          <p:cNvSpPr txBox="1"/>
          <p:nvPr/>
        </p:nvSpPr>
        <p:spPr>
          <a:xfrm>
            <a:off x="7357535" y="466819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Keynote</a:t>
            </a:r>
          </a:p>
        </p:txBody>
      </p:sp>
      <p:sp>
        <p:nvSpPr>
          <p:cNvPr id="34" name="TextBox 249">
            <a:extLst>
              <a:ext uri="{FF2B5EF4-FFF2-40B4-BE49-F238E27FC236}">
                <a16:creationId xmlns:a16="http://schemas.microsoft.com/office/drawing/2014/main" id="{8482CA36-66E6-464E-800C-780323DC5D4C}"/>
              </a:ext>
            </a:extLst>
          </p:cNvPr>
          <p:cNvSpPr txBox="1"/>
          <p:nvPr/>
        </p:nvSpPr>
        <p:spPr>
          <a:xfrm>
            <a:off x="8398725" y="46681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Google Slides</a:t>
            </a:r>
          </a:p>
        </p:txBody>
      </p:sp>
      <p:sp>
        <p:nvSpPr>
          <p:cNvPr id="35" name="Oval 250">
            <a:extLst>
              <a:ext uri="{FF2B5EF4-FFF2-40B4-BE49-F238E27FC236}">
                <a16:creationId xmlns:a16="http://schemas.microsoft.com/office/drawing/2014/main" id="{9767FEE3-90CC-4DE7-8AAF-3B397E6780D4}"/>
              </a:ext>
            </a:extLst>
          </p:cNvPr>
          <p:cNvSpPr/>
          <p:nvPr/>
        </p:nvSpPr>
        <p:spPr>
          <a:xfrm>
            <a:off x="8396554" y="493760"/>
            <a:ext cx="71903" cy="719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12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" grpId="0" animBg="1"/>
      <p:bldP spid="4588" grpId="0" animBg="1"/>
      <p:bldP spid="4589" grpId="0" animBg="1"/>
      <p:bldP spid="4590" grpId="0" animBg="1"/>
      <p:bldP spid="4591" grpId="0" animBg="1"/>
      <p:bldP spid="4592" grpId="0" animBg="1"/>
      <p:bldP spid="4593" grpId="0" animBg="1"/>
      <p:bldP spid="4594" grpId="0" animBg="1"/>
      <p:bldP spid="4595" grpId="0" animBg="1"/>
      <p:bldP spid="4596" grpId="0" animBg="1"/>
      <p:bldP spid="459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9" name="Freeform 9"/>
          <p:cNvSpPr/>
          <p:nvPr/>
        </p:nvSpPr>
        <p:spPr>
          <a:xfrm>
            <a:off x="3109880" y="-662"/>
            <a:ext cx="148432" cy="158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481" y="21600"/>
                </a:lnTo>
                <a:lnTo>
                  <a:pt x="0" y="8424"/>
                </a:lnTo>
                <a:lnTo>
                  <a:pt x="21600" y="0"/>
                </a:lnTo>
                <a:close/>
              </a:path>
            </a:pathLst>
          </a:custGeom>
          <a:solidFill>
            <a:srgbClr val="00A19C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40" name="Freeform 10"/>
          <p:cNvSpPr/>
          <p:nvPr/>
        </p:nvSpPr>
        <p:spPr>
          <a:xfrm>
            <a:off x="9363307" y="105701"/>
            <a:ext cx="358776" cy="3595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82" y="0"/>
                </a:moveTo>
                <a:lnTo>
                  <a:pt x="21600" y="16546"/>
                </a:lnTo>
                <a:lnTo>
                  <a:pt x="5113" y="21600"/>
                </a:lnTo>
                <a:lnTo>
                  <a:pt x="0" y="5102"/>
                </a:lnTo>
                <a:lnTo>
                  <a:pt x="16582" y="0"/>
                </a:lnTo>
                <a:close/>
              </a:path>
            </a:pathLst>
          </a:custGeom>
          <a:solidFill>
            <a:srgbClr val="1992AA">
              <a:alpha val="9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41" name="Freeform 11"/>
          <p:cNvSpPr/>
          <p:nvPr/>
        </p:nvSpPr>
        <p:spPr>
          <a:xfrm>
            <a:off x="5842761" y="1478889"/>
            <a:ext cx="228601" cy="228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75" y="0"/>
                </a:moveTo>
                <a:lnTo>
                  <a:pt x="21600" y="16575"/>
                </a:lnTo>
                <a:lnTo>
                  <a:pt x="4950" y="21600"/>
                </a:lnTo>
                <a:lnTo>
                  <a:pt x="0" y="5025"/>
                </a:lnTo>
                <a:lnTo>
                  <a:pt x="16575" y="0"/>
                </a:lnTo>
                <a:close/>
              </a:path>
            </a:pathLst>
          </a:custGeom>
          <a:solidFill>
            <a:srgbClr val="5C33E6">
              <a:alpha val="6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42" name="Freeform 13"/>
          <p:cNvSpPr/>
          <p:nvPr/>
        </p:nvSpPr>
        <p:spPr>
          <a:xfrm>
            <a:off x="3128930" y="1925770"/>
            <a:ext cx="146051" cy="158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783" y="21600"/>
                </a:lnTo>
                <a:lnTo>
                  <a:pt x="0" y="8316"/>
                </a:lnTo>
                <a:lnTo>
                  <a:pt x="21600" y="0"/>
                </a:lnTo>
                <a:close/>
              </a:path>
            </a:pathLst>
          </a:custGeom>
          <a:solidFill>
            <a:srgbClr val="5C33E6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43" name="Freeform 15"/>
          <p:cNvSpPr/>
          <p:nvPr/>
        </p:nvSpPr>
        <p:spPr>
          <a:xfrm>
            <a:off x="1663667" y="1152657"/>
            <a:ext cx="154782" cy="154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975"/>
                </a:moveTo>
                <a:lnTo>
                  <a:pt x="13957" y="21600"/>
                </a:lnTo>
                <a:lnTo>
                  <a:pt x="0" y="13957"/>
                </a:lnTo>
                <a:lnTo>
                  <a:pt x="7975" y="0"/>
                </a:lnTo>
                <a:lnTo>
                  <a:pt x="21600" y="7975"/>
                </a:lnTo>
                <a:close/>
              </a:path>
            </a:pathLst>
          </a:custGeom>
          <a:solidFill>
            <a:srgbClr val="EF3755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44" name="Oval 16"/>
          <p:cNvSpPr/>
          <p:nvPr/>
        </p:nvSpPr>
        <p:spPr>
          <a:xfrm>
            <a:off x="8617841" y="5155539"/>
            <a:ext cx="96045" cy="95251"/>
          </a:xfrm>
          <a:prstGeom prst="ellipse">
            <a:avLst/>
          </a:prstGeom>
          <a:solidFill>
            <a:srgbClr val="FF6802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45" name="Oval 17"/>
          <p:cNvSpPr/>
          <p:nvPr/>
        </p:nvSpPr>
        <p:spPr>
          <a:xfrm>
            <a:off x="7904260" y="1721776"/>
            <a:ext cx="284164" cy="283370"/>
          </a:xfrm>
          <a:prstGeom prst="ellipse">
            <a:avLst/>
          </a:prstGeom>
          <a:solidFill>
            <a:srgbClr val="FF2841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46" name="Freeform 10"/>
          <p:cNvSpPr/>
          <p:nvPr/>
        </p:nvSpPr>
        <p:spPr>
          <a:xfrm>
            <a:off x="2446040" y="5023379"/>
            <a:ext cx="226908" cy="2274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82" y="0"/>
                </a:moveTo>
                <a:lnTo>
                  <a:pt x="21600" y="16546"/>
                </a:lnTo>
                <a:lnTo>
                  <a:pt x="5113" y="21600"/>
                </a:lnTo>
                <a:lnTo>
                  <a:pt x="0" y="5102"/>
                </a:lnTo>
                <a:lnTo>
                  <a:pt x="16582" y="0"/>
                </a:lnTo>
                <a:close/>
              </a:path>
            </a:pathLst>
          </a:custGeom>
          <a:solidFill>
            <a:srgbClr val="1992AA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47" name="Oval 17"/>
          <p:cNvSpPr/>
          <p:nvPr/>
        </p:nvSpPr>
        <p:spPr>
          <a:xfrm>
            <a:off x="684286" y="5341045"/>
            <a:ext cx="284164" cy="283370"/>
          </a:xfrm>
          <a:prstGeom prst="ellipse">
            <a:avLst/>
          </a:prstGeom>
          <a:solidFill>
            <a:srgbClr val="FF2841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48" name="Freeform 13"/>
          <p:cNvSpPr/>
          <p:nvPr/>
        </p:nvSpPr>
        <p:spPr>
          <a:xfrm>
            <a:off x="5696711" y="6074437"/>
            <a:ext cx="146051" cy="158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783" y="21600"/>
                </a:lnTo>
                <a:lnTo>
                  <a:pt x="0" y="8316"/>
                </a:lnTo>
                <a:lnTo>
                  <a:pt x="21600" y="0"/>
                </a:lnTo>
                <a:close/>
              </a:path>
            </a:pathLst>
          </a:custGeom>
          <a:solidFill>
            <a:srgbClr val="4D88C2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/>
          </a:p>
        </p:txBody>
      </p:sp>
      <p:pic>
        <p:nvPicPr>
          <p:cNvPr id="395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43440" y="2901915"/>
            <a:ext cx="4705121" cy="2711894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872A3301-C245-43F5-A89F-F2A8AD6D6D2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" b="3464"/>
          <a:stretch>
            <a:fillRect/>
          </a:stretch>
        </p:blipFill>
        <p:spPr/>
      </p:pic>
      <p:sp>
        <p:nvSpPr>
          <p:cNvPr id="3953" name="Shape"/>
          <p:cNvSpPr/>
          <p:nvPr/>
        </p:nvSpPr>
        <p:spPr>
          <a:xfrm>
            <a:off x="10028265" y="2675146"/>
            <a:ext cx="426862" cy="349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3"/>
                  <a:pt x="11782" y="3600"/>
                </a:cubicBezTo>
                <a:lnTo>
                  <a:pt x="9818" y="3600"/>
                </a:lnTo>
                <a:cubicBezTo>
                  <a:pt x="9818" y="1613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gradFill>
            <a:gsLst>
              <a:gs pos="0">
                <a:srgbClr val="1AAEC7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955" name="Shape"/>
          <p:cNvSpPr/>
          <p:nvPr/>
        </p:nvSpPr>
        <p:spPr>
          <a:xfrm>
            <a:off x="10049609" y="4475592"/>
            <a:ext cx="384176" cy="349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gradFill>
            <a:gsLst>
              <a:gs pos="0">
                <a:srgbClr val="1AAEC7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957" name="Shape"/>
          <p:cNvSpPr/>
          <p:nvPr/>
        </p:nvSpPr>
        <p:spPr>
          <a:xfrm>
            <a:off x="1775701" y="2675146"/>
            <a:ext cx="349251" cy="349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gradFill>
            <a:gsLst>
              <a:gs pos="0">
                <a:srgbClr val="1AAEC7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959" name="Shape"/>
          <p:cNvSpPr/>
          <p:nvPr/>
        </p:nvSpPr>
        <p:spPr>
          <a:xfrm>
            <a:off x="1736895" y="4475592"/>
            <a:ext cx="426862" cy="349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gradFill>
            <a:gsLst>
              <a:gs pos="0">
                <a:srgbClr val="1AAEC7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960" name="Making money is art and working is art…"/>
          <p:cNvSpPr txBox="1"/>
          <p:nvPr/>
        </p:nvSpPr>
        <p:spPr>
          <a:xfrm>
            <a:off x="3925554" y="1013023"/>
            <a:ext cx="4297651" cy="766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Making money is art and working is art</a:t>
            </a:r>
          </a:p>
          <a:p>
            <a:pPr>
              <a:lnSpc>
                <a:spcPct val="150000"/>
              </a:lnSpc>
              <a:defRPr sz="3500" b="0">
                <a:solidFill>
                  <a:srgbClr val="F7F9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and good business the best art.</a:t>
            </a:r>
          </a:p>
        </p:txBody>
      </p:sp>
      <p:sp>
        <p:nvSpPr>
          <p:cNvPr id="37" name="5,500…">
            <a:extLst>
              <a:ext uri="{FF2B5EF4-FFF2-40B4-BE49-F238E27FC236}">
                <a16:creationId xmlns:a16="http://schemas.microsoft.com/office/drawing/2014/main" id="{A50D1DBB-EBEC-49C7-866E-8827D8AD0707}"/>
              </a:ext>
            </a:extLst>
          </p:cNvPr>
          <p:cNvSpPr txBox="1"/>
          <p:nvPr/>
        </p:nvSpPr>
        <p:spPr>
          <a:xfrm>
            <a:off x="9622826" y="3327587"/>
            <a:ext cx="1370568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750"/>
              <a:t>5,500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Strategy</a:t>
            </a:r>
          </a:p>
        </p:txBody>
      </p:sp>
      <p:sp>
        <p:nvSpPr>
          <p:cNvPr id="38" name="12,200…">
            <a:extLst>
              <a:ext uri="{FF2B5EF4-FFF2-40B4-BE49-F238E27FC236}">
                <a16:creationId xmlns:a16="http://schemas.microsoft.com/office/drawing/2014/main" id="{EBCECC02-3DA0-4150-BCB0-28F73B2D0F94}"/>
              </a:ext>
            </a:extLst>
          </p:cNvPr>
          <p:cNvSpPr txBox="1"/>
          <p:nvPr/>
        </p:nvSpPr>
        <p:spPr>
          <a:xfrm>
            <a:off x="9622826" y="5128034"/>
            <a:ext cx="1370568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750"/>
              <a:t>12,200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Strategy</a:t>
            </a:r>
          </a:p>
        </p:txBody>
      </p:sp>
      <p:sp>
        <p:nvSpPr>
          <p:cNvPr id="39" name="17,500…">
            <a:extLst>
              <a:ext uri="{FF2B5EF4-FFF2-40B4-BE49-F238E27FC236}">
                <a16:creationId xmlns:a16="http://schemas.microsoft.com/office/drawing/2014/main" id="{F3607385-AC2E-42F0-8BA2-68BA88E2B546}"/>
              </a:ext>
            </a:extLst>
          </p:cNvPr>
          <p:cNvSpPr txBox="1"/>
          <p:nvPr/>
        </p:nvSpPr>
        <p:spPr>
          <a:xfrm>
            <a:off x="1331455" y="3327587"/>
            <a:ext cx="1370568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750"/>
              <a:t>17,500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Strategy</a:t>
            </a:r>
          </a:p>
        </p:txBody>
      </p:sp>
      <p:sp>
        <p:nvSpPr>
          <p:cNvPr id="40" name="140…">
            <a:extLst>
              <a:ext uri="{FF2B5EF4-FFF2-40B4-BE49-F238E27FC236}">
                <a16:creationId xmlns:a16="http://schemas.microsoft.com/office/drawing/2014/main" id="{61F82511-1CFF-4528-A914-DD405AABDC3E}"/>
              </a:ext>
            </a:extLst>
          </p:cNvPr>
          <p:cNvSpPr txBox="1"/>
          <p:nvPr/>
        </p:nvSpPr>
        <p:spPr>
          <a:xfrm>
            <a:off x="1331455" y="5128034"/>
            <a:ext cx="1370568" cy="61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sz="1750"/>
              <a:t>140</a:t>
            </a:r>
          </a:p>
          <a:p>
            <a:pPr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The Business Strategy</a:t>
            </a:r>
          </a:p>
        </p:txBody>
      </p:sp>
      <p:sp>
        <p:nvSpPr>
          <p:cNvPr id="41" name="Making money is art and working is art…">
            <a:extLst>
              <a:ext uri="{FF2B5EF4-FFF2-40B4-BE49-F238E27FC236}">
                <a16:creationId xmlns:a16="http://schemas.microsoft.com/office/drawing/2014/main" id="{05228ACC-C88C-44CE-8696-BF484B9D897A}"/>
              </a:ext>
            </a:extLst>
          </p:cNvPr>
          <p:cNvSpPr txBox="1"/>
          <p:nvPr/>
        </p:nvSpPr>
        <p:spPr>
          <a:xfrm>
            <a:off x="4001754" y="1089223"/>
            <a:ext cx="4297651" cy="766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Making money is art and working is art</a:t>
            </a:r>
          </a:p>
          <a:p>
            <a:pPr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and good business the best art.</a:t>
            </a:r>
          </a:p>
        </p:txBody>
      </p:sp>
    </p:spTree>
    <p:extLst>
      <p:ext uri="{BB962C8B-B14F-4D97-AF65-F5344CB8AC3E}">
        <p14:creationId xmlns:p14="http://schemas.microsoft.com/office/powerpoint/2010/main" val="235653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0" grpId="0" animBg="1"/>
      <p:bldP spid="3944" grpId="0" animBg="1"/>
      <p:bldP spid="3945" grpId="0" animBg="1"/>
      <p:bldP spid="3946" grpId="0" animBg="1"/>
      <p:bldP spid="3947" grpId="0" animBg="1"/>
      <p:bldP spid="3948" grpId="0" animBg="1"/>
      <p:bldP spid="3953" grpId="0" animBg="1"/>
      <p:bldP spid="3955" grpId="0" animBg="1"/>
      <p:bldP spid="3957" grpId="0" animBg="1"/>
      <p:bldP spid="3959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Freeform 5"/>
          <p:cNvSpPr>
            <a:spLocks/>
          </p:cNvSpPr>
          <p:nvPr/>
        </p:nvSpPr>
        <p:spPr bwMode="auto">
          <a:xfrm>
            <a:off x="1767840" y="1502883"/>
            <a:ext cx="10424160" cy="5355118"/>
          </a:xfrm>
          <a:custGeom>
            <a:avLst/>
            <a:gdLst>
              <a:gd name="T0" fmla="*/ 1269 w 1269"/>
              <a:gd name="T1" fmla="*/ 278 h 651"/>
              <a:gd name="T2" fmla="*/ 1090 w 1269"/>
              <a:gd name="T3" fmla="*/ 111 h 651"/>
              <a:gd name="T4" fmla="*/ 704 w 1269"/>
              <a:gd name="T5" fmla="*/ 2 h 651"/>
              <a:gd name="T6" fmla="*/ 372 w 1269"/>
              <a:gd name="T7" fmla="*/ 185 h 651"/>
              <a:gd name="T8" fmla="*/ 207 w 1269"/>
              <a:gd name="T9" fmla="*/ 449 h 651"/>
              <a:gd name="T10" fmla="*/ 11 w 1269"/>
              <a:gd name="T11" fmla="*/ 589 h 651"/>
              <a:gd name="T12" fmla="*/ 2 w 1269"/>
              <a:gd name="T13" fmla="*/ 651 h 651"/>
              <a:gd name="T14" fmla="*/ 1269 w 1269"/>
              <a:gd name="T15" fmla="*/ 651 h 651"/>
              <a:gd name="T16" fmla="*/ 1269 w 1269"/>
              <a:gd name="T17" fmla="*/ 278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9" h="651">
                <a:moveTo>
                  <a:pt x="1269" y="278"/>
                </a:moveTo>
                <a:cubicBezTo>
                  <a:pt x="1224" y="211"/>
                  <a:pt x="1162" y="154"/>
                  <a:pt x="1090" y="111"/>
                </a:cubicBezTo>
                <a:cubicBezTo>
                  <a:pt x="975" y="43"/>
                  <a:pt x="841" y="0"/>
                  <a:pt x="704" y="2"/>
                </a:cubicBezTo>
                <a:cubicBezTo>
                  <a:pt x="576" y="4"/>
                  <a:pt x="441" y="63"/>
                  <a:pt x="372" y="185"/>
                </a:cubicBezTo>
                <a:cubicBezTo>
                  <a:pt x="315" y="284"/>
                  <a:pt x="298" y="376"/>
                  <a:pt x="207" y="449"/>
                </a:cubicBezTo>
                <a:cubicBezTo>
                  <a:pt x="143" y="500"/>
                  <a:pt x="42" y="517"/>
                  <a:pt x="11" y="589"/>
                </a:cubicBezTo>
                <a:cubicBezTo>
                  <a:pt x="2" y="609"/>
                  <a:pt x="0" y="630"/>
                  <a:pt x="2" y="651"/>
                </a:cubicBezTo>
                <a:cubicBezTo>
                  <a:pt x="1269" y="651"/>
                  <a:pt x="1269" y="651"/>
                  <a:pt x="1269" y="651"/>
                </a:cubicBezTo>
                <a:lnTo>
                  <a:pt x="1269" y="278"/>
                </a:lnTo>
                <a:close/>
              </a:path>
            </a:pathLst>
          </a:custGeom>
          <a:solidFill>
            <a:schemeClr val="bg1">
              <a:lumMod val="95000"/>
              <a:alpha val="64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198757" y="1724254"/>
            <a:ext cx="9993243" cy="5133747"/>
          </a:xfrm>
          <a:custGeom>
            <a:avLst/>
            <a:gdLst>
              <a:gd name="T0" fmla="*/ 1269 w 1269"/>
              <a:gd name="T1" fmla="*/ 278 h 651"/>
              <a:gd name="T2" fmla="*/ 1090 w 1269"/>
              <a:gd name="T3" fmla="*/ 111 h 651"/>
              <a:gd name="T4" fmla="*/ 704 w 1269"/>
              <a:gd name="T5" fmla="*/ 2 h 651"/>
              <a:gd name="T6" fmla="*/ 372 w 1269"/>
              <a:gd name="T7" fmla="*/ 185 h 651"/>
              <a:gd name="T8" fmla="*/ 207 w 1269"/>
              <a:gd name="T9" fmla="*/ 449 h 651"/>
              <a:gd name="T10" fmla="*/ 11 w 1269"/>
              <a:gd name="T11" fmla="*/ 589 h 651"/>
              <a:gd name="T12" fmla="*/ 2 w 1269"/>
              <a:gd name="T13" fmla="*/ 651 h 651"/>
              <a:gd name="T14" fmla="*/ 1269 w 1269"/>
              <a:gd name="T15" fmla="*/ 651 h 651"/>
              <a:gd name="T16" fmla="*/ 1269 w 1269"/>
              <a:gd name="T17" fmla="*/ 278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9" h="651">
                <a:moveTo>
                  <a:pt x="1269" y="278"/>
                </a:moveTo>
                <a:cubicBezTo>
                  <a:pt x="1224" y="211"/>
                  <a:pt x="1162" y="154"/>
                  <a:pt x="1090" y="111"/>
                </a:cubicBezTo>
                <a:cubicBezTo>
                  <a:pt x="975" y="43"/>
                  <a:pt x="841" y="0"/>
                  <a:pt x="704" y="2"/>
                </a:cubicBezTo>
                <a:cubicBezTo>
                  <a:pt x="576" y="4"/>
                  <a:pt x="441" y="63"/>
                  <a:pt x="372" y="185"/>
                </a:cubicBezTo>
                <a:cubicBezTo>
                  <a:pt x="315" y="284"/>
                  <a:pt x="298" y="376"/>
                  <a:pt x="207" y="449"/>
                </a:cubicBezTo>
                <a:cubicBezTo>
                  <a:pt x="143" y="500"/>
                  <a:pt x="42" y="517"/>
                  <a:pt x="11" y="589"/>
                </a:cubicBezTo>
                <a:cubicBezTo>
                  <a:pt x="2" y="609"/>
                  <a:pt x="0" y="630"/>
                  <a:pt x="2" y="651"/>
                </a:cubicBezTo>
                <a:cubicBezTo>
                  <a:pt x="1269" y="651"/>
                  <a:pt x="1269" y="651"/>
                  <a:pt x="1269" y="651"/>
                </a:cubicBezTo>
                <a:lnTo>
                  <a:pt x="1269" y="27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9C2AC8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45" name="Group 144"/>
          <p:cNvGrpSpPr/>
          <p:nvPr/>
        </p:nvGrpSpPr>
        <p:grpSpPr>
          <a:xfrm>
            <a:off x="852056" y="525267"/>
            <a:ext cx="200890" cy="100888"/>
            <a:chOff x="852056" y="525267"/>
            <a:chExt cx="200890" cy="100888"/>
          </a:xfrm>
          <a:solidFill>
            <a:srgbClr val="FBC9FE"/>
          </a:solidFill>
        </p:grpSpPr>
        <p:cxnSp>
          <p:nvCxnSpPr>
            <p:cNvPr id="146" name="Straight Connector 145"/>
            <p:cNvCxnSpPr/>
            <p:nvPr/>
          </p:nvCxnSpPr>
          <p:spPr>
            <a:xfrm>
              <a:off x="852056" y="575711"/>
              <a:ext cx="200890" cy="0"/>
            </a:xfrm>
            <a:prstGeom prst="line">
              <a:avLst/>
            </a:prstGeom>
            <a:grpFill/>
            <a:ln w="22225">
              <a:solidFill>
                <a:srgbClr val="FBC9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>
              <a:off x="852056" y="525267"/>
              <a:ext cx="200890" cy="0"/>
            </a:xfrm>
            <a:prstGeom prst="line">
              <a:avLst/>
            </a:prstGeom>
            <a:grpFill/>
            <a:ln w="22225">
              <a:solidFill>
                <a:srgbClr val="FBC9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>
              <a:off x="852056" y="626155"/>
              <a:ext cx="200890" cy="0"/>
            </a:xfrm>
            <a:prstGeom prst="line">
              <a:avLst/>
            </a:prstGeom>
            <a:grpFill/>
            <a:ln w="22225">
              <a:solidFill>
                <a:srgbClr val="FBC9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4" name="Freeform 153"/>
          <p:cNvSpPr>
            <a:spLocks noEditPoints="1"/>
          </p:cNvSpPr>
          <p:nvPr/>
        </p:nvSpPr>
        <p:spPr bwMode="auto">
          <a:xfrm rot="2700000">
            <a:off x="1369524" y="454312"/>
            <a:ext cx="155918" cy="287150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FBC9FE"/>
          </a:solidFill>
          <a:ln>
            <a:solidFill>
              <a:srgbClr val="FBC9FE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6" name="TextBox 155"/>
          <p:cNvSpPr txBox="1"/>
          <p:nvPr/>
        </p:nvSpPr>
        <p:spPr>
          <a:xfrm>
            <a:off x="6140435" y="466819"/>
            <a:ext cx="7922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Powerpoint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7406286" y="466819"/>
            <a:ext cx="6270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Keynote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8398725" y="466819"/>
            <a:ext cx="8803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Google Slides</a:t>
            </a:r>
          </a:p>
        </p:txBody>
      </p:sp>
      <p:sp>
        <p:nvSpPr>
          <p:cNvPr id="159" name="Oval 158"/>
          <p:cNvSpPr/>
          <p:nvPr/>
        </p:nvSpPr>
        <p:spPr>
          <a:xfrm>
            <a:off x="7401410" y="493760"/>
            <a:ext cx="71903" cy="719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826114" y="3238023"/>
            <a:ext cx="378868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Presentation template for your personal and commercial needs, designed and presented by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Aqr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Typeface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adipisicing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2" name="Rounded Rectangle 161"/>
          <p:cNvSpPr/>
          <p:nvPr/>
        </p:nvSpPr>
        <p:spPr>
          <a:xfrm>
            <a:off x="952501" y="4473502"/>
            <a:ext cx="2029692" cy="42135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rgbClr val="9C2AC8"/>
              </a:gs>
            </a:gsLst>
            <a:lin ang="13800000" scaled="0"/>
          </a:gradFill>
          <a:ln>
            <a:noFill/>
          </a:ln>
          <a:effectLst>
            <a:outerShdw blurRad="1143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3" name="Group 162"/>
          <p:cNvGrpSpPr/>
          <p:nvPr/>
        </p:nvGrpSpPr>
        <p:grpSpPr>
          <a:xfrm>
            <a:off x="1498865" y="4557223"/>
            <a:ext cx="1075112" cy="253916"/>
            <a:chOff x="1613704" y="5376158"/>
            <a:chExt cx="1075112" cy="253916"/>
          </a:xfrm>
        </p:grpSpPr>
        <p:sp>
          <p:nvSpPr>
            <p:cNvPr id="164" name="TextBox 163"/>
            <p:cNvSpPr txBox="1"/>
            <p:nvPr/>
          </p:nvSpPr>
          <p:spPr>
            <a:xfrm>
              <a:off x="1613704" y="5376158"/>
              <a:ext cx="86914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  <a:latin typeface="+mj-lt"/>
                </a:rPr>
                <a:t>REGISTER</a:t>
              </a:r>
            </a:p>
          </p:txBody>
        </p:sp>
        <p:sp>
          <p:nvSpPr>
            <p:cNvPr id="165" name="Half Frame 164"/>
            <p:cNvSpPr/>
            <p:nvPr/>
          </p:nvSpPr>
          <p:spPr>
            <a:xfrm rot="8100000">
              <a:off x="2551150" y="5436098"/>
              <a:ext cx="137666" cy="137666"/>
            </a:xfrm>
            <a:prstGeom prst="halfFrame">
              <a:avLst>
                <a:gd name="adj1" fmla="val 11987"/>
                <a:gd name="adj2" fmla="val 1092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6" name="TextBox 244">
            <a:extLst>
              <a:ext uri="{FF2B5EF4-FFF2-40B4-BE49-F238E27FC236}">
                <a16:creationId xmlns:a16="http://schemas.microsoft.com/office/drawing/2014/main" id="{C7329A94-8938-4A26-93B0-A935086A8667}"/>
              </a:ext>
            </a:extLst>
          </p:cNvPr>
          <p:cNvSpPr txBox="1"/>
          <p:nvPr/>
        </p:nvSpPr>
        <p:spPr>
          <a:xfrm>
            <a:off x="747446" y="1878086"/>
            <a:ext cx="44694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tx1">
                    <a:lumMod val="65000"/>
                    <a:lumOff val="35000"/>
                  </a:schemeClr>
                </a:solidFill>
                <a:latin typeface="HanWangWCL10" panose="02020600000000000000" pitchFamily="18" charset="-120"/>
                <a:ea typeface="HanWangWCL10" panose="02020600000000000000" pitchFamily="18" charset="-120"/>
              </a:rPr>
              <a:t>PART TWO</a:t>
            </a:r>
          </a:p>
        </p:txBody>
      </p:sp>
      <p:sp>
        <p:nvSpPr>
          <p:cNvPr id="391" name="ïṡ1îďe">
            <a:extLst>
              <a:ext uri="{FF2B5EF4-FFF2-40B4-BE49-F238E27FC236}">
                <a16:creationId xmlns:a16="http://schemas.microsoft.com/office/drawing/2014/main" id="{839C25C7-8EEC-4183-BF85-D8CCB3F7C919}"/>
              </a:ext>
            </a:extLst>
          </p:cNvPr>
          <p:cNvSpPr/>
          <p:nvPr/>
        </p:nvSpPr>
        <p:spPr bwMode="auto">
          <a:xfrm>
            <a:off x="5647856" y="6091163"/>
            <a:ext cx="6050189" cy="63249"/>
          </a:xfrm>
          <a:custGeom>
            <a:avLst/>
            <a:gdLst>
              <a:gd name="T0" fmla="*/ 1602 w 1611"/>
              <a:gd name="T1" fmla="*/ 17 h 17"/>
              <a:gd name="T2" fmla="*/ 9 w 1611"/>
              <a:gd name="T3" fmla="*/ 17 h 17"/>
              <a:gd name="T4" fmla="*/ 0 w 1611"/>
              <a:gd name="T5" fmla="*/ 9 h 17"/>
              <a:gd name="T6" fmla="*/ 9 w 1611"/>
              <a:gd name="T7" fmla="*/ 0 h 17"/>
              <a:gd name="T8" fmla="*/ 1602 w 1611"/>
              <a:gd name="T9" fmla="*/ 0 h 17"/>
              <a:gd name="T10" fmla="*/ 1611 w 1611"/>
              <a:gd name="T11" fmla="*/ 9 h 17"/>
              <a:gd name="T12" fmla="*/ 1602 w 1611"/>
              <a:gd name="T1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11" h="17">
                <a:moveTo>
                  <a:pt x="1602" y="17"/>
                </a:moveTo>
                <a:cubicBezTo>
                  <a:pt x="9" y="17"/>
                  <a:pt x="9" y="17"/>
                  <a:pt x="9" y="17"/>
                </a:cubicBezTo>
                <a:cubicBezTo>
                  <a:pt x="4" y="17"/>
                  <a:pt x="0" y="13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602" y="0"/>
                  <a:pt x="1602" y="0"/>
                  <a:pt x="1602" y="0"/>
                </a:cubicBezTo>
                <a:cubicBezTo>
                  <a:pt x="1607" y="0"/>
                  <a:pt x="1611" y="4"/>
                  <a:pt x="1611" y="9"/>
                </a:cubicBezTo>
                <a:cubicBezTo>
                  <a:pt x="1611" y="13"/>
                  <a:pt x="1607" y="17"/>
                  <a:pt x="1602" y="17"/>
                </a:cubicBezTo>
                <a:close/>
              </a:path>
            </a:pathLst>
          </a:custGeom>
          <a:solidFill>
            <a:srgbClr val="8F66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92" name="íś1iḋé">
            <a:extLst>
              <a:ext uri="{FF2B5EF4-FFF2-40B4-BE49-F238E27FC236}">
                <a16:creationId xmlns:a16="http://schemas.microsoft.com/office/drawing/2014/main" id="{E8029935-B0AF-4562-8F1E-89122AD4A108}"/>
              </a:ext>
            </a:extLst>
          </p:cNvPr>
          <p:cNvGrpSpPr/>
          <p:nvPr/>
        </p:nvGrpSpPr>
        <p:grpSpPr>
          <a:xfrm>
            <a:off x="6240431" y="1277730"/>
            <a:ext cx="4740038" cy="4740039"/>
            <a:chOff x="1454208" y="1347566"/>
            <a:chExt cx="4740038" cy="4740039"/>
          </a:xfrm>
        </p:grpSpPr>
        <p:sp>
          <p:nvSpPr>
            <p:cNvPr id="412" name="iṥḷiďé">
              <a:extLst>
                <a:ext uri="{FF2B5EF4-FFF2-40B4-BE49-F238E27FC236}">
                  <a16:creationId xmlns:a16="http://schemas.microsoft.com/office/drawing/2014/main" id="{6326002D-013F-4A19-9397-F039F95C98F7}"/>
                </a:ext>
              </a:extLst>
            </p:cNvPr>
            <p:cNvSpPr/>
            <p:nvPr/>
          </p:nvSpPr>
          <p:spPr bwMode="auto">
            <a:xfrm>
              <a:off x="1454208" y="1448764"/>
              <a:ext cx="2340202" cy="4631612"/>
            </a:xfrm>
            <a:custGeom>
              <a:avLst/>
              <a:gdLst>
                <a:gd name="T0" fmla="*/ 65 w 623"/>
                <a:gd name="T1" fmla="*/ 1234 h 1234"/>
                <a:gd name="T2" fmla="*/ 561 w 623"/>
                <a:gd name="T3" fmla="*/ 1233 h 1234"/>
                <a:gd name="T4" fmla="*/ 623 w 623"/>
                <a:gd name="T5" fmla="*/ 1170 h 1234"/>
                <a:gd name="T6" fmla="*/ 621 w 623"/>
                <a:gd name="T7" fmla="*/ 63 h 1234"/>
                <a:gd name="T8" fmla="*/ 558 w 623"/>
                <a:gd name="T9" fmla="*/ 0 h 1234"/>
                <a:gd name="T10" fmla="*/ 62 w 623"/>
                <a:gd name="T11" fmla="*/ 1 h 1234"/>
                <a:gd name="T12" fmla="*/ 0 w 623"/>
                <a:gd name="T13" fmla="*/ 64 h 1234"/>
                <a:gd name="T14" fmla="*/ 2 w 623"/>
                <a:gd name="T15" fmla="*/ 1172 h 1234"/>
                <a:gd name="T16" fmla="*/ 65 w 623"/>
                <a:gd name="T17" fmla="*/ 1234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3" h="1234">
                  <a:moveTo>
                    <a:pt x="65" y="1234"/>
                  </a:moveTo>
                  <a:cubicBezTo>
                    <a:pt x="561" y="1233"/>
                    <a:pt x="561" y="1233"/>
                    <a:pt x="561" y="1233"/>
                  </a:cubicBezTo>
                  <a:cubicBezTo>
                    <a:pt x="595" y="1233"/>
                    <a:pt x="623" y="1205"/>
                    <a:pt x="623" y="1170"/>
                  </a:cubicBezTo>
                  <a:cubicBezTo>
                    <a:pt x="621" y="63"/>
                    <a:pt x="621" y="63"/>
                    <a:pt x="621" y="63"/>
                  </a:cubicBezTo>
                  <a:cubicBezTo>
                    <a:pt x="621" y="28"/>
                    <a:pt x="593" y="0"/>
                    <a:pt x="558" y="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28" y="1"/>
                    <a:pt x="0" y="29"/>
                    <a:pt x="0" y="64"/>
                  </a:cubicBezTo>
                  <a:cubicBezTo>
                    <a:pt x="2" y="1172"/>
                    <a:pt x="2" y="1172"/>
                    <a:pt x="2" y="1172"/>
                  </a:cubicBezTo>
                  <a:cubicBezTo>
                    <a:pt x="2" y="1206"/>
                    <a:pt x="30" y="1234"/>
                    <a:pt x="65" y="1234"/>
                  </a:cubicBezTo>
                </a:path>
              </a:pathLst>
            </a:custGeom>
            <a:solidFill>
              <a:srgbClr val="C1B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3" name="íṥ1ïdé">
              <a:extLst>
                <a:ext uri="{FF2B5EF4-FFF2-40B4-BE49-F238E27FC236}">
                  <a16:creationId xmlns:a16="http://schemas.microsoft.com/office/drawing/2014/main" id="{0D86E933-C813-40CD-89BB-2858D1D72A65}"/>
                </a:ext>
              </a:extLst>
            </p:cNvPr>
            <p:cNvSpPr/>
            <p:nvPr/>
          </p:nvSpPr>
          <p:spPr bwMode="auto">
            <a:xfrm>
              <a:off x="1826471" y="1448764"/>
              <a:ext cx="2343816" cy="4631612"/>
            </a:xfrm>
            <a:custGeom>
              <a:avLst/>
              <a:gdLst>
                <a:gd name="T0" fmla="*/ 65 w 624"/>
                <a:gd name="T1" fmla="*/ 1234 h 1234"/>
                <a:gd name="T2" fmla="*/ 561 w 624"/>
                <a:gd name="T3" fmla="*/ 1233 h 1234"/>
                <a:gd name="T4" fmla="*/ 623 w 624"/>
                <a:gd name="T5" fmla="*/ 1170 h 1234"/>
                <a:gd name="T6" fmla="*/ 621 w 624"/>
                <a:gd name="T7" fmla="*/ 63 h 1234"/>
                <a:gd name="T8" fmla="*/ 558 w 624"/>
                <a:gd name="T9" fmla="*/ 0 h 1234"/>
                <a:gd name="T10" fmla="*/ 63 w 624"/>
                <a:gd name="T11" fmla="*/ 1 h 1234"/>
                <a:gd name="T12" fmla="*/ 0 w 624"/>
                <a:gd name="T13" fmla="*/ 64 h 1234"/>
                <a:gd name="T14" fmla="*/ 2 w 624"/>
                <a:gd name="T15" fmla="*/ 1172 h 1234"/>
                <a:gd name="T16" fmla="*/ 65 w 624"/>
                <a:gd name="T17" fmla="*/ 1234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4" h="1234">
                  <a:moveTo>
                    <a:pt x="65" y="1234"/>
                  </a:moveTo>
                  <a:cubicBezTo>
                    <a:pt x="561" y="1233"/>
                    <a:pt x="561" y="1233"/>
                    <a:pt x="561" y="1233"/>
                  </a:cubicBezTo>
                  <a:cubicBezTo>
                    <a:pt x="596" y="1233"/>
                    <a:pt x="624" y="1205"/>
                    <a:pt x="623" y="1170"/>
                  </a:cubicBezTo>
                  <a:cubicBezTo>
                    <a:pt x="621" y="63"/>
                    <a:pt x="621" y="63"/>
                    <a:pt x="621" y="63"/>
                  </a:cubicBezTo>
                  <a:cubicBezTo>
                    <a:pt x="621" y="28"/>
                    <a:pt x="593" y="0"/>
                    <a:pt x="558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28" y="1"/>
                    <a:pt x="0" y="29"/>
                    <a:pt x="0" y="64"/>
                  </a:cubicBezTo>
                  <a:cubicBezTo>
                    <a:pt x="2" y="1172"/>
                    <a:pt x="2" y="1172"/>
                    <a:pt x="2" y="1172"/>
                  </a:cubicBezTo>
                  <a:cubicBezTo>
                    <a:pt x="2" y="1206"/>
                    <a:pt x="31" y="1234"/>
                    <a:pt x="65" y="1234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4" name="ï$líḓè">
              <a:extLst>
                <a:ext uri="{FF2B5EF4-FFF2-40B4-BE49-F238E27FC236}">
                  <a16:creationId xmlns:a16="http://schemas.microsoft.com/office/drawing/2014/main" id="{2E8FCCB3-037B-41B6-860E-75B0B96F92FD}"/>
                </a:ext>
              </a:extLst>
            </p:cNvPr>
            <p:cNvSpPr/>
            <p:nvPr/>
          </p:nvSpPr>
          <p:spPr bwMode="auto">
            <a:xfrm>
              <a:off x="2860136" y="5572579"/>
              <a:ext cx="366843" cy="372264"/>
            </a:xfrm>
            <a:custGeom>
              <a:avLst/>
              <a:gdLst>
                <a:gd name="T0" fmla="*/ 0 w 98"/>
                <a:gd name="T1" fmla="*/ 50 h 99"/>
                <a:gd name="T2" fmla="*/ 49 w 98"/>
                <a:gd name="T3" fmla="*/ 0 h 99"/>
                <a:gd name="T4" fmla="*/ 98 w 98"/>
                <a:gd name="T5" fmla="*/ 49 h 99"/>
                <a:gd name="T6" fmla="*/ 49 w 98"/>
                <a:gd name="T7" fmla="*/ 99 h 99"/>
                <a:gd name="T8" fmla="*/ 0 w 98"/>
                <a:gd name="T9" fmla="*/ 50 h 99"/>
                <a:gd name="T10" fmla="*/ 11 w 98"/>
                <a:gd name="T11" fmla="*/ 50 h 99"/>
                <a:gd name="T12" fmla="*/ 49 w 98"/>
                <a:gd name="T13" fmla="*/ 88 h 99"/>
                <a:gd name="T14" fmla="*/ 88 w 98"/>
                <a:gd name="T15" fmla="*/ 49 h 99"/>
                <a:gd name="T16" fmla="*/ 49 w 98"/>
                <a:gd name="T17" fmla="*/ 11 h 99"/>
                <a:gd name="T18" fmla="*/ 11 w 98"/>
                <a:gd name="T1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99">
                  <a:moveTo>
                    <a:pt x="0" y="50"/>
                  </a:move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49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22" y="99"/>
                    <a:pt x="0" y="77"/>
                    <a:pt x="0" y="50"/>
                  </a:cubicBezTo>
                  <a:close/>
                  <a:moveTo>
                    <a:pt x="11" y="50"/>
                  </a:moveTo>
                  <a:cubicBezTo>
                    <a:pt x="11" y="71"/>
                    <a:pt x="28" y="88"/>
                    <a:pt x="49" y="88"/>
                  </a:cubicBezTo>
                  <a:cubicBezTo>
                    <a:pt x="70" y="88"/>
                    <a:pt x="88" y="71"/>
                    <a:pt x="88" y="49"/>
                  </a:cubicBezTo>
                  <a:cubicBezTo>
                    <a:pt x="88" y="28"/>
                    <a:pt x="70" y="11"/>
                    <a:pt x="49" y="11"/>
                  </a:cubicBezTo>
                  <a:cubicBezTo>
                    <a:pt x="28" y="11"/>
                    <a:pt x="11" y="28"/>
                    <a:pt x="11" y="50"/>
                  </a:cubicBezTo>
                  <a:close/>
                </a:path>
              </a:pathLst>
            </a:custGeom>
            <a:solidFill>
              <a:srgbClr val="C1B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5" name="iṧļîďé">
              <a:extLst>
                <a:ext uri="{FF2B5EF4-FFF2-40B4-BE49-F238E27FC236}">
                  <a16:creationId xmlns:a16="http://schemas.microsoft.com/office/drawing/2014/main" id="{29369E36-5D31-4B27-A8F0-9EB4D8AD2D1A}"/>
                </a:ext>
              </a:extLst>
            </p:cNvPr>
            <p:cNvSpPr/>
            <p:nvPr/>
          </p:nvSpPr>
          <p:spPr bwMode="auto">
            <a:xfrm>
              <a:off x="2818573" y="1811993"/>
              <a:ext cx="442741" cy="61442"/>
            </a:xfrm>
            <a:custGeom>
              <a:avLst/>
              <a:gdLst>
                <a:gd name="T0" fmla="*/ 6 w 118"/>
                <a:gd name="T1" fmla="*/ 16 h 16"/>
                <a:gd name="T2" fmla="*/ 112 w 118"/>
                <a:gd name="T3" fmla="*/ 15 h 16"/>
                <a:gd name="T4" fmla="*/ 118 w 118"/>
                <a:gd name="T5" fmla="*/ 9 h 16"/>
                <a:gd name="T6" fmla="*/ 118 w 118"/>
                <a:gd name="T7" fmla="*/ 6 h 16"/>
                <a:gd name="T8" fmla="*/ 112 w 118"/>
                <a:gd name="T9" fmla="*/ 0 h 16"/>
                <a:gd name="T10" fmla="*/ 6 w 118"/>
                <a:gd name="T11" fmla="*/ 0 h 16"/>
                <a:gd name="T12" fmla="*/ 0 w 118"/>
                <a:gd name="T13" fmla="*/ 7 h 16"/>
                <a:gd name="T14" fmla="*/ 0 w 118"/>
                <a:gd name="T15" fmla="*/ 9 h 16"/>
                <a:gd name="T16" fmla="*/ 6 w 118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6">
                  <a:moveTo>
                    <a:pt x="6" y="16"/>
                  </a:moveTo>
                  <a:cubicBezTo>
                    <a:pt x="112" y="15"/>
                    <a:pt x="112" y="15"/>
                    <a:pt x="112" y="15"/>
                  </a:cubicBezTo>
                  <a:cubicBezTo>
                    <a:pt x="116" y="15"/>
                    <a:pt x="118" y="13"/>
                    <a:pt x="118" y="9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3"/>
                    <a:pt x="116" y="0"/>
                    <a:pt x="1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6"/>
                    <a:pt x="6" y="16"/>
                  </a:cubicBezTo>
                  <a:close/>
                </a:path>
              </a:pathLst>
            </a:custGeom>
            <a:solidFill>
              <a:srgbClr val="C1B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6" name="îš1îḓe">
              <a:extLst>
                <a:ext uri="{FF2B5EF4-FFF2-40B4-BE49-F238E27FC236}">
                  <a16:creationId xmlns:a16="http://schemas.microsoft.com/office/drawing/2014/main" id="{72C39A17-E931-4733-AC76-5EB2F3F67E90}"/>
                </a:ext>
              </a:extLst>
            </p:cNvPr>
            <p:cNvSpPr/>
            <p:nvPr/>
          </p:nvSpPr>
          <p:spPr bwMode="auto">
            <a:xfrm>
              <a:off x="2999283" y="1633089"/>
              <a:ext cx="84935" cy="84935"/>
            </a:xfrm>
            <a:prstGeom prst="ellipse">
              <a:avLst/>
            </a:prstGeom>
            <a:solidFill>
              <a:srgbClr val="C1B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7" name="ï$1íḓé">
              <a:extLst>
                <a:ext uri="{FF2B5EF4-FFF2-40B4-BE49-F238E27FC236}">
                  <a16:creationId xmlns:a16="http://schemas.microsoft.com/office/drawing/2014/main" id="{9A97E26B-7F32-463F-BE46-FAD718939F48}"/>
                </a:ext>
              </a:extLst>
            </p:cNvPr>
            <p:cNvSpPr/>
            <p:nvPr/>
          </p:nvSpPr>
          <p:spPr bwMode="auto">
            <a:xfrm>
              <a:off x="2028867" y="2010774"/>
              <a:ext cx="1935410" cy="3415429"/>
            </a:xfrm>
            <a:custGeom>
              <a:avLst/>
              <a:gdLst>
                <a:gd name="T0" fmla="*/ 1067 w 1071"/>
                <a:gd name="T1" fmla="*/ 0 h 1890"/>
                <a:gd name="T2" fmla="*/ 1071 w 1071"/>
                <a:gd name="T3" fmla="*/ 1668 h 1890"/>
                <a:gd name="T4" fmla="*/ 1071 w 1071"/>
                <a:gd name="T5" fmla="*/ 1888 h 1890"/>
                <a:gd name="T6" fmla="*/ 5 w 1071"/>
                <a:gd name="T7" fmla="*/ 1890 h 1890"/>
                <a:gd name="T8" fmla="*/ 5 w 1071"/>
                <a:gd name="T9" fmla="*/ 1670 h 1890"/>
                <a:gd name="T10" fmla="*/ 0 w 1071"/>
                <a:gd name="T11" fmla="*/ 3 h 1890"/>
                <a:gd name="T12" fmla="*/ 1067 w 1071"/>
                <a:gd name="T13" fmla="*/ 0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1" h="1890">
                  <a:moveTo>
                    <a:pt x="1067" y="0"/>
                  </a:moveTo>
                  <a:lnTo>
                    <a:pt x="1071" y="1668"/>
                  </a:lnTo>
                  <a:lnTo>
                    <a:pt x="1071" y="1888"/>
                  </a:lnTo>
                  <a:lnTo>
                    <a:pt x="5" y="1890"/>
                  </a:lnTo>
                  <a:lnTo>
                    <a:pt x="5" y="1670"/>
                  </a:lnTo>
                  <a:lnTo>
                    <a:pt x="0" y="3"/>
                  </a:lnTo>
                  <a:lnTo>
                    <a:pt x="1067" y="0"/>
                  </a:lnTo>
                  <a:close/>
                </a:path>
              </a:pathLst>
            </a:custGeom>
            <a:solidFill>
              <a:srgbClr val="322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8" name="ïṣḻïḑe">
              <a:extLst>
                <a:ext uri="{FF2B5EF4-FFF2-40B4-BE49-F238E27FC236}">
                  <a16:creationId xmlns:a16="http://schemas.microsoft.com/office/drawing/2014/main" id="{2723B549-4FF1-4A7F-8D86-1EBF92F3C5A4}"/>
                </a:ext>
              </a:extLst>
            </p:cNvPr>
            <p:cNvSpPr/>
            <p:nvPr/>
          </p:nvSpPr>
          <p:spPr bwMode="auto">
            <a:xfrm>
              <a:off x="2028867" y="2010774"/>
              <a:ext cx="1935410" cy="3415429"/>
            </a:xfrm>
            <a:custGeom>
              <a:avLst/>
              <a:gdLst>
                <a:gd name="T0" fmla="*/ 1067 w 1071"/>
                <a:gd name="T1" fmla="*/ 0 h 1890"/>
                <a:gd name="T2" fmla="*/ 1071 w 1071"/>
                <a:gd name="T3" fmla="*/ 1668 h 1890"/>
                <a:gd name="T4" fmla="*/ 1071 w 1071"/>
                <a:gd name="T5" fmla="*/ 1888 h 1890"/>
                <a:gd name="T6" fmla="*/ 5 w 1071"/>
                <a:gd name="T7" fmla="*/ 1890 h 1890"/>
                <a:gd name="T8" fmla="*/ 5 w 1071"/>
                <a:gd name="T9" fmla="*/ 1670 h 1890"/>
                <a:gd name="T10" fmla="*/ 0 w 1071"/>
                <a:gd name="T11" fmla="*/ 3 h 1890"/>
                <a:gd name="T12" fmla="*/ 1067 w 1071"/>
                <a:gd name="T13" fmla="*/ 0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1" h="1890">
                  <a:moveTo>
                    <a:pt x="1067" y="0"/>
                  </a:moveTo>
                  <a:lnTo>
                    <a:pt x="1071" y="1668"/>
                  </a:lnTo>
                  <a:lnTo>
                    <a:pt x="1071" y="1888"/>
                  </a:lnTo>
                  <a:lnTo>
                    <a:pt x="5" y="1890"/>
                  </a:lnTo>
                  <a:lnTo>
                    <a:pt x="5" y="1670"/>
                  </a:lnTo>
                  <a:lnTo>
                    <a:pt x="0" y="3"/>
                  </a:lnTo>
                  <a:lnTo>
                    <a:pt x="10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9" name="íS1ïďe">
              <a:extLst>
                <a:ext uri="{FF2B5EF4-FFF2-40B4-BE49-F238E27FC236}">
                  <a16:creationId xmlns:a16="http://schemas.microsoft.com/office/drawing/2014/main" id="{82002CD1-690C-476F-89DD-D207CDF85EA0}"/>
                </a:ext>
              </a:extLst>
            </p:cNvPr>
            <p:cNvSpPr/>
            <p:nvPr/>
          </p:nvSpPr>
          <p:spPr bwMode="auto">
            <a:xfrm>
              <a:off x="1454208" y="1842713"/>
              <a:ext cx="372264" cy="168061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0" name="ïṩḷïḓe">
              <a:extLst>
                <a:ext uri="{FF2B5EF4-FFF2-40B4-BE49-F238E27FC236}">
                  <a16:creationId xmlns:a16="http://schemas.microsoft.com/office/drawing/2014/main" id="{0F0C0C60-8C78-4075-AC7F-D126121831C2}"/>
                </a:ext>
              </a:extLst>
            </p:cNvPr>
            <p:cNvSpPr/>
            <p:nvPr/>
          </p:nvSpPr>
          <p:spPr bwMode="auto">
            <a:xfrm>
              <a:off x="1463244" y="5254528"/>
              <a:ext cx="363229" cy="171676"/>
            </a:xfrm>
            <a:prstGeom prst="rect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1" name="íṣḷiḍe">
              <a:extLst>
                <a:ext uri="{FF2B5EF4-FFF2-40B4-BE49-F238E27FC236}">
                  <a16:creationId xmlns:a16="http://schemas.microsoft.com/office/drawing/2014/main" id="{0108BE0E-0E45-4C99-B657-C143458BF06F}"/>
                </a:ext>
              </a:extLst>
            </p:cNvPr>
            <p:cNvSpPr/>
            <p:nvPr/>
          </p:nvSpPr>
          <p:spPr bwMode="auto">
            <a:xfrm>
              <a:off x="1551791" y="2296297"/>
              <a:ext cx="162639" cy="578274"/>
            </a:xfrm>
            <a:custGeom>
              <a:avLst/>
              <a:gdLst>
                <a:gd name="T0" fmla="*/ 21 w 43"/>
                <a:gd name="T1" fmla="*/ 151 h 154"/>
                <a:gd name="T2" fmla="*/ 21 w 43"/>
                <a:gd name="T3" fmla="*/ 148 h 154"/>
                <a:gd name="T4" fmla="*/ 21 w 43"/>
                <a:gd name="T5" fmla="*/ 148 h 154"/>
                <a:gd name="T6" fmla="*/ 10 w 43"/>
                <a:gd name="T7" fmla="*/ 143 h 154"/>
                <a:gd name="T8" fmla="*/ 6 w 43"/>
                <a:gd name="T9" fmla="*/ 133 h 154"/>
                <a:gd name="T10" fmla="*/ 6 w 43"/>
                <a:gd name="T11" fmla="*/ 21 h 154"/>
                <a:gd name="T12" fmla="*/ 10 w 43"/>
                <a:gd name="T13" fmla="*/ 11 h 154"/>
                <a:gd name="T14" fmla="*/ 21 w 43"/>
                <a:gd name="T15" fmla="*/ 6 h 154"/>
                <a:gd name="T16" fmla="*/ 21 w 43"/>
                <a:gd name="T17" fmla="*/ 6 h 154"/>
                <a:gd name="T18" fmla="*/ 32 w 43"/>
                <a:gd name="T19" fmla="*/ 11 h 154"/>
                <a:gd name="T20" fmla="*/ 36 w 43"/>
                <a:gd name="T21" fmla="*/ 21 h 154"/>
                <a:gd name="T22" fmla="*/ 36 w 43"/>
                <a:gd name="T23" fmla="*/ 133 h 154"/>
                <a:gd name="T24" fmla="*/ 32 w 43"/>
                <a:gd name="T25" fmla="*/ 143 h 154"/>
                <a:gd name="T26" fmla="*/ 21 w 43"/>
                <a:gd name="T27" fmla="*/ 148 h 154"/>
                <a:gd name="T28" fmla="*/ 21 w 43"/>
                <a:gd name="T29" fmla="*/ 151 h 154"/>
                <a:gd name="T30" fmla="*/ 21 w 43"/>
                <a:gd name="T31" fmla="*/ 154 h 154"/>
                <a:gd name="T32" fmla="*/ 43 w 43"/>
                <a:gd name="T33" fmla="*/ 133 h 154"/>
                <a:gd name="T34" fmla="*/ 43 w 43"/>
                <a:gd name="T35" fmla="*/ 21 h 154"/>
                <a:gd name="T36" fmla="*/ 21 w 43"/>
                <a:gd name="T37" fmla="*/ 0 h 154"/>
                <a:gd name="T38" fmla="*/ 21 w 43"/>
                <a:gd name="T39" fmla="*/ 0 h 154"/>
                <a:gd name="T40" fmla="*/ 0 w 43"/>
                <a:gd name="T41" fmla="*/ 21 h 154"/>
                <a:gd name="T42" fmla="*/ 0 w 43"/>
                <a:gd name="T43" fmla="*/ 133 h 154"/>
                <a:gd name="T44" fmla="*/ 21 w 43"/>
                <a:gd name="T45" fmla="*/ 154 h 154"/>
                <a:gd name="T46" fmla="*/ 21 w 43"/>
                <a:gd name="T47" fmla="*/ 154 h 154"/>
                <a:gd name="T48" fmla="*/ 21 w 43"/>
                <a:gd name="T49" fmla="*/ 1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154">
                  <a:moveTo>
                    <a:pt x="21" y="151"/>
                  </a:moveTo>
                  <a:cubicBezTo>
                    <a:pt x="21" y="148"/>
                    <a:pt x="21" y="148"/>
                    <a:pt x="21" y="148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17" y="148"/>
                    <a:pt x="13" y="146"/>
                    <a:pt x="10" y="143"/>
                  </a:cubicBezTo>
                  <a:cubicBezTo>
                    <a:pt x="7" y="141"/>
                    <a:pt x="6" y="137"/>
                    <a:pt x="6" y="133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7"/>
                    <a:pt x="7" y="13"/>
                    <a:pt x="10" y="11"/>
                  </a:cubicBezTo>
                  <a:cubicBezTo>
                    <a:pt x="13" y="8"/>
                    <a:pt x="17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6" y="6"/>
                    <a:pt x="29" y="8"/>
                    <a:pt x="32" y="11"/>
                  </a:cubicBezTo>
                  <a:cubicBezTo>
                    <a:pt x="35" y="13"/>
                    <a:pt x="36" y="17"/>
                    <a:pt x="36" y="21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7"/>
                    <a:pt x="35" y="141"/>
                    <a:pt x="32" y="143"/>
                  </a:cubicBezTo>
                  <a:cubicBezTo>
                    <a:pt x="29" y="146"/>
                    <a:pt x="26" y="148"/>
                    <a:pt x="21" y="148"/>
                  </a:cubicBezTo>
                  <a:cubicBezTo>
                    <a:pt x="21" y="151"/>
                    <a:pt x="21" y="151"/>
                    <a:pt x="21" y="151"/>
                  </a:cubicBezTo>
                  <a:cubicBezTo>
                    <a:pt x="21" y="154"/>
                    <a:pt x="21" y="154"/>
                    <a:pt x="21" y="154"/>
                  </a:cubicBezTo>
                  <a:cubicBezTo>
                    <a:pt x="33" y="154"/>
                    <a:pt x="43" y="144"/>
                    <a:pt x="43" y="133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10"/>
                    <a:pt x="33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4"/>
                    <a:pt x="9" y="154"/>
                    <a:pt x="21" y="154"/>
                  </a:cubicBezTo>
                  <a:cubicBezTo>
                    <a:pt x="21" y="154"/>
                    <a:pt x="21" y="154"/>
                    <a:pt x="21" y="154"/>
                  </a:cubicBezTo>
                  <a:lnTo>
                    <a:pt x="21" y="151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2" name="îṣḻïdê">
              <a:extLst>
                <a:ext uri="{FF2B5EF4-FFF2-40B4-BE49-F238E27FC236}">
                  <a16:creationId xmlns:a16="http://schemas.microsoft.com/office/drawing/2014/main" id="{960E3DC6-8046-4279-B57F-491E48AA8B13}"/>
                </a:ext>
              </a:extLst>
            </p:cNvPr>
            <p:cNvSpPr/>
            <p:nvPr/>
          </p:nvSpPr>
          <p:spPr bwMode="auto">
            <a:xfrm>
              <a:off x="1551791" y="3051667"/>
              <a:ext cx="162639" cy="578274"/>
            </a:xfrm>
            <a:custGeom>
              <a:avLst/>
              <a:gdLst>
                <a:gd name="T0" fmla="*/ 21 w 43"/>
                <a:gd name="T1" fmla="*/ 151 h 154"/>
                <a:gd name="T2" fmla="*/ 21 w 43"/>
                <a:gd name="T3" fmla="*/ 148 h 154"/>
                <a:gd name="T4" fmla="*/ 21 w 43"/>
                <a:gd name="T5" fmla="*/ 148 h 154"/>
                <a:gd name="T6" fmla="*/ 10 w 43"/>
                <a:gd name="T7" fmla="*/ 144 h 154"/>
                <a:gd name="T8" fmla="*/ 6 w 43"/>
                <a:gd name="T9" fmla="*/ 133 h 154"/>
                <a:gd name="T10" fmla="*/ 6 w 43"/>
                <a:gd name="T11" fmla="*/ 22 h 154"/>
                <a:gd name="T12" fmla="*/ 10 w 43"/>
                <a:gd name="T13" fmla="*/ 11 h 154"/>
                <a:gd name="T14" fmla="*/ 21 w 43"/>
                <a:gd name="T15" fmla="*/ 6 h 154"/>
                <a:gd name="T16" fmla="*/ 21 w 43"/>
                <a:gd name="T17" fmla="*/ 6 h 154"/>
                <a:gd name="T18" fmla="*/ 32 w 43"/>
                <a:gd name="T19" fmla="*/ 11 h 154"/>
                <a:gd name="T20" fmla="*/ 36 w 43"/>
                <a:gd name="T21" fmla="*/ 22 h 154"/>
                <a:gd name="T22" fmla="*/ 36 w 43"/>
                <a:gd name="T23" fmla="*/ 133 h 154"/>
                <a:gd name="T24" fmla="*/ 32 w 43"/>
                <a:gd name="T25" fmla="*/ 144 h 154"/>
                <a:gd name="T26" fmla="*/ 21 w 43"/>
                <a:gd name="T27" fmla="*/ 148 h 154"/>
                <a:gd name="T28" fmla="*/ 21 w 43"/>
                <a:gd name="T29" fmla="*/ 151 h 154"/>
                <a:gd name="T30" fmla="*/ 21 w 43"/>
                <a:gd name="T31" fmla="*/ 154 h 154"/>
                <a:gd name="T32" fmla="*/ 43 w 43"/>
                <a:gd name="T33" fmla="*/ 133 h 154"/>
                <a:gd name="T34" fmla="*/ 43 w 43"/>
                <a:gd name="T35" fmla="*/ 22 h 154"/>
                <a:gd name="T36" fmla="*/ 21 w 43"/>
                <a:gd name="T37" fmla="*/ 0 h 154"/>
                <a:gd name="T38" fmla="*/ 21 w 43"/>
                <a:gd name="T39" fmla="*/ 0 h 154"/>
                <a:gd name="T40" fmla="*/ 0 w 43"/>
                <a:gd name="T41" fmla="*/ 22 h 154"/>
                <a:gd name="T42" fmla="*/ 0 w 43"/>
                <a:gd name="T43" fmla="*/ 133 h 154"/>
                <a:gd name="T44" fmla="*/ 21 w 43"/>
                <a:gd name="T45" fmla="*/ 154 h 154"/>
                <a:gd name="T46" fmla="*/ 21 w 43"/>
                <a:gd name="T47" fmla="*/ 154 h 154"/>
                <a:gd name="T48" fmla="*/ 21 w 43"/>
                <a:gd name="T49" fmla="*/ 1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154">
                  <a:moveTo>
                    <a:pt x="21" y="151"/>
                  </a:moveTo>
                  <a:cubicBezTo>
                    <a:pt x="21" y="148"/>
                    <a:pt x="21" y="148"/>
                    <a:pt x="21" y="148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17" y="148"/>
                    <a:pt x="13" y="146"/>
                    <a:pt x="10" y="144"/>
                  </a:cubicBezTo>
                  <a:cubicBezTo>
                    <a:pt x="7" y="141"/>
                    <a:pt x="6" y="137"/>
                    <a:pt x="6" y="13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17"/>
                    <a:pt x="7" y="14"/>
                    <a:pt x="10" y="11"/>
                  </a:cubicBezTo>
                  <a:cubicBezTo>
                    <a:pt x="13" y="8"/>
                    <a:pt x="17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6" y="6"/>
                    <a:pt x="29" y="8"/>
                    <a:pt x="32" y="11"/>
                  </a:cubicBezTo>
                  <a:cubicBezTo>
                    <a:pt x="35" y="14"/>
                    <a:pt x="36" y="17"/>
                    <a:pt x="36" y="2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7"/>
                    <a:pt x="35" y="141"/>
                    <a:pt x="32" y="144"/>
                  </a:cubicBezTo>
                  <a:cubicBezTo>
                    <a:pt x="29" y="146"/>
                    <a:pt x="26" y="148"/>
                    <a:pt x="21" y="148"/>
                  </a:cubicBezTo>
                  <a:cubicBezTo>
                    <a:pt x="21" y="151"/>
                    <a:pt x="21" y="151"/>
                    <a:pt x="21" y="151"/>
                  </a:cubicBezTo>
                  <a:cubicBezTo>
                    <a:pt x="21" y="154"/>
                    <a:pt x="21" y="154"/>
                    <a:pt x="21" y="154"/>
                  </a:cubicBezTo>
                  <a:cubicBezTo>
                    <a:pt x="33" y="154"/>
                    <a:pt x="43" y="145"/>
                    <a:pt x="43" y="13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0"/>
                    <a:pt x="33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5"/>
                    <a:pt x="9" y="154"/>
                    <a:pt x="21" y="154"/>
                  </a:cubicBezTo>
                  <a:cubicBezTo>
                    <a:pt x="21" y="154"/>
                    <a:pt x="21" y="154"/>
                    <a:pt x="21" y="154"/>
                  </a:cubicBezTo>
                  <a:lnTo>
                    <a:pt x="21" y="151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3" name="íṥľîḑe">
              <a:extLst>
                <a:ext uri="{FF2B5EF4-FFF2-40B4-BE49-F238E27FC236}">
                  <a16:creationId xmlns:a16="http://schemas.microsoft.com/office/drawing/2014/main" id="{7F3626AA-A271-4820-9C14-2151CC4DD298}"/>
                </a:ext>
              </a:extLst>
            </p:cNvPr>
            <p:cNvSpPr/>
            <p:nvPr/>
          </p:nvSpPr>
          <p:spPr bwMode="auto">
            <a:xfrm>
              <a:off x="2037903" y="4732275"/>
              <a:ext cx="1926374" cy="693928"/>
            </a:xfrm>
            <a:prstGeom prst="rect">
              <a:avLst/>
            </a:prstGeom>
            <a:solidFill>
              <a:srgbClr val="A87D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4" name="í$lídê">
              <a:extLst>
                <a:ext uri="{FF2B5EF4-FFF2-40B4-BE49-F238E27FC236}">
                  <a16:creationId xmlns:a16="http://schemas.microsoft.com/office/drawing/2014/main" id="{B125C424-BE7D-4D4B-82FB-4C9527708B6E}"/>
                </a:ext>
              </a:extLst>
            </p:cNvPr>
            <p:cNvSpPr/>
            <p:nvPr/>
          </p:nvSpPr>
          <p:spPr bwMode="auto">
            <a:xfrm>
              <a:off x="2037903" y="4038347"/>
              <a:ext cx="1926374" cy="693928"/>
            </a:xfrm>
            <a:prstGeom prst="rect">
              <a:avLst/>
            </a:prstGeom>
            <a:solidFill>
              <a:srgbClr val="AFA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5" name="îṧ1iďè">
              <a:extLst>
                <a:ext uri="{FF2B5EF4-FFF2-40B4-BE49-F238E27FC236}">
                  <a16:creationId xmlns:a16="http://schemas.microsoft.com/office/drawing/2014/main" id="{D2E92C86-BD74-4930-9C97-4A7E3E9437EB}"/>
                </a:ext>
              </a:extLst>
            </p:cNvPr>
            <p:cNvSpPr/>
            <p:nvPr/>
          </p:nvSpPr>
          <p:spPr bwMode="auto">
            <a:xfrm>
              <a:off x="2229457" y="4157616"/>
              <a:ext cx="449970" cy="455391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6" name="íSľiďe">
              <a:extLst>
                <a:ext uri="{FF2B5EF4-FFF2-40B4-BE49-F238E27FC236}">
                  <a16:creationId xmlns:a16="http://schemas.microsoft.com/office/drawing/2014/main" id="{06981B90-0374-488C-8B01-C5496A6EDC99}"/>
                </a:ext>
              </a:extLst>
            </p:cNvPr>
            <p:cNvSpPr/>
            <p:nvPr/>
          </p:nvSpPr>
          <p:spPr bwMode="auto">
            <a:xfrm>
              <a:off x="2337883" y="4425067"/>
              <a:ext cx="233117" cy="130112"/>
            </a:xfrm>
            <a:custGeom>
              <a:avLst/>
              <a:gdLst>
                <a:gd name="T0" fmla="*/ 62 w 62"/>
                <a:gd name="T1" fmla="*/ 27 h 35"/>
                <a:gd name="T2" fmla="*/ 35 w 62"/>
                <a:gd name="T3" fmla="*/ 0 h 35"/>
                <a:gd name="T4" fmla="*/ 27 w 62"/>
                <a:gd name="T5" fmla="*/ 0 h 35"/>
                <a:gd name="T6" fmla="*/ 0 w 62"/>
                <a:gd name="T7" fmla="*/ 27 h 35"/>
                <a:gd name="T8" fmla="*/ 0 w 62"/>
                <a:gd name="T9" fmla="*/ 35 h 35"/>
                <a:gd name="T10" fmla="*/ 62 w 62"/>
                <a:gd name="T11" fmla="*/ 35 h 35"/>
                <a:gd name="T12" fmla="*/ 62 w 62"/>
                <a:gd name="T1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5">
                  <a:moveTo>
                    <a:pt x="62" y="27"/>
                  </a:moveTo>
                  <a:cubicBezTo>
                    <a:pt x="62" y="12"/>
                    <a:pt x="50" y="0"/>
                    <a:pt x="3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2" y="35"/>
                    <a:pt x="62" y="35"/>
                    <a:pt x="62" y="35"/>
                  </a:cubicBezTo>
                  <a:lnTo>
                    <a:pt x="62" y="27"/>
                  </a:lnTo>
                  <a:close/>
                </a:path>
              </a:pathLst>
            </a:custGeom>
            <a:solidFill>
              <a:srgbClr val="AFA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7" name="ïŝlïdê">
              <a:extLst>
                <a:ext uri="{FF2B5EF4-FFF2-40B4-BE49-F238E27FC236}">
                  <a16:creationId xmlns:a16="http://schemas.microsoft.com/office/drawing/2014/main" id="{66D50B85-D93F-4D03-B07D-D00BADE45BC5}"/>
                </a:ext>
              </a:extLst>
            </p:cNvPr>
            <p:cNvSpPr/>
            <p:nvPr/>
          </p:nvSpPr>
          <p:spPr bwMode="auto">
            <a:xfrm>
              <a:off x="2397517" y="4289534"/>
              <a:ext cx="117462" cy="115655"/>
            </a:xfrm>
            <a:prstGeom prst="ellipse">
              <a:avLst/>
            </a:prstGeom>
            <a:solidFill>
              <a:srgbClr val="AFA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8" name="íṩ1iḍè">
              <a:extLst>
                <a:ext uri="{FF2B5EF4-FFF2-40B4-BE49-F238E27FC236}">
                  <a16:creationId xmlns:a16="http://schemas.microsoft.com/office/drawing/2014/main" id="{1CDFB68C-DEE5-4048-9EAB-7CBACA7E98CE}"/>
                </a:ext>
              </a:extLst>
            </p:cNvPr>
            <p:cNvSpPr/>
            <p:nvPr/>
          </p:nvSpPr>
          <p:spPr bwMode="auto">
            <a:xfrm>
              <a:off x="2784237" y="4303991"/>
              <a:ext cx="365035" cy="34336"/>
            </a:xfrm>
            <a:custGeom>
              <a:avLst/>
              <a:gdLst>
                <a:gd name="T0" fmla="*/ 4 w 97"/>
                <a:gd name="T1" fmla="*/ 9 h 9"/>
                <a:gd name="T2" fmla="*/ 92 w 97"/>
                <a:gd name="T3" fmla="*/ 9 h 9"/>
                <a:gd name="T4" fmla="*/ 97 w 97"/>
                <a:gd name="T5" fmla="*/ 5 h 9"/>
                <a:gd name="T6" fmla="*/ 92 w 97"/>
                <a:gd name="T7" fmla="*/ 0 h 9"/>
                <a:gd name="T8" fmla="*/ 4 w 97"/>
                <a:gd name="T9" fmla="*/ 0 h 9"/>
                <a:gd name="T10" fmla="*/ 0 w 97"/>
                <a:gd name="T11" fmla="*/ 5 h 9"/>
                <a:gd name="T12" fmla="*/ 4 w 97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9">
                  <a:moveTo>
                    <a:pt x="4" y="9"/>
                  </a:moveTo>
                  <a:cubicBezTo>
                    <a:pt x="92" y="9"/>
                    <a:pt x="92" y="9"/>
                    <a:pt x="92" y="9"/>
                  </a:cubicBezTo>
                  <a:cubicBezTo>
                    <a:pt x="95" y="9"/>
                    <a:pt x="97" y="7"/>
                    <a:pt x="97" y="5"/>
                  </a:cubicBezTo>
                  <a:cubicBezTo>
                    <a:pt x="97" y="2"/>
                    <a:pt x="95" y="0"/>
                    <a:pt x="9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9" name="îśḻîḑé">
              <a:extLst>
                <a:ext uri="{FF2B5EF4-FFF2-40B4-BE49-F238E27FC236}">
                  <a16:creationId xmlns:a16="http://schemas.microsoft.com/office/drawing/2014/main" id="{7C670894-3FE5-4C78-91C1-B4CD3C28A7CF}"/>
                </a:ext>
              </a:extLst>
            </p:cNvPr>
            <p:cNvSpPr/>
            <p:nvPr/>
          </p:nvSpPr>
          <p:spPr bwMode="auto">
            <a:xfrm>
              <a:off x="2784237" y="4417839"/>
              <a:ext cx="796934" cy="32528"/>
            </a:xfrm>
            <a:custGeom>
              <a:avLst/>
              <a:gdLst>
                <a:gd name="T0" fmla="*/ 4 w 212"/>
                <a:gd name="T1" fmla="*/ 9 h 9"/>
                <a:gd name="T2" fmla="*/ 208 w 212"/>
                <a:gd name="T3" fmla="*/ 9 h 9"/>
                <a:gd name="T4" fmla="*/ 212 w 212"/>
                <a:gd name="T5" fmla="*/ 4 h 9"/>
                <a:gd name="T6" fmla="*/ 208 w 212"/>
                <a:gd name="T7" fmla="*/ 0 h 9"/>
                <a:gd name="T8" fmla="*/ 4 w 212"/>
                <a:gd name="T9" fmla="*/ 0 h 9"/>
                <a:gd name="T10" fmla="*/ 0 w 212"/>
                <a:gd name="T11" fmla="*/ 4 h 9"/>
                <a:gd name="T12" fmla="*/ 4 w 21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9">
                  <a:moveTo>
                    <a:pt x="4" y="9"/>
                  </a:moveTo>
                  <a:cubicBezTo>
                    <a:pt x="208" y="9"/>
                    <a:pt x="208" y="9"/>
                    <a:pt x="208" y="9"/>
                  </a:cubicBezTo>
                  <a:cubicBezTo>
                    <a:pt x="210" y="9"/>
                    <a:pt x="212" y="7"/>
                    <a:pt x="212" y="4"/>
                  </a:cubicBezTo>
                  <a:cubicBezTo>
                    <a:pt x="212" y="2"/>
                    <a:pt x="210" y="0"/>
                    <a:pt x="20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0" name="ïsľïḑé">
              <a:extLst>
                <a:ext uri="{FF2B5EF4-FFF2-40B4-BE49-F238E27FC236}">
                  <a16:creationId xmlns:a16="http://schemas.microsoft.com/office/drawing/2014/main" id="{EB38C9A1-3292-4A64-A312-BF35B5D58593}"/>
                </a:ext>
              </a:extLst>
            </p:cNvPr>
            <p:cNvSpPr/>
            <p:nvPr/>
          </p:nvSpPr>
          <p:spPr bwMode="auto">
            <a:xfrm>
              <a:off x="2037903" y="3239606"/>
              <a:ext cx="1926374" cy="693928"/>
            </a:xfrm>
            <a:prstGeom prst="rect">
              <a:avLst/>
            </a:prstGeom>
            <a:solidFill>
              <a:srgbClr val="A87D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1" name="iŝḷîḑe">
              <a:extLst>
                <a:ext uri="{FF2B5EF4-FFF2-40B4-BE49-F238E27FC236}">
                  <a16:creationId xmlns:a16="http://schemas.microsoft.com/office/drawing/2014/main" id="{135401E2-1FD4-43CE-88AB-0DFED9CB283B}"/>
                </a:ext>
              </a:extLst>
            </p:cNvPr>
            <p:cNvSpPr/>
            <p:nvPr/>
          </p:nvSpPr>
          <p:spPr bwMode="auto">
            <a:xfrm>
              <a:off x="2037903" y="3239606"/>
              <a:ext cx="1926374" cy="693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2" name="íṩļíḑê">
              <a:extLst>
                <a:ext uri="{FF2B5EF4-FFF2-40B4-BE49-F238E27FC236}">
                  <a16:creationId xmlns:a16="http://schemas.microsoft.com/office/drawing/2014/main" id="{0E6E4E7A-832A-4D4A-9D53-2683C90BEB23}"/>
                </a:ext>
              </a:extLst>
            </p:cNvPr>
            <p:cNvSpPr/>
            <p:nvPr/>
          </p:nvSpPr>
          <p:spPr bwMode="auto">
            <a:xfrm>
              <a:off x="2229457" y="3358875"/>
              <a:ext cx="449970" cy="453584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3" name="ïṩ1idé">
              <a:extLst>
                <a:ext uri="{FF2B5EF4-FFF2-40B4-BE49-F238E27FC236}">
                  <a16:creationId xmlns:a16="http://schemas.microsoft.com/office/drawing/2014/main" id="{5159B166-9F0C-4B9D-888B-31E5C46A766C}"/>
                </a:ext>
              </a:extLst>
            </p:cNvPr>
            <p:cNvSpPr/>
            <p:nvPr/>
          </p:nvSpPr>
          <p:spPr bwMode="auto">
            <a:xfrm>
              <a:off x="2337883" y="3624519"/>
              <a:ext cx="233117" cy="131919"/>
            </a:xfrm>
            <a:custGeom>
              <a:avLst/>
              <a:gdLst>
                <a:gd name="T0" fmla="*/ 62 w 62"/>
                <a:gd name="T1" fmla="*/ 27 h 35"/>
                <a:gd name="T2" fmla="*/ 35 w 62"/>
                <a:gd name="T3" fmla="*/ 0 h 35"/>
                <a:gd name="T4" fmla="*/ 27 w 62"/>
                <a:gd name="T5" fmla="*/ 0 h 35"/>
                <a:gd name="T6" fmla="*/ 0 w 62"/>
                <a:gd name="T7" fmla="*/ 27 h 35"/>
                <a:gd name="T8" fmla="*/ 0 w 62"/>
                <a:gd name="T9" fmla="*/ 35 h 35"/>
                <a:gd name="T10" fmla="*/ 62 w 62"/>
                <a:gd name="T11" fmla="*/ 35 h 35"/>
                <a:gd name="T12" fmla="*/ 62 w 62"/>
                <a:gd name="T1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5">
                  <a:moveTo>
                    <a:pt x="62" y="27"/>
                  </a:moveTo>
                  <a:cubicBezTo>
                    <a:pt x="62" y="12"/>
                    <a:pt x="50" y="0"/>
                    <a:pt x="3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2" y="35"/>
                    <a:pt x="62" y="35"/>
                    <a:pt x="62" y="35"/>
                  </a:cubicBezTo>
                  <a:lnTo>
                    <a:pt x="62" y="27"/>
                  </a:lnTo>
                  <a:close/>
                </a:path>
              </a:pathLst>
            </a:custGeom>
            <a:solidFill>
              <a:srgbClr val="A87D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4" name="ïṡľîḍé">
              <a:extLst>
                <a:ext uri="{FF2B5EF4-FFF2-40B4-BE49-F238E27FC236}">
                  <a16:creationId xmlns:a16="http://schemas.microsoft.com/office/drawing/2014/main" id="{96E430E6-B2A2-4B32-A92C-01C42A9E1697}"/>
                </a:ext>
              </a:extLst>
            </p:cNvPr>
            <p:cNvSpPr/>
            <p:nvPr/>
          </p:nvSpPr>
          <p:spPr bwMode="auto">
            <a:xfrm>
              <a:off x="2397517" y="3490793"/>
              <a:ext cx="117462" cy="115655"/>
            </a:xfrm>
            <a:prstGeom prst="ellipse">
              <a:avLst/>
            </a:prstGeom>
            <a:solidFill>
              <a:srgbClr val="A87D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5" name="íŝľïḋê">
              <a:extLst>
                <a:ext uri="{FF2B5EF4-FFF2-40B4-BE49-F238E27FC236}">
                  <a16:creationId xmlns:a16="http://schemas.microsoft.com/office/drawing/2014/main" id="{FEA40739-74F0-4000-A7D1-0BF4096BF804}"/>
                </a:ext>
              </a:extLst>
            </p:cNvPr>
            <p:cNvSpPr/>
            <p:nvPr/>
          </p:nvSpPr>
          <p:spPr bwMode="auto">
            <a:xfrm>
              <a:off x="2784237" y="3505250"/>
              <a:ext cx="365035" cy="34336"/>
            </a:xfrm>
            <a:custGeom>
              <a:avLst/>
              <a:gdLst>
                <a:gd name="T0" fmla="*/ 4 w 97"/>
                <a:gd name="T1" fmla="*/ 9 h 9"/>
                <a:gd name="T2" fmla="*/ 92 w 97"/>
                <a:gd name="T3" fmla="*/ 9 h 9"/>
                <a:gd name="T4" fmla="*/ 97 w 97"/>
                <a:gd name="T5" fmla="*/ 5 h 9"/>
                <a:gd name="T6" fmla="*/ 92 w 97"/>
                <a:gd name="T7" fmla="*/ 0 h 9"/>
                <a:gd name="T8" fmla="*/ 4 w 97"/>
                <a:gd name="T9" fmla="*/ 0 h 9"/>
                <a:gd name="T10" fmla="*/ 0 w 97"/>
                <a:gd name="T11" fmla="*/ 5 h 9"/>
                <a:gd name="T12" fmla="*/ 4 w 97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9">
                  <a:moveTo>
                    <a:pt x="4" y="9"/>
                  </a:moveTo>
                  <a:cubicBezTo>
                    <a:pt x="92" y="9"/>
                    <a:pt x="92" y="9"/>
                    <a:pt x="92" y="9"/>
                  </a:cubicBezTo>
                  <a:cubicBezTo>
                    <a:pt x="95" y="9"/>
                    <a:pt x="97" y="7"/>
                    <a:pt x="97" y="5"/>
                  </a:cubicBezTo>
                  <a:cubicBezTo>
                    <a:pt x="97" y="2"/>
                    <a:pt x="95" y="0"/>
                    <a:pt x="9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6" name="îS1îḓè">
              <a:extLst>
                <a:ext uri="{FF2B5EF4-FFF2-40B4-BE49-F238E27FC236}">
                  <a16:creationId xmlns:a16="http://schemas.microsoft.com/office/drawing/2014/main" id="{EEA557D4-D550-4FEA-BE08-3C045C40326C}"/>
                </a:ext>
              </a:extLst>
            </p:cNvPr>
            <p:cNvSpPr/>
            <p:nvPr/>
          </p:nvSpPr>
          <p:spPr bwMode="auto">
            <a:xfrm>
              <a:off x="2784237" y="3617290"/>
              <a:ext cx="796934" cy="34336"/>
            </a:xfrm>
            <a:custGeom>
              <a:avLst/>
              <a:gdLst>
                <a:gd name="T0" fmla="*/ 4 w 212"/>
                <a:gd name="T1" fmla="*/ 9 h 9"/>
                <a:gd name="T2" fmla="*/ 208 w 212"/>
                <a:gd name="T3" fmla="*/ 9 h 9"/>
                <a:gd name="T4" fmla="*/ 212 w 212"/>
                <a:gd name="T5" fmla="*/ 4 h 9"/>
                <a:gd name="T6" fmla="*/ 208 w 212"/>
                <a:gd name="T7" fmla="*/ 0 h 9"/>
                <a:gd name="T8" fmla="*/ 4 w 212"/>
                <a:gd name="T9" fmla="*/ 0 h 9"/>
                <a:gd name="T10" fmla="*/ 0 w 212"/>
                <a:gd name="T11" fmla="*/ 4 h 9"/>
                <a:gd name="T12" fmla="*/ 4 w 21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9">
                  <a:moveTo>
                    <a:pt x="4" y="9"/>
                  </a:moveTo>
                  <a:cubicBezTo>
                    <a:pt x="208" y="9"/>
                    <a:pt x="208" y="9"/>
                    <a:pt x="208" y="9"/>
                  </a:cubicBezTo>
                  <a:cubicBezTo>
                    <a:pt x="210" y="9"/>
                    <a:pt x="212" y="7"/>
                    <a:pt x="212" y="4"/>
                  </a:cubicBezTo>
                  <a:cubicBezTo>
                    <a:pt x="212" y="2"/>
                    <a:pt x="210" y="0"/>
                    <a:pt x="20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7" name="íŝḷïḓê">
              <a:extLst>
                <a:ext uri="{FF2B5EF4-FFF2-40B4-BE49-F238E27FC236}">
                  <a16:creationId xmlns:a16="http://schemas.microsoft.com/office/drawing/2014/main" id="{9C7FA6DD-CD51-4465-AED8-3387A3FD2008}"/>
                </a:ext>
              </a:extLst>
            </p:cNvPr>
            <p:cNvSpPr/>
            <p:nvPr/>
          </p:nvSpPr>
          <p:spPr bwMode="auto">
            <a:xfrm>
              <a:off x="4163059" y="2916134"/>
              <a:ext cx="0" cy="791512"/>
            </a:xfrm>
            <a:custGeom>
              <a:avLst/>
              <a:gdLst>
                <a:gd name="T0" fmla="*/ 0 h 438"/>
                <a:gd name="T1" fmla="*/ 438 h 438"/>
                <a:gd name="T2" fmla="*/ 438 h 438"/>
                <a:gd name="T3" fmla="*/ 2 h 438"/>
                <a:gd name="T4" fmla="*/ 0 h 43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38">
                  <a:moveTo>
                    <a:pt x="0" y="0"/>
                  </a:moveTo>
                  <a:lnTo>
                    <a:pt x="0" y="438"/>
                  </a:lnTo>
                  <a:lnTo>
                    <a:pt x="0" y="43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8" name="îSḷïďe">
              <a:extLst>
                <a:ext uri="{FF2B5EF4-FFF2-40B4-BE49-F238E27FC236}">
                  <a16:creationId xmlns:a16="http://schemas.microsoft.com/office/drawing/2014/main" id="{286E88D7-10C5-4195-98E1-41C9E7C66EF7}"/>
                </a:ext>
              </a:extLst>
            </p:cNvPr>
            <p:cNvSpPr/>
            <p:nvPr/>
          </p:nvSpPr>
          <p:spPr bwMode="auto">
            <a:xfrm>
              <a:off x="4163059" y="2916134"/>
              <a:ext cx="0" cy="791512"/>
            </a:xfrm>
            <a:custGeom>
              <a:avLst/>
              <a:gdLst>
                <a:gd name="T0" fmla="*/ 0 h 438"/>
                <a:gd name="T1" fmla="*/ 438 h 438"/>
                <a:gd name="T2" fmla="*/ 438 h 438"/>
                <a:gd name="T3" fmla="*/ 2 h 438"/>
                <a:gd name="T4" fmla="*/ 0 h 43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38">
                  <a:moveTo>
                    <a:pt x="0" y="0"/>
                  </a:moveTo>
                  <a:lnTo>
                    <a:pt x="0" y="438"/>
                  </a:lnTo>
                  <a:lnTo>
                    <a:pt x="0" y="438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9" name="íṣ1ïdè">
              <a:extLst>
                <a:ext uri="{FF2B5EF4-FFF2-40B4-BE49-F238E27FC236}">
                  <a16:creationId xmlns:a16="http://schemas.microsoft.com/office/drawing/2014/main" id="{818CD457-CE7B-4332-9393-DD6E9E6B7569}"/>
                </a:ext>
              </a:extLst>
            </p:cNvPr>
            <p:cNvSpPr/>
            <p:nvPr/>
          </p:nvSpPr>
          <p:spPr bwMode="auto">
            <a:xfrm>
              <a:off x="3960664" y="2807707"/>
              <a:ext cx="202396" cy="899939"/>
            </a:xfrm>
            <a:custGeom>
              <a:avLst/>
              <a:gdLst>
                <a:gd name="T0" fmla="*/ 0 w 112"/>
                <a:gd name="T1" fmla="*/ 0 h 498"/>
                <a:gd name="T2" fmla="*/ 0 w 112"/>
                <a:gd name="T3" fmla="*/ 239 h 498"/>
                <a:gd name="T4" fmla="*/ 2 w 112"/>
                <a:gd name="T5" fmla="*/ 239 h 498"/>
                <a:gd name="T6" fmla="*/ 2 w 112"/>
                <a:gd name="T7" fmla="*/ 438 h 498"/>
                <a:gd name="T8" fmla="*/ 112 w 112"/>
                <a:gd name="T9" fmla="*/ 498 h 498"/>
                <a:gd name="T10" fmla="*/ 112 w 112"/>
                <a:gd name="T11" fmla="*/ 60 h 498"/>
                <a:gd name="T12" fmla="*/ 0 w 112"/>
                <a:gd name="T13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498">
                  <a:moveTo>
                    <a:pt x="0" y="0"/>
                  </a:moveTo>
                  <a:lnTo>
                    <a:pt x="0" y="239"/>
                  </a:lnTo>
                  <a:lnTo>
                    <a:pt x="2" y="239"/>
                  </a:lnTo>
                  <a:lnTo>
                    <a:pt x="2" y="438"/>
                  </a:lnTo>
                  <a:lnTo>
                    <a:pt x="112" y="498"/>
                  </a:lnTo>
                  <a:lnTo>
                    <a:pt x="112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0" name="iṩliḋê">
              <a:extLst>
                <a:ext uri="{FF2B5EF4-FFF2-40B4-BE49-F238E27FC236}">
                  <a16:creationId xmlns:a16="http://schemas.microsoft.com/office/drawing/2014/main" id="{01D7F62C-31C6-4AF4-8006-5A31BBD00B0F}"/>
                </a:ext>
              </a:extLst>
            </p:cNvPr>
            <p:cNvSpPr/>
            <p:nvPr/>
          </p:nvSpPr>
          <p:spPr bwMode="auto">
            <a:xfrm>
              <a:off x="3960664" y="2807707"/>
              <a:ext cx="202396" cy="899939"/>
            </a:xfrm>
            <a:custGeom>
              <a:avLst/>
              <a:gdLst>
                <a:gd name="T0" fmla="*/ 0 w 112"/>
                <a:gd name="T1" fmla="*/ 0 h 498"/>
                <a:gd name="T2" fmla="*/ 0 w 112"/>
                <a:gd name="T3" fmla="*/ 239 h 498"/>
                <a:gd name="T4" fmla="*/ 2 w 112"/>
                <a:gd name="T5" fmla="*/ 239 h 498"/>
                <a:gd name="T6" fmla="*/ 2 w 112"/>
                <a:gd name="T7" fmla="*/ 438 h 498"/>
                <a:gd name="T8" fmla="*/ 112 w 112"/>
                <a:gd name="T9" fmla="*/ 498 h 498"/>
                <a:gd name="T10" fmla="*/ 112 w 112"/>
                <a:gd name="T11" fmla="*/ 60 h 498"/>
                <a:gd name="T12" fmla="*/ 0 w 112"/>
                <a:gd name="T13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498">
                  <a:moveTo>
                    <a:pt x="0" y="0"/>
                  </a:moveTo>
                  <a:lnTo>
                    <a:pt x="0" y="239"/>
                  </a:lnTo>
                  <a:lnTo>
                    <a:pt x="2" y="239"/>
                  </a:lnTo>
                  <a:lnTo>
                    <a:pt x="2" y="438"/>
                  </a:lnTo>
                  <a:lnTo>
                    <a:pt x="112" y="498"/>
                  </a:lnTo>
                  <a:lnTo>
                    <a:pt x="112" y="6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1" name="îṩlïďè">
              <a:extLst>
                <a:ext uri="{FF2B5EF4-FFF2-40B4-BE49-F238E27FC236}">
                  <a16:creationId xmlns:a16="http://schemas.microsoft.com/office/drawing/2014/main" id="{CA9DC799-ECFE-4C19-A342-3969EC506CC9}"/>
                </a:ext>
              </a:extLst>
            </p:cNvPr>
            <p:cNvSpPr/>
            <p:nvPr/>
          </p:nvSpPr>
          <p:spPr bwMode="auto">
            <a:xfrm>
              <a:off x="2979405" y="2455322"/>
              <a:ext cx="981259" cy="784284"/>
            </a:xfrm>
            <a:custGeom>
              <a:avLst/>
              <a:gdLst>
                <a:gd name="T0" fmla="*/ 185 w 543"/>
                <a:gd name="T1" fmla="*/ 0 h 434"/>
                <a:gd name="T2" fmla="*/ 0 w 543"/>
                <a:gd name="T3" fmla="*/ 336 h 434"/>
                <a:gd name="T4" fmla="*/ 181 w 543"/>
                <a:gd name="T5" fmla="*/ 434 h 434"/>
                <a:gd name="T6" fmla="*/ 543 w 543"/>
                <a:gd name="T7" fmla="*/ 434 h 434"/>
                <a:gd name="T8" fmla="*/ 543 w 543"/>
                <a:gd name="T9" fmla="*/ 195 h 434"/>
                <a:gd name="T10" fmla="*/ 185 w 543"/>
                <a:gd name="T11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3" h="434">
                  <a:moveTo>
                    <a:pt x="185" y="0"/>
                  </a:moveTo>
                  <a:lnTo>
                    <a:pt x="0" y="336"/>
                  </a:lnTo>
                  <a:lnTo>
                    <a:pt x="181" y="434"/>
                  </a:lnTo>
                  <a:lnTo>
                    <a:pt x="543" y="434"/>
                  </a:lnTo>
                  <a:lnTo>
                    <a:pt x="543" y="19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B1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2" name="ïsḷîďè">
              <a:extLst>
                <a:ext uri="{FF2B5EF4-FFF2-40B4-BE49-F238E27FC236}">
                  <a16:creationId xmlns:a16="http://schemas.microsoft.com/office/drawing/2014/main" id="{A8A98E45-C878-4899-BE3D-B7709E0FE2A4}"/>
                </a:ext>
              </a:extLst>
            </p:cNvPr>
            <p:cNvSpPr/>
            <p:nvPr/>
          </p:nvSpPr>
          <p:spPr bwMode="auto">
            <a:xfrm>
              <a:off x="2979405" y="2455322"/>
              <a:ext cx="981259" cy="784284"/>
            </a:xfrm>
            <a:custGeom>
              <a:avLst/>
              <a:gdLst>
                <a:gd name="T0" fmla="*/ 185 w 543"/>
                <a:gd name="T1" fmla="*/ 0 h 434"/>
                <a:gd name="T2" fmla="*/ 0 w 543"/>
                <a:gd name="T3" fmla="*/ 336 h 434"/>
                <a:gd name="T4" fmla="*/ 181 w 543"/>
                <a:gd name="T5" fmla="*/ 434 h 434"/>
                <a:gd name="T6" fmla="*/ 543 w 543"/>
                <a:gd name="T7" fmla="*/ 434 h 434"/>
                <a:gd name="T8" fmla="*/ 543 w 543"/>
                <a:gd name="T9" fmla="*/ 195 h 434"/>
                <a:gd name="T10" fmla="*/ 185 w 543"/>
                <a:gd name="T11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3" h="434">
                  <a:moveTo>
                    <a:pt x="185" y="0"/>
                  </a:moveTo>
                  <a:lnTo>
                    <a:pt x="0" y="336"/>
                  </a:lnTo>
                  <a:lnTo>
                    <a:pt x="181" y="434"/>
                  </a:lnTo>
                  <a:lnTo>
                    <a:pt x="543" y="434"/>
                  </a:lnTo>
                  <a:lnTo>
                    <a:pt x="543" y="195"/>
                  </a:lnTo>
                  <a:lnTo>
                    <a:pt x="1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3" name="ïṧļîďè">
              <a:extLst>
                <a:ext uri="{FF2B5EF4-FFF2-40B4-BE49-F238E27FC236}">
                  <a16:creationId xmlns:a16="http://schemas.microsoft.com/office/drawing/2014/main" id="{1FC89263-AE76-448E-B754-0B356EAA4D52}"/>
                </a:ext>
              </a:extLst>
            </p:cNvPr>
            <p:cNvSpPr/>
            <p:nvPr/>
          </p:nvSpPr>
          <p:spPr bwMode="auto">
            <a:xfrm>
              <a:off x="3306491" y="3239606"/>
              <a:ext cx="657786" cy="359615"/>
            </a:xfrm>
            <a:custGeom>
              <a:avLst/>
              <a:gdLst>
                <a:gd name="T0" fmla="*/ 364 w 364"/>
                <a:gd name="T1" fmla="*/ 0 h 199"/>
                <a:gd name="T2" fmla="*/ 362 w 364"/>
                <a:gd name="T3" fmla="*/ 0 h 199"/>
                <a:gd name="T4" fmla="*/ 0 w 364"/>
                <a:gd name="T5" fmla="*/ 0 h 199"/>
                <a:gd name="T6" fmla="*/ 364 w 364"/>
                <a:gd name="T7" fmla="*/ 199 h 199"/>
                <a:gd name="T8" fmla="*/ 364 w 364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199">
                  <a:moveTo>
                    <a:pt x="364" y="0"/>
                  </a:moveTo>
                  <a:lnTo>
                    <a:pt x="362" y="0"/>
                  </a:lnTo>
                  <a:lnTo>
                    <a:pt x="0" y="0"/>
                  </a:lnTo>
                  <a:lnTo>
                    <a:pt x="364" y="199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926C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4" name="ïṩḻíḍé">
              <a:extLst>
                <a:ext uri="{FF2B5EF4-FFF2-40B4-BE49-F238E27FC236}">
                  <a16:creationId xmlns:a16="http://schemas.microsoft.com/office/drawing/2014/main" id="{D9492E19-315F-4EB1-95AF-612F3BA84E04}"/>
                </a:ext>
              </a:extLst>
            </p:cNvPr>
            <p:cNvSpPr/>
            <p:nvPr/>
          </p:nvSpPr>
          <p:spPr bwMode="auto">
            <a:xfrm>
              <a:off x="3306491" y="3239606"/>
              <a:ext cx="657786" cy="359615"/>
            </a:xfrm>
            <a:custGeom>
              <a:avLst/>
              <a:gdLst>
                <a:gd name="T0" fmla="*/ 364 w 364"/>
                <a:gd name="T1" fmla="*/ 0 h 199"/>
                <a:gd name="T2" fmla="*/ 362 w 364"/>
                <a:gd name="T3" fmla="*/ 0 h 199"/>
                <a:gd name="T4" fmla="*/ 0 w 364"/>
                <a:gd name="T5" fmla="*/ 0 h 199"/>
                <a:gd name="T6" fmla="*/ 364 w 364"/>
                <a:gd name="T7" fmla="*/ 199 h 199"/>
                <a:gd name="T8" fmla="*/ 364 w 364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199">
                  <a:moveTo>
                    <a:pt x="364" y="0"/>
                  </a:moveTo>
                  <a:lnTo>
                    <a:pt x="362" y="0"/>
                  </a:lnTo>
                  <a:lnTo>
                    <a:pt x="0" y="0"/>
                  </a:lnTo>
                  <a:lnTo>
                    <a:pt x="364" y="199"/>
                  </a:lnTo>
                  <a:lnTo>
                    <a:pt x="3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5" name="îṧḻïḍè">
              <a:extLst>
                <a:ext uri="{FF2B5EF4-FFF2-40B4-BE49-F238E27FC236}">
                  <a16:creationId xmlns:a16="http://schemas.microsoft.com/office/drawing/2014/main" id="{5555E172-0648-4488-A659-24F9B08B3086}"/>
                </a:ext>
              </a:extLst>
            </p:cNvPr>
            <p:cNvSpPr/>
            <p:nvPr/>
          </p:nvSpPr>
          <p:spPr bwMode="auto">
            <a:xfrm>
              <a:off x="4023912" y="2592662"/>
              <a:ext cx="491533" cy="292751"/>
            </a:xfrm>
            <a:custGeom>
              <a:avLst/>
              <a:gdLst>
                <a:gd name="T0" fmla="*/ 131 w 131"/>
                <a:gd name="T1" fmla="*/ 49 h 78"/>
                <a:gd name="T2" fmla="*/ 59 w 131"/>
                <a:gd name="T3" fmla="*/ 11 h 78"/>
                <a:gd name="T4" fmla="*/ 59 w 131"/>
                <a:gd name="T5" fmla="*/ 11 h 78"/>
                <a:gd name="T6" fmla="*/ 53 w 131"/>
                <a:gd name="T7" fmla="*/ 5 h 78"/>
                <a:gd name="T8" fmla="*/ 37 w 131"/>
                <a:gd name="T9" fmla="*/ 3 h 78"/>
                <a:gd name="T10" fmla="*/ 28 w 131"/>
                <a:gd name="T11" fmla="*/ 7 h 78"/>
                <a:gd name="T12" fmla="*/ 17 w 131"/>
                <a:gd name="T13" fmla="*/ 7 h 78"/>
                <a:gd name="T14" fmla="*/ 0 w 131"/>
                <a:gd name="T15" fmla="*/ 8 h 78"/>
                <a:gd name="T16" fmla="*/ 40 w 131"/>
                <a:gd name="T17" fmla="*/ 34 h 78"/>
                <a:gd name="T18" fmla="*/ 48 w 131"/>
                <a:gd name="T19" fmla="*/ 36 h 78"/>
                <a:gd name="T20" fmla="*/ 121 w 131"/>
                <a:gd name="T21" fmla="*/ 78 h 78"/>
                <a:gd name="T22" fmla="*/ 131 w 131"/>
                <a:gd name="T23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78">
                  <a:moveTo>
                    <a:pt x="131" y="49"/>
                  </a:move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1"/>
                    <a:pt x="43" y="0"/>
                    <a:pt x="37" y="3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4" y="6"/>
                    <a:pt x="20" y="6"/>
                    <a:pt x="17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2" y="36"/>
                    <a:pt x="45" y="36"/>
                    <a:pt x="48" y="36"/>
                  </a:cubicBezTo>
                  <a:cubicBezTo>
                    <a:pt x="121" y="78"/>
                    <a:pt x="121" y="78"/>
                    <a:pt x="121" y="78"/>
                  </a:cubicBezTo>
                  <a:lnTo>
                    <a:pt x="131" y="49"/>
                  </a:lnTo>
                  <a:close/>
                </a:path>
              </a:pathLst>
            </a:custGeom>
            <a:solidFill>
              <a:srgbClr val="FF8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6" name="í$ļïḍe">
              <a:extLst>
                <a:ext uri="{FF2B5EF4-FFF2-40B4-BE49-F238E27FC236}">
                  <a16:creationId xmlns:a16="http://schemas.microsoft.com/office/drawing/2014/main" id="{F2762F83-8C8D-403C-A242-EFCF22E6A905}"/>
                </a:ext>
              </a:extLst>
            </p:cNvPr>
            <p:cNvSpPr/>
            <p:nvPr/>
          </p:nvSpPr>
          <p:spPr bwMode="auto">
            <a:xfrm>
              <a:off x="4313049" y="2543870"/>
              <a:ext cx="1086071" cy="574660"/>
            </a:xfrm>
            <a:custGeom>
              <a:avLst/>
              <a:gdLst>
                <a:gd name="T0" fmla="*/ 278 w 289"/>
                <a:gd name="T1" fmla="*/ 14 h 153"/>
                <a:gd name="T2" fmla="*/ 235 w 289"/>
                <a:gd name="T3" fmla="*/ 11 h 153"/>
                <a:gd name="T4" fmla="*/ 149 w 289"/>
                <a:gd name="T5" fmla="*/ 85 h 153"/>
                <a:gd name="T6" fmla="*/ 21 w 289"/>
                <a:gd name="T7" fmla="*/ 32 h 153"/>
                <a:gd name="T8" fmla="*/ 0 w 289"/>
                <a:gd name="T9" fmla="*/ 68 h 153"/>
                <a:gd name="T10" fmla="*/ 141 w 289"/>
                <a:gd name="T11" fmla="*/ 147 h 153"/>
                <a:gd name="T12" fmla="*/ 173 w 289"/>
                <a:gd name="T13" fmla="*/ 144 h 153"/>
                <a:gd name="T14" fmla="*/ 175 w 289"/>
                <a:gd name="T15" fmla="*/ 143 h 153"/>
                <a:gd name="T16" fmla="*/ 275 w 289"/>
                <a:gd name="T17" fmla="*/ 57 h 153"/>
                <a:gd name="T18" fmla="*/ 278 w 289"/>
                <a:gd name="T19" fmla="*/ 1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153">
                  <a:moveTo>
                    <a:pt x="278" y="14"/>
                  </a:moveTo>
                  <a:cubicBezTo>
                    <a:pt x="267" y="1"/>
                    <a:pt x="248" y="0"/>
                    <a:pt x="235" y="11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51" y="153"/>
                    <a:pt x="164" y="152"/>
                    <a:pt x="173" y="144"/>
                  </a:cubicBezTo>
                  <a:cubicBezTo>
                    <a:pt x="175" y="143"/>
                    <a:pt x="175" y="143"/>
                    <a:pt x="175" y="143"/>
                  </a:cubicBezTo>
                  <a:cubicBezTo>
                    <a:pt x="275" y="57"/>
                    <a:pt x="275" y="57"/>
                    <a:pt x="275" y="57"/>
                  </a:cubicBezTo>
                  <a:cubicBezTo>
                    <a:pt x="288" y="46"/>
                    <a:pt x="289" y="27"/>
                    <a:pt x="278" y="14"/>
                  </a:cubicBezTo>
                  <a:close/>
                </a:path>
              </a:pathLst>
            </a:custGeom>
            <a:solidFill>
              <a:srgbClr val="64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7" name="îş1ídé">
              <a:extLst>
                <a:ext uri="{FF2B5EF4-FFF2-40B4-BE49-F238E27FC236}">
                  <a16:creationId xmlns:a16="http://schemas.microsoft.com/office/drawing/2014/main" id="{BF1553D8-0085-4923-AC82-A957989C449D}"/>
                </a:ext>
              </a:extLst>
            </p:cNvPr>
            <p:cNvSpPr/>
            <p:nvPr/>
          </p:nvSpPr>
          <p:spPr bwMode="auto">
            <a:xfrm>
              <a:off x="4253415" y="2637839"/>
              <a:ext cx="139148" cy="162639"/>
            </a:xfrm>
            <a:custGeom>
              <a:avLst/>
              <a:gdLst>
                <a:gd name="T0" fmla="*/ 77 w 77"/>
                <a:gd name="T1" fmla="*/ 15 h 90"/>
                <a:gd name="T2" fmla="*/ 41 w 77"/>
                <a:gd name="T3" fmla="*/ 0 h 90"/>
                <a:gd name="T4" fmla="*/ 0 w 77"/>
                <a:gd name="T5" fmla="*/ 71 h 90"/>
                <a:gd name="T6" fmla="*/ 33 w 77"/>
                <a:gd name="T7" fmla="*/ 90 h 90"/>
                <a:gd name="T8" fmla="*/ 77 w 77"/>
                <a:gd name="T9" fmla="*/ 1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90">
                  <a:moveTo>
                    <a:pt x="77" y="15"/>
                  </a:moveTo>
                  <a:lnTo>
                    <a:pt x="41" y="0"/>
                  </a:lnTo>
                  <a:lnTo>
                    <a:pt x="0" y="71"/>
                  </a:lnTo>
                  <a:lnTo>
                    <a:pt x="33" y="90"/>
                  </a:lnTo>
                  <a:lnTo>
                    <a:pt x="77" y="15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8" name="íşḷïḓè">
              <a:extLst>
                <a:ext uri="{FF2B5EF4-FFF2-40B4-BE49-F238E27FC236}">
                  <a16:creationId xmlns:a16="http://schemas.microsoft.com/office/drawing/2014/main" id="{B98E0950-72BB-44ED-8890-24965C6825D0}"/>
                </a:ext>
              </a:extLst>
            </p:cNvPr>
            <p:cNvSpPr/>
            <p:nvPr/>
          </p:nvSpPr>
          <p:spPr bwMode="auto">
            <a:xfrm>
              <a:off x="5016013" y="1790307"/>
              <a:ext cx="574660" cy="578274"/>
            </a:xfrm>
            <a:prstGeom prst="ellipse">
              <a:avLst/>
            </a:prstGeom>
            <a:solidFill>
              <a:srgbClr val="491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9" name="îṣļïḋé">
              <a:extLst>
                <a:ext uri="{FF2B5EF4-FFF2-40B4-BE49-F238E27FC236}">
                  <a16:creationId xmlns:a16="http://schemas.microsoft.com/office/drawing/2014/main" id="{8EA665D3-AD4E-4D62-8C52-811670595156}"/>
                </a:ext>
              </a:extLst>
            </p:cNvPr>
            <p:cNvSpPr/>
            <p:nvPr/>
          </p:nvSpPr>
          <p:spPr bwMode="auto">
            <a:xfrm>
              <a:off x="5661149" y="5108153"/>
              <a:ext cx="345158" cy="321665"/>
            </a:xfrm>
            <a:custGeom>
              <a:avLst/>
              <a:gdLst>
                <a:gd name="T0" fmla="*/ 75 w 92"/>
                <a:gd name="T1" fmla="*/ 86 h 86"/>
                <a:gd name="T2" fmla="*/ 0 w 92"/>
                <a:gd name="T3" fmla="*/ 35 h 86"/>
                <a:gd name="T4" fmla="*/ 24 w 92"/>
                <a:gd name="T5" fmla="*/ 0 h 86"/>
                <a:gd name="T6" fmla="*/ 92 w 92"/>
                <a:gd name="T7" fmla="*/ 61 h 86"/>
                <a:gd name="T8" fmla="*/ 75 w 92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6">
                  <a:moveTo>
                    <a:pt x="75" y="86"/>
                  </a:moveTo>
                  <a:cubicBezTo>
                    <a:pt x="74" y="85"/>
                    <a:pt x="0" y="35"/>
                    <a:pt x="0" y="3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92" y="61"/>
                    <a:pt x="92" y="61"/>
                    <a:pt x="92" y="61"/>
                  </a:cubicBezTo>
                  <a:lnTo>
                    <a:pt x="75" y="86"/>
                  </a:lnTo>
                  <a:close/>
                </a:path>
              </a:pathLst>
            </a:custGeom>
            <a:solidFill>
              <a:srgbClr val="FF8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0" name="iṡḻîde">
              <a:extLst>
                <a:ext uri="{FF2B5EF4-FFF2-40B4-BE49-F238E27FC236}">
                  <a16:creationId xmlns:a16="http://schemas.microsoft.com/office/drawing/2014/main" id="{4913B1B0-D0F8-4606-8B41-DCE8081C38DE}"/>
                </a:ext>
              </a:extLst>
            </p:cNvPr>
            <p:cNvSpPr/>
            <p:nvPr/>
          </p:nvSpPr>
          <p:spPr bwMode="auto">
            <a:xfrm>
              <a:off x="5863545" y="5296092"/>
              <a:ext cx="292751" cy="516832"/>
            </a:xfrm>
            <a:custGeom>
              <a:avLst/>
              <a:gdLst>
                <a:gd name="T0" fmla="*/ 10 w 78"/>
                <a:gd name="T1" fmla="*/ 36 h 138"/>
                <a:gd name="T2" fmla="*/ 16 w 78"/>
                <a:gd name="T3" fmla="*/ 79 h 138"/>
                <a:gd name="T4" fmla="*/ 16 w 78"/>
                <a:gd name="T5" fmla="*/ 87 h 138"/>
                <a:gd name="T6" fmla="*/ 0 w 78"/>
                <a:gd name="T7" fmla="*/ 138 h 138"/>
                <a:gd name="T8" fmla="*/ 78 w 78"/>
                <a:gd name="T9" fmla="*/ 27 h 138"/>
                <a:gd name="T10" fmla="*/ 57 w 78"/>
                <a:gd name="T11" fmla="*/ 17 h 138"/>
                <a:gd name="T12" fmla="*/ 37 w 78"/>
                <a:gd name="T13" fmla="*/ 1 h 138"/>
                <a:gd name="T14" fmla="*/ 32 w 78"/>
                <a:gd name="T15" fmla="*/ 2 h 138"/>
                <a:gd name="T16" fmla="*/ 10 w 78"/>
                <a:gd name="T17" fmla="*/ 3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38">
                  <a:moveTo>
                    <a:pt x="10" y="36"/>
                  </a:moveTo>
                  <a:cubicBezTo>
                    <a:pt x="16" y="79"/>
                    <a:pt x="16" y="79"/>
                    <a:pt x="16" y="79"/>
                  </a:cubicBezTo>
                  <a:cubicBezTo>
                    <a:pt x="16" y="82"/>
                    <a:pt x="16" y="84"/>
                    <a:pt x="16" y="87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0"/>
                    <a:pt x="33" y="0"/>
                    <a:pt x="32" y="2"/>
                  </a:cubicBezTo>
                  <a:lnTo>
                    <a:pt x="10" y="36"/>
                  </a:lnTo>
                  <a:close/>
                </a:path>
              </a:pathLst>
            </a:custGeom>
            <a:solidFill>
              <a:srgbClr val="713D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1" name="ísḷíḋé">
              <a:extLst>
                <a:ext uri="{FF2B5EF4-FFF2-40B4-BE49-F238E27FC236}">
                  <a16:creationId xmlns:a16="http://schemas.microsoft.com/office/drawing/2014/main" id="{2ADDC6A4-E3A3-4AE1-8F99-724A35C03CB5}"/>
                </a:ext>
              </a:extLst>
            </p:cNvPr>
            <p:cNvSpPr/>
            <p:nvPr/>
          </p:nvSpPr>
          <p:spPr bwMode="auto">
            <a:xfrm>
              <a:off x="5863545" y="5384640"/>
              <a:ext cx="330701" cy="451776"/>
            </a:xfrm>
            <a:custGeom>
              <a:avLst/>
              <a:gdLst>
                <a:gd name="T0" fmla="*/ 0 w 88"/>
                <a:gd name="T1" fmla="*/ 114 h 120"/>
                <a:gd name="T2" fmla="*/ 6 w 88"/>
                <a:gd name="T3" fmla="*/ 118 h 120"/>
                <a:gd name="T4" fmla="*/ 14 w 88"/>
                <a:gd name="T5" fmla="*/ 117 h 120"/>
                <a:gd name="T6" fmla="*/ 86 w 88"/>
                <a:gd name="T7" fmla="*/ 14 h 120"/>
                <a:gd name="T8" fmla="*/ 85 w 88"/>
                <a:gd name="T9" fmla="*/ 5 h 120"/>
                <a:gd name="T10" fmla="*/ 79 w 88"/>
                <a:gd name="T11" fmla="*/ 0 h 120"/>
                <a:gd name="T12" fmla="*/ 0 w 88"/>
                <a:gd name="T13" fmla="*/ 11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0">
                  <a:moveTo>
                    <a:pt x="0" y="114"/>
                  </a:moveTo>
                  <a:cubicBezTo>
                    <a:pt x="6" y="118"/>
                    <a:pt x="6" y="118"/>
                    <a:pt x="6" y="118"/>
                  </a:cubicBezTo>
                  <a:cubicBezTo>
                    <a:pt x="8" y="120"/>
                    <a:pt x="12" y="120"/>
                    <a:pt x="14" y="117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8" y="11"/>
                    <a:pt x="87" y="7"/>
                    <a:pt x="85" y="5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114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2" name="îSľíďe">
              <a:extLst>
                <a:ext uri="{FF2B5EF4-FFF2-40B4-BE49-F238E27FC236}">
                  <a16:creationId xmlns:a16="http://schemas.microsoft.com/office/drawing/2014/main" id="{C19A3D62-08D4-4664-B75B-6AB98565E4AD}"/>
                </a:ext>
              </a:extLst>
            </p:cNvPr>
            <p:cNvSpPr/>
            <p:nvPr/>
          </p:nvSpPr>
          <p:spPr bwMode="auto">
            <a:xfrm>
              <a:off x="5417191" y="5523787"/>
              <a:ext cx="153605" cy="348772"/>
            </a:xfrm>
            <a:custGeom>
              <a:avLst/>
              <a:gdLst>
                <a:gd name="T0" fmla="*/ 3 w 41"/>
                <a:gd name="T1" fmla="*/ 93 h 93"/>
                <a:gd name="T2" fmla="*/ 0 w 41"/>
                <a:gd name="T3" fmla="*/ 0 h 93"/>
                <a:gd name="T4" fmla="*/ 41 w 41"/>
                <a:gd name="T5" fmla="*/ 0 h 93"/>
                <a:gd name="T6" fmla="*/ 33 w 41"/>
                <a:gd name="T7" fmla="*/ 93 h 93"/>
                <a:gd name="T8" fmla="*/ 3 w 41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93">
                  <a:moveTo>
                    <a:pt x="3" y="93"/>
                  </a:moveTo>
                  <a:cubicBezTo>
                    <a:pt x="3" y="92"/>
                    <a:pt x="0" y="0"/>
                    <a:pt x="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93"/>
                    <a:pt x="33" y="93"/>
                    <a:pt x="33" y="93"/>
                  </a:cubicBezTo>
                  <a:lnTo>
                    <a:pt x="3" y="93"/>
                  </a:lnTo>
                  <a:close/>
                </a:path>
              </a:pathLst>
            </a:custGeom>
            <a:solidFill>
              <a:srgbClr val="FF8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3" name="íṩľiḓé">
              <a:extLst>
                <a:ext uri="{FF2B5EF4-FFF2-40B4-BE49-F238E27FC236}">
                  <a16:creationId xmlns:a16="http://schemas.microsoft.com/office/drawing/2014/main" id="{CBA53E82-A922-45EB-9810-E541AD9189D1}"/>
                </a:ext>
              </a:extLst>
            </p:cNvPr>
            <p:cNvSpPr/>
            <p:nvPr/>
          </p:nvSpPr>
          <p:spPr bwMode="auto">
            <a:xfrm>
              <a:off x="5097332" y="2462551"/>
              <a:ext cx="571045" cy="1109563"/>
            </a:xfrm>
            <a:custGeom>
              <a:avLst/>
              <a:gdLst>
                <a:gd name="T0" fmla="*/ 65 w 152"/>
                <a:gd name="T1" fmla="*/ 0 h 296"/>
                <a:gd name="T2" fmla="*/ 48 w 152"/>
                <a:gd name="T3" fmla="*/ 8 h 296"/>
                <a:gd name="T4" fmla="*/ 2 w 152"/>
                <a:gd name="T5" fmla="*/ 63 h 296"/>
                <a:gd name="T6" fmla="*/ 9 w 152"/>
                <a:gd name="T7" fmla="*/ 296 h 296"/>
                <a:gd name="T8" fmla="*/ 152 w 152"/>
                <a:gd name="T9" fmla="*/ 296 h 296"/>
                <a:gd name="T10" fmla="*/ 152 w 152"/>
                <a:gd name="T11" fmla="*/ 73 h 296"/>
                <a:gd name="T12" fmla="*/ 131 w 152"/>
                <a:gd name="T13" fmla="*/ 19 h 296"/>
                <a:gd name="T14" fmla="*/ 65 w 152"/>
                <a:gd name="T1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296">
                  <a:moveTo>
                    <a:pt x="65" y="0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19" y="21"/>
                    <a:pt x="0" y="43"/>
                    <a:pt x="2" y="63"/>
                  </a:cubicBezTo>
                  <a:cubicBezTo>
                    <a:pt x="9" y="296"/>
                    <a:pt x="9" y="296"/>
                    <a:pt x="9" y="296"/>
                  </a:cubicBezTo>
                  <a:cubicBezTo>
                    <a:pt x="152" y="296"/>
                    <a:pt x="152" y="296"/>
                    <a:pt x="152" y="296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52" y="45"/>
                    <a:pt x="152" y="26"/>
                    <a:pt x="131" y="19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713D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4" name="ïṧḻîdê">
              <a:extLst>
                <a:ext uri="{FF2B5EF4-FFF2-40B4-BE49-F238E27FC236}">
                  <a16:creationId xmlns:a16="http://schemas.microsoft.com/office/drawing/2014/main" id="{3B29182F-0D67-4976-AB25-88C7586967E1}"/>
                </a:ext>
              </a:extLst>
            </p:cNvPr>
            <p:cNvSpPr/>
            <p:nvPr/>
          </p:nvSpPr>
          <p:spPr bwMode="auto">
            <a:xfrm>
              <a:off x="5267200" y="2225819"/>
              <a:ext cx="177096" cy="345158"/>
            </a:xfrm>
            <a:custGeom>
              <a:avLst/>
              <a:gdLst>
                <a:gd name="T0" fmla="*/ 0 w 47"/>
                <a:gd name="T1" fmla="*/ 92 h 92"/>
                <a:gd name="T2" fmla="*/ 23 w 47"/>
                <a:gd name="T3" fmla="*/ 92 h 92"/>
                <a:gd name="T4" fmla="*/ 47 w 47"/>
                <a:gd name="T5" fmla="*/ 69 h 92"/>
                <a:gd name="T6" fmla="*/ 47 w 47"/>
                <a:gd name="T7" fmla="*/ 1 h 92"/>
                <a:gd name="T8" fmla="*/ 46 w 47"/>
                <a:gd name="T9" fmla="*/ 0 h 92"/>
                <a:gd name="T10" fmla="*/ 2 w 47"/>
                <a:gd name="T11" fmla="*/ 0 h 92"/>
                <a:gd name="T12" fmla="*/ 0 w 47"/>
                <a:gd name="T13" fmla="*/ 1 h 92"/>
                <a:gd name="T14" fmla="*/ 0 w 47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92">
                  <a:moveTo>
                    <a:pt x="0" y="92"/>
                  </a:moveTo>
                  <a:cubicBezTo>
                    <a:pt x="23" y="92"/>
                    <a:pt x="23" y="92"/>
                    <a:pt x="23" y="92"/>
                  </a:cubicBezTo>
                  <a:cubicBezTo>
                    <a:pt x="36" y="92"/>
                    <a:pt x="47" y="82"/>
                    <a:pt x="47" y="69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6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92"/>
                  </a:lnTo>
                  <a:close/>
                </a:path>
              </a:pathLst>
            </a:custGeom>
            <a:solidFill>
              <a:srgbClr val="FF8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5" name="îṥḻïďe">
              <a:extLst>
                <a:ext uri="{FF2B5EF4-FFF2-40B4-BE49-F238E27FC236}">
                  <a16:creationId xmlns:a16="http://schemas.microsoft.com/office/drawing/2014/main" id="{FFDE7D4F-A530-4C3B-BA59-C8C8C30A6BC7}"/>
                </a:ext>
              </a:extLst>
            </p:cNvPr>
            <p:cNvSpPr/>
            <p:nvPr/>
          </p:nvSpPr>
          <p:spPr bwMode="auto">
            <a:xfrm>
              <a:off x="4887708" y="3572113"/>
              <a:ext cx="979451" cy="1776385"/>
            </a:xfrm>
            <a:custGeom>
              <a:avLst/>
              <a:gdLst>
                <a:gd name="T0" fmla="*/ 61 w 261"/>
                <a:gd name="T1" fmla="*/ 0 h 473"/>
                <a:gd name="T2" fmla="*/ 5 w 261"/>
                <a:gd name="T3" fmla="*/ 265 h 473"/>
                <a:gd name="T4" fmla="*/ 23 w 261"/>
                <a:gd name="T5" fmla="*/ 313 h 473"/>
                <a:gd name="T6" fmla="*/ 232 w 261"/>
                <a:gd name="T7" fmla="*/ 473 h 473"/>
                <a:gd name="T8" fmla="*/ 261 w 261"/>
                <a:gd name="T9" fmla="*/ 426 h 473"/>
                <a:gd name="T10" fmla="*/ 89 w 261"/>
                <a:gd name="T11" fmla="*/ 267 h 473"/>
                <a:gd name="T12" fmla="*/ 208 w 261"/>
                <a:gd name="T13" fmla="*/ 0 h 473"/>
                <a:gd name="T14" fmla="*/ 61 w 261"/>
                <a:gd name="T15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" h="473">
                  <a:moveTo>
                    <a:pt x="61" y="0"/>
                  </a:moveTo>
                  <a:cubicBezTo>
                    <a:pt x="5" y="265"/>
                    <a:pt x="5" y="265"/>
                    <a:pt x="5" y="265"/>
                  </a:cubicBezTo>
                  <a:cubicBezTo>
                    <a:pt x="0" y="283"/>
                    <a:pt x="8" y="303"/>
                    <a:pt x="23" y="313"/>
                  </a:cubicBezTo>
                  <a:cubicBezTo>
                    <a:pt x="232" y="473"/>
                    <a:pt x="232" y="473"/>
                    <a:pt x="232" y="473"/>
                  </a:cubicBezTo>
                  <a:cubicBezTo>
                    <a:pt x="261" y="426"/>
                    <a:pt x="261" y="426"/>
                    <a:pt x="261" y="426"/>
                  </a:cubicBezTo>
                  <a:cubicBezTo>
                    <a:pt x="89" y="267"/>
                    <a:pt x="89" y="267"/>
                    <a:pt x="89" y="267"/>
                  </a:cubicBezTo>
                  <a:cubicBezTo>
                    <a:pt x="208" y="0"/>
                    <a:pt x="208" y="0"/>
                    <a:pt x="208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919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6" name="išḷiďê">
              <a:extLst>
                <a:ext uri="{FF2B5EF4-FFF2-40B4-BE49-F238E27FC236}">
                  <a16:creationId xmlns:a16="http://schemas.microsoft.com/office/drawing/2014/main" id="{242AF8F9-71BA-4B19-B661-A5ABE21ED708}"/>
                </a:ext>
              </a:extLst>
            </p:cNvPr>
            <p:cNvSpPr/>
            <p:nvPr/>
          </p:nvSpPr>
          <p:spPr bwMode="auto">
            <a:xfrm>
              <a:off x="5684642" y="5100925"/>
              <a:ext cx="251188" cy="307208"/>
            </a:xfrm>
            <a:custGeom>
              <a:avLst/>
              <a:gdLst>
                <a:gd name="T0" fmla="*/ 139 w 139"/>
                <a:gd name="T1" fmla="*/ 41 h 170"/>
                <a:gd name="T2" fmla="*/ 58 w 139"/>
                <a:gd name="T3" fmla="*/ 170 h 170"/>
                <a:gd name="T4" fmla="*/ 0 w 139"/>
                <a:gd name="T5" fmla="*/ 126 h 170"/>
                <a:gd name="T6" fmla="*/ 81 w 139"/>
                <a:gd name="T7" fmla="*/ 0 h 170"/>
                <a:gd name="T8" fmla="*/ 139 w 139"/>
                <a:gd name="T9" fmla="*/ 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70">
                  <a:moveTo>
                    <a:pt x="139" y="41"/>
                  </a:moveTo>
                  <a:lnTo>
                    <a:pt x="58" y="170"/>
                  </a:lnTo>
                  <a:lnTo>
                    <a:pt x="0" y="126"/>
                  </a:lnTo>
                  <a:lnTo>
                    <a:pt x="81" y="0"/>
                  </a:lnTo>
                  <a:lnTo>
                    <a:pt x="139" y="41"/>
                  </a:lnTo>
                  <a:close/>
                </a:path>
              </a:pathLst>
            </a:custGeom>
            <a:solidFill>
              <a:srgbClr val="919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7" name="işļïdê">
              <a:extLst>
                <a:ext uri="{FF2B5EF4-FFF2-40B4-BE49-F238E27FC236}">
                  <a16:creationId xmlns:a16="http://schemas.microsoft.com/office/drawing/2014/main" id="{C4E96E76-D116-4337-B861-84C150BB554A}"/>
                </a:ext>
              </a:extLst>
            </p:cNvPr>
            <p:cNvSpPr/>
            <p:nvPr/>
          </p:nvSpPr>
          <p:spPr bwMode="auto">
            <a:xfrm>
              <a:off x="5090104" y="5832802"/>
              <a:ext cx="491533" cy="202396"/>
            </a:xfrm>
            <a:custGeom>
              <a:avLst/>
              <a:gdLst>
                <a:gd name="T0" fmla="*/ 84 w 131"/>
                <a:gd name="T1" fmla="*/ 2 h 54"/>
                <a:gd name="T2" fmla="*/ 54 w 131"/>
                <a:gd name="T3" fmla="*/ 32 h 54"/>
                <a:gd name="T4" fmla="*/ 48 w 131"/>
                <a:gd name="T5" fmla="*/ 36 h 54"/>
                <a:gd name="T6" fmla="*/ 0 w 131"/>
                <a:gd name="T7" fmla="*/ 54 h 54"/>
                <a:gd name="T8" fmla="*/ 131 w 131"/>
                <a:gd name="T9" fmla="*/ 54 h 54"/>
                <a:gd name="T10" fmla="*/ 126 w 131"/>
                <a:gd name="T11" fmla="*/ 30 h 54"/>
                <a:gd name="T12" fmla="*/ 126 w 131"/>
                <a:gd name="T13" fmla="*/ 4 h 54"/>
                <a:gd name="T14" fmla="*/ 123 w 131"/>
                <a:gd name="T15" fmla="*/ 0 h 54"/>
                <a:gd name="T16" fmla="*/ 84 w 131"/>
                <a:gd name="T17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54">
                  <a:moveTo>
                    <a:pt x="84" y="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2" y="34"/>
                    <a:pt x="50" y="35"/>
                    <a:pt x="48" y="3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7" y="2"/>
                    <a:pt x="125" y="0"/>
                    <a:pt x="123" y="0"/>
                  </a:cubicBezTo>
                  <a:lnTo>
                    <a:pt x="84" y="2"/>
                  </a:lnTo>
                  <a:close/>
                </a:path>
              </a:pathLst>
            </a:custGeom>
            <a:solidFill>
              <a:srgbClr val="713D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8" name="ï$ḷîḑê">
              <a:extLst>
                <a:ext uri="{FF2B5EF4-FFF2-40B4-BE49-F238E27FC236}">
                  <a16:creationId xmlns:a16="http://schemas.microsoft.com/office/drawing/2014/main" id="{1C713F8E-1E11-42F2-9309-FA4AC92C75AB}"/>
                </a:ext>
              </a:extLst>
            </p:cNvPr>
            <p:cNvSpPr/>
            <p:nvPr/>
          </p:nvSpPr>
          <p:spPr bwMode="auto">
            <a:xfrm>
              <a:off x="5090104" y="6035198"/>
              <a:ext cx="504183" cy="52407"/>
            </a:xfrm>
            <a:custGeom>
              <a:avLst/>
              <a:gdLst>
                <a:gd name="T0" fmla="*/ 0 w 134"/>
                <a:gd name="T1" fmla="*/ 0 h 14"/>
                <a:gd name="T2" fmla="*/ 0 w 134"/>
                <a:gd name="T3" fmla="*/ 7 h 14"/>
                <a:gd name="T4" fmla="*/ 6 w 134"/>
                <a:gd name="T5" fmla="*/ 14 h 14"/>
                <a:gd name="T6" fmla="*/ 128 w 134"/>
                <a:gd name="T7" fmla="*/ 14 h 14"/>
                <a:gd name="T8" fmla="*/ 134 w 134"/>
                <a:gd name="T9" fmla="*/ 7 h 14"/>
                <a:gd name="T10" fmla="*/ 134 w 134"/>
                <a:gd name="T11" fmla="*/ 0 h 14"/>
                <a:gd name="T12" fmla="*/ 0 w 13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4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31" y="14"/>
                    <a:pt x="134" y="11"/>
                    <a:pt x="134" y="7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9" name="íšļíďè">
              <a:extLst>
                <a:ext uri="{FF2B5EF4-FFF2-40B4-BE49-F238E27FC236}">
                  <a16:creationId xmlns:a16="http://schemas.microsoft.com/office/drawing/2014/main" id="{0CC6599F-6642-45AE-957C-DCBCC66AAE02}"/>
                </a:ext>
              </a:extLst>
            </p:cNvPr>
            <p:cNvSpPr/>
            <p:nvPr/>
          </p:nvSpPr>
          <p:spPr bwMode="auto">
            <a:xfrm>
              <a:off x="2950491" y="2173414"/>
              <a:ext cx="2007695" cy="1583024"/>
            </a:xfrm>
            <a:custGeom>
              <a:avLst/>
              <a:gdLst>
                <a:gd name="T0" fmla="*/ 1111 w 1111"/>
                <a:gd name="T1" fmla="*/ 546 h 876"/>
                <a:gd name="T2" fmla="*/ 195 w 1111"/>
                <a:gd name="T3" fmla="*/ 0 h 876"/>
                <a:gd name="T4" fmla="*/ 0 w 1111"/>
                <a:gd name="T5" fmla="*/ 330 h 876"/>
                <a:gd name="T6" fmla="*/ 916 w 1111"/>
                <a:gd name="T7" fmla="*/ 876 h 876"/>
                <a:gd name="T8" fmla="*/ 1111 w 1111"/>
                <a:gd name="T9" fmla="*/ 54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1" h="876">
                  <a:moveTo>
                    <a:pt x="1111" y="546"/>
                  </a:moveTo>
                  <a:lnTo>
                    <a:pt x="195" y="0"/>
                  </a:lnTo>
                  <a:lnTo>
                    <a:pt x="0" y="330"/>
                  </a:lnTo>
                  <a:lnTo>
                    <a:pt x="916" y="876"/>
                  </a:lnTo>
                  <a:lnTo>
                    <a:pt x="1111" y="546"/>
                  </a:lnTo>
                  <a:close/>
                </a:path>
              </a:pathLst>
            </a:custGeom>
            <a:solidFill>
              <a:srgbClr val="FF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0" name="iṧḻïḓê">
              <a:extLst>
                <a:ext uri="{FF2B5EF4-FFF2-40B4-BE49-F238E27FC236}">
                  <a16:creationId xmlns:a16="http://schemas.microsoft.com/office/drawing/2014/main" id="{81950ACD-D7BC-44DB-A80F-5A6D46D97B68}"/>
                </a:ext>
              </a:extLst>
            </p:cNvPr>
            <p:cNvSpPr/>
            <p:nvPr/>
          </p:nvSpPr>
          <p:spPr bwMode="auto">
            <a:xfrm>
              <a:off x="3223365" y="2424601"/>
              <a:ext cx="518640" cy="516832"/>
            </a:xfrm>
            <a:custGeom>
              <a:avLst/>
              <a:gdLst>
                <a:gd name="T0" fmla="*/ 121 w 138"/>
                <a:gd name="T1" fmla="*/ 100 h 138"/>
                <a:gd name="T2" fmla="*/ 38 w 138"/>
                <a:gd name="T3" fmla="*/ 121 h 138"/>
                <a:gd name="T4" fmla="*/ 18 w 138"/>
                <a:gd name="T5" fmla="*/ 38 h 138"/>
                <a:gd name="T6" fmla="*/ 100 w 138"/>
                <a:gd name="T7" fmla="*/ 17 h 138"/>
                <a:gd name="T8" fmla="*/ 121 w 138"/>
                <a:gd name="T9" fmla="*/ 10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8">
                  <a:moveTo>
                    <a:pt x="121" y="100"/>
                  </a:moveTo>
                  <a:cubicBezTo>
                    <a:pt x="104" y="129"/>
                    <a:pt x="67" y="138"/>
                    <a:pt x="38" y="121"/>
                  </a:cubicBezTo>
                  <a:cubicBezTo>
                    <a:pt x="10" y="104"/>
                    <a:pt x="0" y="67"/>
                    <a:pt x="18" y="38"/>
                  </a:cubicBezTo>
                  <a:cubicBezTo>
                    <a:pt x="35" y="10"/>
                    <a:pt x="72" y="0"/>
                    <a:pt x="100" y="17"/>
                  </a:cubicBezTo>
                  <a:cubicBezTo>
                    <a:pt x="129" y="34"/>
                    <a:pt x="138" y="71"/>
                    <a:pt x="121" y="10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1" name="ïš1ídê">
              <a:extLst>
                <a:ext uri="{FF2B5EF4-FFF2-40B4-BE49-F238E27FC236}">
                  <a16:creationId xmlns:a16="http://schemas.microsoft.com/office/drawing/2014/main" id="{0463F31C-FDE1-44BE-859A-4815E01D06F4}"/>
                </a:ext>
              </a:extLst>
            </p:cNvPr>
            <p:cNvSpPr/>
            <p:nvPr/>
          </p:nvSpPr>
          <p:spPr bwMode="auto">
            <a:xfrm>
              <a:off x="3299263" y="2679403"/>
              <a:ext cx="243960" cy="209624"/>
            </a:xfrm>
            <a:custGeom>
              <a:avLst/>
              <a:gdLst>
                <a:gd name="T0" fmla="*/ 57 w 65"/>
                <a:gd name="T1" fmla="*/ 49 h 56"/>
                <a:gd name="T2" fmla="*/ 48 w 65"/>
                <a:gd name="T3" fmla="*/ 12 h 56"/>
                <a:gd name="T4" fmla="*/ 41 w 65"/>
                <a:gd name="T5" fmla="*/ 8 h 56"/>
                <a:gd name="T6" fmla="*/ 4 w 65"/>
                <a:gd name="T7" fmla="*/ 17 h 56"/>
                <a:gd name="T8" fmla="*/ 0 w 65"/>
                <a:gd name="T9" fmla="*/ 24 h 56"/>
                <a:gd name="T10" fmla="*/ 53 w 65"/>
                <a:gd name="T11" fmla="*/ 56 h 56"/>
                <a:gd name="T12" fmla="*/ 57 w 65"/>
                <a:gd name="T13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6">
                  <a:moveTo>
                    <a:pt x="57" y="49"/>
                  </a:moveTo>
                  <a:cubicBezTo>
                    <a:pt x="65" y="36"/>
                    <a:pt x="61" y="20"/>
                    <a:pt x="48" y="12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28" y="0"/>
                    <a:pt x="12" y="4"/>
                    <a:pt x="4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3" y="56"/>
                    <a:pt x="53" y="56"/>
                    <a:pt x="53" y="56"/>
                  </a:cubicBezTo>
                  <a:lnTo>
                    <a:pt x="57" y="49"/>
                  </a:lnTo>
                  <a:close/>
                </a:path>
              </a:pathLst>
            </a:custGeom>
            <a:solidFill>
              <a:srgbClr val="FF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2" name="i$ļídê">
              <a:extLst>
                <a:ext uri="{FF2B5EF4-FFF2-40B4-BE49-F238E27FC236}">
                  <a16:creationId xmlns:a16="http://schemas.microsoft.com/office/drawing/2014/main" id="{3BA154CC-F867-497C-A150-92E04871C990}"/>
                </a:ext>
              </a:extLst>
            </p:cNvPr>
            <p:cNvSpPr/>
            <p:nvPr/>
          </p:nvSpPr>
          <p:spPr bwMode="auto">
            <a:xfrm>
              <a:off x="3438410" y="2585434"/>
              <a:ext cx="135533" cy="131919"/>
            </a:xfrm>
            <a:custGeom>
              <a:avLst/>
              <a:gdLst>
                <a:gd name="T0" fmla="*/ 26 w 36"/>
                <a:gd name="T1" fmla="*/ 4 h 35"/>
                <a:gd name="T2" fmla="*/ 31 w 36"/>
                <a:gd name="T3" fmla="*/ 25 h 35"/>
                <a:gd name="T4" fmla="*/ 10 w 36"/>
                <a:gd name="T5" fmla="*/ 31 h 35"/>
                <a:gd name="T6" fmla="*/ 5 w 36"/>
                <a:gd name="T7" fmla="*/ 9 h 35"/>
                <a:gd name="T8" fmla="*/ 26 w 36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6" y="4"/>
                  </a:moveTo>
                  <a:cubicBezTo>
                    <a:pt x="33" y="8"/>
                    <a:pt x="36" y="18"/>
                    <a:pt x="31" y="25"/>
                  </a:cubicBezTo>
                  <a:cubicBezTo>
                    <a:pt x="27" y="33"/>
                    <a:pt x="17" y="35"/>
                    <a:pt x="10" y="31"/>
                  </a:cubicBezTo>
                  <a:cubicBezTo>
                    <a:pt x="3" y="26"/>
                    <a:pt x="0" y="17"/>
                    <a:pt x="5" y="9"/>
                  </a:cubicBezTo>
                  <a:cubicBezTo>
                    <a:pt x="9" y="2"/>
                    <a:pt x="19" y="0"/>
                    <a:pt x="26" y="4"/>
                  </a:cubicBezTo>
                  <a:close/>
                </a:path>
              </a:pathLst>
            </a:custGeom>
            <a:solidFill>
              <a:srgbClr val="FF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3" name="ïšļiḓê">
              <a:extLst>
                <a:ext uri="{FF2B5EF4-FFF2-40B4-BE49-F238E27FC236}">
                  <a16:creationId xmlns:a16="http://schemas.microsoft.com/office/drawing/2014/main" id="{7D7D9211-A6DD-4B20-9198-19E56151C298}"/>
                </a:ext>
              </a:extLst>
            </p:cNvPr>
            <p:cNvSpPr/>
            <p:nvPr/>
          </p:nvSpPr>
          <p:spPr bwMode="auto">
            <a:xfrm>
              <a:off x="3794410" y="2787830"/>
              <a:ext cx="323472" cy="207818"/>
            </a:xfrm>
            <a:custGeom>
              <a:avLst/>
              <a:gdLst>
                <a:gd name="T0" fmla="*/ 3 w 86"/>
                <a:gd name="T1" fmla="*/ 9 h 55"/>
                <a:gd name="T2" fmla="*/ 78 w 86"/>
                <a:gd name="T3" fmla="*/ 54 h 55"/>
                <a:gd name="T4" fmla="*/ 85 w 86"/>
                <a:gd name="T5" fmla="*/ 52 h 55"/>
                <a:gd name="T6" fmla="*/ 83 w 86"/>
                <a:gd name="T7" fmla="*/ 46 h 55"/>
                <a:gd name="T8" fmla="*/ 8 w 86"/>
                <a:gd name="T9" fmla="*/ 1 h 55"/>
                <a:gd name="T10" fmla="*/ 1 w 86"/>
                <a:gd name="T11" fmla="*/ 2 h 55"/>
                <a:gd name="T12" fmla="*/ 3 w 86"/>
                <a:gd name="T13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55">
                  <a:moveTo>
                    <a:pt x="3" y="9"/>
                  </a:moveTo>
                  <a:cubicBezTo>
                    <a:pt x="78" y="54"/>
                    <a:pt x="78" y="54"/>
                    <a:pt x="78" y="54"/>
                  </a:cubicBezTo>
                  <a:cubicBezTo>
                    <a:pt x="81" y="55"/>
                    <a:pt x="83" y="54"/>
                    <a:pt x="85" y="52"/>
                  </a:cubicBezTo>
                  <a:cubicBezTo>
                    <a:pt x="86" y="50"/>
                    <a:pt x="85" y="47"/>
                    <a:pt x="83" y="4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5"/>
                    <a:pt x="1" y="7"/>
                    <a:pt x="3" y="9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4" name="i$1iḍê">
              <a:extLst>
                <a:ext uri="{FF2B5EF4-FFF2-40B4-BE49-F238E27FC236}">
                  <a16:creationId xmlns:a16="http://schemas.microsoft.com/office/drawing/2014/main" id="{90323D92-D868-4180-9181-D88E70615EA5}"/>
                </a:ext>
              </a:extLst>
            </p:cNvPr>
            <p:cNvSpPr/>
            <p:nvPr/>
          </p:nvSpPr>
          <p:spPr bwMode="auto">
            <a:xfrm>
              <a:off x="3738389" y="2881799"/>
              <a:ext cx="695736" cy="431899"/>
            </a:xfrm>
            <a:custGeom>
              <a:avLst/>
              <a:gdLst>
                <a:gd name="T0" fmla="*/ 3 w 185"/>
                <a:gd name="T1" fmla="*/ 9 h 115"/>
                <a:gd name="T2" fmla="*/ 178 w 185"/>
                <a:gd name="T3" fmla="*/ 113 h 115"/>
                <a:gd name="T4" fmla="*/ 184 w 185"/>
                <a:gd name="T5" fmla="*/ 112 h 115"/>
                <a:gd name="T6" fmla="*/ 183 w 185"/>
                <a:gd name="T7" fmla="*/ 105 h 115"/>
                <a:gd name="T8" fmla="*/ 8 w 185"/>
                <a:gd name="T9" fmla="*/ 1 h 115"/>
                <a:gd name="T10" fmla="*/ 1 w 185"/>
                <a:gd name="T11" fmla="*/ 3 h 115"/>
                <a:gd name="T12" fmla="*/ 3 w 185"/>
                <a:gd name="T13" fmla="*/ 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15">
                  <a:moveTo>
                    <a:pt x="3" y="9"/>
                  </a:moveTo>
                  <a:cubicBezTo>
                    <a:pt x="178" y="113"/>
                    <a:pt x="178" y="113"/>
                    <a:pt x="178" y="113"/>
                  </a:cubicBezTo>
                  <a:cubicBezTo>
                    <a:pt x="180" y="115"/>
                    <a:pt x="183" y="114"/>
                    <a:pt x="184" y="112"/>
                  </a:cubicBezTo>
                  <a:cubicBezTo>
                    <a:pt x="185" y="110"/>
                    <a:pt x="185" y="107"/>
                    <a:pt x="183" y="10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0"/>
                    <a:pt x="3" y="0"/>
                    <a:pt x="1" y="3"/>
                  </a:cubicBezTo>
                  <a:cubicBezTo>
                    <a:pt x="0" y="5"/>
                    <a:pt x="1" y="8"/>
                    <a:pt x="3" y="9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5" name="îṧ1íďe">
              <a:extLst>
                <a:ext uri="{FF2B5EF4-FFF2-40B4-BE49-F238E27FC236}">
                  <a16:creationId xmlns:a16="http://schemas.microsoft.com/office/drawing/2014/main" id="{D02467D2-3457-4F35-B3E8-AC75FF9EDD80}"/>
                </a:ext>
              </a:extLst>
            </p:cNvPr>
            <p:cNvSpPr/>
            <p:nvPr/>
          </p:nvSpPr>
          <p:spPr bwMode="auto">
            <a:xfrm>
              <a:off x="5240094" y="2420987"/>
              <a:ext cx="281908" cy="187939"/>
            </a:xfrm>
            <a:custGeom>
              <a:avLst/>
              <a:gdLst>
                <a:gd name="T0" fmla="*/ 55 w 75"/>
                <a:gd name="T1" fmla="*/ 3 h 50"/>
                <a:gd name="T2" fmla="*/ 0 w 75"/>
                <a:gd name="T3" fmla="*/ 44 h 50"/>
                <a:gd name="T4" fmla="*/ 42 w 75"/>
                <a:gd name="T5" fmla="*/ 50 h 50"/>
                <a:gd name="T6" fmla="*/ 75 w 75"/>
                <a:gd name="T7" fmla="*/ 25 h 50"/>
                <a:gd name="T8" fmla="*/ 65 w 75"/>
                <a:gd name="T9" fmla="*/ 5 h 50"/>
                <a:gd name="T10" fmla="*/ 55 w 75"/>
                <a:gd name="T11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50">
                  <a:moveTo>
                    <a:pt x="55" y="3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1"/>
                    <a:pt x="58" y="0"/>
                    <a:pt x="55" y="3"/>
                  </a:cubicBezTo>
                  <a:close/>
                </a:path>
              </a:pathLst>
            </a:custGeom>
            <a:solidFill>
              <a:srgbClr val="713D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6" name="i$lïḋe">
              <a:extLst>
                <a:ext uri="{FF2B5EF4-FFF2-40B4-BE49-F238E27FC236}">
                  <a16:creationId xmlns:a16="http://schemas.microsoft.com/office/drawing/2014/main" id="{BAADF4BF-43F8-4011-94F8-EC714864308E}"/>
                </a:ext>
              </a:extLst>
            </p:cNvPr>
            <p:cNvSpPr/>
            <p:nvPr/>
          </p:nvSpPr>
          <p:spPr bwMode="auto">
            <a:xfrm>
              <a:off x="5267200" y="2236662"/>
              <a:ext cx="177096" cy="240346"/>
            </a:xfrm>
            <a:custGeom>
              <a:avLst/>
              <a:gdLst>
                <a:gd name="T0" fmla="*/ 0 w 47"/>
                <a:gd name="T1" fmla="*/ 60 h 64"/>
                <a:gd name="T2" fmla="*/ 47 w 47"/>
                <a:gd name="T3" fmla="*/ 0 h 64"/>
                <a:gd name="T4" fmla="*/ 0 w 47"/>
                <a:gd name="T5" fmla="*/ 31 h 64"/>
                <a:gd name="T6" fmla="*/ 0 w 47"/>
                <a:gd name="T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64">
                  <a:moveTo>
                    <a:pt x="0" y="60"/>
                  </a:moveTo>
                  <a:cubicBezTo>
                    <a:pt x="0" y="61"/>
                    <a:pt x="35" y="64"/>
                    <a:pt x="47" y="0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60"/>
                  </a:lnTo>
                  <a:close/>
                </a:path>
              </a:pathLst>
            </a:custGeom>
            <a:solidFill>
              <a:srgbClr val="F27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7" name="îṩ1îḋè">
              <a:extLst>
                <a:ext uri="{FF2B5EF4-FFF2-40B4-BE49-F238E27FC236}">
                  <a16:creationId xmlns:a16="http://schemas.microsoft.com/office/drawing/2014/main" id="{4EAA926C-0B2B-49A1-8C11-D656D4832383}"/>
                </a:ext>
              </a:extLst>
            </p:cNvPr>
            <p:cNvSpPr/>
            <p:nvPr/>
          </p:nvSpPr>
          <p:spPr bwMode="auto">
            <a:xfrm>
              <a:off x="5413576" y="1553576"/>
              <a:ext cx="469847" cy="473462"/>
            </a:xfrm>
            <a:custGeom>
              <a:avLst/>
              <a:gdLst>
                <a:gd name="T0" fmla="*/ 123 w 125"/>
                <a:gd name="T1" fmla="*/ 67 h 126"/>
                <a:gd name="T2" fmla="*/ 58 w 125"/>
                <a:gd name="T3" fmla="*/ 124 h 126"/>
                <a:gd name="T4" fmla="*/ 2 w 125"/>
                <a:gd name="T5" fmla="*/ 59 h 126"/>
                <a:gd name="T6" fmla="*/ 66 w 125"/>
                <a:gd name="T7" fmla="*/ 3 h 126"/>
                <a:gd name="T8" fmla="*/ 123 w 125"/>
                <a:gd name="T9" fmla="*/ 6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123" y="67"/>
                  </a:moveTo>
                  <a:cubicBezTo>
                    <a:pt x="121" y="101"/>
                    <a:pt x="92" y="126"/>
                    <a:pt x="58" y="124"/>
                  </a:cubicBezTo>
                  <a:cubicBezTo>
                    <a:pt x="25" y="122"/>
                    <a:pt x="0" y="93"/>
                    <a:pt x="2" y="59"/>
                  </a:cubicBezTo>
                  <a:cubicBezTo>
                    <a:pt x="4" y="26"/>
                    <a:pt x="33" y="0"/>
                    <a:pt x="66" y="3"/>
                  </a:cubicBezTo>
                  <a:cubicBezTo>
                    <a:pt x="100" y="5"/>
                    <a:pt x="125" y="34"/>
                    <a:pt x="123" y="67"/>
                  </a:cubicBezTo>
                  <a:close/>
                </a:path>
              </a:pathLst>
            </a:custGeom>
            <a:solidFill>
              <a:srgbClr val="491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8" name="işḷîḑe">
              <a:extLst>
                <a:ext uri="{FF2B5EF4-FFF2-40B4-BE49-F238E27FC236}">
                  <a16:creationId xmlns:a16="http://schemas.microsoft.com/office/drawing/2014/main" id="{91E8250C-4C45-4910-932A-011B8AAD4D55}"/>
                </a:ext>
              </a:extLst>
            </p:cNvPr>
            <p:cNvSpPr/>
            <p:nvPr/>
          </p:nvSpPr>
          <p:spPr bwMode="auto">
            <a:xfrm>
              <a:off x="5061190" y="2010774"/>
              <a:ext cx="383106" cy="402985"/>
            </a:xfrm>
            <a:custGeom>
              <a:avLst/>
              <a:gdLst>
                <a:gd name="T0" fmla="*/ 52 w 102"/>
                <a:gd name="T1" fmla="*/ 107 h 107"/>
                <a:gd name="T2" fmla="*/ 50 w 102"/>
                <a:gd name="T3" fmla="*/ 107 h 107"/>
                <a:gd name="T4" fmla="*/ 0 w 102"/>
                <a:gd name="T5" fmla="*/ 56 h 107"/>
                <a:gd name="T6" fmla="*/ 0 w 102"/>
                <a:gd name="T7" fmla="*/ 0 h 107"/>
                <a:gd name="T8" fmla="*/ 102 w 102"/>
                <a:gd name="T9" fmla="*/ 0 h 107"/>
                <a:gd name="T10" fmla="*/ 102 w 102"/>
                <a:gd name="T11" fmla="*/ 56 h 107"/>
                <a:gd name="T12" fmla="*/ 52 w 102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07">
                  <a:moveTo>
                    <a:pt x="52" y="107"/>
                  </a:moveTo>
                  <a:cubicBezTo>
                    <a:pt x="50" y="107"/>
                    <a:pt x="50" y="107"/>
                    <a:pt x="50" y="107"/>
                  </a:cubicBezTo>
                  <a:cubicBezTo>
                    <a:pt x="22" y="107"/>
                    <a:pt x="0" y="84"/>
                    <a:pt x="0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84"/>
                    <a:pt x="79" y="107"/>
                    <a:pt x="52" y="107"/>
                  </a:cubicBezTo>
                  <a:close/>
                </a:path>
              </a:pathLst>
            </a:custGeom>
            <a:solidFill>
              <a:srgbClr val="FF8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9" name="îş1ïḑé">
              <a:extLst>
                <a:ext uri="{FF2B5EF4-FFF2-40B4-BE49-F238E27FC236}">
                  <a16:creationId xmlns:a16="http://schemas.microsoft.com/office/drawing/2014/main" id="{8447A1B9-347D-4DAB-AF45-F074E034E9B5}"/>
                </a:ext>
              </a:extLst>
            </p:cNvPr>
            <p:cNvSpPr/>
            <p:nvPr/>
          </p:nvSpPr>
          <p:spPr bwMode="auto">
            <a:xfrm>
              <a:off x="5395505" y="2121007"/>
              <a:ext cx="104812" cy="104812"/>
            </a:xfrm>
            <a:prstGeom prst="ellipse">
              <a:avLst/>
            </a:prstGeom>
            <a:solidFill>
              <a:srgbClr val="FF8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0" name="îṣľiďè">
              <a:extLst>
                <a:ext uri="{FF2B5EF4-FFF2-40B4-BE49-F238E27FC236}">
                  <a16:creationId xmlns:a16="http://schemas.microsoft.com/office/drawing/2014/main" id="{8D18C343-71F4-4774-9785-CE12B81C700B}"/>
                </a:ext>
              </a:extLst>
            </p:cNvPr>
            <p:cNvSpPr/>
            <p:nvPr/>
          </p:nvSpPr>
          <p:spPr bwMode="auto">
            <a:xfrm>
              <a:off x="5016013" y="1918611"/>
              <a:ext cx="464427" cy="254802"/>
            </a:xfrm>
            <a:custGeom>
              <a:avLst/>
              <a:gdLst>
                <a:gd name="T0" fmla="*/ 5 w 124"/>
                <a:gd name="T1" fmla="*/ 23 h 68"/>
                <a:gd name="T2" fmla="*/ 114 w 124"/>
                <a:gd name="T3" fmla="*/ 54 h 68"/>
                <a:gd name="T4" fmla="*/ 124 w 124"/>
                <a:gd name="T5" fmla="*/ 9 h 68"/>
                <a:gd name="T6" fmla="*/ 46 w 124"/>
                <a:gd name="T7" fmla="*/ 0 h 68"/>
                <a:gd name="T8" fmla="*/ 5 w 124"/>
                <a:gd name="T9" fmla="*/ 2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8">
                  <a:moveTo>
                    <a:pt x="5" y="23"/>
                  </a:moveTo>
                  <a:cubicBezTo>
                    <a:pt x="5" y="23"/>
                    <a:pt x="0" y="68"/>
                    <a:pt x="114" y="54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5" y="23"/>
                  </a:lnTo>
                  <a:close/>
                </a:path>
              </a:pathLst>
            </a:custGeom>
            <a:solidFill>
              <a:srgbClr val="491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1" name="ïṧlîḍê">
              <a:extLst>
                <a:ext uri="{FF2B5EF4-FFF2-40B4-BE49-F238E27FC236}">
                  <a16:creationId xmlns:a16="http://schemas.microsoft.com/office/drawing/2014/main" id="{86BF3DEA-C5FF-42E1-A8E8-8E020687AECF}"/>
                </a:ext>
              </a:extLst>
            </p:cNvPr>
            <p:cNvSpPr/>
            <p:nvPr/>
          </p:nvSpPr>
          <p:spPr bwMode="auto">
            <a:xfrm>
              <a:off x="5222023" y="2153535"/>
              <a:ext cx="37950" cy="37950"/>
            </a:xfrm>
            <a:prstGeom prst="ellipse">
              <a:avLst/>
            </a:prstGeom>
            <a:solidFill>
              <a:srgbClr val="272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2" name="îSļíḍè">
              <a:extLst>
                <a:ext uri="{FF2B5EF4-FFF2-40B4-BE49-F238E27FC236}">
                  <a16:creationId xmlns:a16="http://schemas.microsoft.com/office/drawing/2014/main" id="{099E635D-65F3-4C59-BF37-8A65268C38D1}"/>
                </a:ext>
              </a:extLst>
            </p:cNvPr>
            <p:cNvSpPr/>
            <p:nvPr/>
          </p:nvSpPr>
          <p:spPr bwMode="auto">
            <a:xfrm>
              <a:off x="5093718" y="2153535"/>
              <a:ext cx="37950" cy="37950"/>
            </a:xfrm>
            <a:prstGeom prst="ellipse">
              <a:avLst/>
            </a:prstGeom>
            <a:solidFill>
              <a:srgbClr val="272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3" name="ïṩḻîdé">
              <a:extLst>
                <a:ext uri="{FF2B5EF4-FFF2-40B4-BE49-F238E27FC236}">
                  <a16:creationId xmlns:a16="http://schemas.microsoft.com/office/drawing/2014/main" id="{9634BF7A-ECEE-4171-A096-F2B6F7C6B055}"/>
                </a:ext>
              </a:extLst>
            </p:cNvPr>
            <p:cNvSpPr/>
            <p:nvPr/>
          </p:nvSpPr>
          <p:spPr bwMode="auto">
            <a:xfrm>
              <a:off x="5131668" y="2191485"/>
              <a:ext cx="48792" cy="63249"/>
            </a:xfrm>
            <a:custGeom>
              <a:avLst/>
              <a:gdLst>
                <a:gd name="T0" fmla="*/ 21 w 27"/>
                <a:gd name="T1" fmla="*/ 0 h 35"/>
                <a:gd name="T2" fmla="*/ 0 w 27"/>
                <a:gd name="T3" fmla="*/ 35 h 35"/>
                <a:gd name="T4" fmla="*/ 27 w 27"/>
                <a:gd name="T5" fmla="*/ 35 h 35"/>
                <a:gd name="T6" fmla="*/ 21 w 2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5">
                  <a:moveTo>
                    <a:pt x="21" y="0"/>
                  </a:moveTo>
                  <a:lnTo>
                    <a:pt x="0" y="35"/>
                  </a:lnTo>
                  <a:lnTo>
                    <a:pt x="27" y="3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27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4" name="išlïḓê">
              <a:extLst>
                <a:ext uri="{FF2B5EF4-FFF2-40B4-BE49-F238E27FC236}">
                  <a16:creationId xmlns:a16="http://schemas.microsoft.com/office/drawing/2014/main" id="{7E31B620-17FB-4A3B-BB1A-49EB2C8ACB5B}"/>
                </a:ext>
              </a:extLst>
            </p:cNvPr>
            <p:cNvSpPr/>
            <p:nvPr/>
          </p:nvSpPr>
          <p:spPr bwMode="auto">
            <a:xfrm>
              <a:off x="5113597" y="2292683"/>
              <a:ext cx="149990" cy="86741"/>
            </a:xfrm>
            <a:custGeom>
              <a:avLst/>
              <a:gdLst>
                <a:gd name="T0" fmla="*/ 40 w 40"/>
                <a:gd name="T1" fmla="*/ 0 h 23"/>
                <a:gd name="T2" fmla="*/ 0 w 40"/>
                <a:gd name="T3" fmla="*/ 0 h 23"/>
                <a:gd name="T4" fmla="*/ 40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6" y="23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5" name="ïSļîdé">
              <a:extLst>
                <a:ext uri="{FF2B5EF4-FFF2-40B4-BE49-F238E27FC236}">
                  <a16:creationId xmlns:a16="http://schemas.microsoft.com/office/drawing/2014/main" id="{B2372FF5-4F96-4964-A669-0D6909BEDB22}"/>
                </a:ext>
              </a:extLst>
            </p:cNvPr>
            <p:cNvSpPr/>
            <p:nvPr/>
          </p:nvSpPr>
          <p:spPr bwMode="auto">
            <a:xfrm>
              <a:off x="5117211" y="3572113"/>
              <a:ext cx="619838" cy="2079979"/>
            </a:xfrm>
            <a:custGeom>
              <a:avLst/>
              <a:gdLst>
                <a:gd name="T0" fmla="*/ 159 w 165"/>
                <a:gd name="T1" fmla="*/ 44 h 554"/>
                <a:gd name="T2" fmla="*/ 147 w 165"/>
                <a:gd name="T3" fmla="*/ 0 h 554"/>
                <a:gd name="T4" fmla="*/ 0 w 165"/>
                <a:gd name="T5" fmla="*/ 0 h 554"/>
                <a:gd name="T6" fmla="*/ 44 w 165"/>
                <a:gd name="T7" fmla="*/ 92 h 554"/>
                <a:gd name="T8" fmla="*/ 73 w 165"/>
                <a:gd name="T9" fmla="*/ 554 h 554"/>
                <a:gd name="T10" fmla="*/ 127 w 165"/>
                <a:gd name="T11" fmla="*/ 554 h 554"/>
                <a:gd name="T12" fmla="*/ 144 w 165"/>
                <a:gd name="T13" fmla="*/ 104 h 554"/>
                <a:gd name="T14" fmla="*/ 159 w 165"/>
                <a:gd name="T15" fmla="*/ 4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554">
                  <a:moveTo>
                    <a:pt x="159" y="44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73" y="554"/>
                    <a:pt x="73" y="554"/>
                    <a:pt x="73" y="554"/>
                  </a:cubicBezTo>
                  <a:cubicBezTo>
                    <a:pt x="127" y="554"/>
                    <a:pt x="127" y="554"/>
                    <a:pt x="127" y="554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59" y="87"/>
                    <a:pt x="165" y="65"/>
                    <a:pt x="159" y="44"/>
                  </a:cubicBezTo>
                  <a:close/>
                </a:path>
              </a:pathLst>
            </a:custGeom>
            <a:solidFill>
              <a:srgbClr val="A1A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6" name="ïṥļîḓè">
              <a:extLst>
                <a:ext uri="{FF2B5EF4-FFF2-40B4-BE49-F238E27FC236}">
                  <a16:creationId xmlns:a16="http://schemas.microsoft.com/office/drawing/2014/main" id="{72101B83-0184-49DE-A206-42715844260C}"/>
                </a:ext>
              </a:extLst>
            </p:cNvPr>
            <p:cNvSpPr/>
            <p:nvPr/>
          </p:nvSpPr>
          <p:spPr bwMode="auto">
            <a:xfrm>
              <a:off x="4620256" y="3317311"/>
              <a:ext cx="574660" cy="258417"/>
            </a:xfrm>
            <a:custGeom>
              <a:avLst/>
              <a:gdLst>
                <a:gd name="T0" fmla="*/ 153 w 153"/>
                <a:gd name="T1" fmla="*/ 28 h 69"/>
                <a:gd name="T2" fmla="*/ 140 w 153"/>
                <a:gd name="T3" fmla="*/ 0 h 69"/>
                <a:gd name="T4" fmla="*/ 66 w 153"/>
                <a:gd name="T5" fmla="*/ 23 h 69"/>
                <a:gd name="T6" fmla="*/ 55 w 153"/>
                <a:gd name="T7" fmla="*/ 18 h 69"/>
                <a:gd name="T8" fmla="*/ 38 w 153"/>
                <a:gd name="T9" fmla="*/ 31 h 69"/>
                <a:gd name="T10" fmla="*/ 2 w 153"/>
                <a:gd name="T11" fmla="*/ 39 h 69"/>
                <a:gd name="T12" fmla="*/ 0 w 153"/>
                <a:gd name="T13" fmla="*/ 43 h 69"/>
                <a:gd name="T14" fmla="*/ 4 w 153"/>
                <a:gd name="T15" fmla="*/ 45 h 69"/>
                <a:gd name="T16" fmla="*/ 24 w 153"/>
                <a:gd name="T17" fmla="*/ 40 h 69"/>
                <a:gd name="T18" fmla="*/ 25 w 153"/>
                <a:gd name="T19" fmla="*/ 43 h 69"/>
                <a:gd name="T20" fmla="*/ 8 w 153"/>
                <a:gd name="T21" fmla="*/ 48 h 69"/>
                <a:gd name="T22" fmla="*/ 6 w 153"/>
                <a:gd name="T23" fmla="*/ 52 h 69"/>
                <a:gd name="T24" fmla="*/ 10 w 153"/>
                <a:gd name="T25" fmla="*/ 54 h 69"/>
                <a:gd name="T26" fmla="*/ 27 w 153"/>
                <a:gd name="T27" fmla="*/ 49 h 69"/>
                <a:gd name="T28" fmla="*/ 28 w 153"/>
                <a:gd name="T29" fmla="*/ 51 h 69"/>
                <a:gd name="T30" fmla="*/ 14 w 153"/>
                <a:gd name="T31" fmla="*/ 55 h 69"/>
                <a:gd name="T32" fmla="*/ 12 w 153"/>
                <a:gd name="T33" fmla="*/ 59 h 69"/>
                <a:gd name="T34" fmla="*/ 16 w 153"/>
                <a:gd name="T35" fmla="*/ 61 h 69"/>
                <a:gd name="T36" fmla="*/ 29 w 153"/>
                <a:gd name="T37" fmla="*/ 57 h 69"/>
                <a:gd name="T38" fmla="*/ 30 w 153"/>
                <a:gd name="T39" fmla="*/ 59 h 69"/>
                <a:gd name="T40" fmla="*/ 22 w 153"/>
                <a:gd name="T41" fmla="*/ 62 h 69"/>
                <a:gd name="T42" fmla="*/ 20 w 153"/>
                <a:gd name="T43" fmla="*/ 66 h 69"/>
                <a:gd name="T44" fmla="*/ 24 w 153"/>
                <a:gd name="T45" fmla="*/ 68 h 69"/>
                <a:gd name="T46" fmla="*/ 32 w 153"/>
                <a:gd name="T47" fmla="*/ 65 h 69"/>
                <a:gd name="T48" fmla="*/ 65 w 153"/>
                <a:gd name="T49" fmla="*/ 55 h 69"/>
                <a:gd name="T50" fmla="*/ 72 w 153"/>
                <a:gd name="T51" fmla="*/ 49 h 69"/>
                <a:gd name="T52" fmla="*/ 153 w 153"/>
                <a:gd name="T53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69">
                  <a:moveTo>
                    <a:pt x="153" y="28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40"/>
                    <a:pt x="0" y="41"/>
                    <a:pt x="0" y="43"/>
                  </a:cubicBezTo>
                  <a:cubicBezTo>
                    <a:pt x="1" y="45"/>
                    <a:pt x="2" y="46"/>
                    <a:pt x="4" y="45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6" y="50"/>
                    <a:pt x="6" y="52"/>
                  </a:cubicBezTo>
                  <a:cubicBezTo>
                    <a:pt x="7" y="53"/>
                    <a:pt x="8" y="54"/>
                    <a:pt x="10" y="54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6"/>
                    <a:pt x="12" y="58"/>
                    <a:pt x="12" y="59"/>
                  </a:cubicBezTo>
                  <a:cubicBezTo>
                    <a:pt x="13" y="61"/>
                    <a:pt x="15" y="62"/>
                    <a:pt x="16" y="61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0" y="63"/>
                    <a:pt x="19" y="65"/>
                    <a:pt x="20" y="66"/>
                  </a:cubicBezTo>
                  <a:cubicBezTo>
                    <a:pt x="20" y="68"/>
                    <a:pt x="22" y="69"/>
                    <a:pt x="24" y="68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4"/>
                    <a:pt x="70" y="52"/>
                    <a:pt x="72" y="49"/>
                  </a:cubicBezTo>
                  <a:lnTo>
                    <a:pt x="153" y="28"/>
                  </a:lnTo>
                  <a:close/>
                </a:path>
              </a:pathLst>
            </a:custGeom>
            <a:solidFill>
              <a:srgbClr val="FF8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7" name="ïṩļïďé">
              <a:extLst>
                <a:ext uri="{FF2B5EF4-FFF2-40B4-BE49-F238E27FC236}">
                  <a16:creationId xmlns:a16="http://schemas.microsoft.com/office/drawing/2014/main" id="{2557BC02-6A6D-4F9C-8576-D3936AE2BC24}"/>
                </a:ext>
              </a:extLst>
            </p:cNvPr>
            <p:cNvSpPr/>
            <p:nvPr/>
          </p:nvSpPr>
          <p:spPr bwMode="auto">
            <a:xfrm>
              <a:off x="5615972" y="3084195"/>
              <a:ext cx="117462" cy="155411"/>
            </a:xfrm>
            <a:custGeom>
              <a:avLst/>
              <a:gdLst>
                <a:gd name="T0" fmla="*/ 65 w 65"/>
                <a:gd name="T1" fmla="*/ 0 h 86"/>
                <a:gd name="T2" fmla="*/ 0 w 65"/>
                <a:gd name="T3" fmla="*/ 23 h 86"/>
                <a:gd name="T4" fmla="*/ 23 w 65"/>
                <a:gd name="T5" fmla="*/ 86 h 86"/>
                <a:gd name="T6" fmla="*/ 65 w 65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86">
                  <a:moveTo>
                    <a:pt x="65" y="0"/>
                  </a:moveTo>
                  <a:lnTo>
                    <a:pt x="0" y="23"/>
                  </a:lnTo>
                  <a:lnTo>
                    <a:pt x="23" y="86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64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8" name="íśļïde">
              <a:extLst>
                <a:ext uri="{FF2B5EF4-FFF2-40B4-BE49-F238E27FC236}">
                  <a16:creationId xmlns:a16="http://schemas.microsoft.com/office/drawing/2014/main" id="{F7507544-0D8D-4C84-9515-9552EA9FE888}"/>
                </a:ext>
              </a:extLst>
            </p:cNvPr>
            <p:cNvSpPr/>
            <p:nvPr/>
          </p:nvSpPr>
          <p:spPr bwMode="auto">
            <a:xfrm>
              <a:off x="4999749" y="2518570"/>
              <a:ext cx="894518" cy="964994"/>
            </a:xfrm>
            <a:custGeom>
              <a:avLst/>
              <a:gdLst>
                <a:gd name="T0" fmla="*/ 233 w 238"/>
                <a:gd name="T1" fmla="*/ 171 h 257"/>
                <a:gd name="T2" fmla="*/ 232 w 238"/>
                <a:gd name="T3" fmla="*/ 170 h 257"/>
                <a:gd name="T4" fmla="*/ 176 w 238"/>
                <a:gd name="T5" fmla="*/ 24 h 257"/>
                <a:gd name="T6" fmla="*/ 137 w 238"/>
                <a:gd name="T7" fmla="*/ 6 h 257"/>
                <a:gd name="T8" fmla="*/ 119 w 238"/>
                <a:gd name="T9" fmla="*/ 45 h 257"/>
                <a:gd name="T10" fmla="*/ 164 w 238"/>
                <a:gd name="T11" fmla="*/ 162 h 257"/>
                <a:gd name="T12" fmla="*/ 195 w 238"/>
                <a:gd name="T13" fmla="*/ 151 h 257"/>
                <a:gd name="T14" fmla="*/ 175 w 238"/>
                <a:gd name="T15" fmla="*/ 192 h 257"/>
                <a:gd name="T16" fmla="*/ 164 w 238"/>
                <a:gd name="T17" fmla="*/ 162 h 257"/>
                <a:gd name="T18" fmla="*/ 0 w 238"/>
                <a:gd name="T19" fmla="*/ 219 h 257"/>
                <a:gd name="T20" fmla="*/ 14 w 238"/>
                <a:gd name="T21" fmla="*/ 257 h 257"/>
                <a:gd name="T22" fmla="*/ 212 w 238"/>
                <a:gd name="T23" fmla="*/ 210 h 257"/>
                <a:gd name="T24" fmla="*/ 216 w 238"/>
                <a:gd name="T25" fmla="*/ 209 h 257"/>
                <a:gd name="T26" fmla="*/ 233 w 238"/>
                <a:gd name="T27" fmla="*/ 17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257">
                  <a:moveTo>
                    <a:pt x="233" y="171"/>
                  </a:moveTo>
                  <a:cubicBezTo>
                    <a:pt x="232" y="170"/>
                    <a:pt x="232" y="170"/>
                    <a:pt x="232" y="170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0" y="8"/>
                    <a:pt x="152" y="0"/>
                    <a:pt x="137" y="6"/>
                  </a:cubicBezTo>
                  <a:cubicBezTo>
                    <a:pt x="121" y="12"/>
                    <a:pt x="113" y="30"/>
                    <a:pt x="119" y="45"/>
                  </a:cubicBezTo>
                  <a:cubicBezTo>
                    <a:pt x="164" y="162"/>
                    <a:pt x="164" y="162"/>
                    <a:pt x="164" y="16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64" y="162"/>
                    <a:pt x="164" y="162"/>
                    <a:pt x="164" y="162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14" y="257"/>
                    <a:pt x="14" y="257"/>
                    <a:pt x="14" y="257"/>
                  </a:cubicBezTo>
                  <a:cubicBezTo>
                    <a:pt x="212" y="210"/>
                    <a:pt x="212" y="210"/>
                    <a:pt x="212" y="210"/>
                  </a:cubicBezTo>
                  <a:cubicBezTo>
                    <a:pt x="213" y="210"/>
                    <a:pt x="215" y="209"/>
                    <a:pt x="216" y="209"/>
                  </a:cubicBezTo>
                  <a:cubicBezTo>
                    <a:pt x="231" y="203"/>
                    <a:pt x="238" y="186"/>
                    <a:pt x="233" y="171"/>
                  </a:cubicBezTo>
                  <a:close/>
                </a:path>
              </a:pathLst>
            </a:custGeom>
            <a:solidFill>
              <a:srgbClr val="64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9" name="îSļïdê">
              <a:extLst>
                <a:ext uri="{FF2B5EF4-FFF2-40B4-BE49-F238E27FC236}">
                  <a16:creationId xmlns:a16="http://schemas.microsoft.com/office/drawing/2014/main" id="{AFB4E748-C716-4550-B7F8-7A1BC7CF453E}"/>
                </a:ext>
              </a:extLst>
            </p:cNvPr>
            <p:cNvSpPr/>
            <p:nvPr/>
          </p:nvSpPr>
          <p:spPr bwMode="auto">
            <a:xfrm>
              <a:off x="4936501" y="3340804"/>
              <a:ext cx="115655" cy="160833"/>
            </a:xfrm>
            <a:custGeom>
              <a:avLst/>
              <a:gdLst>
                <a:gd name="T0" fmla="*/ 35 w 64"/>
                <a:gd name="T1" fmla="*/ 0 h 89"/>
                <a:gd name="T2" fmla="*/ 0 w 64"/>
                <a:gd name="T3" fmla="*/ 12 h 89"/>
                <a:gd name="T4" fmla="*/ 27 w 64"/>
                <a:gd name="T5" fmla="*/ 89 h 89"/>
                <a:gd name="T6" fmla="*/ 64 w 64"/>
                <a:gd name="T7" fmla="*/ 79 h 89"/>
                <a:gd name="T8" fmla="*/ 35 w 6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9">
                  <a:moveTo>
                    <a:pt x="35" y="0"/>
                  </a:moveTo>
                  <a:lnTo>
                    <a:pt x="0" y="12"/>
                  </a:lnTo>
                  <a:lnTo>
                    <a:pt x="27" y="89"/>
                  </a:lnTo>
                  <a:lnTo>
                    <a:pt x="64" y="79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0" name="iS1íḓè">
              <a:extLst>
                <a:ext uri="{FF2B5EF4-FFF2-40B4-BE49-F238E27FC236}">
                  <a16:creationId xmlns:a16="http://schemas.microsoft.com/office/drawing/2014/main" id="{D0A67467-9B44-44FF-A687-ADDFE5973981}"/>
                </a:ext>
              </a:extLst>
            </p:cNvPr>
            <p:cNvSpPr/>
            <p:nvPr/>
          </p:nvSpPr>
          <p:spPr bwMode="auto">
            <a:xfrm>
              <a:off x="4546166" y="1730672"/>
              <a:ext cx="254802" cy="93969"/>
            </a:xfrm>
            <a:custGeom>
              <a:avLst/>
              <a:gdLst>
                <a:gd name="T0" fmla="*/ 3 w 68"/>
                <a:gd name="T1" fmla="*/ 8 h 25"/>
                <a:gd name="T2" fmla="*/ 63 w 68"/>
                <a:gd name="T3" fmla="*/ 25 h 25"/>
                <a:gd name="T4" fmla="*/ 67 w 68"/>
                <a:gd name="T5" fmla="*/ 22 h 25"/>
                <a:gd name="T6" fmla="*/ 65 w 68"/>
                <a:gd name="T7" fmla="*/ 17 h 25"/>
                <a:gd name="T8" fmla="*/ 5 w 68"/>
                <a:gd name="T9" fmla="*/ 1 h 25"/>
                <a:gd name="T10" fmla="*/ 0 w 68"/>
                <a:gd name="T11" fmla="*/ 3 h 25"/>
                <a:gd name="T12" fmla="*/ 3 w 68"/>
                <a:gd name="T13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5">
                  <a:moveTo>
                    <a:pt x="3" y="8"/>
                  </a:moveTo>
                  <a:cubicBezTo>
                    <a:pt x="63" y="25"/>
                    <a:pt x="63" y="25"/>
                    <a:pt x="63" y="25"/>
                  </a:cubicBezTo>
                  <a:cubicBezTo>
                    <a:pt x="65" y="25"/>
                    <a:pt x="67" y="24"/>
                    <a:pt x="67" y="22"/>
                  </a:cubicBezTo>
                  <a:cubicBezTo>
                    <a:pt x="68" y="20"/>
                    <a:pt x="67" y="18"/>
                    <a:pt x="65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5"/>
                    <a:pt x="1" y="8"/>
                    <a:pt x="3" y="8"/>
                  </a:cubicBezTo>
                </a:path>
              </a:pathLst>
            </a:custGeom>
            <a:solidFill>
              <a:srgbClr val="FF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1" name="iSḻiḑê">
              <a:extLst>
                <a:ext uri="{FF2B5EF4-FFF2-40B4-BE49-F238E27FC236}">
                  <a16:creationId xmlns:a16="http://schemas.microsoft.com/office/drawing/2014/main" id="{612B8ED6-3BF3-48ED-844D-B5F15A204419}"/>
                </a:ext>
              </a:extLst>
            </p:cNvPr>
            <p:cNvSpPr/>
            <p:nvPr/>
          </p:nvSpPr>
          <p:spPr bwMode="auto">
            <a:xfrm>
              <a:off x="4710612" y="1347566"/>
              <a:ext cx="252995" cy="285523"/>
            </a:xfrm>
            <a:custGeom>
              <a:avLst/>
              <a:gdLst>
                <a:gd name="T0" fmla="*/ 2 w 67"/>
                <a:gd name="T1" fmla="*/ 7 h 76"/>
                <a:gd name="T2" fmla="*/ 59 w 67"/>
                <a:gd name="T3" fmla="*/ 74 h 76"/>
                <a:gd name="T4" fmla="*/ 65 w 67"/>
                <a:gd name="T5" fmla="*/ 75 h 76"/>
                <a:gd name="T6" fmla="*/ 65 w 67"/>
                <a:gd name="T7" fmla="*/ 69 h 76"/>
                <a:gd name="T8" fmla="*/ 8 w 67"/>
                <a:gd name="T9" fmla="*/ 2 h 76"/>
                <a:gd name="T10" fmla="*/ 2 w 67"/>
                <a:gd name="T11" fmla="*/ 2 h 76"/>
                <a:gd name="T12" fmla="*/ 2 w 67"/>
                <a:gd name="T13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6">
                  <a:moveTo>
                    <a:pt x="2" y="7"/>
                  </a:moveTo>
                  <a:cubicBezTo>
                    <a:pt x="59" y="74"/>
                    <a:pt x="59" y="74"/>
                    <a:pt x="59" y="74"/>
                  </a:cubicBezTo>
                  <a:cubicBezTo>
                    <a:pt x="61" y="76"/>
                    <a:pt x="63" y="76"/>
                    <a:pt x="65" y="75"/>
                  </a:cubicBezTo>
                  <a:cubicBezTo>
                    <a:pt x="67" y="73"/>
                    <a:pt x="67" y="71"/>
                    <a:pt x="65" y="69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6"/>
                    <a:pt x="2" y="7"/>
                  </a:cubicBezTo>
                </a:path>
              </a:pathLst>
            </a:custGeom>
            <a:solidFill>
              <a:srgbClr val="FF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2" name="îsḷíḓé">
              <a:extLst>
                <a:ext uri="{FF2B5EF4-FFF2-40B4-BE49-F238E27FC236}">
                  <a16:creationId xmlns:a16="http://schemas.microsoft.com/office/drawing/2014/main" id="{C3F8BFFA-C7BB-4AA0-9D1C-01F16C124423}"/>
                </a:ext>
              </a:extLst>
            </p:cNvPr>
            <p:cNvSpPr/>
            <p:nvPr/>
          </p:nvSpPr>
          <p:spPr bwMode="auto">
            <a:xfrm>
              <a:off x="5180459" y="1385516"/>
              <a:ext cx="34336" cy="171676"/>
            </a:xfrm>
            <a:custGeom>
              <a:avLst/>
              <a:gdLst>
                <a:gd name="T0" fmla="*/ 0 w 9"/>
                <a:gd name="T1" fmla="*/ 4 h 46"/>
                <a:gd name="T2" fmla="*/ 1 w 9"/>
                <a:gd name="T3" fmla="*/ 42 h 46"/>
                <a:gd name="T4" fmla="*/ 5 w 9"/>
                <a:gd name="T5" fmla="*/ 46 h 46"/>
                <a:gd name="T6" fmla="*/ 9 w 9"/>
                <a:gd name="T7" fmla="*/ 42 h 46"/>
                <a:gd name="T8" fmla="*/ 8 w 9"/>
                <a:gd name="T9" fmla="*/ 4 h 46"/>
                <a:gd name="T10" fmla="*/ 4 w 9"/>
                <a:gd name="T11" fmla="*/ 0 h 46"/>
                <a:gd name="T12" fmla="*/ 0 w 9"/>
                <a:gd name="T13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6">
                  <a:moveTo>
                    <a:pt x="0" y="4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3" y="46"/>
                    <a:pt x="5" y="46"/>
                  </a:cubicBezTo>
                  <a:cubicBezTo>
                    <a:pt x="7" y="46"/>
                    <a:pt x="9" y="44"/>
                    <a:pt x="9" y="4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3" name="ïs1ïḑè">
              <a:extLst>
                <a:ext uri="{FF2B5EF4-FFF2-40B4-BE49-F238E27FC236}">
                  <a16:creationId xmlns:a16="http://schemas.microsoft.com/office/drawing/2014/main" id="{00147B86-DDFA-459A-96CB-06E6C2425221}"/>
                </a:ext>
              </a:extLst>
            </p:cNvPr>
            <p:cNvSpPr/>
            <p:nvPr/>
          </p:nvSpPr>
          <p:spPr bwMode="auto">
            <a:xfrm>
              <a:off x="5361170" y="5592457"/>
              <a:ext cx="258417" cy="115655"/>
            </a:xfrm>
            <a:prstGeom prst="rect">
              <a:avLst/>
            </a:prstGeom>
            <a:solidFill>
              <a:srgbClr val="919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4" name="í$ḻíde">
              <a:extLst>
                <a:ext uri="{FF2B5EF4-FFF2-40B4-BE49-F238E27FC236}">
                  <a16:creationId xmlns:a16="http://schemas.microsoft.com/office/drawing/2014/main" id="{DEF57919-D610-45F4-95B5-2A214D59D5A5}"/>
                </a:ext>
              </a:extLst>
            </p:cNvPr>
            <p:cNvSpPr/>
            <p:nvPr/>
          </p:nvSpPr>
          <p:spPr bwMode="auto">
            <a:xfrm>
              <a:off x="4090775" y="2612540"/>
              <a:ext cx="139148" cy="90355"/>
            </a:xfrm>
            <a:custGeom>
              <a:avLst/>
              <a:gdLst>
                <a:gd name="T0" fmla="*/ 6 w 37"/>
                <a:gd name="T1" fmla="*/ 24 h 24"/>
                <a:gd name="T2" fmla="*/ 1 w 37"/>
                <a:gd name="T3" fmla="*/ 21 h 24"/>
                <a:gd name="T4" fmla="*/ 3 w 37"/>
                <a:gd name="T5" fmla="*/ 15 h 24"/>
                <a:gd name="T6" fmla="*/ 29 w 37"/>
                <a:gd name="T7" fmla="*/ 1 h 24"/>
                <a:gd name="T8" fmla="*/ 36 w 37"/>
                <a:gd name="T9" fmla="*/ 4 h 24"/>
                <a:gd name="T10" fmla="*/ 34 w 37"/>
                <a:gd name="T11" fmla="*/ 10 h 24"/>
                <a:gd name="T12" fmla="*/ 8 w 37"/>
                <a:gd name="T13" fmla="*/ 23 h 24"/>
                <a:gd name="T14" fmla="*/ 6 w 37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4">
                  <a:moveTo>
                    <a:pt x="6" y="24"/>
                  </a:moveTo>
                  <a:cubicBezTo>
                    <a:pt x="4" y="24"/>
                    <a:pt x="2" y="23"/>
                    <a:pt x="1" y="21"/>
                  </a:cubicBezTo>
                  <a:cubicBezTo>
                    <a:pt x="0" y="19"/>
                    <a:pt x="1" y="16"/>
                    <a:pt x="3" y="1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0"/>
                    <a:pt x="35" y="1"/>
                    <a:pt x="36" y="4"/>
                  </a:cubicBezTo>
                  <a:cubicBezTo>
                    <a:pt x="37" y="6"/>
                    <a:pt x="36" y="9"/>
                    <a:pt x="34" y="1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7" y="24"/>
                    <a:pt x="6" y="24"/>
                    <a:pt x="6" y="24"/>
                  </a:cubicBezTo>
                  <a:close/>
                </a:path>
              </a:pathLst>
            </a:custGeom>
            <a:solidFill>
              <a:srgbClr val="FF8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0600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  <p:bldP spid="162" grpId="0" animBg="1"/>
      <p:bldP spid="1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7" name="Freeform 9"/>
          <p:cNvSpPr/>
          <p:nvPr/>
        </p:nvSpPr>
        <p:spPr>
          <a:xfrm>
            <a:off x="3109880" y="-662"/>
            <a:ext cx="148432" cy="158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481" y="21600"/>
                </a:lnTo>
                <a:lnTo>
                  <a:pt x="0" y="8424"/>
                </a:lnTo>
                <a:lnTo>
                  <a:pt x="21600" y="0"/>
                </a:lnTo>
                <a:close/>
              </a:path>
            </a:pathLst>
          </a:custGeom>
          <a:solidFill>
            <a:srgbClr val="00A19C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98" name="Freeform 10"/>
          <p:cNvSpPr/>
          <p:nvPr/>
        </p:nvSpPr>
        <p:spPr>
          <a:xfrm>
            <a:off x="9363307" y="105701"/>
            <a:ext cx="358776" cy="3595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82" y="0"/>
                </a:moveTo>
                <a:lnTo>
                  <a:pt x="21600" y="16546"/>
                </a:lnTo>
                <a:lnTo>
                  <a:pt x="5113" y="21600"/>
                </a:lnTo>
                <a:lnTo>
                  <a:pt x="0" y="5102"/>
                </a:lnTo>
                <a:lnTo>
                  <a:pt x="16582" y="0"/>
                </a:lnTo>
                <a:close/>
              </a:path>
            </a:pathLst>
          </a:custGeom>
          <a:solidFill>
            <a:srgbClr val="1992AA">
              <a:alpha val="9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3999" name="Freeform 11"/>
          <p:cNvSpPr/>
          <p:nvPr/>
        </p:nvSpPr>
        <p:spPr>
          <a:xfrm>
            <a:off x="5888481" y="1783689"/>
            <a:ext cx="228601" cy="228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75" y="0"/>
                </a:moveTo>
                <a:lnTo>
                  <a:pt x="21600" y="16575"/>
                </a:lnTo>
                <a:lnTo>
                  <a:pt x="4950" y="21600"/>
                </a:lnTo>
                <a:lnTo>
                  <a:pt x="0" y="5025"/>
                </a:lnTo>
                <a:lnTo>
                  <a:pt x="16575" y="0"/>
                </a:lnTo>
                <a:close/>
              </a:path>
            </a:pathLst>
          </a:custGeom>
          <a:solidFill>
            <a:srgbClr val="5C33E6">
              <a:alpha val="6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000" name="Freeform 13"/>
          <p:cNvSpPr/>
          <p:nvPr/>
        </p:nvSpPr>
        <p:spPr>
          <a:xfrm>
            <a:off x="3174650" y="2230570"/>
            <a:ext cx="146051" cy="158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783" y="21600"/>
                </a:lnTo>
                <a:lnTo>
                  <a:pt x="0" y="8316"/>
                </a:lnTo>
                <a:lnTo>
                  <a:pt x="21600" y="0"/>
                </a:lnTo>
                <a:close/>
              </a:path>
            </a:pathLst>
          </a:custGeom>
          <a:solidFill>
            <a:srgbClr val="5C33E6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001" name="Freeform 15"/>
          <p:cNvSpPr/>
          <p:nvPr/>
        </p:nvSpPr>
        <p:spPr>
          <a:xfrm>
            <a:off x="1709387" y="1457457"/>
            <a:ext cx="154782" cy="154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975"/>
                </a:moveTo>
                <a:lnTo>
                  <a:pt x="13957" y="21600"/>
                </a:lnTo>
                <a:lnTo>
                  <a:pt x="0" y="13957"/>
                </a:lnTo>
                <a:lnTo>
                  <a:pt x="7975" y="0"/>
                </a:lnTo>
                <a:lnTo>
                  <a:pt x="21600" y="7975"/>
                </a:lnTo>
                <a:close/>
              </a:path>
            </a:pathLst>
          </a:custGeom>
          <a:solidFill>
            <a:srgbClr val="EF3755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002" name="Oval 16"/>
          <p:cNvSpPr/>
          <p:nvPr/>
        </p:nvSpPr>
        <p:spPr>
          <a:xfrm>
            <a:off x="8663561" y="5460339"/>
            <a:ext cx="96045" cy="95251"/>
          </a:xfrm>
          <a:prstGeom prst="ellipse">
            <a:avLst/>
          </a:prstGeom>
          <a:solidFill>
            <a:srgbClr val="FF6802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003" name="Oval 17"/>
          <p:cNvSpPr/>
          <p:nvPr/>
        </p:nvSpPr>
        <p:spPr>
          <a:xfrm>
            <a:off x="7949980" y="2026576"/>
            <a:ext cx="284164" cy="283370"/>
          </a:xfrm>
          <a:prstGeom prst="ellipse">
            <a:avLst/>
          </a:prstGeom>
          <a:solidFill>
            <a:srgbClr val="FF2841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004" name="Freeform 10"/>
          <p:cNvSpPr/>
          <p:nvPr/>
        </p:nvSpPr>
        <p:spPr>
          <a:xfrm>
            <a:off x="2491760" y="5328179"/>
            <a:ext cx="226908" cy="2274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82" y="0"/>
                </a:moveTo>
                <a:lnTo>
                  <a:pt x="21600" y="16546"/>
                </a:lnTo>
                <a:lnTo>
                  <a:pt x="5113" y="21600"/>
                </a:lnTo>
                <a:lnTo>
                  <a:pt x="0" y="5102"/>
                </a:lnTo>
                <a:lnTo>
                  <a:pt x="16582" y="0"/>
                </a:lnTo>
                <a:close/>
              </a:path>
            </a:pathLst>
          </a:custGeom>
          <a:solidFill>
            <a:srgbClr val="1992AA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005" name="Oval 17"/>
          <p:cNvSpPr/>
          <p:nvPr/>
        </p:nvSpPr>
        <p:spPr>
          <a:xfrm>
            <a:off x="730006" y="5645845"/>
            <a:ext cx="284164" cy="283370"/>
          </a:xfrm>
          <a:prstGeom prst="ellipse">
            <a:avLst/>
          </a:prstGeom>
          <a:solidFill>
            <a:srgbClr val="FF2841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006" name="Freeform 13"/>
          <p:cNvSpPr/>
          <p:nvPr/>
        </p:nvSpPr>
        <p:spPr>
          <a:xfrm>
            <a:off x="5742431" y="6379237"/>
            <a:ext cx="146051" cy="158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783" y="21600"/>
                </a:lnTo>
                <a:lnTo>
                  <a:pt x="0" y="8316"/>
                </a:lnTo>
                <a:lnTo>
                  <a:pt x="21600" y="0"/>
                </a:lnTo>
                <a:close/>
              </a:path>
            </a:pathLst>
          </a:custGeom>
          <a:solidFill>
            <a:srgbClr val="4D88C2"/>
          </a:solidFill>
          <a:ln w="12700">
            <a:miter lim="400000"/>
          </a:ln>
        </p:spPr>
        <p:txBody>
          <a:bodyPr lIns="22860" rIns="22860"/>
          <a:lstStyle/>
          <a:p>
            <a:pPr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40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9</a:t>
            </a:fld>
            <a:endParaRPr/>
          </a:p>
        </p:txBody>
      </p:sp>
      <p:pic>
        <p:nvPicPr>
          <p:cNvPr id="4008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36987" y="1723965"/>
            <a:ext cx="2838150" cy="401967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606ED11C-18A4-4C37-9247-EE32BD2A23E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2" r="12042"/>
          <a:stretch>
            <a:fillRect/>
          </a:stretch>
        </p:blipFill>
        <p:spPr>
          <a:xfrm>
            <a:off x="2624041" y="2065062"/>
            <a:ext cx="2470392" cy="3294342"/>
          </a:xfrm>
        </p:spPr>
      </p:pic>
      <p:sp>
        <p:nvSpPr>
          <p:cNvPr id="4011" name="Circle"/>
          <p:cNvSpPr/>
          <p:nvPr/>
        </p:nvSpPr>
        <p:spPr>
          <a:xfrm>
            <a:off x="6563291" y="2263813"/>
            <a:ext cx="423334" cy="423334"/>
          </a:xfrm>
          <a:prstGeom prst="ellipse">
            <a:avLst/>
          </a:prstGeom>
          <a:gradFill>
            <a:gsLst>
              <a:gs pos="0">
                <a:srgbClr val="5C33E6"/>
              </a:gs>
              <a:gs pos="100000">
                <a:srgbClr val="8B3AE5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12" name="Circle"/>
          <p:cNvSpPr/>
          <p:nvPr/>
        </p:nvSpPr>
        <p:spPr>
          <a:xfrm>
            <a:off x="6489208" y="2189730"/>
            <a:ext cx="571501" cy="571501"/>
          </a:xfrm>
          <a:prstGeom prst="ellipse">
            <a:avLst/>
          </a:prstGeom>
          <a:gradFill>
            <a:gsLst>
              <a:gs pos="0">
                <a:srgbClr val="5C33E6">
                  <a:alpha val="20000"/>
                </a:srgbClr>
              </a:gs>
              <a:gs pos="100000">
                <a:srgbClr val="8B3AE5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13" name="Shape"/>
          <p:cNvSpPr/>
          <p:nvPr/>
        </p:nvSpPr>
        <p:spPr>
          <a:xfrm>
            <a:off x="6647958" y="2348480"/>
            <a:ext cx="254001" cy="25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4014" name="Circle"/>
          <p:cNvSpPr/>
          <p:nvPr/>
        </p:nvSpPr>
        <p:spPr>
          <a:xfrm>
            <a:off x="7683765" y="2263813"/>
            <a:ext cx="423334" cy="423334"/>
          </a:xfrm>
          <a:prstGeom prst="ellipse">
            <a:avLst/>
          </a:prstGeom>
          <a:gradFill>
            <a:gsLst>
              <a:gs pos="0">
                <a:srgbClr val="FF2841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15" name="Circle"/>
          <p:cNvSpPr/>
          <p:nvPr/>
        </p:nvSpPr>
        <p:spPr>
          <a:xfrm>
            <a:off x="7609682" y="2189730"/>
            <a:ext cx="571501" cy="571501"/>
          </a:xfrm>
          <a:prstGeom prst="ellipse">
            <a:avLst/>
          </a:prstGeom>
          <a:gradFill>
            <a:gsLst>
              <a:gs pos="0">
                <a:srgbClr val="FF2841">
                  <a:alpha val="20000"/>
                </a:srgbClr>
              </a:gs>
              <a:gs pos="100000">
                <a:srgbClr val="5C33E6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16" name="Shape"/>
          <p:cNvSpPr/>
          <p:nvPr/>
        </p:nvSpPr>
        <p:spPr>
          <a:xfrm>
            <a:off x="7768432" y="2360021"/>
            <a:ext cx="254001" cy="230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4017" name="Circle"/>
          <p:cNvSpPr/>
          <p:nvPr/>
        </p:nvSpPr>
        <p:spPr>
          <a:xfrm>
            <a:off x="8878324" y="2263813"/>
            <a:ext cx="423334" cy="423334"/>
          </a:xfrm>
          <a:prstGeom prst="ellipse">
            <a:avLst/>
          </a:prstGeom>
          <a:gradFill>
            <a:gsLst>
              <a:gs pos="0">
                <a:srgbClr val="1992AA"/>
              </a:gs>
              <a:gs pos="100000">
                <a:srgbClr val="5C33E6"/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18" name="Circle"/>
          <p:cNvSpPr/>
          <p:nvPr/>
        </p:nvSpPr>
        <p:spPr>
          <a:xfrm>
            <a:off x="8804240" y="2189730"/>
            <a:ext cx="571501" cy="571501"/>
          </a:xfrm>
          <a:prstGeom prst="ellipse">
            <a:avLst/>
          </a:prstGeom>
          <a:gradFill>
            <a:gsLst>
              <a:gs pos="0">
                <a:srgbClr val="1992AA">
                  <a:alpha val="20000"/>
                </a:srgbClr>
              </a:gs>
              <a:gs pos="100000">
                <a:srgbClr val="5C33E6">
                  <a:alpha val="20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019" name="Shape"/>
          <p:cNvSpPr/>
          <p:nvPr/>
        </p:nvSpPr>
        <p:spPr>
          <a:xfrm>
            <a:off x="8962990" y="2348480"/>
            <a:ext cx="254001" cy="25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29" name="Making money is art…">
            <a:extLst>
              <a:ext uri="{FF2B5EF4-FFF2-40B4-BE49-F238E27FC236}">
                <a16:creationId xmlns:a16="http://schemas.microsoft.com/office/drawing/2014/main" id="{5345DBF6-3D2A-45C2-826D-81E7B69EC5B7}"/>
              </a:ext>
            </a:extLst>
          </p:cNvPr>
          <p:cNvSpPr txBox="1"/>
          <p:nvPr/>
        </p:nvSpPr>
        <p:spPr>
          <a:xfrm>
            <a:off x="6489208" y="3424327"/>
            <a:ext cx="3125856" cy="1170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Making money is art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and working is art and good</a:t>
            </a:r>
          </a:p>
          <a:p>
            <a:pPr algn="l">
              <a:lnSpc>
                <a:spcPct val="150000"/>
              </a:lnSpc>
              <a:defRPr sz="3500" b="0">
                <a:solidFill>
                  <a:srgbClr val="2B2F3C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750" dirty="0"/>
              <a:t>business the best art.</a:t>
            </a:r>
          </a:p>
        </p:txBody>
      </p:sp>
      <p:sp>
        <p:nvSpPr>
          <p:cNvPr id="30" name="Distinctively develop e-markets without partnerships.…">
            <a:extLst>
              <a:ext uri="{FF2B5EF4-FFF2-40B4-BE49-F238E27FC236}">
                <a16:creationId xmlns:a16="http://schemas.microsoft.com/office/drawing/2014/main" id="{2F618532-B502-4957-9E32-D4F209221BE8}"/>
              </a:ext>
            </a:extLst>
          </p:cNvPr>
          <p:cNvSpPr txBox="1"/>
          <p:nvPr/>
        </p:nvSpPr>
        <p:spPr>
          <a:xfrm>
            <a:off x="6489208" y="4896870"/>
            <a:ext cx="3345468" cy="437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Distinctively develop e-markets without partnerships.</a:t>
            </a:r>
          </a:p>
          <a:p>
            <a:pPr algn="l">
              <a:lnSpc>
                <a:spcPct val="150000"/>
              </a:lnSpc>
              <a:defRPr sz="2000" b="0">
                <a:solidFill>
                  <a:srgbClr val="696F78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sz="1000"/>
              <a:t>Business outside deliver virtual vectors.</a:t>
            </a:r>
          </a:p>
        </p:txBody>
      </p:sp>
      <p:sp>
        <p:nvSpPr>
          <p:cNvPr id="28" name="Circle">
            <a:extLst>
              <a:ext uri="{FF2B5EF4-FFF2-40B4-BE49-F238E27FC236}">
                <a16:creationId xmlns:a16="http://schemas.microsoft.com/office/drawing/2014/main" id="{24EFD9AA-7951-4DE8-804B-E97C3AF15151}"/>
              </a:ext>
            </a:extLst>
          </p:cNvPr>
          <p:cNvSpPr/>
          <p:nvPr/>
        </p:nvSpPr>
        <p:spPr>
          <a:xfrm>
            <a:off x="5424595" y="602431"/>
            <a:ext cx="139701" cy="139701"/>
          </a:xfrm>
          <a:prstGeom prst="ellipse">
            <a:avLst/>
          </a:prstGeom>
          <a:ln w="63500">
            <a:solidFill>
              <a:srgbClr val="F7F9FF">
                <a:alpha val="10808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1" name="Shape">
            <a:extLst>
              <a:ext uri="{FF2B5EF4-FFF2-40B4-BE49-F238E27FC236}">
                <a16:creationId xmlns:a16="http://schemas.microsoft.com/office/drawing/2014/main" id="{80FF6CE0-2CB2-41B4-887B-5092DD342D22}"/>
              </a:ext>
            </a:extLst>
          </p:cNvPr>
          <p:cNvSpPr/>
          <p:nvPr/>
        </p:nvSpPr>
        <p:spPr>
          <a:xfrm>
            <a:off x="5287433" y="550995"/>
            <a:ext cx="242574" cy="242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AB194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pSp>
        <p:nvGrpSpPr>
          <p:cNvPr id="32" name="Group 233">
            <a:extLst>
              <a:ext uri="{FF2B5EF4-FFF2-40B4-BE49-F238E27FC236}">
                <a16:creationId xmlns:a16="http://schemas.microsoft.com/office/drawing/2014/main" id="{49E5210E-116F-4C42-A549-613745F4C480}"/>
              </a:ext>
            </a:extLst>
          </p:cNvPr>
          <p:cNvGrpSpPr/>
          <p:nvPr/>
        </p:nvGrpSpPr>
        <p:grpSpPr>
          <a:xfrm>
            <a:off x="852056" y="525267"/>
            <a:ext cx="200890" cy="100888"/>
            <a:chOff x="852056" y="525267"/>
            <a:chExt cx="200890" cy="100888"/>
          </a:xfrm>
        </p:grpSpPr>
        <p:cxnSp>
          <p:nvCxnSpPr>
            <p:cNvPr id="33" name="Straight Connector 234">
              <a:extLst>
                <a:ext uri="{FF2B5EF4-FFF2-40B4-BE49-F238E27FC236}">
                  <a16:creationId xmlns:a16="http://schemas.microsoft.com/office/drawing/2014/main" id="{7586823A-6C13-4493-ACF5-322C3E40E766}"/>
                </a:ext>
              </a:extLst>
            </p:cNvPr>
            <p:cNvCxnSpPr/>
            <p:nvPr/>
          </p:nvCxnSpPr>
          <p:spPr>
            <a:xfrm>
              <a:off x="852056" y="575711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5">
              <a:extLst>
                <a:ext uri="{FF2B5EF4-FFF2-40B4-BE49-F238E27FC236}">
                  <a16:creationId xmlns:a16="http://schemas.microsoft.com/office/drawing/2014/main" id="{9BE394FE-654B-4CB9-8DBE-435392783E05}"/>
                </a:ext>
              </a:extLst>
            </p:cNvPr>
            <p:cNvCxnSpPr/>
            <p:nvPr/>
          </p:nvCxnSpPr>
          <p:spPr>
            <a:xfrm>
              <a:off x="852056" y="525267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6">
              <a:extLst>
                <a:ext uri="{FF2B5EF4-FFF2-40B4-BE49-F238E27FC236}">
                  <a16:creationId xmlns:a16="http://schemas.microsoft.com/office/drawing/2014/main" id="{0AD67B55-F434-46A4-A0D7-99870D378D89}"/>
                </a:ext>
              </a:extLst>
            </p:cNvPr>
            <p:cNvCxnSpPr/>
            <p:nvPr/>
          </p:nvCxnSpPr>
          <p:spPr>
            <a:xfrm>
              <a:off x="852056" y="626155"/>
              <a:ext cx="20089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Freeform 245">
            <a:extLst>
              <a:ext uri="{FF2B5EF4-FFF2-40B4-BE49-F238E27FC236}">
                <a16:creationId xmlns:a16="http://schemas.microsoft.com/office/drawing/2014/main" id="{C5723EC8-F907-43A4-A258-EC30FD98F0FA}"/>
              </a:ext>
            </a:extLst>
          </p:cNvPr>
          <p:cNvSpPr>
            <a:spLocks noEditPoints="1"/>
          </p:cNvSpPr>
          <p:nvPr/>
        </p:nvSpPr>
        <p:spPr bwMode="auto">
          <a:xfrm rot="2700000">
            <a:off x="1369524" y="454312"/>
            <a:ext cx="155918" cy="287150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FBC9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TextBox 246">
            <a:extLst>
              <a:ext uri="{FF2B5EF4-FFF2-40B4-BE49-F238E27FC236}">
                <a16:creationId xmlns:a16="http://schemas.microsoft.com/office/drawing/2014/main" id="{6CDCE624-CCC5-49CE-A14C-F0F18CB3C2E0}"/>
              </a:ext>
            </a:extLst>
          </p:cNvPr>
          <p:cNvSpPr txBox="1"/>
          <p:nvPr/>
        </p:nvSpPr>
        <p:spPr>
          <a:xfrm>
            <a:off x="1635486" y="459125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LANDINGSLIDE</a:t>
            </a:r>
          </a:p>
        </p:txBody>
      </p:sp>
      <p:sp>
        <p:nvSpPr>
          <p:cNvPr id="38" name="TextBox 247">
            <a:extLst>
              <a:ext uri="{FF2B5EF4-FFF2-40B4-BE49-F238E27FC236}">
                <a16:creationId xmlns:a16="http://schemas.microsoft.com/office/drawing/2014/main" id="{2A5A623B-B8D8-4E78-8C66-AB3372ABBDFC}"/>
              </a:ext>
            </a:extLst>
          </p:cNvPr>
          <p:cNvSpPr txBox="1"/>
          <p:nvPr/>
        </p:nvSpPr>
        <p:spPr>
          <a:xfrm>
            <a:off x="6140435" y="466819"/>
            <a:ext cx="8418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Powerpoint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TextBox 248">
            <a:extLst>
              <a:ext uri="{FF2B5EF4-FFF2-40B4-BE49-F238E27FC236}">
                <a16:creationId xmlns:a16="http://schemas.microsoft.com/office/drawing/2014/main" id="{30884E6A-D2C6-4D15-AF59-38C845493664}"/>
              </a:ext>
            </a:extLst>
          </p:cNvPr>
          <p:cNvSpPr txBox="1"/>
          <p:nvPr/>
        </p:nvSpPr>
        <p:spPr>
          <a:xfrm>
            <a:off x="7357535" y="466819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Keynote</a:t>
            </a:r>
          </a:p>
        </p:txBody>
      </p:sp>
      <p:sp>
        <p:nvSpPr>
          <p:cNvPr id="40" name="TextBox 249">
            <a:extLst>
              <a:ext uri="{FF2B5EF4-FFF2-40B4-BE49-F238E27FC236}">
                <a16:creationId xmlns:a16="http://schemas.microsoft.com/office/drawing/2014/main" id="{147AE48B-6F5D-4AAB-94A5-BA5A1D21EED8}"/>
              </a:ext>
            </a:extLst>
          </p:cNvPr>
          <p:cNvSpPr txBox="1"/>
          <p:nvPr/>
        </p:nvSpPr>
        <p:spPr>
          <a:xfrm>
            <a:off x="8398725" y="46681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Google Slides</a:t>
            </a:r>
          </a:p>
        </p:txBody>
      </p:sp>
      <p:sp>
        <p:nvSpPr>
          <p:cNvPr id="41" name="Oval 250">
            <a:extLst>
              <a:ext uri="{FF2B5EF4-FFF2-40B4-BE49-F238E27FC236}">
                <a16:creationId xmlns:a16="http://schemas.microsoft.com/office/drawing/2014/main" id="{232646C9-BED9-487F-82A4-0AB034F8686D}"/>
              </a:ext>
            </a:extLst>
          </p:cNvPr>
          <p:cNvSpPr/>
          <p:nvPr/>
        </p:nvSpPr>
        <p:spPr>
          <a:xfrm>
            <a:off x="8396554" y="493760"/>
            <a:ext cx="71903" cy="719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ircle">
            <a:extLst>
              <a:ext uri="{FF2B5EF4-FFF2-40B4-BE49-F238E27FC236}">
                <a16:creationId xmlns:a16="http://schemas.microsoft.com/office/drawing/2014/main" id="{F3711DA6-20A2-47B3-B475-67B60BDB0418}"/>
              </a:ext>
            </a:extLst>
          </p:cNvPr>
          <p:cNvSpPr/>
          <p:nvPr/>
        </p:nvSpPr>
        <p:spPr>
          <a:xfrm>
            <a:off x="10574515" y="5079432"/>
            <a:ext cx="887479" cy="887479"/>
          </a:xfrm>
          <a:prstGeom prst="ellipse">
            <a:avLst/>
          </a:prstGeom>
          <a:gradFill>
            <a:gsLst>
              <a:gs pos="0">
                <a:srgbClr val="FF2841">
                  <a:alpha val="15897"/>
                </a:srgbClr>
              </a:gs>
              <a:gs pos="100000">
                <a:srgbClr val="5C33E6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3" name="Circle">
            <a:extLst>
              <a:ext uri="{FF2B5EF4-FFF2-40B4-BE49-F238E27FC236}">
                <a16:creationId xmlns:a16="http://schemas.microsoft.com/office/drawing/2014/main" id="{41593B4D-5217-407B-B8D7-1305EF6A9F5B}"/>
              </a:ext>
            </a:extLst>
          </p:cNvPr>
          <p:cNvSpPr/>
          <p:nvPr/>
        </p:nvSpPr>
        <p:spPr>
          <a:xfrm>
            <a:off x="10602290" y="722577"/>
            <a:ext cx="633934" cy="633934"/>
          </a:xfrm>
          <a:prstGeom prst="ellipse">
            <a:avLst/>
          </a:prstGeom>
          <a:gradFill>
            <a:gsLst>
              <a:gs pos="0">
                <a:srgbClr val="0A6CD1">
                  <a:alpha val="15897"/>
                </a:srgbClr>
              </a:gs>
              <a:gs pos="100000">
                <a:srgbClr val="7474BA">
                  <a:alpha val="15897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92838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9" grpId="0" animBg="1"/>
      <p:bldP spid="4000" grpId="0" animBg="1"/>
      <p:bldP spid="4001" grpId="0" animBg="1"/>
      <p:bldP spid="4002" grpId="0" animBg="1"/>
      <p:bldP spid="4003" grpId="0" animBg="1"/>
      <p:bldP spid="4004" grpId="0" animBg="1"/>
      <p:bldP spid="4006" grpId="0" animBg="1"/>
      <p:bldP spid="4011" grpId="0" animBg="1"/>
      <p:bldP spid="4012" grpId="0" animBg="1"/>
      <p:bldP spid="4013" grpId="0" animBg="1"/>
      <p:bldP spid="4014" grpId="0" animBg="1"/>
      <p:bldP spid="4015" grpId="0" animBg="1"/>
      <p:bldP spid="4016" grpId="0" animBg="1"/>
      <p:bldP spid="4017" grpId="0" animBg="1"/>
      <p:bldP spid="4018" grpId="0" animBg="1"/>
      <p:bldP spid="4019" grpId="0" animBg="1"/>
      <p:bldP spid="29" grpId="0" animBg="1"/>
      <p:bldP spid="30" grpId="0" animBg="1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884</Words>
  <Application>Microsoft Office PowerPoint</Application>
  <PresentationFormat>宽屏</PresentationFormat>
  <Paragraphs>284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Gill Sans</vt:lpstr>
      <vt:lpstr>HanWangWCL10</vt:lpstr>
      <vt:lpstr>Helvetica Neue Medium</vt:lpstr>
      <vt:lpstr>Montserrat Light</vt:lpstr>
      <vt:lpstr>Montserrat SemiBold</vt:lpstr>
      <vt:lpstr>等线</vt:lpstr>
      <vt:lpstr>义启紫水晶体</vt:lpstr>
      <vt:lpstr>Arial</vt:lpstr>
      <vt:lpstr>Calibri</vt:lpstr>
      <vt:lpstr>Calibri Light</vt:lpstr>
      <vt:lpstr>Elephant</vt:lpstr>
      <vt:lpstr>Helvetica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manman</cp:lastModifiedBy>
  <cp:revision>96</cp:revision>
  <dcterms:created xsi:type="dcterms:W3CDTF">2019-01-09T15:32:56Z</dcterms:created>
  <dcterms:modified xsi:type="dcterms:W3CDTF">2019-02-21T09:01:07Z</dcterms:modified>
</cp:coreProperties>
</file>