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97" r:id="rId3"/>
    <p:sldId id="308" r:id="rId4"/>
    <p:sldId id="323" r:id="rId5"/>
    <p:sldId id="315" r:id="rId6"/>
    <p:sldId id="319" r:id="rId7"/>
    <p:sldId id="303" r:id="rId8"/>
    <p:sldId id="320" r:id="rId9"/>
    <p:sldId id="321" r:id="rId10"/>
    <p:sldId id="33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8BA3"/>
    <a:srgbClr val="000000"/>
    <a:srgbClr val="A3B2CB"/>
    <a:srgbClr val="F93425"/>
    <a:srgbClr val="88D5FC"/>
    <a:srgbClr val="069FEC"/>
    <a:srgbClr val="BFBFBF"/>
    <a:srgbClr val="C05348"/>
    <a:srgbClr val="FFFFFF"/>
    <a:srgbClr val="E745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8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252" y="114"/>
      </p:cViewPr>
      <p:guideLst>
        <p:guide orient="horz" pos="2160"/>
        <p:guide pos="384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6D25C2-E73E-445F-9AB7-1DB1C731FF64}" type="datetimeFigureOut">
              <a:rPr lang="en-US" smtClean="0"/>
              <a:t>7/31/2018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CF442-DBE7-4BAC-ACF7-D75621452DF4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7F4D77-93D2-466B-AD15-6DB0706EB917}" type="datetimeFigureOut">
              <a:rPr lang="en-US" smtClean="0"/>
              <a:t>7/31/2018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FFE8BC-2593-4B05-A319-550D1207BBB5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6780107" y="4105853"/>
            <a:ext cx="2055330" cy="2057441"/>
          </a:xfrm>
        </p:spPr>
        <p:txBody>
          <a:bodyPr/>
          <a:lstStyle/>
          <a:p>
            <a:endParaRPr lang="id-ID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3"/>
          </p:nvPr>
        </p:nvSpPr>
        <p:spPr>
          <a:xfrm>
            <a:off x="8931225" y="2944736"/>
            <a:ext cx="2121582" cy="2119389"/>
          </a:xfrm>
        </p:spPr>
        <p:txBody>
          <a:bodyPr/>
          <a:lstStyle/>
          <a:p>
            <a:endParaRPr lang="id-ID"/>
          </a:p>
        </p:txBody>
      </p:sp>
      <p:sp>
        <p:nvSpPr>
          <p:cNvPr id="8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8931225" y="1327646"/>
            <a:ext cx="1531401" cy="1531401"/>
          </a:xfrm>
        </p:spPr>
        <p:txBody>
          <a:bodyPr/>
          <a:lstStyle/>
          <a:p>
            <a:endParaRPr lang="id-ID"/>
          </a:p>
        </p:txBody>
      </p:sp>
      <p:sp>
        <p:nvSpPr>
          <p:cNvPr id="9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985255" y="1151906"/>
            <a:ext cx="2850182" cy="2850182"/>
          </a:xfrm>
          <a:noFill/>
        </p:spPr>
        <p:txBody>
          <a:bodyPr/>
          <a:lstStyle/>
          <a:p>
            <a:endParaRPr lang="id-ID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181100" y="1685925"/>
            <a:ext cx="3486150" cy="3486150"/>
          </a:xfrm>
          <a:prstGeom prst="ellipse">
            <a:avLst/>
          </a:pr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2"/>
          <p:cNvSpPr>
            <a:spLocks noGrp="1"/>
          </p:cNvSpPr>
          <p:nvPr>
            <p:ph type="pic" sz="quarter" idx="14" hasCustomPrompt="1"/>
          </p:nvPr>
        </p:nvSpPr>
        <p:spPr>
          <a:xfrm>
            <a:off x="9542205" y="1430594"/>
            <a:ext cx="2649795" cy="3996812"/>
          </a:xfrm>
          <a:custGeom>
            <a:avLst/>
            <a:gdLst>
              <a:gd name="connsiteX0" fmla="*/ 0 w 4030133"/>
              <a:gd name="connsiteY0" fmla="*/ 0 h 6858000"/>
              <a:gd name="connsiteX1" fmla="*/ 4030133 w 4030133"/>
              <a:gd name="connsiteY1" fmla="*/ 0 h 6858000"/>
              <a:gd name="connsiteX2" fmla="*/ 4030133 w 4030133"/>
              <a:gd name="connsiteY2" fmla="*/ 6858000 h 6858000"/>
              <a:gd name="connsiteX3" fmla="*/ 0 w 40301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0133" h="6858000">
                <a:moveTo>
                  <a:pt x="0" y="0"/>
                </a:moveTo>
                <a:lnTo>
                  <a:pt x="4030133" y="0"/>
                </a:lnTo>
                <a:lnTo>
                  <a:pt x="40301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latin typeface="Nunito" charset="0"/>
                <a:ea typeface="Nunito" charset="0"/>
                <a:cs typeface="Nunito" charset="0"/>
              </a:defRPr>
            </a:lvl1pPr>
          </a:lstStyle>
          <a:p>
            <a:r>
              <a:rPr lang="en-US" dirty="0"/>
              <a:t>Drag &amp; Drop Here</a:t>
            </a:r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5" hasCustomPrompt="1"/>
          </p:nvPr>
        </p:nvSpPr>
        <p:spPr>
          <a:xfrm>
            <a:off x="6087803" y="3716594"/>
            <a:ext cx="2649795" cy="3141406"/>
          </a:xfrm>
          <a:custGeom>
            <a:avLst/>
            <a:gdLst>
              <a:gd name="connsiteX0" fmla="*/ 0 w 4030133"/>
              <a:gd name="connsiteY0" fmla="*/ 0 h 6858000"/>
              <a:gd name="connsiteX1" fmla="*/ 4030133 w 4030133"/>
              <a:gd name="connsiteY1" fmla="*/ 0 h 6858000"/>
              <a:gd name="connsiteX2" fmla="*/ 4030133 w 4030133"/>
              <a:gd name="connsiteY2" fmla="*/ 6858000 h 6858000"/>
              <a:gd name="connsiteX3" fmla="*/ 0 w 40301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0133" h="6858000">
                <a:moveTo>
                  <a:pt x="0" y="0"/>
                </a:moveTo>
                <a:lnTo>
                  <a:pt x="4030133" y="0"/>
                </a:lnTo>
                <a:lnTo>
                  <a:pt x="40301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latin typeface="Nunito" charset="0"/>
                <a:ea typeface="Nunito" charset="0"/>
                <a:cs typeface="Nunito" charset="0"/>
              </a:defRPr>
            </a:lvl1pPr>
          </a:lstStyle>
          <a:p>
            <a:r>
              <a:rPr lang="en-US" dirty="0"/>
              <a:t>Drag &amp; Drop Here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2"/>
          <p:cNvSpPr>
            <a:spLocks noGrp="1"/>
          </p:cNvSpPr>
          <p:nvPr>
            <p:ph type="pic" sz="quarter" idx="14" hasCustomPrompt="1"/>
          </p:nvPr>
        </p:nvSpPr>
        <p:spPr>
          <a:xfrm>
            <a:off x="730311" y="0"/>
            <a:ext cx="2649795" cy="3141406"/>
          </a:xfrm>
          <a:custGeom>
            <a:avLst/>
            <a:gdLst>
              <a:gd name="connsiteX0" fmla="*/ 0 w 4030133"/>
              <a:gd name="connsiteY0" fmla="*/ 0 h 6858000"/>
              <a:gd name="connsiteX1" fmla="*/ 4030133 w 4030133"/>
              <a:gd name="connsiteY1" fmla="*/ 0 h 6858000"/>
              <a:gd name="connsiteX2" fmla="*/ 4030133 w 4030133"/>
              <a:gd name="connsiteY2" fmla="*/ 6858000 h 6858000"/>
              <a:gd name="connsiteX3" fmla="*/ 0 w 40301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0133" h="6858000">
                <a:moveTo>
                  <a:pt x="0" y="0"/>
                </a:moveTo>
                <a:lnTo>
                  <a:pt x="4030133" y="0"/>
                </a:lnTo>
                <a:lnTo>
                  <a:pt x="40301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latin typeface="Nunito" charset="0"/>
                <a:ea typeface="Nunito" charset="0"/>
                <a:cs typeface="Nunito" charset="0"/>
              </a:defRPr>
            </a:lvl1pPr>
          </a:lstStyle>
          <a:p>
            <a:r>
              <a:rPr lang="en-US" dirty="0"/>
              <a:t>Drag &amp; Drop Here</a:t>
            </a:r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5" hasCustomPrompt="1"/>
          </p:nvPr>
        </p:nvSpPr>
        <p:spPr>
          <a:xfrm>
            <a:off x="3964035" y="1858297"/>
            <a:ext cx="2649795" cy="3141406"/>
          </a:xfrm>
          <a:custGeom>
            <a:avLst/>
            <a:gdLst>
              <a:gd name="connsiteX0" fmla="*/ 0 w 4030133"/>
              <a:gd name="connsiteY0" fmla="*/ 0 h 6858000"/>
              <a:gd name="connsiteX1" fmla="*/ 4030133 w 4030133"/>
              <a:gd name="connsiteY1" fmla="*/ 0 h 6858000"/>
              <a:gd name="connsiteX2" fmla="*/ 4030133 w 4030133"/>
              <a:gd name="connsiteY2" fmla="*/ 6858000 h 6858000"/>
              <a:gd name="connsiteX3" fmla="*/ 0 w 40301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0133" h="6858000">
                <a:moveTo>
                  <a:pt x="0" y="0"/>
                </a:moveTo>
                <a:lnTo>
                  <a:pt x="4030133" y="0"/>
                </a:lnTo>
                <a:lnTo>
                  <a:pt x="40301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latin typeface="Nunito" charset="0"/>
                <a:ea typeface="Nunito" charset="0"/>
                <a:cs typeface="Nunito" charset="0"/>
              </a:defRPr>
            </a:lvl1pPr>
          </a:lstStyle>
          <a:p>
            <a:r>
              <a:rPr lang="en-US" dirty="0"/>
              <a:t>Drag &amp; Drop Here</a:t>
            </a:r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6" hasCustomPrompt="1"/>
          </p:nvPr>
        </p:nvSpPr>
        <p:spPr>
          <a:xfrm>
            <a:off x="730311" y="3738512"/>
            <a:ext cx="2649795" cy="3141406"/>
          </a:xfrm>
          <a:custGeom>
            <a:avLst/>
            <a:gdLst>
              <a:gd name="connsiteX0" fmla="*/ 0 w 4030133"/>
              <a:gd name="connsiteY0" fmla="*/ 0 h 6858000"/>
              <a:gd name="connsiteX1" fmla="*/ 4030133 w 4030133"/>
              <a:gd name="connsiteY1" fmla="*/ 0 h 6858000"/>
              <a:gd name="connsiteX2" fmla="*/ 4030133 w 4030133"/>
              <a:gd name="connsiteY2" fmla="*/ 6858000 h 6858000"/>
              <a:gd name="connsiteX3" fmla="*/ 0 w 40301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0133" h="6858000">
                <a:moveTo>
                  <a:pt x="0" y="0"/>
                </a:moveTo>
                <a:lnTo>
                  <a:pt x="4030133" y="0"/>
                </a:lnTo>
                <a:lnTo>
                  <a:pt x="4030133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600">
                <a:latin typeface="Nunito" charset="0"/>
                <a:ea typeface="Nunito" charset="0"/>
                <a:cs typeface="Nunito" charset="0"/>
              </a:defRPr>
            </a:lvl1pPr>
          </a:lstStyle>
          <a:p>
            <a:r>
              <a:rPr lang="en-US" dirty="0"/>
              <a:t>Drag &amp; Drop Here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5820230" y="478972"/>
            <a:ext cx="5700050" cy="5984192"/>
          </a:xfrm>
          <a:custGeom>
            <a:avLst/>
            <a:gdLst>
              <a:gd name="connsiteX0" fmla="*/ 1644723 w 4534201"/>
              <a:gd name="connsiteY0" fmla="*/ 4752650 h 4753296"/>
              <a:gd name="connsiteX1" fmla="*/ 1659866 w 4534201"/>
              <a:gd name="connsiteY1" fmla="*/ 4753296 h 4753296"/>
              <a:gd name="connsiteX2" fmla="*/ 1643477 w 4534201"/>
              <a:gd name="connsiteY2" fmla="*/ 4752768 h 4753296"/>
              <a:gd name="connsiteX3" fmla="*/ 1666491 w 4534201"/>
              <a:gd name="connsiteY3" fmla="*/ 4752213 h 4753296"/>
              <a:gd name="connsiteX4" fmla="*/ 1666497 w 4534201"/>
              <a:gd name="connsiteY4" fmla="*/ 4752217 h 4753296"/>
              <a:gd name="connsiteX5" fmla="*/ 1659866 w 4534201"/>
              <a:gd name="connsiteY5" fmla="*/ 4753296 h 4753296"/>
              <a:gd name="connsiteX6" fmla="*/ 2394011 w 4534201"/>
              <a:gd name="connsiteY6" fmla="*/ 435 h 4753296"/>
              <a:gd name="connsiteX7" fmla="*/ 2569692 w 4534201"/>
              <a:gd name="connsiteY7" fmla="*/ 17341 h 4753296"/>
              <a:gd name="connsiteX8" fmla="*/ 2381711 w 4534201"/>
              <a:gd name="connsiteY8" fmla="*/ 2798775 h 4753296"/>
              <a:gd name="connsiteX9" fmla="*/ 2799028 w 4534201"/>
              <a:gd name="connsiteY9" fmla="*/ 2073347 h 4753296"/>
              <a:gd name="connsiteX10" fmla="*/ 3182508 w 4534201"/>
              <a:gd name="connsiteY10" fmla="*/ 1862860 h 4753296"/>
              <a:gd name="connsiteX11" fmla="*/ 3329132 w 4534201"/>
              <a:gd name="connsiteY11" fmla="*/ 2084623 h 4753296"/>
              <a:gd name="connsiteX12" fmla="*/ 3058440 w 4534201"/>
              <a:gd name="connsiteY12" fmla="*/ 2716084 h 4753296"/>
              <a:gd name="connsiteX13" fmla="*/ 3483276 w 4534201"/>
              <a:gd name="connsiteY13" fmla="*/ 2069588 h 4753296"/>
              <a:gd name="connsiteX14" fmla="*/ 3701333 w 4534201"/>
              <a:gd name="connsiteY14" fmla="*/ 2141004 h 4753296"/>
              <a:gd name="connsiteX15" fmla="*/ 3945708 w 4534201"/>
              <a:gd name="connsiteY15" fmla="*/ 1648615 h 4753296"/>
              <a:gd name="connsiteX16" fmla="*/ 4088573 w 4534201"/>
              <a:gd name="connsiteY16" fmla="*/ 1652373 h 4753296"/>
              <a:gd name="connsiteX17" fmla="*/ 4314150 w 4534201"/>
              <a:gd name="connsiteY17" fmla="*/ 983326 h 4753296"/>
              <a:gd name="connsiteX18" fmla="*/ 4472053 w 4534201"/>
              <a:gd name="connsiteY18" fmla="*/ 363141 h 4753296"/>
              <a:gd name="connsiteX19" fmla="*/ 4509649 w 4534201"/>
              <a:gd name="connsiteY19" fmla="*/ 660078 h 4753296"/>
              <a:gd name="connsiteX20" fmla="*/ 3539670 w 4534201"/>
              <a:gd name="connsiteY20" fmla="*/ 3246060 h 4753296"/>
              <a:gd name="connsiteX21" fmla="*/ 1821206 w 4534201"/>
              <a:gd name="connsiteY21" fmla="*/ 4726913 h 4753296"/>
              <a:gd name="connsiteX22" fmla="*/ 1666491 w 4534201"/>
              <a:gd name="connsiteY22" fmla="*/ 4752213 h 4753296"/>
              <a:gd name="connsiteX23" fmla="*/ 1665682 w 4534201"/>
              <a:gd name="connsiteY23" fmla="*/ 4751711 h 4753296"/>
              <a:gd name="connsiteX24" fmla="*/ 1652817 w 4534201"/>
              <a:gd name="connsiteY24" fmla="*/ 4751887 h 4753296"/>
              <a:gd name="connsiteX25" fmla="*/ 1644723 w 4534201"/>
              <a:gd name="connsiteY25" fmla="*/ 4752650 h 4753296"/>
              <a:gd name="connsiteX26" fmla="*/ 1493274 w 4534201"/>
              <a:gd name="connsiteY26" fmla="*/ 4746190 h 4753296"/>
              <a:gd name="connsiteX27" fmla="*/ 1757616 w 4534201"/>
              <a:gd name="connsiteY27" fmla="*/ 1543371 h 4753296"/>
              <a:gd name="connsiteX28" fmla="*/ 1396694 w 4534201"/>
              <a:gd name="connsiteY28" fmla="*/ 1998173 h 4753296"/>
              <a:gd name="connsiteX29" fmla="*/ 930502 w 4534201"/>
              <a:gd name="connsiteY29" fmla="*/ 2787499 h 4753296"/>
              <a:gd name="connsiteX30" fmla="*/ 607176 w 4534201"/>
              <a:gd name="connsiteY30" fmla="*/ 3415201 h 4753296"/>
              <a:gd name="connsiteX31" fmla="*/ 580859 w 4534201"/>
              <a:gd name="connsiteY31" fmla="*/ 3043090 h 4753296"/>
              <a:gd name="connsiteX32" fmla="*/ 475590 w 4534201"/>
              <a:gd name="connsiteY32" fmla="*/ 3189679 h 4753296"/>
              <a:gd name="connsiteX33" fmla="*/ 535744 w 4534201"/>
              <a:gd name="connsiteY33" fmla="*/ 2539425 h 4753296"/>
              <a:gd name="connsiteX34" fmla="*/ 336485 w 4534201"/>
              <a:gd name="connsiteY34" fmla="*/ 2783740 h 4753296"/>
              <a:gd name="connsiteX35" fmla="*/ 287610 w 4534201"/>
              <a:gd name="connsiteY35" fmla="*/ 2452975 h 4753296"/>
              <a:gd name="connsiteX36" fmla="*/ 144745 w 4534201"/>
              <a:gd name="connsiteY36" fmla="*/ 2742395 h 4753296"/>
              <a:gd name="connsiteX37" fmla="*/ 137225 w 4534201"/>
              <a:gd name="connsiteY37" fmla="*/ 2648427 h 4753296"/>
              <a:gd name="connsiteX38" fmla="*/ 276331 w 4534201"/>
              <a:gd name="connsiteY38" fmla="*/ 2197384 h 4753296"/>
              <a:gd name="connsiteX39" fmla="*/ 422956 w 4534201"/>
              <a:gd name="connsiteY39" fmla="*/ 1941793 h 4753296"/>
              <a:gd name="connsiteX40" fmla="*/ 321446 w 4534201"/>
              <a:gd name="connsiteY40" fmla="*/ 1941793 h 4753296"/>
              <a:gd name="connsiteX41" fmla="*/ 1879 w 4534201"/>
              <a:gd name="connsiteY41" fmla="*/ 2569495 h 4753296"/>
              <a:gd name="connsiteX42" fmla="*/ 77072 w 4534201"/>
              <a:gd name="connsiteY42" fmla="*/ 2182349 h 4753296"/>
              <a:gd name="connsiteX43" fmla="*/ 471830 w 4534201"/>
              <a:gd name="connsiteY43" fmla="*/ 1460680 h 4753296"/>
              <a:gd name="connsiteX44" fmla="*/ 287610 w 4534201"/>
              <a:gd name="connsiteY44" fmla="*/ 1750099 h 4753296"/>
              <a:gd name="connsiteX45" fmla="*/ 1283905 w 4534201"/>
              <a:gd name="connsiteY45" fmla="*/ 438315 h 4753296"/>
              <a:gd name="connsiteX46" fmla="*/ 2394011 w 4534201"/>
              <a:gd name="connsiteY46" fmla="*/ 435 h 4753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534201" h="4753296">
                <a:moveTo>
                  <a:pt x="1644723" y="4752650"/>
                </a:moveTo>
                <a:lnTo>
                  <a:pt x="1659866" y="4753296"/>
                </a:lnTo>
                <a:cubicBezTo>
                  <a:pt x="1647648" y="4753296"/>
                  <a:pt x="1643418" y="4753061"/>
                  <a:pt x="1643477" y="4752768"/>
                </a:cubicBezTo>
                <a:close/>
                <a:moveTo>
                  <a:pt x="1666491" y="4752213"/>
                </a:moveTo>
                <a:lnTo>
                  <a:pt x="1666497" y="4752217"/>
                </a:lnTo>
                <a:cubicBezTo>
                  <a:pt x="1665682" y="4752474"/>
                  <a:pt x="1663626" y="4752826"/>
                  <a:pt x="1659866" y="4753296"/>
                </a:cubicBezTo>
                <a:close/>
                <a:moveTo>
                  <a:pt x="2394011" y="435"/>
                </a:moveTo>
                <a:cubicBezTo>
                  <a:pt x="2452321" y="1954"/>
                  <a:pt x="2510948" y="7475"/>
                  <a:pt x="2569692" y="17341"/>
                </a:cubicBezTo>
                <a:cubicBezTo>
                  <a:pt x="4050977" y="269174"/>
                  <a:pt x="2693759" y="2118451"/>
                  <a:pt x="2381711" y="2798775"/>
                </a:cubicBezTo>
                <a:cubicBezTo>
                  <a:pt x="2539615" y="2569495"/>
                  <a:pt x="2674961" y="2325180"/>
                  <a:pt x="2799028" y="2073347"/>
                </a:cubicBezTo>
                <a:cubicBezTo>
                  <a:pt x="2960691" y="2261282"/>
                  <a:pt x="3039642" y="1983138"/>
                  <a:pt x="3182508" y="1862860"/>
                </a:cubicBezTo>
                <a:cubicBezTo>
                  <a:pt x="3460718" y="1629821"/>
                  <a:pt x="3329132" y="2084623"/>
                  <a:pt x="3329132" y="2084623"/>
                </a:cubicBezTo>
                <a:cubicBezTo>
                  <a:pt x="3246421" y="2283834"/>
                  <a:pt x="3096037" y="2501838"/>
                  <a:pt x="3058440" y="2716084"/>
                </a:cubicBezTo>
                <a:cubicBezTo>
                  <a:pt x="3141152" y="2753671"/>
                  <a:pt x="3430642" y="2129727"/>
                  <a:pt x="3483276" y="2069588"/>
                </a:cubicBezTo>
                <a:cubicBezTo>
                  <a:pt x="3603584" y="1919241"/>
                  <a:pt x="3603584" y="2156038"/>
                  <a:pt x="3701333" y="2141004"/>
                </a:cubicBezTo>
                <a:cubicBezTo>
                  <a:pt x="3847958" y="2110934"/>
                  <a:pt x="3795324" y="1663649"/>
                  <a:pt x="3945708" y="1648615"/>
                </a:cubicBezTo>
                <a:cubicBezTo>
                  <a:pt x="4062256" y="1633580"/>
                  <a:pt x="3983304" y="1874136"/>
                  <a:pt x="4088573" y="1652373"/>
                </a:cubicBezTo>
                <a:cubicBezTo>
                  <a:pt x="4190082" y="1438128"/>
                  <a:pt x="4257755" y="1212606"/>
                  <a:pt x="4314150" y="983326"/>
                </a:cubicBezTo>
                <a:cubicBezTo>
                  <a:pt x="4344226" y="851772"/>
                  <a:pt x="4359265" y="408246"/>
                  <a:pt x="4472053" y="363141"/>
                </a:cubicBezTo>
                <a:cubicBezTo>
                  <a:pt x="4584841" y="318037"/>
                  <a:pt x="4509649" y="656319"/>
                  <a:pt x="4509649" y="660078"/>
                </a:cubicBezTo>
                <a:cubicBezTo>
                  <a:pt x="4355505" y="1565923"/>
                  <a:pt x="4009621" y="2456734"/>
                  <a:pt x="3539670" y="3246060"/>
                </a:cubicBezTo>
                <a:cubicBezTo>
                  <a:pt x="3134337" y="3919101"/>
                  <a:pt x="2610049" y="4562410"/>
                  <a:pt x="1821206" y="4726913"/>
                </a:cubicBezTo>
                <a:lnTo>
                  <a:pt x="1666491" y="4752213"/>
                </a:lnTo>
                <a:lnTo>
                  <a:pt x="1665682" y="4751711"/>
                </a:lnTo>
                <a:cubicBezTo>
                  <a:pt x="1663274" y="4751534"/>
                  <a:pt x="1657752" y="4751652"/>
                  <a:pt x="1652817" y="4751887"/>
                </a:cubicBezTo>
                <a:lnTo>
                  <a:pt x="1644723" y="4752650"/>
                </a:lnTo>
                <a:lnTo>
                  <a:pt x="1493274" y="4746190"/>
                </a:lnTo>
                <a:cubicBezTo>
                  <a:pt x="-126384" y="4600643"/>
                  <a:pt x="1364267" y="2260695"/>
                  <a:pt x="1757616" y="1543371"/>
                </a:cubicBezTo>
                <a:cubicBezTo>
                  <a:pt x="1626030" y="1599752"/>
                  <a:pt x="1475645" y="1885412"/>
                  <a:pt x="1396694" y="1998173"/>
                </a:cubicBezTo>
                <a:cubicBezTo>
                  <a:pt x="1223752" y="2250006"/>
                  <a:pt x="1073367" y="2516873"/>
                  <a:pt x="930502" y="2787499"/>
                </a:cubicBezTo>
                <a:cubicBezTo>
                  <a:pt x="821474" y="2994227"/>
                  <a:pt x="723724" y="3208473"/>
                  <a:pt x="607176" y="3415201"/>
                </a:cubicBezTo>
                <a:cubicBezTo>
                  <a:pt x="513186" y="3591860"/>
                  <a:pt x="573340" y="3091953"/>
                  <a:pt x="580859" y="3043090"/>
                </a:cubicBezTo>
                <a:cubicBezTo>
                  <a:pt x="535744" y="3088195"/>
                  <a:pt x="494388" y="3125782"/>
                  <a:pt x="475590" y="3189679"/>
                </a:cubicBezTo>
                <a:cubicBezTo>
                  <a:pt x="310167" y="3103229"/>
                  <a:pt x="490629" y="2655945"/>
                  <a:pt x="535744" y="2539425"/>
                </a:cubicBezTo>
                <a:cubicBezTo>
                  <a:pt x="513186" y="2554460"/>
                  <a:pt x="396638" y="2896501"/>
                  <a:pt x="336485" y="2783740"/>
                </a:cubicBezTo>
                <a:cubicBezTo>
                  <a:pt x="257533" y="2625875"/>
                  <a:pt x="483109" y="2550701"/>
                  <a:pt x="287610" y="2452975"/>
                </a:cubicBezTo>
                <a:cubicBezTo>
                  <a:pt x="238735" y="2550701"/>
                  <a:pt x="193619" y="2644669"/>
                  <a:pt x="144745" y="2742395"/>
                </a:cubicBezTo>
                <a:cubicBezTo>
                  <a:pt x="148504" y="2704808"/>
                  <a:pt x="186100" y="2670979"/>
                  <a:pt x="137225" y="2648427"/>
                </a:cubicBezTo>
                <a:cubicBezTo>
                  <a:pt x="-16919" y="2573253"/>
                  <a:pt x="212418" y="2310145"/>
                  <a:pt x="276331" y="2197384"/>
                </a:cubicBezTo>
                <a:cubicBezTo>
                  <a:pt x="325206" y="2110934"/>
                  <a:pt x="374081" y="2028243"/>
                  <a:pt x="422956" y="1941793"/>
                </a:cubicBezTo>
                <a:cubicBezTo>
                  <a:pt x="509426" y="1795204"/>
                  <a:pt x="400398" y="1813997"/>
                  <a:pt x="321446" y="1941793"/>
                </a:cubicBezTo>
                <a:cubicBezTo>
                  <a:pt x="197379" y="2141004"/>
                  <a:pt x="103389" y="2359008"/>
                  <a:pt x="1879" y="2569495"/>
                </a:cubicBezTo>
                <a:cubicBezTo>
                  <a:pt x="24437" y="2377801"/>
                  <a:pt x="-50755" y="2415388"/>
                  <a:pt x="77072" y="2182349"/>
                </a:cubicBezTo>
                <a:cubicBezTo>
                  <a:pt x="114668" y="2114693"/>
                  <a:pt x="505667" y="1479473"/>
                  <a:pt x="471830" y="1460680"/>
                </a:cubicBezTo>
                <a:cubicBezTo>
                  <a:pt x="456792" y="1486991"/>
                  <a:pt x="302648" y="1753858"/>
                  <a:pt x="287610" y="1750099"/>
                </a:cubicBezTo>
                <a:cubicBezTo>
                  <a:pt x="411677" y="1246434"/>
                  <a:pt x="896666" y="761563"/>
                  <a:pt x="1283905" y="438315"/>
                </a:cubicBezTo>
                <a:cubicBezTo>
                  <a:pt x="1593133" y="175207"/>
                  <a:pt x="1985836" y="-10203"/>
                  <a:pt x="2394011" y="435"/>
                </a:cubicBezTo>
                <a:close/>
              </a:path>
            </a:pathLst>
          </a:custGeom>
          <a:solidFill>
            <a:schemeClr val="bg2">
              <a:lumMod val="10000"/>
              <a:lumOff val="90000"/>
            </a:schemeClr>
          </a:solidFill>
        </p:spPr>
        <p:txBody>
          <a:bodyPr wrap="square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d-ID" sz="2000" kern="120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</a:lstStyle>
          <a:p>
            <a:endParaRPr lang="id-ID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526045" y="156415"/>
            <a:ext cx="6745613" cy="6537479"/>
          </a:xfrm>
          <a:custGeom>
            <a:avLst/>
            <a:gdLst>
              <a:gd name="connsiteX0" fmla="*/ 5574478 w 6745613"/>
              <a:gd name="connsiteY0" fmla="*/ 4134101 h 6537479"/>
              <a:gd name="connsiteX1" fmla="*/ 5567340 w 6745613"/>
              <a:gd name="connsiteY1" fmla="*/ 4138170 h 6537479"/>
              <a:gd name="connsiteX2" fmla="*/ 5571871 w 6745613"/>
              <a:gd name="connsiteY2" fmla="*/ 4135587 h 6537479"/>
              <a:gd name="connsiteX3" fmla="*/ 5665643 w 6745613"/>
              <a:gd name="connsiteY3" fmla="*/ 4082125 h 6537479"/>
              <a:gd name="connsiteX4" fmla="*/ 5625333 w 6745613"/>
              <a:gd name="connsiteY4" fmla="*/ 4105107 h 6537479"/>
              <a:gd name="connsiteX5" fmla="*/ 5584255 w 6745613"/>
              <a:gd name="connsiteY5" fmla="*/ 4128526 h 6537479"/>
              <a:gd name="connsiteX6" fmla="*/ 5574478 w 6745613"/>
              <a:gd name="connsiteY6" fmla="*/ 4134101 h 6537479"/>
              <a:gd name="connsiteX7" fmla="*/ 5635301 w 6745613"/>
              <a:gd name="connsiteY7" fmla="*/ 4099424 h 6537479"/>
              <a:gd name="connsiteX8" fmla="*/ 5732516 w 6745613"/>
              <a:gd name="connsiteY8" fmla="*/ 4043999 h 6537479"/>
              <a:gd name="connsiteX9" fmla="*/ 5720478 w 6745613"/>
              <a:gd name="connsiteY9" fmla="*/ 4050862 h 6537479"/>
              <a:gd name="connsiteX10" fmla="*/ 5685743 w 6745613"/>
              <a:gd name="connsiteY10" fmla="*/ 4070666 h 6537479"/>
              <a:gd name="connsiteX11" fmla="*/ 5665643 w 6745613"/>
              <a:gd name="connsiteY11" fmla="*/ 4082125 h 6537479"/>
              <a:gd name="connsiteX12" fmla="*/ 5676077 w 6745613"/>
              <a:gd name="connsiteY12" fmla="*/ 4076176 h 6537479"/>
              <a:gd name="connsiteX13" fmla="*/ 5721989 w 6745613"/>
              <a:gd name="connsiteY13" fmla="*/ 4050001 h 6537479"/>
              <a:gd name="connsiteX14" fmla="*/ 5750079 w 6745613"/>
              <a:gd name="connsiteY14" fmla="*/ 4033986 h 6537479"/>
              <a:gd name="connsiteX15" fmla="*/ 5738601 w 6745613"/>
              <a:gd name="connsiteY15" fmla="*/ 4040530 h 6537479"/>
              <a:gd name="connsiteX16" fmla="*/ 5732516 w 6745613"/>
              <a:gd name="connsiteY16" fmla="*/ 4043999 h 6537479"/>
              <a:gd name="connsiteX17" fmla="*/ 5741320 w 6745613"/>
              <a:gd name="connsiteY17" fmla="*/ 4038980 h 6537479"/>
              <a:gd name="connsiteX18" fmla="*/ 5750079 w 6745613"/>
              <a:gd name="connsiteY18" fmla="*/ 4033986 h 6537479"/>
              <a:gd name="connsiteX19" fmla="*/ 4377429 w 6745613"/>
              <a:gd name="connsiteY19" fmla="*/ 3971242 h 6537479"/>
              <a:gd name="connsiteX20" fmla="*/ 4362372 w 6745613"/>
              <a:gd name="connsiteY20" fmla="*/ 3983416 h 6537479"/>
              <a:gd name="connsiteX21" fmla="*/ 4297935 w 6745613"/>
              <a:gd name="connsiteY21" fmla="*/ 4015560 h 6537479"/>
              <a:gd name="connsiteX22" fmla="*/ 4297033 w 6745613"/>
              <a:gd name="connsiteY22" fmla="*/ 4015731 h 6537479"/>
              <a:gd name="connsiteX23" fmla="*/ 4713092 w 6745613"/>
              <a:gd name="connsiteY23" fmla="*/ 3785496 h 6537479"/>
              <a:gd name="connsiteX24" fmla="*/ 4377429 w 6745613"/>
              <a:gd name="connsiteY24" fmla="*/ 3971242 h 6537479"/>
              <a:gd name="connsiteX25" fmla="*/ 4389067 w 6745613"/>
              <a:gd name="connsiteY25" fmla="*/ 3961833 h 6537479"/>
              <a:gd name="connsiteX26" fmla="*/ 4713092 w 6745613"/>
              <a:gd name="connsiteY26" fmla="*/ 3785496 h 6537479"/>
              <a:gd name="connsiteX27" fmla="*/ 4263933 w 6745613"/>
              <a:gd name="connsiteY27" fmla="*/ 2398 h 6537479"/>
              <a:gd name="connsiteX28" fmla="*/ 4860377 w 6745613"/>
              <a:gd name="connsiteY28" fmla="*/ 258753 h 6537479"/>
              <a:gd name="connsiteX29" fmla="*/ 5154945 w 6745613"/>
              <a:gd name="connsiteY29" fmla="*/ 1022880 h 6537479"/>
              <a:gd name="connsiteX30" fmla="*/ 5037117 w 6745613"/>
              <a:gd name="connsiteY30" fmla="*/ 1404944 h 6537479"/>
              <a:gd name="connsiteX31" fmla="*/ 4860377 w 6745613"/>
              <a:gd name="connsiteY31" fmla="*/ 1610671 h 6537479"/>
              <a:gd name="connsiteX32" fmla="*/ 4153413 w 6745613"/>
              <a:gd name="connsiteY32" fmla="*/ 2492357 h 6537479"/>
              <a:gd name="connsiteX33" fmla="*/ 2680571 w 6745613"/>
              <a:gd name="connsiteY33" fmla="*/ 4285118 h 6537479"/>
              <a:gd name="connsiteX34" fmla="*/ 3299165 w 6745613"/>
              <a:gd name="connsiteY34" fmla="*/ 4050001 h 6537479"/>
              <a:gd name="connsiteX35" fmla="*/ 3623190 w 6745613"/>
              <a:gd name="connsiteY35" fmla="*/ 3903054 h 6537479"/>
              <a:gd name="connsiteX36" fmla="*/ 3829388 w 6745613"/>
              <a:gd name="connsiteY36" fmla="*/ 3785496 h 6537479"/>
              <a:gd name="connsiteX37" fmla="*/ 3917758 w 6745613"/>
              <a:gd name="connsiteY37" fmla="*/ 3785496 h 6537479"/>
              <a:gd name="connsiteX38" fmla="*/ 4565808 w 6745613"/>
              <a:gd name="connsiteY38" fmla="*/ 3491600 h 6537479"/>
              <a:gd name="connsiteX39" fmla="*/ 5154945 w 6745613"/>
              <a:gd name="connsiteY39" fmla="*/ 3138926 h 6537479"/>
              <a:gd name="connsiteX40" fmla="*/ 4860377 w 6745613"/>
              <a:gd name="connsiteY40" fmla="*/ 3344653 h 6537479"/>
              <a:gd name="connsiteX41" fmla="*/ 5007661 w 6745613"/>
              <a:gd name="connsiteY41" fmla="*/ 3374042 h 6537479"/>
              <a:gd name="connsiteX42" fmla="*/ 4271240 w 6745613"/>
              <a:gd name="connsiteY42" fmla="*/ 3756106 h 6537479"/>
              <a:gd name="connsiteX43" fmla="*/ 4447981 w 6745613"/>
              <a:gd name="connsiteY43" fmla="*/ 3726716 h 6537479"/>
              <a:gd name="connsiteX44" fmla="*/ 4654179 w 6745613"/>
              <a:gd name="connsiteY44" fmla="*/ 3609158 h 6537479"/>
              <a:gd name="connsiteX45" fmla="*/ 5096031 w 6745613"/>
              <a:gd name="connsiteY45" fmla="*/ 3374042 h 6537479"/>
              <a:gd name="connsiteX46" fmla="*/ 5478970 w 6745613"/>
              <a:gd name="connsiteY46" fmla="*/ 3227095 h 6537479"/>
              <a:gd name="connsiteX47" fmla="*/ 5508427 w 6745613"/>
              <a:gd name="connsiteY47" fmla="*/ 3285874 h 6537479"/>
              <a:gd name="connsiteX48" fmla="*/ 4489405 w 6745613"/>
              <a:gd name="connsiteY48" fmla="*/ 3856214 h 6537479"/>
              <a:gd name="connsiteX49" fmla="*/ 4218677 w 6745613"/>
              <a:gd name="connsiteY49" fmla="*/ 4012359 h 6537479"/>
              <a:gd name="connsiteX50" fmla="*/ 4212327 w 6745613"/>
              <a:gd name="connsiteY50" fmla="*/ 4013264 h 6537479"/>
              <a:gd name="connsiteX51" fmla="*/ 4153413 w 6745613"/>
              <a:gd name="connsiteY51" fmla="*/ 4050001 h 6537479"/>
              <a:gd name="connsiteX52" fmla="*/ 4218677 w 6745613"/>
              <a:gd name="connsiteY52" fmla="*/ 4012359 h 6537479"/>
              <a:gd name="connsiteX53" fmla="*/ 4244545 w 6745613"/>
              <a:gd name="connsiteY53" fmla="*/ 4008672 h 6537479"/>
              <a:gd name="connsiteX54" fmla="*/ 4271240 w 6745613"/>
              <a:gd name="connsiteY54" fmla="*/ 4020612 h 6537479"/>
              <a:gd name="connsiteX55" fmla="*/ 4297033 w 6745613"/>
              <a:gd name="connsiteY55" fmla="*/ 4015731 h 6537479"/>
              <a:gd name="connsiteX56" fmla="*/ 4266637 w 6745613"/>
              <a:gd name="connsiteY56" fmla="*/ 4032551 h 6537479"/>
              <a:gd name="connsiteX57" fmla="*/ 2916226 w 6745613"/>
              <a:gd name="connsiteY57" fmla="*/ 4784739 h 6537479"/>
              <a:gd name="connsiteX58" fmla="*/ 3151881 w 6745613"/>
              <a:gd name="connsiteY58" fmla="*/ 4696571 h 6537479"/>
              <a:gd name="connsiteX59" fmla="*/ 3181337 w 6745613"/>
              <a:gd name="connsiteY59" fmla="*/ 4784739 h 6537479"/>
              <a:gd name="connsiteX60" fmla="*/ 3063510 w 6745613"/>
              <a:gd name="connsiteY60" fmla="*/ 4872908 h 6537479"/>
              <a:gd name="connsiteX61" fmla="*/ 2857312 w 6745613"/>
              <a:gd name="connsiteY61" fmla="*/ 4990466 h 6537479"/>
              <a:gd name="connsiteX62" fmla="*/ 2327089 w 6745613"/>
              <a:gd name="connsiteY62" fmla="*/ 5284361 h 6537479"/>
              <a:gd name="connsiteX63" fmla="*/ 1855780 w 6745613"/>
              <a:gd name="connsiteY63" fmla="*/ 5578256 h 6537479"/>
              <a:gd name="connsiteX64" fmla="*/ 1796866 w 6745613"/>
              <a:gd name="connsiteY64" fmla="*/ 5725204 h 6537479"/>
              <a:gd name="connsiteX65" fmla="*/ 1944151 w 6745613"/>
              <a:gd name="connsiteY65" fmla="*/ 5637036 h 6537479"/>
              <a:gd name="connsiteX66" fmla="*/ 2032521 w 6745613"/>
              <a:gd name="connsiteY66" fmla="*/ 5666425 h 6537479"/>
              <a:gd name="connsiteX67" fmla="*/ 2356546 w 6745613"/>
              <a:gd name="connsiteY67" fmla="*/ 5519477 h 6537479"/>
              <a:gd name="connsiteX68" fmla="*/ 3063510 w 6745613"/>
              <a:gd name="connsiteY68" fmla="*/ 5166803 h 6537479"/>
              <a:gd name="connsiteX69" fmla="*/ 3416992 w 6745613"/>
              <a:gd name="connsiteY69" fmla="*/ 4990466 h 6537479"/>
              <a:gd name="connsiteX70" fmla="*/ 3446449 w 6745613"/>
              <a:gd name="connsiteY70" fmla="*/ 5078635 h 6537479"/>
              <a:gd name="connsiteX71" fmla="*/ 3181337 w 6745613"/>
              <a:gd name="connsiteY71" fmla="*/ 5225582 h 6537479"/>
              <a:gd name="connsiteX72" fmla="*/ 3711560 w 6745613"/>
              <a:gd name="connsiteY72" fmla="*/ 5019856 h 6537479"/>
              <a:gd name="connsiteX73" fmla="*/ 4271240 w 6745613"/>
              <a:gd name="connsiteY73" fmla="*/ 4784739 h 6537479"/>
              <a:gd name="connsiteX74" fmla="*/ 4978204 w 6745613"/>
              <a:gd name="connsiteY74" fmla="*/ 4402676 h 6537479"/>
              <a:gd name="connsiteX75" fmla="*/ 5567340 w 6745613"/>
              <a:gd name="connsiteY75" fmla="*/ 4138170 h 6537479"/>
              <a:gd name="connsiteX76" fmla="*/ 6745613 w 6745613"/>
              <a:gd name="connsiteY76" fmla="*/ 3550379 h 6537479"/>
              <a:gd name="connsiteX77" fmla="*/ 6156477 w 6745613"/>
              <a:gd name="connsiteY77" fmla="*/ 3903054 h 6537479"/>
              <a:gd name="connsiteX78" fmla="*/ 4182870 w 6745613"/>
              <a:gd name="connsiteY78" fmla="*/ 4990466 h 6537479"/>
              <a:gd name="connsiteX79" fmla="*/ 2209262 w 6745613"/>
              <a:gd name="connsiteY79" fmla="*/ 6107268 h 6537479"/>
              <a:gd name="connsiteX80" fmla="*/ 1767410 w 6745613"/>
              <a:gd name="connsiteY80" fmla="*/ 6312995 h 6537479"/>
              <a:gd name="connsiteX81" fmla="*/ 1355014 w 6745613"/>
              <a:gd name="connsiteY81" fmla="*/ 6459942 h 6537479"/>
              <a:gd name="connsiteX82" fmla="*/ 648050 w 6745613"/>
              <a:gd name="connsiteY82" fmla="*/ 6459942 h 6537479"/>
              <a:gd name="connsiteX83" fmla="*/ 88371 w 6745613"/>
              <a:gd name="connsiteY83" fmla="*/ 5078635 h 6537479"/>
              <a:gd name="connsiteX84" fmla="*/ 29457 w 6745613"/>
              <a:gd name="connsiteY84" fmla="*/ 5166803 h 6537479"/>
              <a:gd name="connsiteX85" fmla="*/ 0 w 6745613"/>
              <a:gd name="connsiteY85" fmla="*/ 5049245 h 6537479"/>
              <a:gd name="connsiteX86" fmla="*/ 147284 w 6745613"/>
              <a:gd name="connsiteY86" fmla="*/ 4696571 h 6537479"/>
              <a:gd name="connsiteX87" fmla="*/ 589137 w 6745613"/>
              <a:gd name="connsiteY87" fmla="*/ 4050001 h 6537479"/>
              <a:gd name="connsiteX88" fmla="*/ 795334 w 6745613"/>
              <a:gd name="connsiteY88" fmla="*/ 3785496 h 6537479"/>
              <a:gd name="connsiteX89" fmla="*/ 942619 w 6745613"/>
              <a:gd name="connsiteY89" fmla="*/ 3667937 h 6537479"/>
              <a:gd name="connsiteX90" fmla="*/ 1178273 w 6745613"/>
              <a:gd name="connsiteY90" fmla="*/ 3491600 h 6537479"/>
              <a:gd name="connsiteX91" fmla="*/ 1060446 w 6745613"/>
              <a:gd name="connsiteY91" fmla="*/ 3579769 h 6537479"/>
              <a:gd name="connsiteX92" fmla="*/ 1119360 w 6745613"/>
              <a:gd name="connsiteY92" fmla="*/ 3520990 h 6537479"/>
              <a:gd name="connsiteX93" fmla="*/ 1325558 w 6745613"/>
              <a:gd name="connsiteY93" fmla="*/ 3374042 h 6537479"/>
              <a:gd name="connsiteX94" fmla="*/ 1502298 w 6745613"/>
              <a:gd name="connsiteY94" fmla="*/ 3256484 h 6537479"/>
              <a:gd name="connsiteX95" fmla="*/ 1531755 w 6745613"/>
              <a:gd name="connsiteY95" fmla="*/ 3197705 h 6537479"/>
              <a:gd name="connsiteX96" fmla="*/ 1413928 w 6745613"/>
              <a:gd name="connsiteY96" fmla="*/ 3227095 h 6537479"/>
              <a:gd name="connsiteX97" fmla="*/ 1531755 w 6745613"/>
              <a:gd name="connsiteY97" fmla="*/ 3109537 h 6537479"/>
              <a:gd name="connsiteX98" fmla="*/ 1384471 w 6745613"/>
              <a:gd name="connsiteY98" fmla="*/ 3197705 h 6537479"/>
              <a:gd name="connsiteX99" fmla="*/ 1502298 w 6745613"/>
              <a:gd name="connsiteY99" fmla="*/ 3080147 h 6537479"/>
              <a:gd name="connsiteX100" fmla="*/ 1266644 w 6745613"/>
              <a:gd name="connsiteY100" fmla="*/ 3256484 h 6537479"/>
              <a:gd name="connsiteX101" fmla="*/ 1119360 w 6745613"/>
              <a:gd name="connsiteY101" fmla="*/ 3285874 h 6537479"/>
              <a:gd name="connsiteX102" fmla="*/ 1030989 w 6745613"/>
              <a:gd name="connsiteY102" fmla="*/ 3315263 h 6537479"/>
              <a:gd name="connsiteX103" fmla="*/ 1119360 w 6745613"/>
              <a:gd name="connsiteY103" fmla="*/ 3050757 h 6537479"/>
              <a:gd name="connsiteX104" fmla="*/ 795334 w 6745613"/>
              <a:gd name="connsiteY104" fmla="*/ 2991978 h 6537479"/>
              <a:gd name="connsiteX105" fmla="*/ 471309 w 6745613"/>
              <a:gd name="connsiteY105" fmla="*/ 2874421 h 6537479"/>
              <a:gd name="connsiteX106" fmla="*/ 824791 w 6745613"/>
              <a:gd name="connsiteY106" fmla="*/ 2551136 h 6537479"/>
              <a:gd name="connsiteX107" fmla="*/ 1237187 w 6745613"/>
              <a:gd name="connsiteY107" fmla="*/ 2227851 h 6537479"/>
              <a:gd name="connsiteX108" fmla="*/ 1590669 w 6745613"/>
              <a:gd name="connsiteY108" fmla="*/ 1933956 h 6537479"/>
              <a:gd name="connsiteX109" fmla="*/ 1767410 w 6745613"/>
              <a:gd name="connsiteY109" fmla="*/ 1728229 h 6537479"/>
              <a:gd name="connsiteX110" fmla="*/ 1826323 w 6745613"/>
              <a:gd name="connsiteY110" fmla="*/ 1669450 h 6537479"/>
              <a:gd name="connsiteX111" fmla="*/ 1944151 w 6745613"/>
              <a:gd name="connsiteY111" fmla="*/ 1610671 h 6537479"/>
              <a:gd name="connsiteX112" fmla="*/ 2061978 w 6745613"/>
              <a:gd name="connsiteY112" fmla="*/ 1493113 h 6537479"/>
              <a:gd name="connsiteX113" fmla="*/ 1826323 w 6745613"/>
              <a:gd name="connsiteY113" fmla="*/ 1551892 h 6537479"/>
              <a:gd name="connsiteX114" fmla="*/ 1148816 w 6745613"/>
              <a:gd name="connsiteY114" fmla="*/ 1845787 h 6537479"/>
              <a:gd name="connsiteX115" fmla="*/ 1325558 w 6745613"/>
              <a:gd name="connsiteY115" fmla="*/ 1581281 h 6537479"/>
              <a:gd name="connsiteX116" fmla="*/ 1561212 w 6745613"/>
              <a:gd name="connsiteY116" fmla="*/ 1375555 h 6537479"/>
              <a:gd name="connsiteX117" fmla="*/ 2562744 w 6745613"/>
              <a:gd name="connsiteY117" fmla="*/ 758375 h 6537479"/>
              <a:gd name="connsiteX118" fmla="*/ 4182870 w 6745613"/>
              <a:gd name="connsiteY118" fmla="*/ 23637 h 6537479"/>
              <a:gd name="connsiteX119" fmla="*/ 4263933 w 6745613"/>
              <a:gd name="connsiteY119" fmla="*/ 2398 h 6537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745613" h="6537479">
                <a:moveTo>
                  <a:pt x="5574478" y="4134101"/>
                </a:moveTo>
                <a:lnTo>
                  <a:pt x="5567340" y="4138170"/>
                </a:lnTo>
                <a:cubicBezTo>
                  <a:pt x="5567340" y="4138170"/>
                  <a:pt x="5568951" y="4137251"/>
                  <a:pt x="5571871" y="4135587"/>
                </a:cubicBezTo>
                <a:close/>
                <a:moveTo>
                  <a:pt x="5665643" y="4082125"/>
                </a:moveTo>
                <a:lnTo>
                  <a:pt x="5625333" y="4105107"/>
                </a:lnTo>
                <a:cubicBezTo>
                  <a:pt x="5609224" y="4114291"/>
                  <a:pt x="5594726" y="4122557"/>
                  <a:pt x="5584255" y="4128526"/>
                </a:cubicBezTo>
                <a:lnTo>
                  <a:pt x="5574478" y="4134101"/>
                </a:lnTo>
                <a:lnTo>
                  <a:pt x="5635301" y="4099424"/>
                </a:lnTo>
                <a:close/>
                <a:moveTo>
                  <a:pt x="5732516" y="4043999"/>
                </a:moveTo>
                <a:lnTo>
                  <a:pt x="5720478" y="4050862"/>
                </a:lnTo>
                <a:cubicBezTo>
                  <a:pt x="5711316" y="4056086"/>
                  <a:pt x="5699838" y="4062630"/>
                  <a:pt x="5685743" y="4070666"/>
                </a:cubicBezTo>
                <a:lnTo>
                  <a:pt x="5665643" y="4082125"/>
                </a:lnTo>
                <a:lnTo>
                  <a:pt x="5676077" y="4076176"/>
                </a:lnTo>
                <a:cubicBezTo>
                  <a:pt x="5692992" y="4066533"/>
                  <a:pt x="5709101" y="4057349"/>
                  <a:pt x="5721989" y="4050001"/>
                </a:cubicBezTo>
                <a:close/>
                <a:moveTo>
                  <a:pt x="5750079" y="4033986"/>
                </a:moveTo>
                <a:cubicBezTo>
                  <a:pt x="5752294" y="4032723"/>
                  <a:pt x="5747663" y="4035364"/>
                  <a:pt x="5738601" y="4040530"/>
                </a:cubicBezTo>
                <a:lnTo>
                  <a:pt x="5732516" y="4043999"/>
                </a:lnTo>
                <a:lnTo>
                  <a:pt x="5741320" y="4038980"/>
                </a:lnTo>
                <a:cubicBezTo>
                  <a:pt x="5746152" y="4036225"/>
                  <a:pt x="5748971" y="4034618"/>
                  <a:pt x="5750079" y="4033986"/>
                </a:cubicBezTo>
                <a:close/>
                <a:moveTo>
                  <a:pt x="4377429" y="3971242"/>
                </a:moveTo>
                <a:lnTo>
                  <a:pt x="4362372" y="3983416"/>
                </a:lnTo>
                <a:cubicBezTo>
                  <a:pt x="4342121" y="3997192"/>
                  <a:pt x="4318187" y="4009131"/>
                  <a:pt x="4297935" y="4015560"/>
                </a:cubicBezTo>
                <a:lnTo>
                  <a:pt x="4297033" y="4015731"/>
                </a:lnTo>
                <a:close/>
                <a:moveTo>
                  <a:pt x="4713092" y="3785496"/>
                </a:moveTo>
                <a:lnTo>
                  <a:pt x="4377429" y="3971242"/>
                </a:lnTo>
                <a:lnTo>
                  <a:pt x="4389067" y="3961833"/>
                </a:lnTo>
                <a:cubicBezTo>
                  <a:pt x="4477438" y="3903054"/>
                  <a:pt x="4595265" y="3844275"/>
                  <a:pt x="4713092" y="3785496"/>
                </a:cubicBezTo>
                <a:close/>
                <a:moveTo>
                  <a:pt x="4263933" y="2398"/>
                </a:moveTo>
                <a:cubicBezTo>
                  <a:pt x="4460868" y="-20907"/>
                  <a:pt x="4705728" y="130174"/>
                  <a:pt x="4860377" y="258753"/>
                </a:cubicBezTo>
                <a:cubicBezTo>
                  <a:pt x="5066574" y="435090"/>
                  <a:pt x="5243315" y="728985"/>
                  <a:pt x="5154945" y="1022880"/>
                </a:cubicBezTo>
                <a:cubicBezTo>
                  <a:pt x="5125488" y="1169828"/>
                  <a:pt x="5066574" y="1287386"/>
                  <a:pt x="5037117" y="1404944"/>
                </a:cubicBezTo>
                <a:cubicBezTo>
                  <a:pt x="5007661" y="1493113"/>
                  <a:pt x="4919290" y="1551892"/>
                  <a:pt x="4860377" y="1610671"/>
                </a:cubicBezTo>
                <a:cubicBezTo>
                  <a:pt x="4624722" y="1904566"/>
                  <a:pt x="4389067" y="2198461"/>
                  <a:pt x="4153413" y="2492357"/>
                </a:cubicBezTo>
                <a:cubicBezTo>
                  <a:pt x="3652647" y="3080147"/>
                  <a:pt x="3151881" y="3697327"/>
                  <a:pt x="2680571" y="4285118"/>
                </a:cubicBezTo>
                <a:cubicBezTo>
                  <a:pt x="2886769" y="4226338"/>
                  <a:pt x="3092967" y="4138170"/>
                  <a:pt x="3299165" y="4050001"/>
                </a:cubicBezTo>
                <a:cubicBezTo>
                  <a:pt x="3416992" y="4020612"/>
                  <a:pt x="3534819" y="3961833"/>
                  <a:pt x="3623190" y="3903054"/>
                </a:cubicBezTo>
                <a:cubicBezTo>
                  <a:pt x="3682103" y="3873664"/>
                  <a:pt x="3770474" y="3814885"/>
                  <a:pt x="3829388" y="3785496"/>
                </a:cubicBezTo>
                <a:cubicBezTo>
                  <a:pt x="3888301" y="3756106"/>
                  <a:pt x="3858844" y="3785496"/>
                  <a:pt x="3917758" y="3785496"/>
                </a:cubicBezTo>
                <a:cubicBezTo>
                  <a:pt x="4153413" y="3756106"/>
                  <a:pt x="4359611" y="3609158"/>
                  <a:pt x="4565808" y="3491600"/>
                </a:cubicBezTo>
                <a:cubicBezTo>
                  <a:pt x="4772006" y="3374042"/>
                  <a:pt x="4948747" y="3256484"/>
                  <a:pt x="5154945" y="3138926"/>
                </a:cubicBezTo>
                <a:cubicBezTo>
                  <a:pt x="5066574" y="3227095"/>
                  <a:pt x="4978204" y="3285874"/>
                  <a:pt x="4860377" y="3344653"/>
                </a:cubicBezTo>
                <a:cubicBezTo>
                  <a:pt x="4772006" y="3432821"/>
                  <a:pt x="5096031" y="3285874"/>
                  <a:pt x="5007661" y="3374042"/>
                </a:cubicBezTo>
                <a:cubicBezTo>
                  <a:pt x="4772006" y="3520990"/>
                  <a:pt x="4506895" y="3638548"/>
                  <a:pt x="4271240" y="3756106"/>
                </a:cubicBezTo>
                <a:cubicBezTo>
                  <a:pt x="4300697" y="3844275"/>
                  <a:pt x="4418524" y="3756106"/>
                  <a:pt x="4447981" y="3726716"/>
                </a:cubicBezTo>
                <a:cubicBezTo>
                  <a:pt x="4536351" y="3697327"/>
                  <a:pt x="4595265" y="3638548"/>
                  <a:pt x="4654179" y="3609158"/>
                </a:cubicBezTo>
                <a:cubicBezTo>
                  <a:pt x="4801463" y="3520990"/>
                  <a:pt x="4948747" y="3432821"/>
                  <a:pt x="5096031" y="3374042"/>
                </a:cubicBezTo>
                <a:cubicBezTo>
                  <a:pt x="5213858" y="3315263"/>
                  <a:pt x="5331686" y="3256484"/>
                  <a:pt x="5478970" y="3227095"/>
                </a:cubicBezTo>
                <a:cubicBezTo>
                  <a:pt x="5508427" y="3227095"/>
                  <a:pt x="5567340" y="3227095"/>
                  <a:pt x="5508427" y="3285874"/>
                </a:cubicBezTo>
                <a:cubicBezTo>
                  <a:pt x="5177037" y="3484253"/>
                  <a:pt x="4829079" y="3666101"/>
                  <a:pt x="4489405" y="3856214"/>
                </a:cubicBezTo>
                <a:lnTo>
                  <a:pt x="4218677" y="4012359"/>
                </a:lnTo>
                <a:lnTo>
                  <a:pt x="4212327" y="4013264"/>
                </a:lnTo>
                <a:cubicBezTo>
                  <a:pt x="4190234" y="4020612"/>
                  <a:pt x="4168141" y="4035307"/>
                  <a:pt x="4153413" y="4050001"/>
                </a:cubicBezTo>
                <a:lnTo>
                  <a:pt x="4218677" y="4012359"/>
                </a:lnTo>
                <a:lnTo>
                  <a:pt x="4244545" y="4008672"/>
                </a:lnTo>
                <a:cubicBezTo>
                  <a:pt x="4254671" y="4009591"/>
                  <a:pt x="4263876" y="4013264"/>
                  <a:pt x="4271240" y="4020612"/>
                </a:cubicBezTo>
                <a:lnTo>
                  <a:pt x="4297033" y="4015731"/>
                </a:lnTo>
                <a:lnTo>
                  <a:pt x="4266637" y="4032551"/>
                </a:lnTo>
                <a:cubicBezTo>
                  <a:pt x="3816500" y="4283281"/>
                  <a:pt x="3358078" y="4542276"/>
                  <a:pt x="2916226" y="4784739"/>
                </a:cubicBezTo>
                <a:cubicBezTo>
                  <a:pt x="2945683" y="4872908"/>
                  <a:pt x="3122424" y="4725960"/>
                  <a:pt x="3151881" y="4696571"/>
                </a:cubicBezTo>
                <a:cubicBezTo>
                  <a:pt x="3181337" y="4725960"/>
                  <a:pt x="3210794" y="4784739"/>
                  <a:pt x="3181337" y="4784739"/>
                </a:cubicBezTo>
                <a:cubicBezTo>
                  <a:pt x="3151881" y="4814129"/>
                  <a:pt x="3092967" y="4843518"/>
                  <a:pt x="3063510" y="4872908"/>
                </a:cubicBezTo>
                <a:cubicBezTo>
                  <a:pt x="3004596" y="4902297"/>
                  <a:pt x="2916226" y="4961077"/>
                  <a:pt x="2857312" y="4990466"/>
                </a:cubicBezTo>
                <a:cubicBezTo>
                  <a:pt x="2680571" y="5078635"/>
                  <a:pt x="2503830" y="5196193"/>
                  <a:pt x="2327089" y="5284361"/>
                </a:cubicBezTo>
                <a:cubicBezTo>
                  <a:pt x="2179805" y="5372530"/>
                  <a:pt x="2003064" y="5490088"/>
                  <a:pt x="1855780" y="5578256"/>
                </a:cubicBezTo>
                <a:cubicBezTo>
                  <a:pt x="1826323" y="5607646"/>
                  <a:pt x="1679039" y="5695815"/>
                  <a:pt x="1796866" y="5725204"/>
                </a:cubicBezTo>
                <a:cubicBezTo>
                  <a:pt x="1855780" y="5695815"/>
                  <a:pt x="1885237" y="5666425"/>
                  <a:pt x="1944151" y="5637036"/>
                </a:cubicBezTo>
                <a:cubicBezTo>
                  <a:pt x="2003064" y="5607646"/>
                  <a:pt x="2003064" y="5607646"/>
                  <a:pt x="2032521" y="5666425"/>
                </a:cubicBezTo>
                <a:cubicBezTo>
                  <a:pt x="2061978" y="5695815"/>
                  <a:pt x="2327089" y="5548867"/>
                  <a:pt x="2356546" y="5519477"/>
                </a:cubicBezTo>
                <a:cubicBezTo>
                  <a:pt x="2592201" y="5401919"/>
                  <a:pt x="2827856" y="5284361"/>
                  <a:pt x="3063510" y="5166803"/>
                </a:cubicBezTo>
                <a:cubicBezTo>
                  <a:pt x="3181337" y="5108024"/>
                  <a:pt x="3299165" y="5049245"/>
                  <a:pt x="3416992" y="4990466"/>
                </a:cubicBezTo>
                <a:cubicBezTo>
                  <a:pt x="3475906" y="4961077"/>
                  <a:pt x="3505362" y="5019856"/>
                  <a:pt x="3446449" y="5078635"/>
                </a:cubicBezTo>
                <a:cubicBezTo>
                  <a:pt x="3358078" y="5108024"/>
                  <a:pt x="3269708" y="5166803"/>
                  <a:pt x="3181337" y="5225582"/>
                </a:cubicBezTo>
                <a:cubicBezTo>
                  <a:pt x="3358078" y="5108024"/>
                  <a:pt x="3534819" y="5078635"/>
                  <a:pt x="3711560" y="5019856"/>
                </a:cubicBezTo>
                <a:cubicBezTo>
                  <a:pt x="3917758" y="4961077"/>
                  <a:pt x="4094499" y="4872908"/>
                  <a:pt x="4271240" y="4784739"/>
                </a:cubicBezTo>
                <a:cubicBezTo>
                  <a:pt x="4506895" y="4667181"/>
                  <a:pt x="4742549" y="4520234"/>
                  <a:pt x="4978204" y="4402676"/>
                </a:cubicBezTo>
                <a:cubicBezTo>
                  <a:pt x="5066574" y="4343897"/>
                  <a:pt x="5508427" y="4020612"/>
                  <a:pt x="5567340" y="4138170"/>
                </a:cubicBezTo>
                <a:cubicBezTo>
                  <a:pt x="5979736" y="3903054"/>
                  <a:pt x="6333218" y="3756106"/>
                  <a:pt x="6745613" y="3550379"/>
                </a:cubicBezTo>
                <a:cubicBezTo>
                  <a:pt x="6568872" y="3667937"/>
                  <a:pt x="6362675" y="3785496"/>
                  <a:pt x="6156477" y="3903054"/>
                </a:cubicBezTo>
                <a:cubicBezTo>
                  <a:pt x="5508427" y="4285118"/>
                  <a:pt x="4830920" y="4637792"/>
                  <a:pt x="4182870" y="4990466"/>
                </a:cubicBezTo>
                <a:cubicBezTo>
                  <a:pt x="3505362" y="5343140"/>
                  <a:pt x="2857312" y="5754594"/>
                  <a:pt x="2209262" y="6107268"/>
                </a:cubicBezTo>
                <a:cubicBezTo>
                  <a:pt x="2061978" y="6195436"/>
                  <a:pt x="1914694" y="6254216"/>
                  <a:pt x="1767410" y="6312995"/>
                </a:cubicBezTo>
                <a:cubicBezTo>
                  <a:pt x="1620125" y="6371774"/>
                  <a:pt x="1472842" y="6401163"/>
                  <a:pt x="1355014" y="6459942"/>
                </a:cubicBezTo>
                <a:cubicBezTo>
                  <a:pt x="1119360" y="6577500"/>
                  <a:pt x="883705" y="6548111"/>
                  <a:pt x="648050" y="6459942"/>
                </a:cubicBezTo>
                <a:cubicBezTo>
                  <a:pt x="58914" y="6254216"/>
                  <a:pt x="-117827" y="5607646"/>
                  <a:pt x="88371" y="5078635"/>
                </a:cubicBezTo>
                <a:cubicBezTo>
                  <a:pt x="58914" y="5108024"/>
                  <a:pt x="58914" y="5137414"/>
                  <a:pt x="29457" y="5166803"/>
                </a:cubicBezTo>
                <a:cubicBezTo>
                  <a:pt x="0" y="5196193"/>
                  <a:pt x="0" y="5049245"/>
                  <a:pt x="0" y="5049245"/>
                </a:cubicBezTo>
                <a:cubicBezTo>
                  <a:pt x="29457" y="4931687"/>
                  <a:pt x="88371" y="4814129"/>
                  <a:pt x="147284" y="4696571"/>
                </a:cubicBezTo>
                <a:cubicBezTo>
                  <a:pt x="265112" y="4461455"/>
                  <a:pt x="441853" y="4255728"/>
                  <a:pt x="589137" y="4050001"/>
                </a:cubicBezTo>
                <a:cubicBezTo>
                  <a:pt x="677507" y="3961833"/>
                  <a:pt x="736421" y="3873664"/>
                  <a:pt x="795334" y="3785496"/>
                </a:cubicBezTo>
                <a:cubicBezTo>
                  <a:pt x="824791" y="3726716"/>
                  <a:pt x="913162" y="3697327"/>
                  <a:pt x="942619" y="3667937"/>
                </a:cubicBezTo>
                <a:cubicBezTo>
                  <a:pt x="1030989" y="3609158"/>
                  <a:pt x="1119360" y="3550379"/>
                  <a:pt x="1178273" y="3491600"/>
                </a:cubicBezTo>
                <a:cubicBezTo>
                  <a:pt x="1148816" y="3520990"/>
                  <a:pt x="1089903" y="3550379"/>
                  <a:pt x="1060446" y="3579769"/>
                </a:cubicBezTo>
                <a:cubicBezTo>
                  <a:pt x="1060446" y="3579769"/>
                  <a:pt x="1119360" y="3520990"/>
                  <a:pt x="1119360" y="3520990"/>
                </a:cubicBezTo>
                <a:cubicBezTo>
                  <a:pt x="1119360" y="3520990"/>
                  <a:pt x="1325558" y="3403432"/>
                  <a:pt x="1325558" y="3374042"/>
                </a:cubicBezTo>
                <a:cubicBezTo>
                  <a:pt x="1384471" y="3344653"/>
                  <a:pt x="1443384" y="3285874"/>
                  <a:pt x="1502298" y="3256484"/>
                </a:cubicBezTo>
                <a:cubicBezTo>
                  <a:pt x="1472842" y="3256484"/>
                  <a:pt x="1502298" y="3197705"/>
                  <a:pt x="1531755" y="3197705"/>
                </a:cubicBezTo>
                <a:cubicBezTo>
                  <a:pt x="1531755" y="3168316"/>
                  <a:pt x="1472842" y="3168316"/>
                  <a:pt x="1413928" y="3227095"/>
                </a:cubicBezTo>
                <a:cubicBezTo>
                  <a:pt x="1472842" y="3168316"/>
                  <a:pt x="1472842" y="3168316"/>
                  <a:pt x="1531755" y="3109537"/>
                </a:cubicBezTo>
                <a:cubicBezTo>
                  <a:pt x="1443384" y="3168316"/>
                  <a:pt x="1531755" y="3080147"/>
                  <a:pt x="1384471" y="3197705"/>
                </a:cubicBezTo>
                <a:cubicBezTo>
                  <a:pt x="1413928" y="3138926"/>
                  <a:pt x="1472842" y="3109537"/>
                  <a:pt x="1502298" y="3080147"/>
                </a:cubicBezTo>
                <a:cubicBezTo>
                  <a:pt x="1413928" y="3138926"/>
                  <a:pt x="1355014" y="3197705"/>
                  <a:pt x="1266644" y="3256484"/>
                </a:cubicBezTo>
                <a:cubicBezTo>
                  <a:pt x="1266644" y="3285874"/>
                  <a:pt x="1089903" y="3344653"/>
                  <a:pt x="1119360" y="3285874"/>
                </a:cubicBezTo>
                <a:cubicBezTo>
                  <a:pt x="1089903" y="3344653"/>
                  <a:pt x="1060446" y="3285874"/>
                  <a:pt x="1030989" y="3315263"/>
                </a:cubicBezTo>
                <a:cubicBezTo>
                  <a:pt x="1060446" y="3256484"/>
                  <a:pt x="1207730" y="3080147"/>
                  <a:pt x="1119360" y="3050757"/>
                </a:cubicBezTo>
                <a:cubicBezTo>
                  <a:pt x="1001532" y="3050757"/>
                  <a:pt x="883705" y="3021368"/>
                  <a:pt x="795334" y="2991978"/>
                </a:cubicBezTo>
                <a:cubicBezTo>
                  <a:pt x="706964" y="2991978"/>
                  <a:pt x="324025" y="2991978"/>
                  <a:pt x="471309" y="2874421"/>
                </a:cubicBezTo>
                <a:cubicBezTo>
                  <a:pt x="559680" y="2756862"/>
                  <a:pt x="706964" y="2639304"/>
                  <a:pt x="824791" y="2551136"/>
                </a:cubicBezTo>
                <a:cubicBezTo>
                  <a:pt x="972075" y="2433578"/>
                  <a:pt x="1089903" y="2345409"/>
                  <a:pt x="1237187" y="2227851"/>
                </a:cubicBezTo>
                <a:cubicBezTo>
                  <a:pt x="1355014" y="2139682"/>
                  <a:pt x="1472842" y="2022124"/>
                  <a:pt x="1590669" y="1933956"/>
                </a:cubicBezTo>
                <a:cubicBezTo>
                  <a:pt x="1649582" y="1875177"/>
                  <a:pt x="1708496" y="1787008"/>
                  <a:pt x="1767410" y="1728229"/>
                </a:cubicBezTo>
                <a:cubicBezTo>
                  <a:pt x="1796866" y="1698840"/>
                  <a:pt x="1796866" y="1698840"/>
                  <a:pt x="1826323" y="1669450"/>
                </a:cubicBezTo>
                <a:cubicBezTo>
                  <a:pt x="1855780" y="1640060"/>
                  <a:pt x="1885237" y="1610671"/>
                  <a:pt x="1944151" y="1610671"/>
                </a:cubicBezTo>
                <a:cubicBezTo>
                  <a:pt x="1944151" y="1610671"/>
                  <a:pt x="2150349" y="1463723"/>
                  <a:pt x="2061978" y="1493113"/>
                </a:cubicBezTo>
                <a:cubicBezTo>
                  <a:pt x="1973607" y="1493113"/>
                  <a:pt x="1885237" y="1522502"/>
                  <a:pt x="1826323" y="1551892"/>
                </a:cubicBezTo>
                <a:cubicBezTo>
                  <a:pt x="1590669" y="1640060"/>
                  <a:pt x="1384471" y="1757619"/>
                  <a:pt x="1148816" y="1845787"/>
                </a:cubicBezTo>
                <a:cubicBezTo>
                  <a:pt x="1001532" y="1875177"/>
                  <a:pt x="1296100" y="1610671"/>
                  <a:pt x="1325558" y="1581281"/>
                </a:cubicBezTo>
                <a:cubicBezTo>
                  <a:pt x="1384471" y="1522502"/>
                  <a:pt x="1472842" y="1434334"/>
                  <a:pt x="1561212" y="1375555"/>
                </a:cubicBezTo>
                <a:cubicBezTo>
                  <a:pt x="1855780" y="1140438"/>
                  <a:pt x="2209262" y="934712"/>
                  <a:pt x="2562744" y="758375"/>
                </a:cubicBezTo>
                <a:cubicBezTo>
                  <a:pt x="3092967" y="523258"/>
                  <a:pt x="3652647" y="258753"/>
                  <a:pt x="4182870" y="23637"/>
                </a:cubicBezTo>
                <a:cubicBezTo>
                  <a:pt x="4208644" y="12615"/>
                  <a:pt x="4235800" y="5727"/>
                  <a:pt x="4263933" y="2398"/>
                </a:cubicBezTo>
                <a:close/>
              </a:path>
            </a:pathLst>
          </a:custGeom>
          <a:solidFill>
            <a:schemeClr val="bg2">
              <a:lumMod val="10000"/>
              <a:lumOff val="90000"/>
            </a:schemeClr>
          </a:solidFill>
        </p:spPr>
        <p:txBody>
          <a:bodyPr wrap="square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id-ID" sz="2000" kern="1200">
                <a:solidFill>
                  <a:schemeClr val="bg2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</a:lstStyle>
          <a:p>
            <a:endParaRPr lang="id-ID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1464070" y="1999965"/>
            <a:ext cx="2214678" cy="2569029"/>
          </a:xfrm>
          <a:custGeom>
            <a:avLst/>
            <a:gdLst>
              <a:gd name="connsiteX0" fmla="*/ 1107339 w 2214678"/>
              <a:gd name="connsiteY0" fmla="*/ 0 h 2569029"/>
              <a:gd name="connsiteX1" fmla="*/ 2214678 w 2214678"/>
              <a:gd name="connsiteY1" fmla="*/ 553670 h 2569029"/>
              <a:gd name="connsiteX2" fmla="*/ 2214678 w 2214678"/>
              <a:gd name="connsiteY2" fmla="*/ 2015359 h 2569029"/>
              <a:gd name="connsiteX3" fmla="*/ 1107339 w 2214678"/>
              <a:gd name="connsiteY3" fmla="*/ 2569029 h 2569029"/>
              <a:gd name="connsiteX4" fmla="*/ 0 w 2214678"/>
              <a:gd name="connsiteY4" fmla="*/ 2015359 h 2569029"/>
              <a:gd name="connsiteX5" fmla="*/ 0 w 2214678"/>
              <a:gd name="connsiteY5" fmla="*/ 553670 h 256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4678" h="2569029">
                <a:moveTo>
                  <a:pt x="1107339" y="0"/>
                </a:moveTo>
                <a:lnTo>
                  <a:pt x="2214678" y="553670"/>
                </a:lnTo>
                <a:lnTo>
                  <a:pt x="2214678" y="2015359"/>
                </a:lnTo>
                <a:lnTo>
                  <a:pt x="1107339" y="2569029"/>
                </a:lnTo>
                <a:lnTo>
                  <a:pt x="0" y="2015359"/>
                </a:lnTo>
                <a:lnTo>
                  <a:pt x="0" y="5536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7" name="Picture Placeholder 16"/>
          <p:cNvSpPr>
            <a:spLocks noGrp="1"/>
          </p:cNvSpPr>
          <p:nvPr>
            <p:ph type="pic" sz="quarter" idx="11"/>
          </p:nvPr>
        </p:nvSpPr>
        <p:spPr>
          <a:xfrm>
            <a:off x="4993483" y="1999965"/>
            <a:ext cx="2214678" cy="2569029"/>
          </a:xfrm>
          <a:custGeom>
            <a:avLst/>
            <a:gdLst>
              <a:gd name="connsiteX0" fmla="*/ 1107339 w 2214678"/>
              <a:gd name="connsiteY0" fmla="*/ 0 h 2569029"/>
              <a:gd name="connsiteX1" fmla="*/ 2214678 w 2214678"/>
              <a:gd name="connsiteY1" fmla="*/ 553670 h 2569029"/>
              <a:gd name="connsiteX2" fmla="*/ 2214678 w 2214678"/>
              <a:gd name="connsiteY2" fmla="*/ 2015359 h 2569029"/>
              <a:gd name="connsiteX3" fmla="*/ 1107339 w 2214678"/>
              <a:gd name="connsiteY3" fmla="*/ 2569029 h 2569029"/>
              <a:gd name="connsiteX4" fmla="*/ 0 w 2214678"/>
              <a:gd name="connsiteY4" fmla="*/ 2015359 h 2569029"/>
              <a:gd name="connsiteX5" fmla="*/ 0 w 2214678"/>
              <a:gd name="connsiteY5" fmla="*/ 553670 h 256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4678" h="2569029">
                <a:moveTo>
                  <a:pt x="1107339" y="0"/>
                </a:moveTo>
                <a:lnTo>
                  <a:pt x="2214678" y="553670"/>
                </a:lnTo>
                <a:lnTo>
                  <a:pt x="2214678" y="2015359"/>
                </a:lnTo>
                <a:lnTo>
                  <a:pt x="1107339" y="2569029"/>
                </a:lnTo>
                <a:lnTo>
                  <a:pt x="0" y="2015359"/>
                </a:lnTo>
                <a:lnTo>
                  <a:pt x="0" y="5536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8" name="Picture Placeholder 19"/>
          <p:cNvSpPr>
            <a:spLocks noGrp="1"/>
          </p:cNvSpPr>
          <p:nvPr>
            <p:ph type="pic" sz="quarter" idx="12"/>
          </p:nvPr>
        </p:nvSpPr>
        <p:spPr>
          <a:xfrm>
            <a:off x="8522892" y="1999964"/>
            <a:ext cx="2214678" cy="2569029"/>
          </a:xfrm>
          <a:custGeom>
            <a:avLst/>
            <a:gdLst>
              <a:gd name="connsiteX0" fmla="*/ 1107340 w 2214678"/>
              <a:gd name="connsiteY0" fmla="*/ 0 h 2569029"/>
              <a:gd name="connsiteX1" fmla="*/ 2214678 w 2214678"/>
              <a:gd name="connsiteY1" fmla="*/ 553670 h 2569029"/>
              <a:gd name="connsiteX2" fmla="*/ 2214678 w 2214678"/>
              <a:gd name="connsiteY2" fmla="*/ 2015359 h 2569029"/>
              <a:gd name="connsiteX3" fmla="*/ 1107340 w 2214678"/>
              <a:gd name="connsiteY3" fmla="*/ 2569029 h 2569029"/>
              <a:gd name="connsiteX4" fmla="*/ 0 w 2214678"/>
              <a:gd name="connsiteY4" fmla="*/ 2015359 h 2569029"/>
              <a:gd name="connsiteX5" fmla="*/ 0 w 2214678"/>
              <a:gd name="connsiteY5" fmla="*/ 553670 h 256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14678" h="2569029">
                <a:moveTo>
                  <a:pt x="1107340" y="0"/>
                </a:moveTo>
                <a:lnTo>
                  <a:pt x="2214678" y="553670"/>
                </a:lnTo>
                <a:lnTo>
                  <a:pt x="2214678" y="2015359"/>
                </a:lnTo>
                <a:lnTo>
                  <a:pt x="1107340" y="2569029"/>
                </a:lnTo>
                <a:lnTo>
                  <a:pt x="0" y="2015359"/>
                </a:lnTo>
                <a:lnTo>
                  <a:pt x="0" y="5536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857601" y="1726973"/>
            <a:ext cx="1857375" cy="1857375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5217658" y="1726973"/>
            <a:ext cx="1857375" cy="1857375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8577715" y="1726973"/>
            <a:ext cx="1857375" cy="1857375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 hasCustomPrompt="1"/>
          </p:nvPr>
        </p:nvSpPr>
        <p:spPr>
          <a:xfrm>
            <a:off x="794" y="0"/>
            <a:ext cx="8712201" cy="6858000"/>
          </a:xfrm>
          <a:custGeom>
            <a:avLst/>
            <a:gdLst>
              <a:gd name="connsiteX0" fmla="*/ 0 w 8712201"/>
              <a:gd name="connsiteY0" fmla="*/ 0 h 6858000"/>
              <a:gd name="connsiteX1" fmla="*/ 8712201 w 8712201"/>
              <a:gd name="connsiteY1" fmla="*/ 0 h 6858000"/>
              <a:gd name="connsiteX2" fmla="*/ 8712201 w 8712201"/>
              <a:gd name="connsiteY2" fmla="*/ 6858000 h 6858000"/>
              <a:gd name="connsiteX3" fmla="*/ 0 w 8712201"/>
              <a:gd name="connsiteY3" fmla="*/ 6858000 h 6858000"/>
              <a:gd name="connsiteX4" fmla="*/ 0 w 8712201"/>
              <a:gd name="connsiteY4" fmla="*/ 0 h 6858000"/>
              <a:gd name="connsiteX0-1" fmla="*/ 0 w 8712201"/>
              <a:gd name="connsiteY0-2" fmla="*/ 0 h 6858000"/>
              <a:gd name="connsiteX1-3" fmla="*/ 8712201 w 8712201"/>
              <a:gd name="connsiteY1-4" fmla="*/ 0 h 6858000"/>
              <a:gd name="connsiteX2-5" fmla="*/ 8712201 w 8712201"/>
              <a:gd name="connsiteY2-6" fmla="*/ 6858000 h 6858000"/>
              <a:gd name="connsiteX3-7" fmla="*/ 4725847 w 8712201"/>
              <a:gd name="connsiteY3-8" fmla="*/ 6858000 h 6858000"/>
              <a:gd name="connsiteX4-9" fmla="*/ 0 w 8712201"/>
              <a:gd name="connsiteY4-10" fmla="*/ 6858000 h 6858000"/>
              <a:gd name="connsiteX5" fmla="*/ 0 w 8712201"/>
              <a:gd name="connsiteY5" fmla="*/ 0 h 6858000"/>
              <a:gd name="connsiteX0-11" fmla="*/ 0 w 8712201"/>
              <a:gd name="connsiteY0-12" fmla="*/ 0 h 6858000"/>
              <a:gd name="connsiteX1-13" fmla="*/ 8712201 w 8712201"/>
              <a:gd name="connsiteY1-14" fmla="*/ 0 h 6858000"/>
              <a:gd name="connsiteX2-15" fmla="*/ 4725847 w 8712201"/>
              <a:gd name="connsiteY2-16" fmla="*/ 6858000 h 6858000"/>
              <a:gd name="connsiteX3-17" fmla="*/ 0 w 8712201"/>
              <a:gd name="connsiteY3-18" fmla="*/ 6858000 h 6858000"/>
              <a:gd name="connsiteX4-19" fmla="*/ 0 w 8712201"/>
              <a:gd name="connsiteY4-2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712201" h="6858000">
                <a:moveTo>
                  <a:pt x="0" y="0"/>
                </a:moveTo>
                <a:lnTo>
                  <a:pt x="8712201" y="0"/>
                </a:lnTo>
                <a:lnTo>
                  <a:pt x="4725847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 sz="180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Drag picture to placeholder and set the desired transparency level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789715" y="-1"/>
            <a:ext cx="7402286" cy="6858001"/>
          </a:xfrm>
          <a:custGeom>
            <a:avLst/>
            <a:gdLst>
              <a:gd name="connsiteX0" fmla="*/ 3309257 w 7402286"/>
              <a:gd name="connsiteY0" fmla="*/ 0 h 6858001"/>
              <a:gd name="connsiteX1" fmla="*/ 7402285 w 7402286"/>
              <a:gd name="connsiteY1" fmla="*/ 1 h 6858001"/>
              <a:gd name="connsiteX2" fmla="*/ 7402286 w 7402286"/>
              <a:gd name="connsiteY2" fmla="*/ 6858001 h 6858001"/>
              <a:gd name="connsiteX3" fmla="*/ 0 w 7402286"/>
              <a:gd name="connsiteY3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02286" h="6858001">
                <a:moveTo>
                  <a:pt x="3309257" y="0"/>
                </a:moveTo>
                <a:lnTo>
                  <a:pt x="7402285" y="1"/>
                </a:lnTo>
                <a:cubicBezTo>
                  <a:pt x="7402285" y="2286001"/>
                  <a:pt x="7402286" y="4572001"/>
                  <a:pt x="7402286" y="6858001"/>
                </a:cubicBezTo>
                <a:lnTo>
                  <a:pt x="0" y="68580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5355770" y="899889"/>
            <a:ext cx="5834744" cy="4702628"/>
          </a:xfrm>
          <a:custGeom>
            <a:avLst/>
            <a:gdLst>
              <a:gd name="connsiteX0" fmla="*/ 2917372 w 5834744"/>
              <a:gd name="connsiteY0" fmla="*/ 0 h 4702628"/>
              <a:gd name="connsiteX1" fmla="*/ 5834744 w 5834744"/>
              <a:gd name="connsiteY1" fmla="*/ 4702628 h 4702628"/>
              <a:gd name="connsiteX2" fmla="*/ 0 w 5834744"/>
              <a:gd name="connsiteY2" fmla="*/ 4702628 h 4702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34744" h="4702628">
                <a:moveTo>
                  <a:pt x="2917372" y="0"/>
                </a:moveTo>
                <a:lnTo>
                  <a:pt x="5834744" y="4702628"/>
                </a:lnTo>
                <a:lnTo>
                  <a:pt x="0" y="470262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" y="2766840"/>
            <a:ext cx="4080559" cy="4091159"/>
          </a:xfrm>
          <a:custGeom>
            <a:avLst/>
            <a:gdLst>
              <a:gd name="connsiteX0" fmla="*/ 2217126 w 4080559"/>
              <a:gd name="connsiteY0" fmla="*/ 0 h 4091159"/>
              <a:gd name="connsiteX1" fmla="*/ 4080559 w 4080559"/>
              <a:gd name="connsiteY1" fmla="*/ 2542622 h 4091159"/>
              <a:gd name="connsiteX2" fmla="*/ 2945669 w 4080559"/>
              <a:gd name="connsiteY2" fmla="*/ 4091159 h 4091159"/>
              <a:gd name="connsiteX3" fmla="*/ 0 w 4080559"/>
              <a:gd name="connsiteY3" fmla="*/ 4091159 h 4091159"/>
              <a:gd name="connsiteX4" fmla="*/ 0 w 4080559"/>
              <a:gd name="connsiteY4" fmla="*/ 3025230 h 409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0559" h="4091159">
                <a:moveTo>
                  <a:pt x="2217126" y="0"/>
                </a:moveTo>
                <a:lnTo>
                  <a:pt x="4080559" y="2542622"/>
                </a:lnTo>
                <a:lnTo>
                  <a:pt x="2945669" y="4091159"/>
                </a:lnTo>
                <a:lnTo>
                  <a:pt x="0" y="4091159"/>
                </a:lnTo>
                <a:lnTo>
                  <a:pt x="0" y="3025230"/>
                </a:lnTo>
                <a:close/>
              </a:path>
            </a:pathLst>
          </a:custGeom>
          <a:ln>
            <a:noFill/>
          </a:ln>
        </p:spPr>
        <p:txBody>
          <a:bodyPr wrap="square">
            <a:no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3109938" y="2766840"/>
            <a:ext cx="5996646" cy="4091159"/>
          </a:xfrm>
          <a:custGeom>
            <a:avLst/>
            <a:gdLst>
              <a:gd name="connsiteX0" fmla="*/ 2998323 w 5996646"/>
              <a:gd name="connsiteY0" fmla="*/ 0 h 4091159"/>
              <a:gd name="connsiteX1" fmla="*/ 5996646 w 5996646"/>
              <a:gd name="connsiteY1" fmla="*/ 4091159 h 4091159"/>
              <a:gd name="connsiteX2" fmla="*/ 0 w 5996646"/>
              <a:gd name="connsiteY2" fmla="*/ 4091159 h 409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96646" h="4091159">
                <a:moveTo>
                  <a:pt x="2998323" y="0"/>
                </a:moveTo>
                <a:lnTo>
                  <a:pt x="5996646" y="4091159"/>
                </a:lnTo>
                <a:lnTo>
                  <a:pt x="0" y="4091159"/>
                </a:lnTo>
                <a:close/>
              </a:path>
            </a:pathLst>
          </a:custGeom>
          <a:ln>
            <a:noFill/>
          </a:ln>
        </p:spPr>
        <p:txBody>
          <a:bodyPr wrap="square">
            <a:no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 dirty="0"/>
              <a:t>Click icon to add picture</a:t>
            </a:r>
            <a:endParaRPr lang="id-ID" dirty="0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8135962" y="2766841"/>
            <a:ext cx="4080559" cy="4091159"/>
          </a:xfrm>
          <a:custGeom>
            <a:avLst/>
            <a:gdLst>
              <a:gd name="connsiteX0" fmla="*/ 1863433 w 4080559"/>
              <a:gd name="connsiteY0" fmla="*/ 0 h 4091159"/>
              <a:gd name="connsiteX1" fmla="*/ 4080559 w 4080559"/>
              <a:gd name="connsiteY1" fmla="*/ 3025230 h 4091159"/>
              <a:gd name="connsiteX2" fmla="*/ 4080559 w 4080559"/>
              <a:gd name="connsiteY2" fmla="*/ 4091159 h 4091159"/>
              <a:gd name="connsiteX3" fmla="*/ 1134890 w 4080559"/>
              <a:gd name="connsiteY3" fmla="*/ 4091159 h 4091159"/>
              <a:gd name="connsiteX4" fmla="*/ 0 w 4080559"/>
              <a:gd name="connsiteY4" fmla="*/ 2542622 h 4091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0559" h="4091159">
                <a:moveTo>
                  <a:pt x="1863433" y="0"/>
                </a:moveTo>
                <a:lnTo>
                  <a:pt x="4080559" y="3025230"/>
                </a:lnTo>
                <a:lnTo>
                  <a:pt x="4080559" y="4091159"/>
                </a:lnTo>
                <a:lnTo>
                  <a:pt x="1134890" y="4091159"/>
                </a:lnTo>
                <a:lnTo>
                  <a:pt x="0" y="2542622"/>
                </a:lnTo>
                <a:close/>
              </a:path>
            </a:pathLst>
          </a:custGeom>
          <a:ln>
            <a:noFill/>
          </a:ln>
        </p:spPr>
        <p:txBody>
          <a:bodyPr wrap="square">
            <a:no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-21516" y="1"/>
            <a:ext cx="4505217" cy="4505217"/>
          </a:xfrm>
          <a:custGeom>
            <a:avLst/>
            <a:gdLst>
              <a:gd name="connsiteX0" fmla="*/ 2252609 w 4505217"/>
              <a:gd name="connsiteY0" fmla="*/ 0 h 4505217"/>
              <a:gd name="connsiteX1" fmla="*/ 4505217 w 4505217"/>
              <a:gd name="connsiteY1" fmla="*/ 2252609 h 4505217"/>
              <a:gd name="connsiteX2" fmla="*/ 2252609 w 4505217"/>
              <a:gd name="connsiteY2" fmla="*/ 4505217 h 4505217"/>
              <a:gd name="connsiteX3" fmla="*/ 0 w 4505217"/>
              <a:gd name="connsiteY3" fmla="*/ 2252609 h 4505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5217" h="4505217">
                <a:moveTo>
                  <a:pt x="2252609" y="0"/>
                </a:moveTo>
                <a:lnTo>
                  <a:pt x="4505217" y="2252609"/>
                </a:lnTo>
                <a:lnTo>
                  <a:pt x="2252609" y="4505217"/>
                </a:lnTo>
                <a:lnTo>
                  <a:pt x="0" y="2252609"/>
                </a:lnTo>
                <a:close/>
              </a:path>
            </a:pathLst>
          </a:custGeom>
          <a:ln>
            <a:noFill/>
          </a:ln>
        </p:spPr>
        <p:txBody>
          <a:bodyPr wrap="square">
            <a:no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2331268" y="2331268"/>
            <a:ext cx="4505217" cy="4505217"/>
          </a:xfrm>
          <a:custGeom>
            <a:avLst/>
            <a:gdLst>
              <a:gd name="connsiteX0" fmla="*/ 2252609 w 4505217"/>
              <a:gd name="connsiteY0" fmla="*/ 0 h 4505217"/>
              <a:gd name="connsiteX1" fmla="*/ 4505217 w 4505217"/>
              <a:gd name="connsiteY1" fmla="*/ 2252609 h 4505217"/>
              <a:gd name="connsiteX2" fmla="*/ 2252609 w 4505217"/>
              <a:gd name="connsiteY2" fmla="*/ 4505217 h 4505217"/>
              <a:gd name="connsiteX3" fmla="*/ 0 w 4505217"/>
              <a:gd name="connsiteY3" fmla="*/ 2252609 h 4505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05217" h="4505217">
                <a:moveTo>
                  <a:pt x="2252609" y="0"/>
                </a:moveTo>
                <a:lnTo>
                  <a:pt x="4505217" y="2252609"/>
                </a:lnTo>
                <a:lnTo>
                  <a:pt x="2252609" y="4505217"/>
                </a:lnTo>
                <a:lnTo>
                  <a:pt x="0" y="2252609"/>
                </a:lnTo>
                <a:close/>
              </a:path>
            </a:pathLst>
          </a:custGeom>
          <a:ln>
            <a:noFill/>
          </a:ln>
        </p:spPr>
        <p:txBody>
          <a:bodyPr wrap="square">
            <a:no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8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0" y="4641921"/>
            <a:ext cx="4408401" cy="2216080"/>
          </a:xfrm>
          <a:custGeom>
            <a:avLst/>
            <a:gdLst>
              <a:gd name="connsiteX0" fmla="*/ 2204201 w 4408401"/>
              <a:gd name="connsiteY0" fmla="*/ 0 h 2216080"/>
              <a:gd name="connsiteX1" fmla="*/ 4408401 w 4408401"/>
              <a:gd name="connsiteY1" fmla="*/ 2216080 h 2216080"/>
              <a:gd name="connsiteX2" fmla="*/ 0 w 4408401"/>
              <a:gd name="connsiteY2" fmla="*/ 2216080 h 2216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08401" h="2216080">
                <a:moveTo>
                  <a:pt x="2204201" y="0"/>
                </a:moveTo>
                <a:lnTo>
                  <a:pt x="4408401" y="2216080"/>
                </a:lnTo>
                <a:lnTo>
                  <a:pt x="0" y="2216080"/>
                </a:lnTo>
                <a:close/>
              </a:path>
            </a:pathLst>
          </a:custGeom>
          <a:ln>
            <a:noFill/>
          </a:ln>
        </p:spPr>
        <p:txBody>
          <a:bodyPr wrap="square">
            <a:no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  <p:sp>
        <p:nvSpPr>
          <p:cNvPr id="9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-11879" y="2440864"/>
            <a:ext cx="2115021" cy="4207365"/>
          </a:xfrm>
          <a:custGeom>
            <a:avLst/>
            <a:gdLst>
              <a:gd name="connsiteX0" fmla="*/ 0 w 2115021"/>
              <a:gd name="connsiteY0" fmla="*/ 0 h 4207365"/>
              <a:gd name="connsiteX1" fmla="*/ 2115021 w 2115021"/>
              <a:gd name="connsiteY1" fmla="*/ 2103683 h 4207365"/>
              <a:gd name="connsiteX2" fmla="*/ 0 w 2115021"/>
              <a:gd name="connsiteY2" fmla="*/ 4207365 h 420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15021" h="4207365">
                <a:moveTo>
                  <a:pt x="0" y="0"/>
                </a:moveTo>
                <a:lnTo>
                  <a:pt x="2115021" y="2103683"/>
                </a:lnTo>
                <a:lnTo>
                  <a:pt x="0" y="4207365"/>
                </a:lnTo>
                <a:close/>
              </a:path>
            </a:pathLst>
          </a:custGeom>
          <a:ln>
            <a:noFill/>
          </a:ln>
        </p:spPr>
        <p:txBody>
          <a:bodyPr wrap="square">
            <a:no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9"/>
          <p:cNvSpPr>
            <a:spLocks noGrp="1"/>
          </p:cNvSpPr>
          <p:nvPr>
            <p:ph type="pic" sz="quarter" idx="10"/>
          </p:nvPr>
        </p:nvSpPr>
        <p:spPr>
          <a:xfrm>
            <a:off x="0" y="2"/>
            <a:ext cx="6036733" cy="4952241"/>
          </a:xfrm>
          <a:custGeom>
            <a:avLst/>
            <a:gdLst>
              <a:gd name="connsiteX0" fmla="*/ 0 w 6036733"/>
              <a:gd name="connsiteY0" fmla="*/ 1449238 h 4952241"/>
              <a:gd name="connsiteX1" fmla="*/ 2543702 w 6036733"/>
              <a:gd name="connsiteY1" fmla="*/ 3963357 h 4952241"/>
              <a:gd name="connsiteX2" fmla="*/ 2547359 w 6036733"/>
              <a:gd name="connsiteY2" fmla="*/ 4588611 h 4952241"/>
              <a:gd name="connsiteX3" fmla="*/ 2547359 w 6036733"/>
              <a:gd name="connsiteY3" fmla="*/ 4588609 h 4952241"/>
              <a:gd name="connsiteX4" fmla="*/ 1922105 w 6036733"/>
              <a:gd name="connsiteY4" fmla="*/ 4592267 h 4952241"/>
              <a:gd name="connsiteX5" fmla="*/ 0 w 6036733"/>
              <a:gd name="connsiteY5" fmla="*/ 2692515 h 4952241"/>
              <a:gd name="connsiteX6" fmla="*/ 0 w 6036733"/>
              <a:gd name="connsiteY6" fmla="*/ 16702 h 4952241"/>
              <a:gd name="connsiteX7" fmla="*/ 4228130 w 6036733"/>
              <a:gd name="connsiteY7" fmla="*/ 4195659 h 4952241"/>
              <a:gd name="connsiteX8" fmla="*/ 4231786 w 6036733"/>
              <a:gd name="connsiteY8" fmla="*/ 4820912 h 4952241"/>
              <a:gd name="connsiteX9" fmla="*/ 4231786 w 6036733"/>
              <a:gd name="connsiteY9" fmla="*/ 4820911 h 4952241"/>
              <a:gd name="connsiteX10" fmla="*/ 3606533 w 6036733"/>
              <a:gd name="connsiteY10" fmla="*/ 4824568 h 4952241"/>
              <a:gd name="connsiteX11" fmla="*/ 1 w 6036733"/>
              <a:gd name="connsiteY11" fmla="*/ 1259978 h 4952241"/>
              <a:gd name="connsiteX12" fmla="*/ 1610235 w 6036733"/>
              <a:gd name="connsiteY12" fmla="*/ 0 h 4952241"/>
              <a:gd name="connsiteX13" fmla="*/ 2868139 w 6036733"/>
              <a:gd name="connsiteY13" fmla="*/ 0 h 4952241"/>
              <a:gd name="connsiteX14" fmla="*/ 5928198 w 6036733"/>
              <a:gd name="connsiteY14" fmla="*/ 3024471 h 4952241"/>
              <a:gd name="connsiteX15" fmla="*/ 6026175 w 6036733"/>
              <a:gd name="connsiteY15" fmla="*/ 3170159 h 4952241"/>
              <a:gd name="connsiteX16" fmla="*/ 6036733 w 6036733"/>
              <a:gd name="connsiteY16" fmla="*/ 3205036 h 4952241"/>
              <a:gd name="connsiteX17" fmla="*/ 6036733 w 6036733"/>
              <a:gd name="connsiteY17" fmla="*/ 3473204 h 4952241"/>
              <a:gd name="connsiteX18" fmla="*/ 6028121 w 6036733"/>
              <a:gd name="connsiteY18" fmla="*/ 3502900 h 4952241"/>
              <a:gd name="connsiteX19" fmla="*/ 5931856 w 6036733"/>
              <a:gd name="connsiteY19" fmla="*/ 3649724 h 4952241"/>
              <a:gd name="connsiteX20" fmla="*/ 5931855 w 6036733"/>
              <a:gd name="connsiteY20" fmla="*/ 3649724 h 4952241"/>
              <a:gd name="connsiteX21" fmla="*/ 5306602 w 6036733"/>
              <a:gd name="connsiteY21" fmla="*/ 3653381 h 4952241"/>
              <a:gd name="connsiteX22" fmla="*/ 4302148 w 6036733"/>
              <a:gd name="connsiteY22" fmla="*/ 0 h 4952241"/>
              <a:gd name="connsiteX23" fmla="*/ 5831278 w 6036733"/>
              <a:gd name="connsiteY23" fmla="*/ 1511346 h 4952241"/>
              <a:gd name="connsiteX24" fmla="*/ 5834934 w 6036733"/>
              <a:gd name="connsiteY24" fmla="*/ 2136599 h 4952241"/>
              <a:gd name="connsiteX25" fmla="*/ 5834934 w 6036733"/>
              <a:gd name="connsiteY25" fmla="*/ 2136598 h 4952241"/>
              <a:gd name="connsiteX26" fmla="*/ 5209681 w 6036733"/>
              <a:gd name="connsiteY26" fmla="*/ 2140256 h 4952241"/>
              <a:gd name="connsiteX27" fmla="*/ 3044243 w 6036733"/>
              <a:gd name="connsiteY27" fmla="*/ 0 h 4952241"/>
              <a:gd name="connsiteX28" fmla="*/ 177431 w 6036733"/>
              <a:gd name="connsiteY28" fmla="*/ 0 h 4952241"/>
              <a:gd name="connsiteX29" fmla="*/ 1424621 w 6036733"/>
              <a:gd name="connsiteY29" fmla="*/ 0 h 4952241"/>
              <a:gd name="connsiteX30" fmla="*/ 5434612 w 6036733"/>
              <a:gd name="connsiteY30" fmla="*/ 3963356 h 4952241"/>
              <a:gd name="connsiteX31" fmla="*/ 5438270 w 6036733"/>
              <a:gd name="connsiteY31" fmla="*/ 4588609 h 4952241"/>
              <a:gd name="connsiteX32" fmla="*/ 5438269 w 6036733"/>
              <a:gd name="connsiteY32" fmla="*/ 4588608 h 4952241"/>
              <a:gd name="connsiteX33" fmla="*/ 4813016 w 6036733"/>
              <a:gd name="connsiteY33" fmla="*/ 4592265 h 4952241"/>
              <a:gd name="connsiteX34" fmla="*/ 229449 w 6036733"/>
              <a:gd name="connsiteY34" fmla="*/ 62002 h 4952241"/>
              <a:gd name="connsiteX35" fmla="*/ 178639 w 6036733"/>
              <a:gd name="connsiteY35" fmla="*/ 2075 h 4952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36733" h="4952241">
                <a:moveTo>
                  <a:pt x="0" y="1449238"/>
                </a:moveTo>
                <a:lnTo>
                  <a:pt x="2543702" y="3963357"/>
                </a:lnTo>
                <a:cubicBezTo>
                  <a:pt x="2717370" y="4135007"/>
                  <a:pt x="2719008" y="4414942"/>
                  <a:pt x="2547359" y="4588611"/>
                </a:cubicBezTo>
                <a:lnTo>
                  <a:pt x="2547359" y="4588609"/>
                </a:lnTo>
                <a:cubicBezTo>
                  <a:pt x="2375709" y="4762278"/>
                  <a:pt x="2095774" y="4763916"/>
                  <a:pt x="1922105" y="4592267"/>
                </a:cubicBezTo>
                <a:lnTo>
                  <a:pt x="0" y="2692515"/>
                </a:lnTo>
                <a:close/>
                <a:moveTo>
                  <a:pt x="0" y="16702"/>
                </a:moveTo>
                <a:lnTo>
                  <a:pt x="4228130" y="4195659"/>
                </a:lnTo>
                <a:cubicBezTo>
                  <a:pt x="4401798" y="4367309"/>
                  <a:pt x="4403436" y="4647243"/>
                  <a:pt x="4231786" y="4820912"/>
                </a:cubicBezTo>
                <a:lnTo>
                  <a:pt x="4231786" y="4820911"/>
                </a:lnTo>
                <a:cubicBezTo>
                  <a:pt x="4060137" y="4994580"/>
                  <a:pt x="3780202" y="4996218"/>
                  <a:pt x="3606533" y="4824568"/>
                </a:cubicBezTo>
                <a:lnTo>
                  <a:pt x="1" y="1259978"/>
                </a:lnTo>
                <a:close/>
                <a:moveTo>
                  <a:pt x="1610235" y="0"/>
                </a:moveTo>
                <a:lnTo>
                  <a:pt x="2868139" y="0"/>
                </a:lnTo>
                <a:lnTo>
                  <a:pt x="5928198" y="3024471"/>
                </a:lnTo>
                <a:cubicBezTo>
                  <a:pt x="5971616" y="3067384"/>
                  <a:pt x="6004281" y="3117064"/>
                  <a:pt x="6026175" y="3170159"/>
                </a:cubicBezTo>
                <a:lnTo>
                  <a:pt x="6036733" y="3205036"/>
                </a:lnTo>
                <a:lnTo>
                  <a:pt x="6036733" y="3473204"/>
                </a:lnTo>
                <a:lnTo>
                  <a:pt x="6028121" y="3502900"/>
                </a:lnTo>
                <a:cubicBezTo>
                  <a:pt x="6006850" y="3556248"/>
                  <a:pt x="5974768" y="3606307"/>
                  <a:pt x="5931856" y="3649724"/>
                </a:cubicBezTo>
                <a:lnTo>
                  <a:pt x="5931855" y="3649724"/>
                </a:lnTo>
                <a:cubicBezTo>
                  <a:pt x="5760206" y="3823392"/>
                  <a:pt x="5480271" y="3825030"/>
                  <a:pt x="5306602" y="3653381"/>
                </a:cubicBezTo>
                <a:close/>
                <a:moveTo>
                  <a:pt x="4302148" y="0"/>
                </a:moveTo>
                <a:lnTo>
                  <a:pt x="5831278" y="1511346"/>
                </a:lnTo>
                <a:cubicBezTo>
                  <a:pt x="6004947" y="1682995"/>
                  <a:pt x="6006584" y="1962930"/>
                  <a:pt x="5834934" y="2136599"/>
                </a:cubicBezTo>
                <a:lnTo>
                  <a:pt x="5834934" y="2136598"/>
                </a:lnTo>
                <a:cubicBezTo>
                  <a:pt x="5663284" y="2310267"/>
                  <a:pt x="5383350" y="2311905"/>
                  <a:pt x="5209681" y="2140256"/>
                </a:cubicBezTo>
                <a:lnTo>
                  <a:pt x="3044243" y="0"/>
                </a:lnTo>
                <a:close/>
                <a:moveTo>
                  <a:pt x="177431" y="0"/>
                </a:moveTo>
                <a:lnTo>
                  <a:pt x="1424621" y="0"/>
                </a:lnTo>
                <a:lnTo>
                  <a:pt x="5434612" y="3963356"/>
                </a:lnTo>
                <a:cubicBezTo>
                  <a:pt x="5608282" y="4135005"/>
                  <a:pt x="5609919" y="4414940"/>
                  <a:pt x="5438270" y="4588609"/>
                </a:cubicBezTo>
                <a:lnTo>
                  <a:pt x="5438269" y="4588608"/>
                </a:lnTo>
                <a:cubicBezTo>
                  <a:pt x="5266620" y="4762277"/>
                  <a:pt x="4986685" y="4763915"/>
                  <a:pt x="4813016" y="4592265"/>
                </a:cubicBezTo>
                <a:lnTo>
                  <a:pt x="229449" y="62002"/>
                </a:lnTo>
                <a:cubicBezTo>
                  <a:pt x="210454" y="43228"/>
                  <a:pt x="193517" y="23159"/>
                  <a:pt x="178639" y="2075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500">
                <a:solidFill>
                  <a:srgbClr val="00B0F0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id-ID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945509" y="1548354"/>
            <a:ext cx="3242488" cy="3761289"/>
          </a:xfrm>
          <a:custGeom>
            <a:avLst/>
            <a:gdLst>
              <a:gd name="connsiteX0" fmla="*/ 1621244 w 3242488"/>
              <a:gd name="connsiteY0" fmla="*/ 0 h 3761289"/>
              <a:gd name="connsiteX1" fmla="*/ 3242488 w 3242488"/>
              <a:gd name="connsiteY1" fmla="*/ 810623 h 3761289"/>
              <a:gd name="connsiteX2" fmla="*/ 3242488 w 3242488"/>
              <a:gd name="connsiteY2" fmla="*/ 2950667 h 3761289"/>
              <a:gd name="connsiteX3" fmla="*/ 1621244 w 3242488"/>
              <a:gd name="connsiteY3" fmla="*/ 3761289 h 3761289"/>
              <a:gd name="connsiteX4" fmla="*/ 0 w 3242488"/>
              <a:gd name="connsiteY4" fmla="*/ 2950667 h 3761289"/>
              <a:gd name="connsiteX5" fmla="*/ 0 w 3242488"/>
              <a:gd name="connsiteY5" fmla="*/ 810623 h 3761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42488" h="3761289">
                <a:moveTo>
                  <a:pt x="1621244" y="0"/>
                </a:moveTo>
                <a:lnTo>
                  <a:pt x="3242488" y="810623"/>
                </a:lnTo>
                <a:lnTo>
                  <a:pt x="3242488" y="2950667"/>
                </a:lnTo>
                <a:lnTo>
                  <a:pt x="1621244" y="3761289"/>
                </a:lnTo>
                <a:lnTo>
                  <a:pt x="0" y="2950667"/>
                </a:lnTo>
                <a:lnTo>
                  <a:pt x="0" y="81062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7674842" y="86972"/>
            <a:ext cx="4417882" cy="6684056"/>
          </a:xfrm>
          <a:custGeom>
            <a:avLst/>
            <a:gdLst>
              <a:gd name="connsiteX0" fmla="*/ 1624988 w 4417882"/>
              <a:gd name="connsiteY0" fmla="*/ 5494676 h 6684056"/>
              <a:gd name="connsiteX1" fmla="*/ 2137652 w 4417882"/>
              <a:gd name="connsiteY1" fmla="*/ 5751008 h 6684056"/>
              <a:gd name="connsiteX2" fmla="*/ 2137652 w 4417882"/>
              <a:gd name="connsiteY2" fmla="*/ 6427724 h 6684056"/>
              <a:gd name="connsiteX3" fmla="*/ 1624988 w 4417882"/>
              <a:gd name="connsiteY3" fmla="*/ 6684056 h 6684056"/>
              <a:gd name="connsiteX4" fmla="*/ 1112326 w 4417882"/>
              <a:gd name="connsiteY4" fmla="*/ 6427724 h 6684056"/>
              <a:gd name="connsiteX5" fmla="*/ 1112326 w 4417882"/>
              <a:gd name="connsiteY5" fmla="*/ 5751008 h 6684056"/>
              <a:gd name="connsiteX6" fmla="*/ 3905218 w 4417882"/>
              <a:gd name="connsiteY6" fmla="*/ 4104858 h 6684056"/>
              <a:gd name="connsiteX7" fmla="*/ 4417882 w 4417882"/>
              <a:gd name="connsiteY7" fmla="*/ 4361190 h 6684056"/>
              <a:gd name="connsiteX8" fmla="*/ 4417882 w 4417882"/>
              <a:gd name="connsiteY8" fmla="*/ 5037906 h 6684056"/>
              <a:gd name="connsiteX9" fmla="*/ 3905218 w 4417882"/>
              <a:gd name="connsiteY9" fmla="*/ 5294238 h 6684056"/>
              <a:gd name="connsiteX10" fmla="*/ 3392554 w 4417882"/>
              <a:gd name="connsiteY10" fmla="*/ 5037906 h 6684056"/>
              <a:gd name="connsiteX11" fmla="*/ 3392554 w 4417882"/>
              <a:gd name="connsiteY11" fmla="*/ 4361190 h 6684056"/>
              <a:gd name="connsiteX12" fmla="*/ 2473128 w 4417882"/>
              <a:gd name="connsiteY12" fmla="*/ 3957425 h 6684056"/>
              <a:gd name="connsiteX13" fmla="*/ 3249980 w 4417882"/>
              <a:gd name="connsiteY13" fmla="*/ 4345851 h 6684056"/>
              <a:gd name="connsiteX14" fmla="*/ 3249980 w 4417882"/>
              <a:gd name="connsiteY14" fmla="*/ 5371295 h 6684056"/>
              <a:gd name="connsiteX15" fmla="*/ 2473128 w 4417882"/>
              <a:gd name="connsiteY15" fmla="*/ 5759721 h 6684056"/>
              <a:gd name="connsiteX16" fmla="*/ 1696278 w 4417882"/>
              <a:gd name="connsiteY16" fmla="*/ 5371295 h 6684056"/>
              <a:gd name="connsiteX17" fmla="*/ 1696278 w 4417882"/>
              <a:gd name="connsiteY17" fmla="*/ 4345851 h 6684056"/>
              <a:gd name="connsiteX18" fmla="*/ 776850 w 4417882"/>
              <a:gd name="connsiteY18" fmla="*/ 3957425 h 6684056"/>
              <a:gd name="connsiteX19" fmla="*/ 1553702 w 4417882"/>
              <a:gd name="connsiteY19" fmla="*/ 4345851 h 6684056"/>
              <a:gd name="connsiteX20" fmla="*/ 1553702 w 4417882"/>
              <a:gd name="connsiteY20" fmla="*/ 5371295 h 6684056"/>
              <a:gd name="connsiteX21" fmla="*/ 776850 w 4417882"/>
              <a:gd name="connsiteY21" fmla="*/ 5759721 h 6684056"/>
              <a:gd name="connsiteX22" fmla="*/ 0 w 4417882"/>
              <a:gd name="connsiteY22" fmla="*/ 5371295 h 6684056"/>
              <a:gd name="connsiteX23" fmla="*/ 0 w 4417882"/>
              <a:gd name="connsiteY23" fmla="*/ 4345851 h 6684056"/>
              <a:gd name="connsiteX24" fmla="*/ 3321268 w 4417882"/>
              <a:gd name="connsiteY24" fmla="*/ 2420173 h 6684056"/>
              <a:gd name="connsiteX25" fmla="*/ 4098120 w 4417882"/>
              <a:gd name="connsiteY25" fmla="*/ 2808599 h 6684056"/>
              <a:gd name="connsiteX26" fmla="*/ 4098120 w 4417882"/>
              <a:gd name="connsiteY26" fmla="*/ 3834043 h 6684056"/>
              <a:gd name="connsiteX27" fmla="*/ 3321268 w 4417882"/>
              <a:gd name="connsiteY27" fmla="*/ 4222469 h 6684056"/>
              <a:gd name="connsiteX28" fmla="*/ 2544416 w 4417882"/>
              <a:gd name="connsiteY28" fmla="*/ 3834043 h 6684056"/>
              <a:gd name="connsiteX29" fmla="*/ 2544416 w 4417882"/>
              <a:gd name="connsiteY29" fmla="*/ 2808599 h 6684056"/>
              <a:gd name="connsiteX30" fmla="*/ 1624990 w 4417882"/>
              <a:gd name="connsiteY30" fmla="*/ 2420173 h 6684056"/>
              <a:gd name="connsiteX31" fmla="*/ 2401842 w 4417882"/>
              <a:gd name="connsiteY31" fmla="*/ 2808599 h 6684056"/>
              <a:gd name="connsiteX32" fmla="*/ 2401842 w 4417882"/>
              <a:gd name="connsiteY32" fmla="*/ 3834043 h 6684056"/>
              <a:gd name="connsiteX33" fmla="*/ 1624990 w 4417882"/>
              <a:gd name="connsiteY33" fmla="*/ 4222469 h 6684056"/>
              <a:gd name="connsiteX34" fmla="*/ 848138 w 4417882"/>
              <a:gd name="connsiteY34" fmla="*/ 3834043 h 6684056"/>
              <a:gd name="connsiteX35" fmla="*/ 848138 w 4417882"/>
              <a:gd name="connsiteY35" fmla="*/ 2808599 h 6684056"/>
              <a:gd name="connsiteX36" fmla="*/ 2454848 w 4417882"/>
              <a:gd name="connsiteY36" fmla="*/ 882922 h 6684056"/>
              <a:gd name="connsiteX37" fmla="*/ 3231700 w 4417882"/>
              <a:gd name="connsiteY37" fmla="*/ 1271349 h 6684056"/>
              <a:gd name="connsiteX38" fmla="*/ 3231700 w 4417882"/>
              <a:gd name="connsiteY38" fmla="*/ 2296792 h 6684056"/>
              <a:gd name="connsiteX39" fmla="*/ 2454848 w 4417882"/>
              <a:gd name="connsiteY39" fmla="*/ 2685218 h 6684056"/>
              <a:gd name="connsiteX40" fmla="*/ 1677998 w 4417882"/>
              <a:gd name="connsiteY40" fmla="*/ 2296792 h 6684056"/>
              <a:gd name="connsiteX41" fmla="*/ 1677998 w 4417882"/>
              <a:gd name="connsiteY41" fmla="*/ 1271349 h 6684056"/>
              <a:gd name="connsiteX42" fmla="*/ 776850 w 4417882"/>
              <a:gd name="connsiteY42" fmla="*/ 882921 h 6684056"/>
              <a:gd name="connsiteX43" fmla="*/ 1553702 w 4417882"/>
              <a:gd name="connsiteY43" fmla="*/ 1271347 h 6684056"/>
              <a:gd name="connsiteX44" fmla="*/ 1553702 w 4417882"/>
              <a:gd name="connsiteY44" fmla="*/ 2296791 h 6684056"/>
              <a:gd name="connsiteX45" fmla="*/ 776850 w 4417882"/>
              <a:gd name="connsiteY45" fmla="*/ 2685218 h 6684056"/>
              <a:gd name="connsiteX46" fmla="*/ 0 w 4417882"/>
              <a:gd name="connsiteY46" fmla="*/ 2296791 h 6684056"/>
              <a:gd name="connsiteX47" fmla="*/ 0 w 4417882"/>
              <a:gd name="connsiteY47" fmla="*/ 1271347 h 6684056"/>
              <a:gd name="connsiteX48" fmla="*/ 1615850 w 4417882"/>
              <a:gd name="connsiteY48" fmla="*/ 0 h 6684056"/>
              <a:gd name="connsiteX49" fmla="*/ 2128514 w 4417882"/>
              <a:gd name="connsiteY49" fmla="*/ 256332 h 6684056"/>
              <a:gd name="connsiteX50" fmla="*/ 2128514 w 4417882"/>
              <a:gd name="connsiteY50" fmla="*/ 933048 h 6684056"/>
              <a:gd name="connsiteX51" fmla="*/ 1615850 w 4417882"/>
              <a:gd name="connsiteY51" fmla="*/ 1189380 h 6684056"/>
              <a:gd name="connsiteX52" fmla="*/ 1103186 w 4417882"/>
              <a:gd name="connsiteY52" fmla="*/ 933048 h 6684056"/>
              <a:gd name="connsiteX53" fmla="*/ 1103186 w 4417882"/>
              <a:gd name="connsiteY53" fmla="*/ 256332 h 668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4417882" h="6684056">
                <a:moveTo>
                  <a:pt x="1624988" y="5494676"/>
                </a:moveTo>
                <a:lnTo>
                  <a:pt x="2137652" y="5751008"/>
                </a:lnTo>
                <a:lnTo>
                  <a:pt x="2137652" y="6427724"/>
                </a:lnTo>
                <a:lnTo>
                  <a:pt x="1624988" y="6684056"/>
                </a:lnTo>
                <a:lnTo>
                  <a:pt x="1112326" y="6427724"/>
                </a:lnTo>
                <a:lnTo>
                  <a:pt x="1112326" y="5751008"/>
                </a:lnTo>
                <a:close/>
                <a:moveTo>
                  <a:pt x="3905218" y="4104858"/>
                </a:moveTo>
                <a:lnTo>
                  <a:pt x="4417882" y="4361190"/>
                </a:lnTo>
                <a:lnTo>
                  <a:pt x="4417882" y="5037906"/>
                </a:lnTo>
                <a:lnTo>
                  <a:pt x="3905218" y="5294238"/>
                </a:lnTo>
                <a:lnTo>
                  <a:pt x="3392554" y="5037906"/>
                </a:lnTo>
                <a:lnTo>
                  <a:pt x="3392554" y="4361190"/>
                </a:lnTo>
                <a:close/>
                <a:moveTo>
                  <a:pt x="2473128" y="3957425"/>
                </a:moveTo>
                <a:lnTo>
                  <a:pt x="3249980" y="4345851"/>
                </a:lnTo>
                <a:lnTo>
                  <a:pt x="3249980" y="5371295"/>
                </a:lnTo>
                <a:lnTo>
                  <a:pt x="2473128" y="5759721"/>
                </a:lnTo>
                <a:lnTo>
                  <a:pt x="1696278" y="5371295"/>
                </a:lnTo>
                <a:lnTo>
                  <a:pt x="1696278" y="4345851"/>
                </a:lnTo>
                <a:close/>
                <a:moveTo>
                  <a:pt x="776850" y="3957425"/>
                </a:moveTo>
                <a:lnTo>
                  <a:pt x="1553702" y="4345851"/>
                </a:lnTo>
                <a:lnTo>
                  <a:pt x="1553702" y="5371295"/>
                </a:lnTo>
                <a:lnTo>
                  <a:pt x="776850" y="5759721"/>
                </a:lnTo>
                <a:lnTo>
                  <a:pt x="0" y="5371295"/>
                </a:lnTo>
                <a:lnTo>
                  <a:pt x="0" y="4345851"/>
                </a:lnTo>
                <a:close/>
                <a:moveTo>
                  <a:pt x="3321268" y="2420173"/>
                </a:moveTo>
                <a:lnTo>
                  <a:pt x="4098120" y="2808599"/>
                </a:lnTo>
                <a:lnTo>
                  <a:pt x="4098120" y="3834043"/>
                </a:lnTo>
                <a:lnTo>
                  <a:pt x="3321268" y="4222469"/>
                </a:lnTo>
                <a:lnTo>
                  <a:pt x="2544416" y="3834043"/>
                </a:lnTo>
                <a:lnTo>
                  <a:pt x="2544416" y="2808599"/>
                </a:lnTo>
                <a:close/>
                <a:moveTo>
                  <a:pt x="1624990" y="2420173"/>
                </a:moveTo>
                <a:lnTo>
                  <a:pt x="2401842" y="2808599"/>
                </a:lnTo>
                <a:lnTo>
                  <a:pt x="2401842" y="3834043"/>
                </a:lnTo>
                <a:lnTo>
                  <a:pt x="1624990" y="4222469"/>
                </a:lnTo>
                <a:lnTo>
                  <a:pt x="848138" y="3834043"/>
                </a:lnTo>
                <a:lnTo>
                  <a:pt x="848138" y="2808599"/>
                </a:lnTo>
                <a:close/>
                <a:moveTo>
                  <a:pt x="2454848" y="882922"/>
                </a:moveTo>
                <a:lnTo>
                  <a:pt x="3231700" y="1271349"/>
                </a:lnTo>
                <a:lnTo>
                  <a:pt x="3231700" y="2296792"/>
                </a:lnTo>
                <a:lnTo>
                  <a:pt x="2454848" y="2685218"/>
                </a:lnTo>
                <a:lnTo>
                  <a:pt x="1677998" y="2296792"/>
                </a:lnTo>
                <a:lnTo>
                  <a:pt x="1677998" y="1271349"/>
                </a:lnTo>
                <a:close/>
                <a:moveTo>
                  <a:pt x="776850" y="882921"/>
                </a:moveTo>
                <a:lnTo>
                  <a:pt x="1553702" y="1271347"/>
                </a:lnTo>
                <a:lnTo>
                  <a:pt x="1553702" y="2296791"/>
                </a:lnTo>
                <a:lnTo>
                  <a:pt x="776850" y="2685218"/>
                </a:lnTo>
                <a:lnTo>
                  <a:pt x="0" y="2296791"/>
                </a:lnTo>
                <a:lnTo>
                  <a:pt x="0" y="1271347"/>
                </a:lnTo>
                <a:close/>
                <a:moveTo>
                  <a:pt x="1615850" y="0"/>
                </a:moveTo>
                <a:lnTo>
                  <a:pt x="2128514" y="256332"/>
                </a:lnTo>
                <a:lnTo>
                  <a:pt x="2128514" y="933048"/>
                </a:lnTo>
                <a:lnTo>
                  <a:pt x="1615850" y="1189380"/>
                </a:lnTo>
                <a:lnTo>
                  <a:pt x="1103186" y="933048"/>
                </a:lnTo>
                <a:lnTo>
                  <a:pt x="1103186" y="25633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1" y="1"/>
            <a:ext cx="6991351" cy="6857999"/>
          </a:xfrm>
          <a:custGeom>
            <a:avLst/>
            <a:gdLst>
              <a:gd name="connsiteX0" fmla="*/ 0 w 6991351"/>
              <a:gd name="connsiteY0" fmla="*/ 4183379 h 6857999"/>
              <a:gd name="connsiteX1" fmla="*/ 1354367 w 6991351"/>
              <a:gd name="connsiteY1" fmla="*/ 5520689 h 6857999"/>
              <a:gd name="connsiteX2" fmla="*/ 0 w 6991351"/>
              <a:gd name="connsiteY2" fmla="*/ 6857999 h 6857999"/>
              <a:gd name="connsiteX3" fmla="*/ 3848100 w 6991351"/>
              <a:gd name="connsiteY3" fmla="*/ 3752849 h 6857999"/>
              <a:gd name="connsiteX4" fmla="*/ 6972301 w 6991351"/>
              <a:gd name="connsiteY4" fmla="*/ 6857999 h 6857999"/>
              <a:gd name="connsiteX5" fmla="*/ 723899 w 6991351"/>
              <a:gd name="connsiteY5" fmla="*/ 6857999 h 6857999"/>
              <a:gd name="connsiteX6" fmla="*/ 0 w 6991351"/>
              <a:gd name="connsiteY6" fmla="*/ 0 h 6857999"/>
              <a:gd name="connsiteX7" fmla="*/ 6991351 w 6991351"/>
              <a:gd name="connsiteY7" fmla="*/ 0 h 6857999"/>
              <a:gd name="connsiteX8" fmla="*/ 1606558 w 6991351"/>
              <a:gd name="connsiteY8" fmla="*/ 5257800 h 6857999"/>
              <a:gd name="connsiteX9" fmla="*/ 0 w 6991351"/>
              <a:gd name="connsiteY9" fmla="*/ 368913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91351" h="6857999">
                <a:moveTo>
                  <a:pt x="0" y="4183379"/>
                </a:moveTo>
                <a:lnTo>
                  <a:pt x="1354367" y="5520689"/>
                </a:lnTo>
                <a:lnTo>
                  <a:pt x="0" y="6857999"/>
                </a:lnTo>
                <a:close/>
                <a:moveTo>
                  <a:pt x="3848100" y="3752849"/>
                </a:moveTo>
                <a:lnTo>
                  <a:pt x="6972301" y="6857999"/>
                </a:lnTo>
                <a:lnTo>
                  <a:pt x="723899" y="6857999"/>
                </a:lnTo>
                <a:close/>
                <a:moveTo>
                  <a:pt x="0" y="0"/>
                </a:moveTo>
                <a:lnTo>
                  <a:pt x="6991351" y="0"/>
                </a:lnTo>
                <a:lnTo>
                  <a:pt x="1606558" y="5257800"/>
                </a:lnTo>
                <a:lnTo>
                  <a:pt x="0" y="368913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9"/>
          <p:cNvSpPr>
            <a:spLocks noGrp="1"/>
          </p:cNvSpPr>
          <p:nvPr>
            <p:ph type="pic" sz="quarter" idx="11"/>
          </p:nvPr>
        </p:nvSpPr>
        <p:spPr>
          <a:xfrm>
            <a:off x="4953000" y="2"/>
            <a:ext cx="7239000" cy="6857998"/>
          </a:xfrm>
          <a:custGeom>
            <a:avLst/>
            <a:gdLst>
              <a:gd name="connsiteX0" fmla="*/ 7239000 w 7239000"/>
              <a:gd name="connsiteY0" fmla="*/ 4248149 h 6857999"/>
              <a:gd name="connsiteX1" fmla="*/ 7239000 w 7239000"/>
              <a:gd name="connsiteY1" fmla="*/ 6857999 h 6857999"/>
              <a:gd name="connsiteX2" fmla="*/ 5905502 w 7239000"/>
              <a:gd name="connsiteY2" fmla="*/ 5553074 h 6857999"/>
              <a:gd name="connsiteX3" fmla="*/ 3366846 w 7239000"/>
              <a:gd name="connsiteY3" fmla="*/ 3752848 h 6857999"/>
              <a:gd name="connsiteX4" fmla="*/ 4210050 w 7239000"/>
              <a:gd name="connsiteY4" fmla="*/ 4547258 h 6857999"/>
              <a:gd name="connsiteX5" fmla="*/ 4210050 w 7239000"/>
              <a:gd name="connsiteY5" fmla="*/ 4552947 h 6857999"/>
              <a:gd name="connsiteX6" fmla="*/ 6648450 w 7239000"/>
              <a:gd name="connsiteY6" fmla="*/ 6857998 h 6857999"/>
              <a:gd name="connsiteX7" fmla="*/ 4210050 w 7239000"/>
              <a:gd name="connsiteY7" fmla="*/ 6857998 h 6857999"/>
              <a:gd name="connsiteX8" fmla="*/ 0 w 7239000"/>
              <a:gd name="connsiteY8" fmla="*/ 6857998 h 6857999"/>
              <a:gd name="connsiteX9" fmla="*/ 0 w 7239000"/>
              <a:gd name="connsiteY9" fmla="*/ 0 h 6857999"/>
              <a:gd name="connsiteX10" fmla="*/ 7239000 w 7239000"/>
              <a:gd name="connsiteY10" fmla="*/ 0 h 6857999"/>
              <a:gd name="connsiteX11" fmla="*/ 7239000 w 7239000"/>
              <a:gd name="connsiteY11" fmla="*/ 3736790 h 6857999"/>
              <a:gd name="connsiteX12" fmla="*/ 5581648 w 7239000"/>
              <a:gd name="connsiteY12" fmla="*/ 531495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39000" h="6857999">
                <a:moveTo>
                  <a:pt x="7239000" y="4248149"/>
                </a:moveTo>
                <a:lnTo>
                  <a:pt x="7239000" y="6857999"/>
                </a:lnTo>
                <a:lnTo>
                  <a:pt x="5905502" y="5553074"/>
                </a:lnTo>
                <a:close/>
                <a:moveTo>
                  <a:pt x="3366846" y="3752848"/>
                </a:moveTo>
                <a:lnTo>
                  <a:pt x="4210050" y="4547258"/>
                </a:lnTo>
                <a:lnTo>
                  <a:pt x="4210050" y="4552947"/>
                </a:lnTo>
                <a:lnTo>
                  <a:pt x="6648450" y="6857998"/>
                </a:lnTo>
                <a:lnTo>
                  <a:pt x="4210050" y="6857998"/>
                </a:lnTo>
                <a:lnTo>
                  <a:pt x="0" y="6857998"/>
                </a:lnTo>
                <a:close/>
                <a:moveTo>
                  <a:pt x="0" y="0"/>
                </a:moveTo>
                <a:lnTo>
                  <a:pt x="7239000" y="0"/>
                </a:lnTo>
                <a:lnTo>
                  <a:pt x="7239000" y="3736790"/>
                </a:lnTo>
                <a:lnTo>
                  <a:pt x="5581648" y="5314951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4049487" cy="3460976"/>
          </a:xfrm>
        </p:spPr>
      </p:sp>
      <p:sp>
        <p:nvSpPr>
          <p:cNvPr id="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142513" y="0"/>
            <a:ext cx="4049487" cy="3460976"/>
          </a:xfrm>
        </p:spPr>
      </p:sp>
      <p:sp>
        <p:nvSpPr>
          <p:cNvPr id="8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4049486" y="3460976"/>
            <a:ext cx="4049487" cy="3397024"/>
          </a:xfrm>
        </p:spPr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723900"/>
            <a:ext cx="8515350" cy="53911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472113" y="551543"/>
            <a:ext cx="4848225" cy="57626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1678214"/>
            <a:ext cx="2743200" cy="423998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049108" y="3987800"/>
            <a:ext cx="6142892" cy="1930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679766" y="1678214"/>
            <a:ext cx="3512233" cy="216988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899508" y="1678214"/>
            <a:ext cx="2387600" cy="2169886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1678214"/>
            <a:ext cx="5003800" cy="423998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143500" y="3987800"/>
            <a:ext cx="7048500" cy="1930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483600" y="1678214"/>
            <a:ext cx="3708400" cy="2169886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906" y="1419978"/>
            <a:ext cx="3846187" cy="5736696"/>
          </a:xfrm>
          <a:prstGeom prst="roundRect">
            <a:avLst>
              <a:gd name="adj" fmla="val 10036"/>
            </a:avLst>
          </a:prstGeom>
          <a:noFill/>
          <a:ln>
            <a:noFill/>
          </a:ln>
          <a:effectLst/>
        </p:spPr>
      </p:pic>
      <p:sp>
        <p:nvSpPr>
          <p:cNvPr id="7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349338" y="1985959"/>
            <a:ext cx="3493321" cy="4626713"/>
          </a:xfrm>
          <a:prstGeom prst="rect">
            <a:avLst/>
          </a:prstGeom>
          <a:solidFill>
            <a:schemeClr val="tx1"/>
          </a:solidFill>
        </p:spPr>
        <p:txBody>
          <a:bodyPr lIns="91413" tIns="45706" rIns="91413" bIns="45706"/>
          <a:lstStyle/>
          <a:p>
            <a:endParaRPr lang="id-ID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4511697" y="1318846"/>
            <a:ext cx="2971696" cy="4220308"/>
            <a:chOff x="8436586" y="2743201"/>
            <a:chExt cx="5794808" cy="8229600"/>
          </a:xfrm>
        </p:grpSpPr>
        <p:sp>
          <p:nvSpPr>
            <p:cNvPr id="8" name="Freeform 33"/>
            <p:cNvSpPr/>
            <p:nvPr/>
          </p:nvSpPr>
          <p:spPr bwMode="auto">
            <a:xfrm>
              <a:off x="8436586" y="2743201"/>
              <a:ext cx="5794808" cy="8229600"/>
            </a:xfrm>
            <a:custGeom>
              <a:avLst/>
              <a:gdLst>
                <a:gd name="T0" fmla="*/ 834 w 834"/>
                <a:gd name="T1" fmla="*/ 1133 h 1183"/>
                <a:gd name="T2" fmla="*/ 785 w 834"/>
                <a:gd name="T3" fmla="*/ 1183 h 1183"/>
                <a:gd name="T4" fmla="*/ 50 w 834"/>
                <a:gd name="T5" fmla="*/ 1183 h 1183"/>
                <a:gd name="T6" fmla="*/ 0 w 834"/>
                <a:gd name="T7" fmla="*/ 1133 h 1183"/>
                <a:gd name="T8" fmla="*/ 0 w 834"/>
                <a:gd name="T9" fmla="*/ 49 h 1183"/>
                <a:gd name="T10" fmla="*/ 50 w 834"/>
                <a:gd name="T11" fmla="*/ 0 h 1183"/>
                <a:gd name="T12" fmla="*/ 785 w 834"/>
                <a:gd name="T13" fmla="*/ 0 h 1183"/>
                <a:gd name="T14" fmla="*/ 834 w 834"/>
                <a:gd name="T15" fmla="*/ 49 h 1183"/>
                <a:gd name="T16" fmla="*/ 834 w 834"/>
                <a:gd name="T17" fmla="*/ 113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4" h="1183">
                  <a:moveTo>
                    <a:pt x="834" y="1133"/>
                  </a:moveTo>
                  <a:cubicBezTo>
                    <a:pt x="834" y="1160"/>
                    <a:pt x="812" y="1183"/>
                    <a:pt x="785" y="1183"/>
                  </a:cubicBezTo>
                  <a:cubicBezTo>
                    <a:pt x="50" y="1183"/>
                    <a:pt x="50" y="1183"/>
                    <a:pt x="50" y="1183"/>
                  </a:cubicBezTo>
                  <a:cubicBezTo>
                    <a:pt x="22" y="1183"/>
                    <a:pt x="0" y="1160"/>
                    <a:pt x="0" y="1133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22"/>
                    <a:pt x="22" y="0"/>
                    <a:pt x="50" y="0"/>
                  </a:cubicBezTo>
                  <a:cubicBezTo>
                    <a:pt x="785" y="0"/>
                    <a:pt x="785" y="0"/>
                    <a:pt x="785" y="0"/>
                  </a:cubicBezTo>
                  <a:cubicBezTo>
                    <a:pt x="812" y="0"/>
                    <a:pt x="834" y="22"/>
                    <a:pt x="834" y="49"/>
                  </a:cubicBezTo>
                  <a:cubicBezTo>
                    <a:pt x="834" y="1133"/>
                    <a:pt x="834" y="1133"/>
                    <a:pt x="834" y="1133"/>
                  </a:cubicBezTo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6892" tIns="23446" rIns="46892" bIns="23446" numCol="1" anchor="t" anchorCtr="0" compatLnSpc="1"/>
            <a:lstStyle/>
            <a:p>
              <a:endParaRPr lang="id-ID" sz="935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9" name="Freeform 34"/>
            <p:cNvSpPr/>
            <p:nvPr/>
          </p:nvSpPr>
          <p:spPr bwMode="auto">
            <a:xfrm>
              <a:off x="8471371" y="2771027"/>
              <a:ext cx="5732197" cy="8166989"/>
            </a:xfrm>
            <a:custGeom>
              <a:avLst/>
              <a:gdLst>
                <a:gd name="T0" fmla="*/ 45 w 825"/>
                <a:gd name="T1" fmla="*/ 1174 h 1174"/>
                <a:gd name="T2" fmla="*/ 0 w 825"/>
                <a:gd name="T3" fmla="*/ 1129 h 1174"/>
                <a:gd name="T4" fmla="*/ 0 w 825"/>
                <a:gd name="T5" fmla="*/ 45 h 1174"/>
                <a:gd name="T6" fmla="*/ 45 w 825"/>
                <a:gd name="T7" fmla="*/ 0 h 1174"/>
                <a:gd name="T8" fmla="*/ 780 w 825"/>
                <a:gd name="T9" fmla="*/ 0 h 1174"/>
                <a:gd name="T10" fmla="*/ 825 w 825"/>
                <a:gd name="T11" fmla="*/ 45 h 1174"/>
                <a:gd name="T12" fmla="*/ 825 w 825"/>
                <a:gd name="T13" fmla="*/ 1129 h 1174"/>
                <a:gd name="T14" fmla="*/ 780 w 825"/>
                <a:gd name="T15" fmla="*/ 1174 h 1174"/>
                <a:gd name="T16" fmla="*/ 45 w 825"/>
                <a:gd name="T17" fmla="*/ 1174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5" h="1174">
                  <a:moveTo>
                    <a:pt x="45" y="1174"/>
                  </a:moveTo>
                  <a:cubicBezTo>
                    <a:pt x="20" y="1174"/>
                    <a:pt x="0" y="1154"/>
                    <a:pt x="0" y="112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21"/>
                    <a:pt x="20" y="0"/>
                    <a:pt x="45" y="0"/>
                  </a:cubicBezTo>
                  <a:cubicBezTo>
                    <a:pt x="780" y="0"/>
                    <a:pt x="780" y="0"/>
                    <a:pt x="780" y="0"/>
                  </a:cubicBezTo>
                  <a:cubicBezTo>
                    <a:pt x="805" y="0"/>
                    <a:pt x="825" y="21"/>
                    <a:pt x="825" y="45"/>
                  </a:cubicBezTo>
                  <a:cubicBezTo>
                    <a:pt x="825" y="1129"/>
                    <a:pt x="825" y="1129"/>
                    <a:pt x="825" y="1129"/>
                  </a:cubicBezTo>
                  <a:cubicBezTo>
                    <a:pt x="825" y="1154"/>
                    <a:pt x="805" y="1174"/>
                    <a:pt x="780" y="1174"/>
                  </a:cubicBezTo>
                  <a:cubicBezTo>
                    <a:pt x="45" y="1174"/>
                    <a:pt x="45" y="1174"/>
                    <a:pt x="45" y="1174"/>
                  </a:cubicBezTo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6892" tIns="23446" rIns="46892" bIns="23446" numCol="1" anchor="t" anchorCtr="0" compatLnSpc="1"/>
            <a:lstStyle/>
            <a:p>
              <a:endParaRPr lang="id-ID" sz="935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0" name="Oval 35"/>
            <p:cNvSpPr>
              <a:spLocks noChangeArrowheads="1"/>
            </p:cNvSpPr>
            <p:nvPr/>
          </p:nvSpPr>
          <p:spPr bwMode="auto">
            <a:xfrm>
              <a:off x="11281817" y="3077115"/>
              <a:ext cx="104350" cy="104350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6892" tIns="23446" rIns="46892" bIns="23446" numCol="1" anchor="t" anchorCtr="0" compatLnSpc="1"/>
            <a:lstStyle/>
            <a:p>
              <a:endParaRPr lang="id-ID" sz="935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1" name="Oval 36"/>
            <p:cNvSpPr>
              <a:spLocks noChangeArrowheads="1"/>
            </p:cNvSpPr>
            <p:nvPr/>
          </p:nvSpPr>
          <p:spPr bwMode="auto">
            <a:xfrm>
              <a:off x="11281817" y="3070161"/>
              <a:ext cx="104350" cy="104350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6892" tIns="23446" rIns="46892" bIns="23446" numCol="1" anchor="t" anchorCtr="0" compatLnSpc="1"/>
            <a:lstStyle/>
            <a:p>
              <a:endParaRPr lang="id-ID" sz="935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2" name="Oval 37"/>
            <p:cNvSpPr>
              <a:spLocks noChangeArrowheads="1"/>
            </p:cNvSpPr>
            <p:nvPr/>
          </p:nvSpPr>
          <p:spPr bwMode="auto">
            <a:xfrm>
              <a:off x="11302684" y="3091028"/>
              <a:ext cx="62611" cy="62611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6892" tIns="23446" rIns="46892" bIns="23446" numCol="1" anchor="t" anchorCtr="0" compatLnSpc="1"/>
            <a:lstStyle/>
            <a:p>
              <a:endParaRPr lang="id-ID" sz="935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3" name="Oval 38"/>
            <p:cNvSpPr>
              <a:spLocks noChangeArrowheads="1"/>
            </p:cNvSpPr>
            <p:nvPr/>
          </p:nvSpPr>
          <p:spPr bwMode="auto">
            <a:xfrm>
              <a:off x="11316598" y="3104942"/>
              <a:ext cx="34785" cy="3478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6892" tIns="23446" rIns="46892" bIns="23446" numCol="1" anchor="t" anchorCtr="0" compatLnSpc="1"/>
            <a:lstStyle/>
            <a:p>
              <a:endParaRPr lang="id-ID" sz="935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4" name="Freeform 39"/>
            <p:cNvSpPr/>
            <p:nvPr/>
          </p:nvSpPr>
          <p:spPr bwMode="auto">
            <a:xfrm>
              <a:off x="11330511" y="3118855"/>
              <a:ext cx="6959" cy="6959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6892" tIns="23446" rIns="46892" bIns="23446" numCol="1" anchor="t" anchorCtr="0" compatLnSpc="1"/>
            <a:lstStyle/>
            <a:p>
              <a:endParaRPr lang="id-ID" sz="935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5" name="Rectangle 40"/>
            <p:cNvSpPr>
              <a:spLocks noChangeArrowheads="1"/>
            </p:cNvSpPr>
            <p:nvPr/>
          </p:nvSpPr>
          <p:spPr bwMode="auto">
            <a:xfrm>
              <a:off x="11170512" y="3104942"/>
              <a:ext cx="48698" cy="48698"/>
            </a:xfrm>
            <a:prstGeom prst="rect">
              <a:avLst/>
            </a:prstGeom>
            <a:solidFill>
              <a:srgbClr val="464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6892" tIns="23446" rIns="46892" bIns="23446" numCol="1" anchor="t" anchorCtr="0" compatLnSpc="1"/>
            <a:lstStyle/>
            <a:p>
              <a:endParaRPr lang="id-ID" sz="935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6" name="Rectangle 41"/>
            <p:cNvSpPr>
              <a:spLocks noChangeArrowheads="1"/>
            </p:cNvSpPr>
            <p:nvPr/>
          </p:nvSpPr>
          <p:spPr bwMode="auto">
            <a:xfrm>
              <a:off x="8784413" y="3431902"/>
              <a:ext cx="5106107" cy="6810464"/>
            </a:xfrm>
            <a:prstGeom prst="rect">
              <a:avLst/>
            </a:pr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6892" tIns="23446" rIns="46892" bIns="23446" numCol="1" anchor="t" anchorCtr="0" compatLnSpc="1"/>
            <a:lstStyle/>
            <a:p>
              <a:endParaRPr lang="id-ID" sz="935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7" name="Rectangle 42"/>
            <p:cNvSpPr>
              <a:spLocks noChangeArrowheads="1"/>
            </p:cNvSpPr>
            <p:nvPr/>
          </p:nvSpPr>
          <p:spPr bwMode="auto">
            <a:xfrm>
              <a:off x="8812240" y="3459728"/>
              <a:ext cx="5050455" cy="675481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6892" tIns="23446" rIns="46892" bIns="23446" numCol="1" anchor="t" anchorCtr="0" compatLnSpc="1"/>
            <a:lstStyle/>
            <a:p>
              <a:endParaRPr lang="id-ID" sz="935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8" name="Oval 43"/>
            <p:cNvSpPr>
              <a:spLocks noChangeArrowheads="1"/>
            </p:cNvSpPr>
            <p:nvPr/>
          </p:nvSpPr>
          <p:spPr bwMode="auto">
            <a:xfrm>
              <a:off x="11121814" y="10388451"/>
              <a:ext cx="431306" cy="43826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6892" tIns="23446" rIns="46892" bIns="23446" numCol="1" anchor="t" anchorCtr="0" compatLnSpc="1"/>
            <a:lstStyle/>
            <a:p>
              <a:endParaRPr lang="id-ID" sz="935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  <p:sp>
          <p:nvSpPr>
            <p:cNvPr id="19" name="Freeform 44"/>
            <p:cNvSpPr/>
            <p:nvPr/>
          </p:nvSpPr>
          <p:spPr bwMode="auto">
            <a:xfrm>
              <a:off x="11226165" y="10492797"/>
              <a:ext cx="222610" cy="222610"/>
            </a:xfrm>
            <a:custGeom>
              <a:avLst/>
              <a:gdLst>
                <a:gd name="T0" fmla="*/ 30 w 32"/>
                <a:gd name="T1" fmla="*/ 21 h 32"/>
                <a:gd name="T2" fmla="*/ 28 w 32"/>
                <a:gd name="T3" fmla="*/ 21 h 32"/>
                <a:gd name="T4" fmla="*/ 21 w 32"/>
                <a:gd name="T5" fmla="*/ 28 h 32"/>
                <a:gd name="T6" fmla="*/ 11 w 32"/>
                <a:gd name="T7" fmla="*/ 28 h 32"/>
                <a:gd name="T8" fmla="*/ 4 w 32"/>
                <a:gd name="T9" fmla="*/ 21 h 32"/>
                <a:gd name="T10" fmla="*/ 4 w 32"/>
                <a:gd name="T11" fmla="*/ 11 h 32"/>
                <a:gd name="T12" fmla="*/ 11 w 32"/>
                <a:gd name="T13" fmla="*/ 4 h 32"/>
                <a:gd name="T14" fmla="*/ 21 w 32"/>
                <a:gd name="T15" fmla="*/ 4 h 32"/>
                <a:gd name="T16" fmla="*/ 28 w 32"/>
                <a:gd name="T17" fmla="*/ 11 h 32"/>
                <a:gd name="T18" fmla="*/ 28 w 32"/>
                <a:gd name="T19" fmla="*/ 21 h 32"/>
                <a:gd name="T20" fmla="*/ 30 w 32"/>
                <a:gd name="T21" fmla="*/ 21 h 32"/>
                <a:gd name="T22" fmla="*/ 32 w 32"/>
                <a:gd name="T23" fmla="*/ 21 h 32"/>
                <a:gd name="T24" fmla="*/ 32 w 32"/>
                <a:gd name="T25" fmla="*/ 11 h 32"/>
                <a:gd name="T26" fmla="*/ 21 w 32"/>
                <a:gd name="T27" fmla="*/ 0 h 32"/>
                <a:gd name="T28" fmla="*/ 11 w 32"/>
                <a:gd name="T29" fmla="*/ 0 h 32"/>
                <a:gd name="T30" fmla="*/ 0 w 32"/>
                <a:gd name="T31" fmla="*/ 11 h 32"/>
                <a:gd name="T32" fmla="*/ 0 w 32"/>
                <a:gd name="T33" fmla="*/ 21 h 32"/>
                <a:gd name="T34" fmla="*/ 11 w 32"/>
                <a:gd name="T35" fmla="*/ 32 h 32"/>
                <a:gd name="T36" fmla="*/ 21 w 32"/>
                <a:gd name="T37" fmla="*/ 32 h 32"/>
                <a:gd name="T38" fmla="*/ 32 w 32"/>
                <a:gd name="T39" fmla="*/ 21 h 32"/>
                <a:gd name="T40" fmla="*/ 30 w 32"/>
                <a:gd name="T41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32">
                  <a:moveTo>
                    <a:pt x="30" y="21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8" y="25"/>
                    <a:pt x="25" y="28"/>
                    <a:pt x="2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7" y="28"/>
                    <a:pt x="4" y="25"/>
                    <a:pt x="4" y="2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5" y="4"/>
                    <a:pt x="28" y="7"/>
                    <a:pt x="28" y="1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5"/>
                    <a:pt x="28" y="0"/>
                    <a:pt x="2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5" y="32"/>
                    <a:pt x="1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2"/>
                    <a:pt x="32" y="28"/>
                    <a:pt x="32" y="21"/>
                  </a:cubicBezTo>
                  <a:lnTo>
                    <a:pt x="30" y="21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6892" tIns="23446" rIns="46892" bIns="23446" numCol="1" anchor="t" anchorCtr="0" compatLnSpc="1"/>
            <a:lstStyle/>
            <a:p>
              <a:endParaRPr lang="id-ID" sz="935">
                <a:solidFill>
                  <a:schemeClr val="bg2">
                    <a:lumMod val="10000"/>
                  </a:schemeClr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6" name="Picture Placeholder 34"/>
          <p:cNvSpPr>
            <a:spLocks noGrp="1"/>
          </p:cNvSpPr>
          <p:nvPr>
            <p:ph type="pic" sz="quarter" idx="16"/>
          </p:nvPr>
        </p:nvSpPr>
        <p:spPr>
          <a:xfrm>
            <a:off x="4703317" y="1681393"/>
            <a:ext cx="2588455" cy="3495215"/>
          </a:xfrm>
          <a:prstGeom prst="rect">
            <a:avLst/>
          </a:prstGeom>
          <a:solidFill>
            <a:schemeClr val="tx1"/>
          </a:solidFill>
        </p:spPr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Phone6_mockup_front_white.png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428" y="328805"/>
            <a:ext cx="3907143" cy="6111489"/>
          </a:xfrm>
          <a:prstGeom prst="rect">
            <a:avLst/>
          </a:prstGeom>
        </p:spPr>
      </p:pic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36280" y="1310640"/>
            <a:ext cx="2319339" cy="4132898"/>
          </a:xfrm>
          <a:solidFill>
            <a:schemeClr val="tx1"/>
          </a:solidFill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781051" y="1760983"/>
            <a:ext cx="6302872" cy="3559843"/>
            <a:chOff x="1154113" y="2038815"/>
            <a:chExt cx="4040774" cy="2215331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4113" y="2038815"/>
              <a:ext cx="4040774" cy="2215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1739900" y="2178050"/>
              <a:ext cx="2851150" cy="179705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9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694772" y="1984721"/>
            <a:ext cx="4447275" cy="2887702"/>
          </a:xfrm>
          <a:solidFill>
            <a:schemeClr val="tx1"/>
          </a:solidFill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109858" y="1953080"/>
            <a:ext cx="3240167" cy="1920240"/>
          </a:xfrm>
        </p:spPr>
      </p:sp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4405668" y="1953080"/>
            <a:ext cx="3240167" cy="1920240"/>
          </a:xfrm>
        </p:spPr>
      </p:sp>
      <p:sp>
        <p:nvSpPr>
          <p:cNvPr id="8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7715935" y="1953080"/>
            <a:ext cx="3240167" cy="1920240"/>
          </a:xfrm>
        </p:spPr>
      </p:sp>
      <p:sp>
        <p:nvSpPr>
          <p:cNvPr id="9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109858" y="3945938"/>
            <a:ext cx="3240167" cy="1920240"/>
          </a:xfrm>
        </p:spPr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405668" y="3945938"/>
            <a:ext cx="3240167" cy="1920240"/>
          </a:xfrm>
        </p:spPr>
      </p:sp>
      <p:sp>
        <p:nvSpPr>
          <p:cNvPr id="11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7715935" y="3945938"/>
            <a:ext cx="3240167" cy="1920240"/>
          </a:xfrm>
        </p:spPr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6216940" y="427044"/>
            <a:ext cx="5614717" cy="5986272"/>
          </a:xfrm>
          <a:custGeom>
            <a:avLst/>
            <a:gdLst>
              <a:gd name="connsiteX0" fmla="*/ 0 w 5614717"/>
              <a:gd name="connsiteY0" fmla="*/ 0 h 5986272"/>
              <a:gd name="connsiteX1" fmla="*/ 5614717 w 5614717"/>
              <a:gd name="connsiteY1" fmla="*/ 0 h 5986272"/>
              <a:gd name="connsiteX2" fmla="*/ 5614717 w 5614717"/>
              <a:gd name="connsiteY2" fmla="*/ 5986272 h 5986272"/>
              <a:gd name="connsiteX3" fmla="*/ 0 w 5614717"/>
              <a:gd name="connsiteY3" fmla="*/ 5986272 h 598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4717" h="5986272">
                <a:moveTo>
                  <a:pt x="0" y="0"/>
                </a:moveTo>
                <a:lnTo>
                  <a:pt x="5614717" y="0"/>
                </a:lnTo>
                <a:lnTo>
                  <a:pt x="5614717" y="5986272"/>
                </a:lnTo>
                <a:lnTo>
                  <a:pt x="0" y="5986272"/>
                </a:lnTo>
                <a:close/>
              </a:path>
            </a:pathLst>
          </a:custGeom>
          <a:ln>
            <a:noFill/>
          </a:ln>
        </p:spPr>
        <p:txBody>
          <a:bodyPr wrap="square">
            <a:noAutofit/>
          </a:bodyPr>
          <a:lstStyle>
            <a:lvl1pPr>
              <a:defRPr sz="1350">
                <a:solidFill>
                  <a:srgbClr val="00B0F0"/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41376" y="427044"/>
            <a:ext cx="5614717" cy="5986272"/>
          </a:xfrm>
          <a:custGeom>
            <a:avLst/>
            <a:gdLst>
              <a:gd name="connsiteX0" fmla="*/ 0 w 5614717"/>
              <a:gd name="connsiteY0" fmla="*/ 0 h 5986272"/>
              <a:gd name="connsiteX1" fmla="*/ 5614717 w 5614717"/>
              <a:gd name="connsiteY1" fmla="*/ 0 h 5986272"/>
              <a:gd name="connsiteX2" fmla="*/ 5614717 w 5614717"/>
              <a:gd name="connsiteY2" fmla="*/ 5986272 h 5986272"/>
              <a:gd name="connsiteX3" fmla="*/ 0 w 5614717"/>
              <a:gd name="connsiteY3" fmla="*/ 5986272 h 598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14717" h="5986272">
                <a:moveTo>
                  <a:pt x="0" y="0"/>
                </a:moveTo>
                <a:lnTo>
                  <a:pt x="5614717" y="0"/>
                </a:lnTo>
                <a:lnTo>
                  <a:pt x="5614717" y="5986272"/>
                </a:lnTo>
                <a:lnTo>
                  <a:pt x="0" y="5986272"/>
                </a:lnTo>
                <a:close/>
              </a:path>
            </a:pathLst>
          </a:custGeom>
          <a:ln>
            <a:noFill/>
          </a:ln>
        </p:spPr>
        <p:txBody>
          <a:bodyPr wrap="square">
            <a:noAutofit/>
          </a:bodyPr>
          <a:lstStyle>
            <a:lvl1pPr>
              <a:defRPr sz="1350">
                <a:solidFill>
                  <a:srgbClr val="00B0F0"/>
                </a:solidFill>
              </a:defRPr>
            </a:lvl1pPr>
          </a:lstStyle>
          <a:p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654800" y="0"/>
            <a:ext cx="5537200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69900" y="368300"/>
            <a:ext cx="7302500" cy="612140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5"/>
          </p:nvPr>
        </p:nvSpPr>
        <p:spPr>
          <a:xfrm>
            <a:off x="4041900" y="3434575"/>
            <a:ext cx="4075050" cy="34234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panose="020F0302020204030203" charset="0"/>
                <a:ea typeface="Lato Light" panose="020F0302020204030203" charset="0"/>
                <a:cs typeface="Lato Light" panose="020F0302020204030203" charset="0"/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9"/>
          </p:nvPr>
        </p:nvSpPr>
        <p:spPr>
          <a:xfrm>
            <a:off x="8116950" y="3434575"/>
            <a:ext cx="4075050" cy="34234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panose="020F0302020204030203" charset="0"/>
                <a:ea typeface="Lato Light" panose="020F0302020204030203" charset="0"/>
                <a:cs typeface="Lato Light" panose="020F0302020204030203" charset="0"/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20"/>
          </p:nvPr>
        </p:nvSpPr>
        <p:spPr>
          <a:xfrm>
            <a:off x="4041900" y="0"/>
            <a:ext cx="4075050" cy="343457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panose="020F0302020204030203" charset="0"/>
                <a:ea typeface="Lato Light" panose="020F0302020204030203" charset="0"/>
                <a:cs typeface="Lato Light" panose="020F0302020204030203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21"/>
          </p:nvPr>
        </p:nvSpPr>
        <p:spPr>
          <a:xfrm>
            <a:off x="8116950" y="0"/>
            <a:ext cx="4075050" cy="343457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panose="020F0302020204030203" charset="0"/>
                <a:ea typeface="Lato Light" panose="020F0302020204030203" charset="0"/>
                <a:cs typeface="Lato Light" panose="020F0302020204030203" charset="0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-1" y="725714"/>
            <a:ext cx="6894287" cy="6132287"/>
          </a:xfrm>
          <a:custGeom>
            <a:avLst/>
            <a:gdLst>
              <a:gd name="connsiteX0" fmla="*/ 2294091 w 6894287"/>
              <a:gd name="connsiteY0" fmla="*/ 0 h 6132287"/>
              <a:gd name="connsiteX1" fmla="*/ 6180412 w 6894287"/>
              <a:gd name="connsiteY1" fmla="*/ 343530 h 6132287"/>
              <a:gd name="connsiteX2" fmla="*/ 6894287 w 6894287"/>
              <a:gd name="connsiteY2" fmla="*/ 4071594 h 6132287"/>
              <a:gd name="connsiteX3" fmla="*/ 4962726 w 6894287"/>
              <a:gd name="connsiteY3" fmla="*/ 6132287 h 6132287"/>
              <a:gd name="connsiteX4" fmla="*/ 3297635 w 6894287"/>
              <a:gd name="connsiteY4" fmla="*/ 6132287 h 6132287"/>
              <a:gd name="connsiteX5" fmla="*/ 3029099 w 6894287"/>
              <a:gd name="connsiteY5" fmla="*/ 6132287 h 6132287"/>
              <a:gd name="connsiteX6" fmla="*/ 0 w 6894287"/>
              <a:gd name="connsiteY6" fmla="*/ 6132287 h 6132287"/>
              <a:gd name="connsiteX7" fmla="*/ 0 w 6894287"/>
              <a:gd name="connsiteY7" fmla="*/ 3468749 h 6132287"/>
              <a:gd name="connsiteX8" fmla="*/ 1 w 6894287"/>
              <a:gd name="connsiteY8" fmla="*/ 3468749 h 6132287"/>
              <a:gd name="connsiteX9" fmla="*/ 1 w 6894287"/>
              <a:gd name="connsiteY9" fmla="*/ 2447458 h 6132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94287" h="6132287">
                <a:moveTo>
                  <a:pt x="2294091" y="0"/>
                </a:moveTo>
                <a:lnTo>
                  <a:pt x="6180412" y="343530"/>
                </a:lnTo>
                <a:lnTo>
                  <a:pt x="6894287" y="4071594"/>
                </a:lnTo>
                <a:lnTo>
                  <a:pt x="4962726" y="6132287"/>
                </a:lnTo>
                <a:lnTo>
                  <a:pt x="3297635" y="6132287"/>
                </a:lnTo>
                <a:lnTo>
                  <a:pt x="3029099" y="6132287"/>
                </a:lnTo>
                <a:lnTo>
                  <a:pt x="0" y="6132287"/>
                </a:lnTo>
                <a:lnTo>
                  <a:pt x="0" y="3468749"/>
                </a:lnTo>
                <a:lnTo>
                  <a:pt x="1" y="3468749"/>
                </a:lnTo>
                <a:lnTo>
                  <a:pt x="1" y="24474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-36183" y="1338"/>
            <a:ext cx="5073296" cy="6849492"/>
          </a:xfrm>
          <a:custGeom>
            <a:avLst/>
            <a:gdLst>
              <a:gd name="connsiteX0" fmla="*/ 0 w 10000"/>
              <a:gd name="connsiteY0" fmla="*/ 5000 h 10000"/>
              <a:gd name="connsiteX1" fmla="*/ 2000 w 10000"/>
              <a:gd name="connsiteY1" fmla="*/ 0 h 10000"/>
              <a:gd name="connsiteX2" fmla="*/ 8000 w 10000"/>
              <a:gd name="connsiteY2" fmla="*/ 0 h 10000"/>
              <a:gd name="connsiteX3" fmla="*/ 10000 w 10000"/>
              <a:gd name="connsiteY3" fmla="*/ 5000 h 10000"/>
              <a:gd name="connsiteX4" fmla="*/ 8000 w 10000"/>
              <a:gd name="connsiteY4" fmla="*/ 10000 h 10000"/>
              <a:gd name="connsiteX5" fmla="*/ 2000 w 10000"/>
              <a:gd name="connsiteY5" fmla="*/ 10000 h 10000"/>
              <a:gd name="connsiteX6" fmla="*/ 0 w 10000"/>
              <a:gd name="connsiteY6" fmla="*/ 5000 h 10000"/>
              <a:gd name="connsiteX0-1" fmla="*/ 0 w 10000"/>
              <a:gd name="connsiteY0-2" fmla="*/ 5674 h 10674"/>
              <a:gd name="connsiteX1-3" fmla="*/ 2721 w 10000"/>
              <a:gd name="connsiteY1-4" fmla="*/ 0 h 10674"/>
              <a:gd name="connsiteX2-5" fmla="*/ 8000 w 10000"/>
              <a:gd name="connsiteY2-6" fmla="*/ 674 h 10674"/>
              <a:gd name="connsiteX3-7" fmla="*/ 10000 w 10000"/>
              <a:gd name="connsiteY3-8" fmla="*/ 5674 h 10674"/>
              <a:gd name="connsiteX4-9" fmla="*/ 8000 w 10000"/>
              <a:gd name="connsiteY4-10" fmla="*/ 10674 h 10674"/>
              <a:gd name="connsiteX5-11" fmla="*/ 2000 w 10000"/>
              <a:gd name="connsiteY5-12" fmla="*/ 10674 h 10674"/>
              <a:gd name="connsiteX6-13" fmla="*/ 0 w 10000"/>
              <a:gd name="connsiteY6-14" fmla="*/ 5674 h 10674"/>
              <a:gd name="connsiteX0-15" fmla="*/ 0 w 10000"/>
              <a:gd name="connsiteY0-16" fmla="*/ 5674 h 10674"/>
              <a:gd name="connsiteX1-17" fmla="*/ 2721 w 10000"/>
              <a:gd name="connsiteY1-18" fmla="*/ 0 h 10674"/>
              <a:gd name="connsiteX2-19" fmla="*/ 7695 w 10000"/>
              <a:gd name="connsiteY2-20" fmla="*/ 1188 h 10674"/>
              <a:gd name="connsiteX3-21" fmla="*/ 10000 w 10000"/>
              <a:gd name="connsiteY3-22" fmla="*/ 5674 h 10674"/>
              <a:gd name="connsiteX4-23" fmla="*/ 8000 w 10000"/>
              <a:gd name="connsiteY4-24" fmla="*/ 10674 h 10674"/>
              <a:gd name="connsiteX5-25" fmla="*/ 2000 w 10000"/>
              <a:gd name="connsiteY5-26" fmla="*/ 10674 h 10674"/>
              <a:gd name="connsiteX6-27" fmla="*/ 0 w 10000"/>
              <a:gd name="connsiteY6-28" fmla="*/ 5674 h 10674"/>
              <a:gd name="connsiteX0-29" fmla="*/ 0 w 10000"/>
              <a:gd name="connsiteY0-30" fmla="*/ 5674 h 11508"/>
              <a:gd name="connsiteX1-31" fmla="*/ 2721 w 10000"/>
              <a:gd name="connsiteY1-32" fmla="*/ 0 h 11508"/>
              <a:gd name="connsiteX2-33" fmla="*/ 7695 w 10000"/>
              <a:gd name="connsiteY2-34" fmla="*/ 1188 h 11508"/>
              <a:gd name="connsiteX3-35" fmla="*/ 10000 w 10000"/>
              <a:gd name="connsiteY3-36" fmla="*/ 5674 h 11508"/>
              <a:gd name="connsiteX4-37" fmla="*/ 8000 w 10000"/>
              <a:gd name="connsiteY4-38" fmla="*/ 10674 h 11508"/>
              <a:gd name="connsiteX5-39" fmla="*/ 2638 w 10000"/>
              <a:gd name="connsiteY5-40" fmla="*/ 11508 h 11508"/>
              <a:gd name="connsiteX6-41" fmla="*/ 0 w 10000"/>
              <a:gd name="connsiteY6-42" fmla="*/ 5674 h 11508"/>
              <a:gd name="connsiteX0-43" fmla="*/ 0 w 10000"/>
              <a:gd name="connsiteY0-44" fmla="*/ 5706 h 11540"/>
              <a:gd name="connsiteX1-45" fmla="*/ 2610 w 10000"/>
              <a:gd name="connsiteY1-46" fmla="*/ 0 h 11540"/>
              <a:gd name="connsiteX2-47" fmla="*/ 7695 w 10000"/>
              <a:gd name="connsiteY2-48" fmla="*/ 1220 h 11540"/>
              <a:gd name="connsiteX3-49" fmla="*/ 10000 w 10000"/>
              <a:gd name="connsiteY3-50" fmla="*/ 5706 h 11540"/>
              <a:gd name="connsiteX4-51" fmla="*/ 8000 w 10000"/>
              <a:gd name="connsiteY4-52" fmla="*/ 10706 h 11540"/>
              <a:gd name="connsiteX5-53" fmla="*/ 2638 w 10000"/>
              <a:gd name="connsiteY5-54" fmla="*/ 11540 h 11540"/>
              <a:gd name="connsiteX6-55" fmla="*/ 0 w 10000"/>
              <a:gd name="connsiteY6-56" fmla="*/ 5706 h 11540"/>
              <a:gd name="connsiteX0-57" fmla="*/ 0 w 10000"/>
              <a:gd name="connsiteY0-58" fmla="*/ 5706 h 11540"/>
              <a:gd name="connsiteX1-59" fmla="*/ 2610 w 10000"/>
              <a:gd name="connsiteY1-60" fmla="*/ 0 h 11540"/>
              <a:gd name="connsiteX2-61" fmla="*/ 7695 w 10000"/>
              <a:gd name="connsiteY2-62" fmla="*/ 1220 h 11540"/>
              <a:gd name="connsiteX3-63" fmla="*/ 10000 w 10000"/>
              <a:gd name="connsiteY3-64" fmla="*/ 5706 h 11540"/>
              <a:gd name="connsiteX4-65" fmla="*/ 7806 w 10000"/>
              <a:gd name="connsiteY4-66" fmla="*/ 10417 h 11540"/>
              <a:gd name="connsiteX5-67" fmla="*/ 2638 w 10000"/>
              <a:gd name="connsiteY5-68" fmla="*/ 11540 h 11540"/>
              <a:gd name="connsiteX6-69" fmla="*/ 0 w 10000"/>
              <a:gd name="connsiteY6-70" fmla="*/ 5706 h 11540"/>
              <a:gd name="connsiteX0-71" fmla="*/ 12 w 7390"/>
              <a:gd name="connsiteY0-72" fmla="*/ 5926 h 11540"/>
              <a:gd name="connsiteX1-73" fmla="*/ 0 w 7390"/>
              <a:gd name="connsiteY1-74" fmla="*/ 0 h 11540"/>
              <a:gd name="connsiteX2-75" fmla="*/ 5085 w 7390"/>
              <a:gd name="connsiteY2-76" fmla="*/ 1220 h 11540"/>
              <a:gd name="connsiteX3-77" fmla="*/ 7390 w 7390"/>
              <a:gd name="connsiteY3-78" fmla="*/ 5706 h 11540"/>
              <a:gd name="connsiteX4-79" fmla="*/ 5196 w 7390"/>
              <a:gd name="connsiteY4-80" fmla="*/ 10417 h 11540"/>
              <a:gd name="connsiteX5-81" fmla="*/ 28 w 7390"/>
              <a:gd name="connsiteY5-82" fmla="*/ 11540 h 11540"/>
              <a:gd name="connsiteX6-83" fmla="*/ 12 w 7390"/>
              <a:gd name="connsiteY6-84" fmla="*/ 5926 h 115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7390" h="11540">
                <a:moveTo>
                  <a:pt x="12" y="5926"/>
                </a:moveTo>
                <a:cubicBezTo>
                  <a:pt x="8" y="3951"/>
                  <a:pt x="4" y="1975"/>
                  <a:pt x="0" y="0"/>
                </a:cubicBezTo>
                <a:lnTo>
                  <a:pt x="5085" y="1220"/>
                </a:lnTo>
                <a:lnTo>
                  <a:pt x="7390" y="5706"/>
                </a:lnTo>
                <a:lnTo>
                  <a:pt x="5196" y="10417"/>
                </a:lnTo>
                <a:lnTo>
                  <a:pt x="28" y="11540"/>
                </a:lnTo>
                <a:cubicBezTo>
                  <a:pt x="23" y="9669"/>
                  <a:pt x="17" y="7797"/>
                  <a:pt x="12" y="5926"/>
                </a:cubicBezTo>
                <a:close/>
              </a:path>
            </a:pathLst>
          </a:custGeo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/>
          <p:cNvSpPr>
            <a:spLocks noGrp="1"/>
          </p:cNvSpPr>
          <p:nvPr>
            <p:ph type="pic" sz="half" idx="13"/>
          </p:nvPr>
        </p:nvSpPr>
        <p:spPr>
          <a:xfrm>
            <a:off x="1108075" y="1577180"/>
            <a:ext cx="4987925" cy="3703639"/>
          </a:xfrm>
          <a:custGeom>
            <a:avLst/>
            <a:gdLst>
              <a:gd name="connsiteX0" fmla="*/ 0 w 4987925"/>
              <a:gd name="connsiteY0" fmla="*/ 0 h 3703639"/>
              <a:gd name="connsiteX1" fmla="*/ 4987925 w 4987925"/>
              <a:gd name="connsiteY1" fmla="*/ 0 h 3703639"/>
              <a:gd name="connsiteX2" fmla="*/ 4987925 w 4987925"/>
              <a:gd name="connsiteY2" fmla="*/ 3703639 h 3703639"/>
              <a:gd name="connsiteX3" fmla="*/ 0 w 4987925"/>
              <a:gd name="connsiteY3" fmla="*/ 3703639 h 3703639"/>
              <a:gd name="connsiteX4" fmla="*/ 0 w 4987925"/>
              <a:gd name="connsiteY4" fmla="*/ 0 h 3703639"/>
              <a:gd name="connsiteX0-1" fmla="*/ 0 w 4987925"/>
              <a:gd name="connsiteY0-2" fmla="*/ 0 h 3703639"/>
              <a:gd name="connsiteX1-3" fmla="*/ 4987925 w 4987925"/>
              <a:gd name="connsiteY1-4" fmla="*/ 0 h 3703639"/>
              <a:gd name="connsiteX2-5" fmla="*/ 4987925 w 4987925"/>
              <a:gd name="connsiteY2-6" fmla="*/ 3703639 h 3703639"/>
              <a:gd name="connsiteX3-7" fmla="*/ 1996225 w 4987925"/>
              <a:gd name="connsiteY3-8" fmla="*/ 3703639 h 3703639"/>
              <a:gd name="connsiteX4-9" fmla="*/ 0 w 4987925"/>
              <a:gd name="connsiteY4-10" fmla="*/ 0 h 37036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987925" h="3703639">
                <a:moveTo>
                  <a:pt x="0" y="0"/>
                </a:moveTo>
                <a:lnTo>
                  <a:pt x="4987925" y="0"/>
                </a:lnTo>
                <a:lnTo>
                  <a:pt x="4987925" y="3703639"/>
                </a:lnTo>
                <a:lnTo>
                  <a:pt x="1996225" y="3703639"/>
                </a:lnTo>
                <a:lnTo>
                  <a:pt x="0" y="0"/>
                </a:lnTo>
                <a:close/>
              </a:path>
            </a:pathLst>
          </a:custGeom>
        </p:spPr>
        <p:txBody>
          <a:bodyPr lIns="91439" rIns="91439">
            <a:noAutofit/>
          </a:bodyPr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E9939F-90BB-479E-BA17-A2F114CD475E}" type="datetimeFigureOut">
              <a:rPr lang="en-US" smtClean="0"/>
              <a:t>7/31/2018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58193-C1D2-4823-A3E4-7D9CB71B570F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b="-20000"/>
            </a:stretch>
          </a:blipFill>
        </p:spPr>
      </p:sp>
      <p:sp>
        <p:nvSpPr>
          <p:cNvPr id="7" name="Rectangle 6"/>
          <p:cNvSpPr/>
          <p:nvPr/>
        </p:nvSpPr>
        <p:spPr>
          <a:xfrm>
            <a:off x="1698173" y="1071154"/>
            <a:ext cx="8830489" cy="4715692"/>
          </a:xfrm>
          <a:prstGeom prst="rect">
            <a:avLst/>
          </a:prstGeom>
          <a:blipFill rotWithShape="1">
            <a:blip r:embed="rId2"/>
            <a:stretch>
              <a:fillRect l="-30000" t="-30000" r="-30000" b="-30000"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TextBox 3"/>
          <p:cNvSpPr txBox="1"/>
          <p:nvPr/>
        </p:nvSpPr>
        <p:spPr>
          <a:xfrm>
            <a:off x="1972489" y="2611575"/>
            <a:ext cx="8242663" cy="1198880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sz="7200" spc="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欢迎观看</a:t>
            </a:r>
            <a:endParaRPr lang="zh-CN" sz="7200" spc="6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13063" y="4051147"/>
            <a:ext cx="5991999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值得描述的小标题</a:t>
            </a:r>
            <a:endParaRPr lang="zh-CN" altLang="en-US" sz="1600" b="1" spc="3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13063" y="2045168"/>
            <a:ext cx="647808" cy="700192"/>
          </a:xfrm>
          <a:prstGeom prst="snip2Diag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 7"/>
          <p:cNvSpPr/>
          <p:nvPr/>
        </p:nvSpPr>
        <p:spPr>
          <a:xfrm>
            <a:off x="1828800" y="1214846"/>
            <a:ext cx="8556171" cy="44283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7000">
              <a:schemeClr val="bg1">
                <a:lumMod val="85000"/>
              </a:schemeClr>
            </a:gs>
          </a:gsLst>
          <a:lin ang="13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 b="-20000"/>
            </a:stretch>
          </a:blipFill>
        </p:spPr>
      </p:sp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b="-20000"/>
            </a:stretch>
          </a:blipFill>
        </p:spPr>
      </p:sp>
      <p:sp>
        <p:nvSpPr>
          <p:cNvPr id="19" name="Rectangle 18"/>
          <p:cNvSpPr/>
          <p:nvPr/>
        </p:nvSpPr>
        <p:spPr>
          <a:xfrm>
            <a:off x="6216940" y="427044"/>
            <a:ext cx="5612977" cy="5986272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182880" rIns="274320" bIns="182880" rtlCol="0" anchor="ctr"/>
          <a:lstStyle/>
          <a:p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43116" y="427044"/>
            <a:ext cx="5612977" cy="5986272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4320" tIns="182880" rIns="274320" bIns="182880" rtlCol="0" anchor="ctr"/>
          <a:lstStyle/>
          <a:p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1173830" y="3423913"/>
            <a:ext cx="3949809" cy="1515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470554" y="2930239"/>
            <a:ext cx="1356360" cy="3987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CA" sz="2000" b="1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Open Sans" panose="020B0606030504020204" pitchFamily="34" charset="0"/>
              </a:rPr>
              <a:t>作品展示</a:t>
            </a:r>
          </a:p>
        </p:txBody>
      </p:sp>
      <p:sp>
        <p:nvSpPr>
          <p:cNvPr id="22" name="Text Box 10"/>
          <p:cNvSpPr txBox="1">
            <a:spLocks noChangeArrowheads="1"/>
          </p:cNvSpPr>
          <p:nvPr/>
        </p:nvSpPr>
        <p:spPr bwMode="auto">
          <a:xfrm>
            <a:off x="7049394" y="3423913"/>
            <a:ext cx="3949809" cy="1515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50" dirty="0" err="1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sz="1050" dirty="0">
                <a:solidFill>
                  <a:schemeClr val="bg1">
                    <a:lumMod val="9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sz="1050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346118" y="2930239"/>
            <a:ext cx="1356360" cy="3987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zh-CN" altLang="en-CA" sz="2000" b="1" spc="3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Open Sans" panose="020B0606030504020204" pitchFamily="34" charset="0"/>
              </a:rPr>
              <a:t>项目展示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7000">
              <a:schemeClr val="bg1">
                <a:lumMod val="85000"/>
              </a:schemeClr>
            </a:gs>
          </a:gsLst>
          <a:lin ang="13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b="-20000"/>
            </a:stretch>
          </a:blipFill>
        </p:spPr>
      </p:sp>
      <p:sp>
        <p:nvSpPr>
          <p:cNvPr id="11" name="Rectangle 10"/>
          <p:cNvSpPr/>
          <p:nvPr/>
        </p:nvSpPr>
        <p:spPr>
          <a:xfrm>
            <a:off x="10551414" y="5747657"/>
            <a:ext cx="1640586" cy="1110343"/>
          </a:xfrm>
          <a:prstGeom prst="snip2Diag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Rectangle 9"/>
          <p:cNvSpPr/>
          <p:nvPr/>
        </p:nvSpPr>
        <p:spPr>
          <a:xfrm>
            <a:off x="777062" y="664587"/>
            <a:ext cx="6697211" cy="555333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Shape 793"/>
          <p:cNvSpPr/>
          <p:nvPr/>
        </p:nvSpPr>
        <p:spPr>
          <a:xfrm>
            <a:off x="8096250" y="1060450"/>
            <a:ext cx="3455035" cy="571500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t" anchorCtr="0">
            <a:noAutofit/>
          </a:bodyPr>
          <a:lstStyle/>
          <a:p>
            <a:pPr lvl="0">
              <a:buClr>
                <a:srgbClr val="0F1113"/>
              </a:buClr>
              <a:buSzPct val="25000"/>
            </a:pPr>
            <a:r>
              <a:rPr lang="zh-CN" altLang="en-US" sz="3600" b="0" i="0" u="none" strike="noStrike" cap="none">
                <a:solidFill>
                  <a:srgbClr val="0F111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Open Sans" panose="020B0606030504020204"/>
              </a:rPr>
              <a:t>作品标题</a:t>
            </a:r>
          </a:p>
        </p:txBody>
      </p:sp>
      <p:sp>
        <p:nvSpPr>
          <p:cNvPr id="29" name="Shape 793"/>
          <p:cNvSpPr/>
          <p:nvPr/>
        </p:nvSpPr>
        <p:spPr>
          <a:xfrm>
            <a:off x="8096250" y="1767840"/>
            <a:ext cx="3455035" cy="453390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t" anchorCtr="0">
            <a:noAutofit/>
          </a:bodyPr>
          <a:lstStyle/>
          <a:p>
            <a:pPr lvl="0">
              <a:buClr>
                <a:srgbClr val="0F1113"/>
              </a:buClr>
              <a:buSzPct val="25000"/>
            </a:pPr>
            <a:r>
              <a:rPr lang="zh-CN" altLang="en-US" sz="2800" b="0" i="0" u="none" strike="noStrike" cap="none">
                <a:solidFill>
                  <a:srgbClr val="AAAAA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Open Sans" panose="020B0606030504020204"/>
              </a:rPr>
              <a:t>作者简介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8069580" y="2718435"/>
            <a:ext cx="382206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7000">
              <a:schemeClr val="bg1">
                <a:lumMod val="85000"/>
              </a:schemeClr>
            </a:gs>
          </a:gsLst>
          <a:lin ang="13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669756" y="2841858"/>
            <a:ext cx="37762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Picture Placeholder 1"/>
          <p:cNvSpPr>
            <a:spLocks noGrp="1"/>
          </p:cNvSpPr>
          <p:nvPr>
            <p:ph type="pic" sz="quarter" idx="16"/>
          </p:nvPr>
        </p:nvSpPr>
        <p:spPr>
          <a:blipFill rotWithShape="1">
            <a:blip r:embed="rId2"/>
            <a:stretch>
              <a:fillRect l="-30000" t="-30000" r="-30000" b="-30000"/>
            </a:stretch>
          </a:blipFill>
        </p:spPr>
      </p:sp>
      <p:sp>
        <p:nvSpPr>
          <p:cNvPr id="33" name="Прямоугольник 32"/>
          <p:cNvSpPr/>
          <p:nvPr/>
        </p:nvSpPr>
        <p:spPr>
          <a:xfrm>
            <a:off x="593725" y="2158365"/>
            <a:ext cx="4190365" cy="70675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4000" spc="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右侧作品展示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93725" y="3096260"/>
            <a:ext cx="469328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Lorem ipsum dolor sit amet, consectetur adipiscing elit. Sed sit amet porttitor eros. Vestibulum justo nibh, efficitur sed fermentum at, feugiat eu leo. Sed bibendum ligula eget congue maximus. </a:t>
            </a:r>
            <a:endParaRPr lang="en-US" sz="9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57225" y="1833245"/>
            <a:ext cx="2800985" cy="3371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spc="300">
                <a:solidFill>
                  <a:srgbClr val="AAAAA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值得描述的小标题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7000">
              <a:schemeClr val="bg1">
                <a:lumMod val="85000"/>
              </a:schemeClr>
            </a:gs>
          </a:gsLst>
          <a:lin ang="13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1422190" y="1651623"/>
            <a:ext cx="9373021" cy="568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Lorem ipsum dolor sit amet, consectetur adipiscing elit. Sed sit amet porttitor eros. Vestibulum justo nibh, efficitur sed fermentum at, feugiat eu leo. Sed bibendum ligula eget congue maximus. </a:t>
            </a:r>
            <a:endParaRPr lang="en-US" sz="11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 b="-20000"/>
            </a:stretch>
          </a:blipFill>
        </p:spPr>
      </p:sp>
      <p:sp>
        <p:nvSpPr>
          <p:cNvPr id="19" name="Picture Placeholder 18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2"/>
            <a:stretch>
              <a:fillRect b="-20000"/>
            </a:stretch>
          </a:blipFill>
        </p:spPr>
      </p:sp>
      <p:sp>
        <p:nvSpPr>
          <p:cNvPr id="20" name="Picture Placeholder 19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b="-20000"/>
            </a:stretch>
          </a:blipFill>
        </p:spPr>
      </p:sp>
      <p:sp>
        <p:nvSpPr>
          <p:cNvPr id="4" name="Прямоугольник 18"/>
          <p:cNvSpPr/>
          <p:nvPr/>
        </p:nvSpPr>
        <p:spPr>
          <a:xfrm>
            <a:off x="632461" y="637763"/>
            <a:ext cx="10953748" cy="27559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1200" spc="300">
                <a:solidFill>
                  <a:srgbClr val="AAAAA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值得描述的小标题</a:t>
            </a:r>
          </a:p>
        </p:txBody>
      </p:sp>
      <p:sp>
        <p:nvSpPr>
          <p:cNvPr id="5" name="Прямоугольник 19"/>
          <p:cNvSpPr/>
          <p:nvPr/>
        </p:nvSpPr>
        <p:spPr>
          <a:xfrm>
            <a:off x="3015615" y="941705"/>
            <a:ext cx="6187440" cy="6451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3600" spc="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多个作品项目展示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7000">
              <a:schemeClr val="bg1">
                <a:lumMod val="85000"/>
              </a:schemeClr>
            </a:gs>
          </a:gsLst>
          <a:lin ang="13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b="-20000"/>
            </a:stretch>
          </a:blipFill>
        </p:spPr>
      </p:sp>
      <p:sp>
        <p:nvSpPr>
          <p:cNvPr id="21" name="Shape 793"/>
          <p:cNvSpPr/>
          <p:nvPr/>
        </p:nvSpPr>
        <p:spPr>
          <a:xfrm>
            <a:off x="7294245" y="1450340"/>
            <a:ext cx="3455035" cy="571500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t" anchorCtr="0">
            <a:noAutofit/>
          </a:bodyPr>
          <a:lstStyle/>
          <a:p>
            <a:pPr lvl="0">
              <a:buClr>
                <a:srgbClr val="0F1113"/>
              </a:buClr>
              <a:buSzPct val="25000"/>
            </a:pPr>
            <a:r>
              <a:rPr lang="zh-CN" altLang="en-US" sz="3600" b="0" i="0" u="none" strike="noStrike" cap="none">
                <a:solidFill>
                  <a:srgbClr val="0F111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Open Sans" panose="020B0606030504020204"/>
              </a:rPr>
              <a:t>作品标题</a:t>
            </a:r>
          </a:p>
        </p:txBody>
      </p:sp>
      <p:sp>
        <p:nvSpPr>
          <p:cNvPr id="29" name="Shape 793"/>
          <p:cNvSpPr/>
          <p:nvPr/>
        </p:nvSpPr>
        <p:spPr>
          <a:xfrm>
            <a:off x="7294245" y="2157730"/>
            <a:ext cx="3455035" cy="453390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t" anchorCtr="0">
            <a:noAutofit/>
          </a:bodyPr>
          <a:lstStyle/>
          <a:p>
            <a:pPr lvl="0">
              <a:buClr>
                <a:srgbClr val="0F1113"/>
              </a:buClr>
              <a:buSzPct val="25000"/>
            </a:pPr>
            <a:r>
              <a:rPr lang="zh-CN" altLang="en-US" sz="2800" b="0" i="0" u="none" strike="noStrike" cap="none">
                <a:solidFill>
                  <a:srgbClr val="AAAAA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Open Sans" panose="020B0606030504020204"/>
              </a:rPr>
              <a:t>作者简介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267575" y="3108325"/>
            <a:ext cx="382206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 b="-20000"/>
            </a:stretch>
          </a:blipFill>
        </p:spPr>
      </p:sp>
      <p:cxnSp>
        <p:nvCxnSpPr>
          <p:cNvPr id="2" name="Straight Connector 5"/>
          <p:cNvCxnSpPr/>
          <p:nvPr/>
        </p:nvCxnSpPr>
        <p:spPr>
          <a:xfrm>
            <a:off x="669756" y="2841858"/>
            <a:ext cx="37762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593725" y="2158365"/>
            <a:ext cx="4190365" cy="70675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4000" spc="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右侧作品展示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93725" y="3096260"/>
            <a:ext cx="469328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Lorem ipsum dolor sit amet, consectetur adipiscing elit. Sed sit amet porttitor eros. Vestibulum justo nibh, efficitur sed fermentum at, feugiat eu leo. Sed bibendum ligula eget congue maximus. </a:t>
            </a:r>
            <a:endParaRPr lang="en-US" sz="9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57225" y="1833245"/>
            <a:ext cx="2800985" cy="3371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zh-CN" altLang="en-US" sz="1600" spc="300">
                <a:solidFill>
                  <a:srgbClr val="AAAAA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值得描述的小标题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7000">
              <a:schemeClr val="bg1">
                <a:lumMod val="85000"/>
              </a:schemeClr>
            </a:gs>
          </a:gsLst>
          <a:lin ang="13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2"/>
            <a:stretch>
              <a:fillRect b="-20000"/>
            </a:stretch>
          </a:blipFill>
        </p:spPr>
      </p:sp>
      <p:sp>
        <p:nvSpPr>
          <p:cNvPr id="21" name="Shape 793"/>
          <p:cNvSpPr/>
          <p:nvPr/>
        </p:nvSpPr>
        <p:spPr>
          <a:xfrm>
            <a:off x="7550150" y="1809750"/>
            <a:ext cx="3455035" cy="571500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t" anchorCtr="0">
            <a:noAutofit/>
          </a:bodyPr>
          <a:lstStyle/>
          <a:p>
            <a:pPr lvl="0">
              <a:buClr>
                <a:srgbClr val="0F1113"/>
              </a:buClr>
              <a:buSzPct val="25000"/>
            </a:pPr>
            <a:r>
              <a:rPr lang="zh-CN" altLang="en-US" sz="3600" b="0" i="0" u="none" strike="noStrike" cap="none">
                <a:solidFill>
                  <a:srgbClr val="0F1113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Open Sans" panose="020B0606030504020204"/>
              </a:rPr>
              <a:t>作品标题</a:t>
            </a:r>
          </a:p>
        </p:txBody>
      </p:sp>
      <p:sp>
        <p:nvSpPr>
          <p:cNvPr id="29" name="Shape 793"/>
          <p:cNvSpPr/>
          <p:nvPr/>
        </p:nvSpPr>
        <p:spPr>
          <a:xfrm>
            <a:off x="7550150" y="2517140"/>
            <a:ext cx="3455035" cy="453390"/>
          </a:xfrm>
          <a:prstGeom prst="rect">
            <a:avLst/>
          </a:prstGeom>
          <a:noFill/>
          <a:ln>
            <a:noFill/>
          </a:ln>
        </p:spPr>
        <p:txBody>
          <a:bodyPr lIns="50800" tIns="50800" rIns="50800" bIns="50800" anchor="t" anchorCtr="0">
            <a:noAutofit/>
          </a:bodyPr>
          <a:lstStyle/>
          <a:p>
            <a:pPr lvl="0">
              <a:buClr>
                <a:srgbClr val="0F1113"/>
              </a:buClr>
              <a:buSzPct val="25000"/>
            </a:pPr>
            <a:r>
              <a:rPr lang="zh-CN" altLang="en-US" sz="2800" b="0" i="0" u="none" strike="noStrike" cap="none">
                <a:solidFill>
                  <a:srgbClr val="AAAAAA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Open Sans" panose="020B0606030504020204"/>
              </a:rPr>
              <a:t>作者简介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523480" y="3467735"/>
            <a:ext cx="382206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7000">
              <a:schemeClr val="bg1">
                <a:lumMod val="85000"/>
              </a:schemeClr>
            </a:gs>
          </a:gsLst>
          <a:lin ang="13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481065" y="671503"/>
            <a:ext cx="3142788" cy="819150"/>
            <a:chOff x="435206" y="5287046"/>
            <a:chExt cx="3142788" cy="819150"/>
          </a:xfrm>
        </p:grpSpPr>
        <p:sp>
          <p:nvSpPr>
            <p:cNvPr id="9" name="Subtitle 2"/>
            <p:cNvSpPr txBox="1"/>
            <p:nvPr/>
          </p:nvSpPr>
          <p:spPr>
            <a:xfrm>
              <a:off x="435206" y="5397435"/>
              <a:ext cx="3142788" cy="30602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>
                  <a:srgbClr val="0F1113"/>
                </a:buClr>
                <a:buSzPct val="25000"/>
              </a:pPr>
              <a:r>
                <a:rPr lang="zh-CN" altLang="en-US" sz="1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Open Sans" panose="020B0606030504020204"/>
                </a:rPr>
                <a:t>创意设计</a:t>
              </a:r>
            </a:p>
            <a:p>
              <a:pPr lvl="0" algn="ctr">
                <a:buClr>
                  <a:srgbClr val="0F1113"/>
                </a:buClr>
                <a:buSzPct val="25000"/>
              </a:pPr>
              <a:r>
                <a:rPr lang="zh-CN" altLang="en-US" sz="1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Open Sans" panose="020B0606030504020204"/>
                </a:rPr>
                <a:t>作品展示</a:t>
              </a:r>
              <a:endParaRPr lang="id-ID" sz="1200" b="1" spc="600" dirty="0">
                <a:latin typeface="Lato Black" panose="020F0A02020204030203" pitchFamily="34" charset="0"/>
                <a:ea typeface="Lato Black" panose="020F0A02020204030203" pitchFamily="34" charset="0"/>
                <a:cs typeface="Lato Black" panose="020F0A02020204030203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70543" y="5287046"/>
              <a:ext cx="2298700" cy="81915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464763" y="5159488"/>
            <a:ext cx="314278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endParaRPr lang="id-ID" sz="9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8595862" y="4249274"/>
            <a:ext cx="3142788" cy="819150"/>
            <a:chOff x="435206" y="5287046"/>
            <a:chExt cx="3142788" cy="819150"/>
          </a:xfrm>
        </p:grpSpPr>
        <p:sp>
          <p:nvSpPr>
            <p:cNvPr id="14" name="Subtitle 2"/>
            <p:cNvSpPr txBox="1"/>
            <p:nvPr/>
          </p:nvSpPr>
          <p:spPr>
            <a:xfrm>
              <a:off x="435206" y="5397435"/>
              <a:ext cx="3142788" cy="30602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>
                  <a:srgbClr val="0F1113"/>
                </a:buClr>
                <a:buSzPct val="25000"/>
              </a:pPr>
              <a:r>
                <a:rPr lang="zh-CN" altLang="en-US" sz="1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Open Sans" panose="020B0606030504020204"/>
                </a:rPr>
                <a:t>创意设计</a:t>
              </a:r>
            </a:p>
            <a:p>
              <a:pPr lvl="0" algn="ctr">
                <a:buClr>
                  <a:srgbClr val="0F1113"/>
                </a:buClr>
                <a:buSzPct val="25000"/>
              </a:pPr>
              <a:r>
                <a:rPr lang="zh-CN" altLang="en-US" sz="1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Open Sans" panose="020B0606030504020204"/>
                </a:rPr>
                <a:t>作品展示</a:t>
              </a:r>
              <a:endParaRPr lang="id-ID" sz="1200" b="1" spc="600" dirty="0">
                <a:latin typeface="Lato Black" panose="020F0A02020204030203" pitchFamily="34" charset="0"/>
                <a:ea typeface="Lato Black" panose="020F0A02020204030203" pitchFamily="34" charset="0"/>
                <a:cs typeface="Lato Black" panose="020F0A02020204030203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870543" y="5287046"/>
              <a:ext cx="2298700" cy="81915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</p:grpSp>
      <p:sp>
        <p:nvSpPr>
          <p:cNvPr id="17" name="Rectangle 16"/>
          <p:cNvSpPr/>
          <p:nvPr/>
        </p:nvSpPr>
        <p:spPr>
          <a:xfrm>
            <a:off x="4513720" y="1605961"/>
            <a:ext cx="314278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endParaRPr lang="id-ID" sz="9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431578" y="4249274"/>
            <a:ext cx="3142615" cy="819150"/>
            <a:chOff x="435206" y="5287046"/>
            <a:chExt cx="3142615" cy="819150"/>
          </a:xfrm>
        </p:grpSpPr>
        <p:sp>
          <p:nvSpPr>
            <p:cNvPr id="19" name="Subtitle 2"/>
            <p:cNvSpPr txBox="1"/>
            <p:nvPr/>
          </p:nvSpPr>
          <p:spPr>
            <a:xfrm>
              <a:off x="435206" y="5397536"/>
              <a:ext cx="3142615" cy="49149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buClr>
                  <a:srgbClr val="0F1113"/>
                </a:buClr>
                <a:buSzPct val="25000"/>
              </a:pPr>
              <a:r>
                <a:rPr lang="zh-CN" altLang="en-US" sz="1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Open Sans" panose="020B0606030504020204"/>
                </a:rPr>
                <a:t>创意设计</a:t>
              </a:r>
            </a:p>
            <a:p>
              <a:pPr lvl="0" algn="ctr">
                <a:buClr>
                  <a:srgbClr val="0F1113"/>
                </a:buClr>
                <a:buSzPct val="25000"/>
              </a:pPr>
              <a:r>
                <a:rPr lang="zh-CN" altLang="en-US" sz="1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Open Sans" panose="020B0606030504020204"/>
                </a:rPr>
                <a:t>作品展示</a:t>
              </a:r>
              <a:endParaRPr lang="id-ID" sz="1200" b="1" spc="600" dirty="0">
                <a:latin typeface="Lato Black" panose="020F0A02020204030203" pitchFamily="34" charset="0"/>
                <a:ea typeface="Lato Black" panose="020F0A02020204030203" pitchFamily="34" charset="0"/>
                <a:cs typeface="Lato Black" panose="020F0A02020204030203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70543" y="5287046"/>
              <a:ext cx="2298700" cy="819150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</p:grpSp>
      <p:sp>
        <p:nvSpPr>
          <p:cNvPr id="22" name="Rectangle 21"/>
          <p:cNvSpPr/>
          <p:nvPr/>
        </p:nvSpPr>
        <p:spPr>
          <a:xfrm>
            <a:off x="8554949" y="5159488"/>
            <a:ext cx="3142788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endParaRPr lang="id-ID" sz="900" dirty="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b="-20000"/>
            </a:stretch>
          </a:blipFill>
        </p:spPr>
      </p:sp>
      <p:sp>
        <p:nvSpPr>
          <p:cNvPr id="27" name="Picture Placeholder 26"/>
          <p:cNvSpPr>
            <a:spLocks noGrp="1"/>
          </p:cNvSpPr>
          <p:nvPr>
            <p:ph type="pic" sz="quarter" idx="13"/>
          </p:nvPr>
        </p:nvSpPr>
        <p:spPr>
          <a:blipFill rotWithShape="1">
            <a:blip r:embed="rId2"/>
            <a:stretch>
              <a:fillRect b="-20000"/>
            </a:stretch>
          </a:blipFill>
        </p:spPr>
      </p:sp>
      <p:sp>
        <p:nvSpPr>
          <p:cNvPr id="28" name="Picture Placeholder 27"/>
          <p:cNvSpPr>
            <a:spLocks noGrp="1"/>
          </p:cNvSpPr>
          <p:nvPr>
            <p:ph type="pic" sz="quarter" idx="14"/>
          </p:nvPr>
        </p:nvSpPr>
        <p:spPr>
          <a:blipFill rotWithShape="1">
            <a:blip r:embed="rId2"/>
            <a:stretch>
              <a:fillRect b="-20000"/>
            </a:stretch>
          </a:blipFill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7000">
              <a:schemeClr val="bg1">
                <a:lumMod val="85000"/>
              </a:schemeClr>
            </a:gs>
          </a:gsLst>
          <a:lin ang="13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686799" y="1282919"/>
            <a:ext cx="3304903" cy="1938020"/>
          </a:xfrm>
          <a:prstGeom prst="rect">
            <a:avLst/>
          </a:prstGeom>
          <a:blipFill rotWithShape="1">
            <a:blip r:embed="rId2"/>
            <a:stretch>
              <a:fillRect b="-20000"/>
            </a:stretch>
          </a:blip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黑体" panose="02010609060101010101" charset="-122"/>
                <a:ea typeface="黑体" panose="02010609060101010101" charset="-122"/>
                <a:cs typeface="Lato" panose="020F0502020204030203" pitchFamily="34" charset="0"/>
              </a:rPr>
              <a:t>大小</a:t>
            </a:r>
          </a:p>
          <a:p>
            <a:pPr algn="ctr"/>
            <a:r>
              <a:rPr lang="zh-CN" altLang="en-US" sz="6000" dirty="0">
                <a:latin typeface="黑体" panose="02010609060101010101" charset="-122"/>
                <a:ea typeface="黑体" panose="02010609060101010101" charset="-122"/>
                <a:cs typeface="Lato" panose="020F0502020204030203" pitchFamily="34" charset="0"/>
              </a:rPr>
              <a:t>图片</a:t>
            </a:r>
          </a:p>
        </p:txBody>
      </p:sp>
      <p:sp>
        <p:nvSpPr>
          <p:cNvPr id="8" name="Rectangle 7"/>
          <p:cNvSpPr/>
          <p:nvPr/>
        </p:nvSpPr>
        <p:spPr>
          <a:xfrm>
            <a:off x="955864" y="3587054"/>
            <a:ext cx="11236136" cy="2266237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48835" y="4027674"/>
            <a:ext cx="58020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dolor sit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Nullam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tincidunt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posuere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 in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imperdiet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Donec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accumsan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commodo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id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posuere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Nulla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at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mattis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ex.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Donec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nibh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eget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mauris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condimentum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finibus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sit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nulla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Curabitur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tincidunt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magna a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augue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interdum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gravida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Quisque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id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arcu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est.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Aliquam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erat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volutpat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venenatis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viverra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mi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imperdiet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sagittis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Curabitur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ac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sem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erat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feugiat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porta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Vestibulum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bibendum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magna sit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interdum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eleifend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turpis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sem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gravida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velit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ac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maximus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ligula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justo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felis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Nulla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malesuada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mollis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nibh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nec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vestibulum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felis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blandit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vel.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Duis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quis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pulvinar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tortor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nec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aliquam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magna.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Vestibulum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et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augue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ante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laoreet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facilisis</a:t>
            </a:r>
            <a:r>
              <a:rPr lang="en-US" sz="1050" dirty="0">
                <a:solidFill>
                  <a:sysClr val="windowText" lastClr="000000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15499" y="3679563"/>
            <a:ext cx="3476352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erat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volutpat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wisi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enim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ad minim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veniam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quis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nostrud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exerci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tation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ullamcorper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suscipit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lobortis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nisl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aliquip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ex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ea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commodo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consequat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Source Sans Pro" panose="020B0503030403020204" charset="0"/>
              </a:rPr>
              <a:t>. 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Lucida Grande" charset="0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wisi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enim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ad minim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veniam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quis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nostrud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exerci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tation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.</a:t>
            </a:r>
            <a:endParaRPr lang="en-US" sz="1050" dirty="0">
              <a:solidFill>
                <a:sysClr val="windowText" lastClr="000000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b="-2000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844</Words>
  <Application>Microsoft Office PowerPoint</Application>
  <PresentationFormat>宽屏</PresentationFormat>
  <Paragraphs>41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Lato</vt:lpstr>
      <vt:lpstr>Lato Black</vt:lpstr>
      <vt:lpstr>Lato Light</vt:lpstr>
      <vt:lpstr>Lucida Grande</vt:lpstr>
      <vt:lpstr>Nunito</vt:lpstr>
      <vt:lpstr>Open Sans</vt:lpstr>
      <vt:lpstr>Roboto Light</vt:lpstr>
      <vt:lpstr>Source Sans Pro</vt:lpstr>
      <vt:lpstr>Arial</vt:lpstr>
      <vt:lpstr>Calibri</vt:lpstr>
      <vt:lpstr>Calibri Light</vt:lpstr>
      <vt:lpstr>黑体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Ade Putra</dc:creator>
  <cp:lastModifiedBy>dreamsummit</cp:lastModifiedBy>
  <cp:revision>994</cp:revision>
  <dcterms:created xsi:type="dcterms:W3CDTF">2017-04-05T12:34:00Z</dcterms:created>
  <dcterms:modified xsi:type="dcterms:W3CDTF">2018-07-31T04:17:32Z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