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80" r:id="rId21"/>
    <p:sldId id="273" r:id="rId22"/>
    <p:sldId id="277" r:id="rId23"/>
    <p:sldId id="274" r:id="rId24"/>
    <p:sldId id="275" r:id="rId25"/>
    <p:sldId id="276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6D5E"/>
    <a:srgbClr val="D3837D"/>
    <a:srgbClr val="AF3A37"/>
    <a:srgbClr val="CA5A57"/>
    <a:srgbClr val="040005"/>
    <a:srgbClr val="117D42"/>
    <a:srgbClr val="0D5F33"/>
    <a:srgbClr val="B7C844"/>
    <a:srgbClr val="EED7C3"/>
    <a:srgbClr val="F6EE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6" d="100"/>
          <a:sy n="16" d="100"/>
        </p:scale>
        <p:origin x="12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14DD5-A0BC-4700-9688-A8276A3A8438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CA43E-C0C4-43CD-A945-F26D9B054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531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193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764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483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9306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94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23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097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4425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000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296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632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881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0435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7632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6585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79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7274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7110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93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290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12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19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914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36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38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ECA43E-C0C4-43CD-A945-F26D9B0548D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98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CA5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82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E491AD-C357-46B4-9151-28D70ED7A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E75AC9-DC83-49D9-8095-A2939E5CFB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340CFE-BE1B-4007-9A7F-11428A5BD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6338F6-DFF1-449B-943C-68B2D5CB1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EE9C9B-371F-4B3E-8D49-CA2DFD416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6C474B-71B3-4AB8-A146-C50D96BE1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13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B90248-AC09-4926-B5F6-1CF1E9975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44A7C7-7AC5-432C-9FC4-A5CF179A4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884490-F17E-4F99-B3D9-56E7A8F85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94770A-0880-4018-A517-59AF94E84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001AA7-D3C0-4FF2-BE01-0CE56D684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1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86DE2AC-DDE2-4269-B497-F91EF56393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99DA18-E8B8-43BD-A9A5-35DDE8047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4DD62D-EC0C-4F86-A56E-828D58A9E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0932A2-2062-45E1-BCDF-BF0F21F55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A0C0E1-68E9-43A8-B82C-0B575A0B9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08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CA5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餐具&#10;&#10;已生成高可信度的说明">
            <a:extLst>
              <a:ext uri="{FF2B5EF4-FFF2-40B4-BE49-F238E27FC236}">
                <a16:creationId xmlns:a16="http://schemas.microsoft.com/office/drawing/2014/main" id="{1A2310A5-813E-4366-A406-8C0CA93318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143" y="1867506"/>
            <a:ext cx="3381484" cy="3271158"/>
          </a:xfrm>
          <a:prstGeom prst="rect">
            <a:avLst/>
          </a:prstGeom>
        </p:spPr>
      </p:pic>
      <p:pic>
        <p:nvPicPr>
          <p:cNvPr id="8" name="图片 7" descr="图片包含 餐具&#10;&#10;已生成高可信度的说明">
            <a:extLst>
              <a:ext uri="{FF2B5EF4-FFF2-40B4-BE49-F238E27FC236}">
                <a16:creationId xmlns:a16="http://schemas.microsoft.com/office/drawing/2014/main" id="{53019728-97DD-45AC-9489-00753674CA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472" y="-1104901"/>
            <a:ext cx="3381484" cy="3271158"/>
          </a:xfrm>
          <a:prstGeom prst="rect">
            <a:avLst/>
          </a:prstGeom>
        </p:spPr>
      </p:pic>
      <p:pic>
        <p:nvPicPr>
          <p:cNvPr id="9" name="图片 8" descr="图片包含 餐具&#10;&#10;已生成高可信度的说明">
            <a:extLst>
              <a:ext uri="{FF2B5EF4-FFF2-40B4-BE49-F238E27FC236}">
                <a16:creationId xmlns:a16="http://schemas.microsoft.com/office/drawing/2014/main" id="{7ED3B565-4F05-43E0-9C9C-ACA040FED2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472" y="4840588"/>
            <a:ext cx="3381484" cy="327115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0123F95-9384-41B1-B505-94EA1CBB9299}"/>
              </a:ext>
            </a:extLst>
          </p:cNvPr>
          <p:cNvGrpSpPr/>
          <p:nvPr userDrawn="1"/>
        </p:nvGrpSpPr>
        <p:grpSpPr>
          <a:xfrm>
            <a:off x="357674" y="116158"/>
            <a:ext cx="1733253" cy="1676703"/>
            <a:chOff x="357674" y="116158"/>
            <a:chExt cx="1733253" cy="1676703"/>
          </a:xfrm>
        </p:grpSpPr>
        <p:pic>
          <p:nvPicPr>
            <p:cNvPr id="6" name="图片 5" descr="图片包含 餐具&#10;&#10;已生成高可信度的说明">
              <a:extLst>
                <a:ext uri="{FF2B5EF4-FFF2-40B4-BE49-F238E27FC236}">
                  <a16:creationId xmlns:a16="http://schemas.microsoft.com/office/drawing/2014/main" id="{3AA6651E-75F1-45B4-8B49-01438362A7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674" y="116158"/>
              <a:ext cx="1733253" cy="1676703"/>
            </a:xfrm>
            <a:prstGeom prst="rect">
              <a:avLst/>
            </a:prstGeom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49617AD-D5CE-407C-8434-C11758C7DB89}"/>
                </a:ext>
              </a:extLst>
            </p:cNvPr>
            <p:cNvSpPr/>
            <p:nvPr userDrawn="1"/>
          </p:nvSpPr>
          <p:spPr>
            <a:xfrm>
              <a:off x="572677" y="547368"/>
              <a:ext cx="13032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405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D4C772-F372-4A07-A653-CB1EC1C34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FBC7BDF-436E-436B-A12E-81C2F21F1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DC230F-F8DC-488F-A5AB-9D136A601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93FD25-C591-4574-B37E-E314F247B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C86524-6853-4A2E-BB82-4EF0DD29D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6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19B46B-6BC2-4AC9-90D6-914B7A01F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9441A62-1497-4CD8-B54F-A77C1AFAA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3C74DF-4299-4C93-B554-6F7B8D3F9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156AFF-F04A-4F32-ADC5-9CBC7FF00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13E19C-0653-496E-B26E-BE2111BC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5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D18B43-6CCA-4675-BB2A-C37D3D850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66CBE1B-6AC7-49C2-A834-5244BC7EFE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523D74-0E29-4E16-91F9-DA1798705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A7864C-CBD4-4C58-B037-B63B67BBD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4ED2C2-C85D-4DF1-B44E-38ED03347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F0F9F34-F48F-4709-8A05-F1F5DBA41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5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639561-6BFC-4A27-A5FF-4947F6D43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121847-5BD0-4DE3-B18F-74AFAD93DC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5298FA-7966-4FD1-8C91-BFD6CAF86E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DD8812D-DB39-4194-A406-4E780ADC4C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CB05208-074A-4C07-BD05-2C0311BF58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CF75951-1F8E-4AE7-81DB-C7413BDE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AEA81F4-F23D-43FA-ABC0-A59CE592D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3381818-4DAD-4B2B-B560-2CFD26973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8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6E99A2-3142-4671-8689-48942639E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96028F-4458-41F2-8A4B-D0BA3EDB2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C5FCBF-D305-46DF-81A7-A2982567F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415EE06-8B08-457A-BFC9-6FA5E9087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57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A40FAA-EBF7-469A-B871-01CF08738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C109DE-036E-47D8-AB44-6C6951E35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BE34832-8CE8-43BC-8A9E-826E68763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0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8784DB-B8B2-4E8B-B985-19F8501F3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1908353-1D9F-4F92-8E7B-64CCD23AD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679EF8-ADDF-4A3A-A6BC-C00C968C1E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84F41D-6DEB-447B-B51F-1869660F1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ABADAE-244C-423B-B2F0-9737363AC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9FBC831-6CAB-4FEE-A4BE-D2EB24B12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8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F1F6E91-0D07-478F-9D01-C2F85E106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561D50-F805-4FFD-B929-3C1D96295F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ED7F05-CAC6-4690-81F2-74593250CD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7B11B-185E-43FC-9D05-A75FF1BAFCC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84AEC0-7732-4852-9CFE-ABA4604B55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E09427-8770-493F-B23E-9D189BBB3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9E8A6-59C3-46FB-9EB4-0816094596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84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5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D3B9F74-485D-4611-966C-EED961B92380}"/>
              </a:ext>
            </a:extLst>
          </p:cNvPr>
          <p:cNvSpPr/>
          <p:nvPr/>
        </p:nvSpPr>
        <p:spPr>
          <a:xfrm>
            <a:off x="0" y="1816100"/>
            <a:ext cx="12192000" cy="29972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餐具&#10;&#10;已生成高可信度的说明">
            <a:extLst>
              <a:ext uri="{FF2B5EF4-FFF2-40B4-BE49-F238E27FC236}">
                <a16:creationId xmlns:a16="http://schemas.microsoft.com/office/drawing/2014/main" id="{40A2668D-6EEE-4D9E-9F77-776A7814832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9954" y="2438400"/>
            <a:ext cx="1855181" cy="1794653"/>
          </a:xfrm>
          <a:prstGeom prst="rect">
            <a:avLst/>
          </a:prstGeom>
        </p:spPr>
      </p:pic>
      <p:pic>
        <p:nvPicPr>
          <p:cNvPr id="8" name="图片 7" descr="图片包含 餐具&#10;&#10;已生成高可信度的说明">
            <a:extLst>
              <a:ext uri="{FF2B5EF4-FFF2-40B4-BE49-F238E27FC236}">
                <a16:creationId xmlns:a16="http://schemas.microsoft.com/office/drawing/2014/main" id="{37F101F2-59EF-401A-A1EF-08E9E62974F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93394" y="2489200"/>
            <a:ext cx="1855181" cy="1794653"/>
          </a:xfrm>
          <a:prstGeom prst="rect">
            <a:avLst/>
          </a:prstGeom>
        </p:spPr>
      </p:pic>
      <p:pic>
        <p:nvPicPr>
          <p:cNvPr id="9" name="图片 8" descr="图片包含 餐具&#10;&#10;已生成高可信度的说明">
            <a:extLst>
              <a:ext uri="{FF2B5EF4-FFF2-40B4-BE49-F238E27FC236}">
                <a16:creationId xmlns:a16="http://schemas.microsoft.com/office/drawing/2014/main" id="{D2475853-5D4B-439A-B811-E556BB8E2D3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48391" y="2489200"/>
            <a:ext cx="1855181" cy="179465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AB33741-2C23-4275-B764-B19DE9999F56}"/>
              </a:ext>
            </a:extLst>
          </p:cNvPr>
          <p:cNvSpPr txBox="1"/>
          <p:nvPr/>
        </p:nvSpPr>
        <p:spPr>
          <a:xfrm>
            <a:off x="6803388" y="2146019"/>
            <a:ext cx="46089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>
                <a:solidFill>
                  <a:srgbClr val="CA5A57"/>
                </a:solidFill>
                <a:latin typeface="腾祥童宋体简" panose="01010104010101010101" pitchFamily="2" charset="-122"/>
                <a:ea typeface="腾祥童宋体简" panose="01010104010101010101" pitchFamily="2" charset="-122"/>
              </a:rPr>
              <a:t>西瓜季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0045B10-48D8-4114-A66A-90DAAF5A5EF3}"/>
              </a:ext>
            </a:extLst>
          </p:cNvPr>
          <p:cNvSpPr/>
          <p:nvPr/>
        </p:nvSpPr>
        <p:spPr>
          <a:xfrm>
            <a:off x="6744273" y="4008067"/>
            <a:ext cx="46680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rgbClr val="CA5A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 ipsum dolor sameman tanam casectetur adipiscing elit tamam dalam qoue sampe.</a:t>
            </a:r>
          </a:p>
        </p:txBody>
      </p:sp>
      <p:pic>
        <p:nvPicPr>
          <p:cNvPr id="3" name="周杰伦 - 甜甜的">
            <a:hlinkClick r:id="" action="ppaction://media"/>
            <a:extLst>
              <a:ext uri="{FF2B5EF4-FFF2-40B4-BE49-F238E27FC236}">
                <a16:creationId xmlns:a16="http://schemas.microsoft.com/office/drawing/2014/main" id="{F8437067-F691-4375-A036-3AC215B9CF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149943" y="-4608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BB8C536D-5AE7-4BC7-BBE2-7BD0ECD07E04}"/>
              </a:ext>
            </a:extLst>
          </p:cNvPr>
          <p:cNvSpPr>
            <a:spLocks/>
          </p:cNvSpPr>
          <p:nvPr/>
        </p:nvSpPr>
        <p:spPr bwMode="auto">
          <a:xfrm>
            <a:off x="3353594" y="2094791"/>
            <a:ext cx="3416300" cy="3424238"/>
          </a:xfrm>
          <a:custGeom>
            <a:avLst/>
            <a:gdLst>
              <a:gd name="T0" fmla="*/ 2462 w 4677"/>
              <a:gd name="T1" fmla="*/ 0 h 4677"/>
              <a:gd name="T2" fmla="*/ 2781 w 4677"/>
              <a:gd name="T3" fmla="*/ 314 h 4677"/>
              <a:gd name="T4" fmla="*/ 3178 w 4677"/>
              <a:gd name="T5" fmla="*/ 153 h 4677"/>
              <a:gd name="T6" fmla="*/ 3385 w 4677"/>
              <a:gd name="T7" fmla="*/ 550 h 4677"/>
              <a:gd name="T8" fmla="*/ 3813 w 4677"/>
              <a:gd name="T9" fmla="*/ 519 h 4677"/>
              <a:gd name="T10" fmla="*/ 3886 w 4677"/>
              <a:gd name="T11" fmla="*/ 961 h 4677"/>
              <a:gd name="T12" fmla="*/ 4303 w 4677"/>
              <a:gd name="T13" fmla="*/ 1064 h 4677"/>
              <a:gd name="T14" fmla="*/ 4236 w 4677"/>
              <a:gd name="T15" fmla="*/ 1506 h 4677"/>
              <a:gd name="T16" fmla="*/ 4601 w 4677"/>
              <a:gd name="T17" fmla="*/ 1733 h 4677"/>
              <a:gd name="T18" fmla="*/ 4400 w 4677"/>
              <a:gd name="T19" fmla="*/ 2134 h 4677"/>
              <a:gd name="T20" fmla="*/ 4677 w 4677"/>
              <a:gd name="T21" fmla="*/ 2462 h 4677"/>
              <a:gd name="T22" fmla="*/ 4363 w 4677"/>
              <a:gd name="T23" fmla="*/ 2781 h 4677"/>
              <a:gd name="T24" fmla="*/ 4525 w 4677"/>
              <a:gd name="T25" fmla="*/ 3178 h 4677"/>
              <a:gd name="T26" fmla="*/ 4127 w 4677"/>
              <a:gd name="T27" fmla="*/ 3385 h 4677"/>
              <a:gd name="T28" fmla="*/ 4158 w 4677"/>
              <a:gd name="T29" fmla="*/ 3813 h 4677"/>
              <a:gd name="T30" fmla="*/ 3716 w 4677"/>
              <a:gd name="T31" fmla="*/ 3886 h 4677"/>
              <a:gd name="T32" fmla="*/ 3614 w 4677"/>
              <a:gd name="T33" fmla="*/ 4303 h 4677"/>
              <a:gd name="T34" fmla="*/ 3171 w 4677"/>
              <a:gd name="T35" fmla="*/ 4237 h 4677"/>
              <a:gd name="T36" fmla="*/ 2944 w 4677"/>
              <a:gd name="T37" fmla="*/ 4601 h 4677"/>
              <a:gd name="T38" fmla="*/ 2544 w 4677"/>
              <a:gd name="T39" fmla="*/ 4401 h 4677"/>
              <a:gd name="T40" fmla="*/ 2216 w 4677"/>
              <a:gd name="T41" fmla="*/ 4677 h 4677"/>
              <a:gd name="T42" fmla="*/ 1896 w 4677"/>
              <a:gd name="T43" fmla="*/ 4363 h 4677"/>
              <a:gd name="T44" fmla="*/ 1499 w 4677"/>
              <a:gd name="T45" fmla="*/ 4525 h 4677"/>
              <a:gd name="T46" fmla="*/ 1293 w 4677"/>
              <a:gd name="T47" fmla="*/ 4128 h 4677"/>
              <a:gd name="T48" fmla="*/ 864 w 4677"/>
              <a:gd name="T49" fmla="*/ 4158 h 4677"/>
              <a:gd name="T50" fmla="*/ 791 w 4677"/>
              <a:gd name="T51" fmla="*/ 3717 h 4677"/>
              <a:gd name="T52" fmla="*/ 374 w 4677"/>
              <a:gd name="T53" fmla="*/ 3614 h 4677"/>
              <a:gd name="T54" fmla="*/ 441 w 4677"/>
              <a:gd name="T55" fmla="*/ 3171 h 4677"/>
              <a:gd name="T56" fmla="*/ 76 w 4677"/>
              <a:gd name="T57" fmla="*/ 2945 h 4677"/>
              <a:gd name="T58" fmla="*/ 277 w 4677"/>
              <a:gd name="T59" fmla="*/ 2544 h 4677"/>
              <a:gd name="T60" fmla="*/ 0 w 4677"/>
              <a:gd name="T61" fmla="*/ 2216 h 4677"/>
              <a:gd name="T62" fmla="*/ 314 w 4677"/>
              <a:gd name="T63" fmla="*/ 1897 h 4677"/>
              <a:gd name="T64" fmla="*/ 152 w 4677"/>
              <a:gd name="T65" fmla="*/ 1499 h 4677"/>
              <a:gd name="T66" fmla="*/ 550 w 4677"/>
              <a:gd name="T67" fmla="*/ 1293 h 4677"/>
              <a:gd name="T68" fmla="*/ 519 w 4677"/>
              <a:gd name="T69" fmla="*/ 865 h 4677"/>
              <a:gd name="T70" fmla="*/ 961 w 4677"/>
              <a:gd name="T71" fmla="*/ 792 h 4677"/>
              <a:gd name="T72" fmla="*/ 1063 w 4677"/>
              <a:gd name="T73" fmla="*/ 375 h 4677"/>
              <a:gd name="T74" fmla="*/ 1506 w 4677"/>
              <a:gd name="T75" fmla="*/ 441 h 4677"/>
              <a:gd name="T76" fmla="*/ 1733 w 4677"/>
              <a:gd name="T77" fmla="*/ 77 h 4677"/>
              <a:gd name="T78" fmla="*/ 2133 w 4677"/>
              <a:gd name="T79" fmla="*/ 277 h 4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677" h="4677">
                <a:moveTo>
                  <a:pt x="2216" y="0"/>
                </a:moveTo>
                <a:lnTo>
                  <a:pt x="2462" y="0"/>
                </a:lnTo>
                <a:lnTo>
                  <a:pt x="2544" y="277"/>
                </a:lnTo>
                <a:cubicBezTo>
                  <a:pt x="2624" y="285"/>
                  <a:pt x="2703" y="297"/>
                  <a:pt x="2781" y="314"/>
                </a:cubicBezTo>
                <a:lnTo>
                  <a:pt x="2944" y="77"/>
                </a:lnTo>
                <a:lnTo>
                  <a:pt x="3178" y="153"/>
                </a:lnTo>
                <a:lnTo>
                  <a:pt x="3171" y="441"/>
                </a:lnTo>
                <a:cubicBezTo>
                  <a:pt x="3244" y="473"/>
                  <a:pt x="3316" y="510"/>
                  <a:pt x="3385" y="550"/>
                </a:cubicBezTo>
                <a:lnTo>
                  <a:pt x="3614" y="375"/>
                </a:lnTo>
                <a:lnTo>
                  <a:pt x="3813" y="519"/>
                </a:lnTo>
                <a:lnTo>
                  <a:pt x="3716" y="792"/>
                </a:lnTo>
                <a:cubicBezTo>
                  <a:pt x="3776" y="845"/>
                  <a:pt x="3833" y="901"/>
                  <a:pt x="3886" y="961"/>
                </a:cubicBezTo>
                <a:lnTo>
                  <a:pt x="4158" y="865"/>
                </a:lnTo>
                <a:lnTo>
                  <a:pt x="4303" y="1064"/>
                </a:lnTo>
                <a:lnTo>
                  <a:pt x="4127" y="1293"/>
                </a:lnTo>
                <a:cubicBezTo>
                  <a:pt x="4168" y="1362"/>
                  <a:pt x="4204" y="1433"/>
                  <a:pt x="4236" y="1506"/>
                </a:cubicBezTo>
                <a:lnTo>
                  <a:pt x="4525" y="1499"/>
                </a:lnTo>
                <a:lnTo>
                  <a:pt x="4601" y="1733"/>
                </a:lnTo>
                <a:lnTo>
                  <a:pt x="4363" y="1897"/>
                </a:lnTo>
                <a:cubicBezTo>
                  <a:pt x="4380" y="1974"/>
                  <a:pt x="4393" y="2053"/>
                  <a:pt x="4400" y="2134"/>
                </a:cubicBezTo>
                <a:lnTo>
                  <a:pt x="4677" y="2216"/>
                </a:lnTo>
                <a:lnTo>
                  <a:pt x="4677" y="2462"/>
                </a:lnTo>
                <a:lnTo>
                  <a:pt x="4400" y="2544"/>
                </a:lnTo>
                <a:cubicBezTo>
                  <a:pt x="4393" y="2624"/>
                  <a:pt x="4380" y="2703"/>
                  <a:pt x="4363" y="2781"/>
                </a:cubicBezTo>
                <a:lnTo>
                  <a:pt x="4601" y="2945"/>
                </a:lnTo>
                <a:lnTo>
                  <a:pt x="4525" y="3178"/>
                </a:lnTo>
                <a:lnTo>
                  <a:pt x="4236" y="3171"/>
                </a:lnTo>
                <a:cubicBezTo>
                  <a:pt x="4204" y="3245"/>
                  <a:pt x="4168" y="3316"/>
                  <a:pt x="4127" y="3385"/>
                </a:cubicBezTo>
                <a:lnTo>
                  <a:pt x="4303" y="3614"/>
                </a:lnTo>
                <a:lnTo>
                  <a:pt x="4158" y="3813"/>
                </a:lnTo>
                <a:lnTo>
                  <a:pt x="3886" y="3717"/>
                </a:lnTo>
                <a:cubicBezTo>
                  <a:pt x="3833" y="3776"/>
                  <a:pt x="3776" y="3833"/>
                  <a:pt x="3716" y="3886"/>
                </a:cubicBezTo>
                <a:lnTo>
                  <a:pt x="3813" y="4159"/>
                </a:lnTo>
                <a:lnTo>
                  <a:pt x="3614" y="4303"/>
                </a:lnTo>
                <a:lnTo>
                  <a:pt x="3385" y="4128"/>
                </a:lnTo>
                <a:cubicBezTo>
                  <a:pt x="3316" y="4168"/>
                  <a:pt x="3244" y="4204"/>
                  <a:pt x="3171" y="4237"/>
                </a:cubicBezTo>
                <a:lnTo>
                  <a:pt x="3178" y="4525"/>
                </a:lnTo>
                <a:lnTo>
                  <a:pt x="2944" y="4601"/>
                </a:lnTo>
                <a:lnTo>
                  <a:pt x="2781" y="4363"/>
                </a:lnTo>
                <a:cubicBezTo>
                  <a:pt x="2703" y="4380"/>
                  <a:pt x="2624" y="4393"/>
                  <a:pt x="2544" y="4401"/>
                </a:cubicBezTo>
                <a:lnTo>
                  <a:pt x="2461" y="4677"/>
                </a:lnTo>
                <a:lnTo>
                  <a:pt x="2216" y="4677"/>
                </a:lnTo>
                <a:lnTo>
                  <a:pt x="2133" y="4401"/>
                </a:lnTo>
                <a:cubicBezTo>
                  <a:pt x="2053" y="4393"/>
                  <a:pt x="1974" y="4380"/>
                  <a:pt x="1896" y="4363"/>
                </a:cubicBezTo>
                <a:lnTo>
                  <a:pt x="1733" y="4601"/>
                </a:lnTo>
                <a:lnTo>
                  <a:pt x="1499" y="4525"/>
                </a:lnTo>
                <a:lnTo>
                  <a:pt x="1506" y="4237"/>
                </a:lnTo>
                <a:cubicBezTo>
                  <a:pt x="1433" y="4204"/>
                  <a:pt x="1361" y="4168"/>
                  <a:pt x="1293" y="4128"/>
                </a:cubicBezTo>
                <a:lnTo>
                  <a:pt x="1063" y="4303"/>
                </a:lnTo>
                <a:lnTo>
                  <a:pt x="864" y="4158"/>
                </a:lnTo>
                <a:lnTo>
                  <a:pt x="961" y="3886"/>
                </a:lnTo>
                <a:cubicBezTo>
                  <a:pt x="901" y="3833"/>
                  <a:pt x="844" y="3776"/>
                  <a:pt x="791" y="3717"/>
                </a:cubicBezTo>
                <a:lnTo>
                  <a:pt x="519" y="3813"/>
                </a:lnTo>
                <a:lnTo>
                  <a:pt x="374" y="3614"/>
                </a:lnTo>
                <a:lnTo>
                  <a:pt x="550" y="3385"/>
                </a:lnTo>
                <a:cubicBezTo>
                  <a:pt x="509" y="3316"/>
                  <a:pt x="473" y="3245"/>
                  <a:pt x="441" y="3171"/>
                </a:cubicBezTo>
                <a:lnTo>
                  <a:pt x="152" y="3178"/>
                </a:lnTo>
                <a:lnTo>
                  <a:pt x="76" y="2945"/>
                </a:lnTo>
                <a:lnTo>
                  <a:pt x="314" y="2781"/>
                </a:lnTo>
                <a:cubicBezTo>
                  <a:pt x="297" y="2703"/>
                  <a:pt x="285" y="2624"/>
                  <a:pt x="277" y="2544"/>
                </a:cubicBezTo>
                <a:lnTo>
                  <a:pt x="0" y="2462"/>
                </a:lnTo>
                <a:lnTo>
                  <a:pt x="0" y="2216"/>
                </a:lnTo>
                <a:lnTo>
                  <a:pt x="277" y="2134"/>
                </a:lnTo>
                <a:cubicBezTo>
                  <a:pt x="285" y="2053"/>
                  <a:pt x="297" y="1974"/>
                  <a:pt x="314" y="1897"/>
                </a:cubicBezTo>
                <a:lnTo>
                  <a:pt x="76" y="1733"/>
                </a:lnTo>
                <a:lnTo>
                  <a:pt x="152" y="1499"/>
                </a:lnTo>
                <a:lnTo>
                  <a:pt x="441" y="1506"/>
                </a:lnTo>
                <a:cubicBezTo>
                  <a:pt x="473" y="1433"/>
                  <a:pt x="509" y="1362"/>
                  <a:pt x="550" y="1293"/>
                </a:cubicBezTo>
                <a:lnTo>
                  <a:pt x="374" y="1064"/>
                </a:lnTo>
                <a:lnTo>
                  <a:pt x="519" y="865"/>
                </a:lnTo>
                <a:lnTo>
                  <a:pt x="791" y="961"/>
                </a:lnTo>
                <a:cubicBezTo>
                  <a:pt x="844" y="901"/>
                  <a:pt x="901" y="845"/>
                  <a:pt x="961" y="792"/>
                </a:cubicBezTo>
                <a:lnTo>
                  <a:pt x="864" y="519"/>
                </a:lnTo>
                <a:lnTo>
                  <a:pt x="1063" y="375"/>
                </a:lnTo>
                <a:lnTo>
                  <a:pt x="1293" y="550"/>
                </a:lnTo>
                <a:cubicBezTo>
                  <a:pt x="1361" y="510"/>
                  <a:pt x="1433" y="473"/>
                  <a:pt x="1506" y="441"/>
                </a:cubicBezTo>
                <a:lnTo>
                  <a:pt x="1499" y="153"/>
                </a:lnTo>
                <a:lnTo>
                  <a:pt x="1733" y="77"/>
                </a:lnTo>
                <a:lnTo>
                  <a:pt x="1896" y="314"/>
                </a:lnTo>
                <a:cubicBezTo>
                  <a:pt x="1974" y="297"/>
                  <a:pt x="2053" y="285"/>
                  <a:pt x="2133" y="277"/>
                </a:cubicBezTo>
                <a:lnTo>
                  <a:pt x="2216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6F65A853-20BA-4290-AFA4-1403350AEF30}"/>
              </a:ext>
            </a:extLst>
          </p:cNvPr>
          <p:cNvSpPr>
            <a:spLocks/>
          </p:cNvSpPr>
          <p:nvPr/>
        </p:nvSpPr>
        <p:spPr bwMode="auto">
          <a:xfrm>
            <a:off x="724694" y="1772528"/>
            <a:ext cx="2744787" cy="2751138"/>
          </a:xfrm>
          <a:custGeom>
            <a:avLst/>
            <a:gdLst>
              <a:gd name="T0" fmla="*/ 2199 w 3758"/>
              <a:gd name="T1" fmla="*/ 270 h 3758"/>
              <a:gd name="T2" fmla="*/ 2546 w 3758"/>
              <a:gd name="T3" fmla="*/ 121 h 3758"/>
              <a:gd name="T4" fmla="*/ 2790 w 3758"/>
              <a:gd name="T5" fmla="*/ 516 h 3758"/>
              <a:gd name="T6" fmla="*/ 3168 w 3758"/>
              <a:gd name="T7" fmla="*/ 510 h 3758"/>
              <a:gd name="T8" fmla="*/ 3243 w 3758"/>
              <a:gd name="T9" fmla="*/ 968 h 3758"/>
              <a:gd name="T10" fmla="*/ 3594 w 3758"/>
              <a:gd name="T11" fmla="*/ 1107 h 3758"/>
              <a:gd name="T12" fmla="*/ 3487 w 3758"/>
              <a:gd name="T13" fmla="*/ 1559 h 3758"/>
              <a:gd name="T14" fmla="*/ 3758 w 3758"/>
              <a:gd name="T15" fmla="*/ 1822 h 3758"/>
              <a:gd name="T16" fmla="*/ 3488 w 3758"/>
              <a:gd name="T17" fmla="*/ 2199 h 3758"/>
              <a:gd name="T18" fmla="*/ 3637 w 3758"/>
              <a:gd name="T19" fmla="*/ 2545 h 3758"/>
              <a:gd name="T20" fmla="*/ 3242 w 3758"/>
              <a:gd name="T21" fmla="*/ 2790 h 3758"/>
              <a:gd name="T22" fmla="*/ 3248 w 3758"/>
              <a:gd name="T23" fmla="*/ 3167 h 3758"/>
              <a:gd name="T24" fmla="*/ 2790 w 3758"/>
              <a:gd name="T25" fmla="*/ 3242 h 3758"/>
              <a:gd name="T26" fmla="*/ 2651 w 3758"/>
              <a:gd name="T27" fmla="*/ 3593 h 3758"/>
              <a:gd name="T28" fmla="*/ 2199 w 3758"/>
              <a:gd name="T29" fmla="*/ 3487 h 3758"/>
              <a:gd name="T30" fmla="*/ 1936 w 3758"/>
              <a:gd name="T31" fmla="*/ 3758 h 3758"/>
              <a:gd name="T32" fmla="*/ 1559 w 3758"/>
              <a:gd name="T33" fmla="*/ 3487 h 3758"/>
              <a:gd name="T34" fmla="*/ 1213 w 3758"/>
              <a:gd name="T35" fmla="*/ 3637 h 3758"/>
              <a:gd name="T36" fmla="*/ 968 w 3758"/>
              <a:gd name="T37" fmla="*/ 3242 h 3758"/>
              <a:gd name="T38" fmla="*/ 591 w 3758"/>
              <a:gd name="T39" fmla="*/ 3248 h 3758"/>
              <a:gd name="T40" fmla="*/ 516 w 3758"/>
              <a:gd name="T41" fmla="*/ 2790 h 3758"/>
              <a:gd name="T42" fmla="*/ 165 w 3758"/>
              <a:gd name="T43" fmla="*/ 2651 h 3758"/>
              <a:gd name="T44" fmla="*/ 271 w 3758"/>
              <a:gd name="T45" fmla="*/ 2198 h 3758"/>
              <a:gd name="T46" fmla="*/ 0 w 3758"/>
              <a:gd name="T47" fmla="*/ 1936 h 3758"/>
              <a:gd name="T48" fmla="*/ 271 w 3758"/>
              <a:gd name="T49" fmla="*/ 1558 h 3758"/>
              <a:gd name="T50" fmla="*/ 121 w 3758"/>
              <a:gd name="T51" fmla="*/ 1212 h 3758"/>
              <a:gd name="T52" fmla="*/ 516 w 3758"/>
              <a:gd name="T53" fmla="*/ 968 h 3758"/>
              <a:gd name="T54" fmla="*/ 510 w 3758"/>
              <a:gd name="T55" fmla="*/ 590 h 3758"/>
              <a:gd name="T56" fmla="*/ 968 w 3758"/>
              <a:gd name="T57" fmla="*/ 515 h 3758"/>
              <a:gd name="T58" fmla="*/ 1107 w 3758"/>
              <a:gd name="T59" fmla="*/ 164 h 3758"/>
              <a:gd name="T60" fmla="*/ 1560 w 3758"/>
              <a:gd name="T61" fmla="*/ 271 h 3758"/>
              <a:gd name="T62" fmla="*/ 1822 w 3758"/>
              <a:gd name="T63" fmla="*/ 0 h 37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758" h="3758">
                <a:moveTo>
                  <a:pt x="1917" y="240"/>
                </a:moveTo>
                <a:cubicBezTo>
                  <a:pt x="2013" y="242"/>
                  <a:pt x="2108" y="252"/>
                  <a:pt x="2199" y="270"/>
                </a:cubicBezTo>
                <a:lnTo>
                  <a:pt x="2344" y="57"/>
                </a:lnTo>
                <a:lnTo>
                  <a:pt x="2546" y="121"/>
                </a:lnTo>
                <a:lnTo>
                  <a:pt x="2541" y="379"/>
                </a:lnTo>
                <a:cubicBezTo>
                  <a:pt x="2628" y="417"/>
                  <a:pt x="2712" y="463"/>
                  <a:pt x="2790" y="516"/>
                </a:cubicBezTo>
                <a:lnTo>
                  <a:pt x="3006" y="374"/>
                </a:lnTo>
                <a:lnTo>
                  <a:pt x="3168" y="510"/>
                </a:lnTo>
                <a:lnTo>
                  <a:pt x="3065" y="747"/>
                </a:lnTo>
                <a:cubicBezTo>
                  <a:pt x="3130" y="815"/>
                  <a:pt x="3190" y="889"/>
                  <a:pt x="3243" y="968"/>
                </a:cubicBezTo>
                <a:lnTo>
                  <a:pt x="3496" y="919"/>
                </a:lnTo>
                <a:lnTo>
                  <a:pt x="3594" y="1107"/>
                </a:lnTo>
                <a:lnTo>
                  <a:pt x="3408" y="1286"/>
                </a:lnTo>
                <a:cubicBezTo>
                  <a:pt x="3442" y="1374"/>
                  <a:pt x="3469" y="1465"/>
                  <a:pt x="3487" y="1559"/>
                </a:cubicBezTo>
                <a:lnTo>
                  <a:pt x="3740" y="1611"/>
                </a:lnTo>
                <a:lnTo>
                  <a:pt x="3758" y="1822"/>
                </a:lnTo>
                <a:lnTo>
                  <a:pt x="3518" y="1916"/>
                </a:lnTo>
                <a:cubicBezTo>
                  <a:pt x="3516" y="2013"/>
                  <a:pt x="3506" y="2107"/>
                  <a:pt x="3488" y="2199"/>
                </a:cubicBezTo>
                <a:lnTo>
                  <a:pt x="3701" y="2344"/>
                </a:lnTo>
                <a:lnTo>
                  <a:pt x="3637" y="2545"/>
                </a:lnTo>
                <a:lnTo>
                  <a:pt x="3379" y="2541"/>
                </a:lnTo>
                <a:cubicBezTo>
                  <a:pt x="3341" y="2628"/>
                  <a:pt x="3295" y="2711"/>
                  <a:pt x="3242" y="2790"/>
                </a:cubicBezTo>
                <a:lnTo>
                  <a:pt x="3384" y="3005"/>
                </a:lnTo>
                <a:lnTo>
                  <a:pt x="3248" y="3167"/>
                </a:lnTo>
                <a:lnTo>
                  <a:pt x="3011" y="3064"/>
                </a:lnTo>
                <a:cubicBezTo>
                  <a:pt x="2943" y="3130"/>
                  <a:pt x="2869" y="3189"/>
                  <a:pt x="2790" y="3242"/>
                </a:cubicBezTo>
                <a:lnTo>
                  <a:pt x="2839" y="3496"/>
                </a:lnTo>
                <a:lnTo>
                  <a:pt x="2651" y="3593"/>
                </a:lnTo>
                <a:lnTo>
                  <a:pt x="2472" y="3408"/>
                </a:lnTo>
                <a:cubicBezTo>
                  <a:pt x="2384" y="3442"/>
                  <a:pt x="2293" y="3468"/>
                  <a:pt x="2199" y="3487"/>
                </a:cubicBezTo>
                <a:lnTo>
                  <a:pt x="2147" y="3740"/>
                </a:lnTo>
                <a:lnTo>
                  <a:pt x="1936" y="3758"/>
                </a:lnTo>
                <a:lnTo>
                  <a:pt x="1842" y="3518"/>
                </a:lnTo>
                <a:cubicBezTo>
                  <a:pt x="1745" y="3516"/>
                  <a:pt x="1651" y="3505"/>
                  <a:pt x="1559" y="3487"/>
                </a:cubicBezTo>
                <a:lnTo>
                  <a:pt x="1414" y="3701"/>
                </a:lnTo>
                <a:lnTo>
                  <a:pt x="1213" y="3637"/>
                </a:lnTo>
                <a:lnTo>
                  <a:pt x="1217" y="3379"/>
                </a:lnTo>
                <a:cubicBezTo>
                  <a:pt x="1130" y="3340"/>
                  <a:pt x="1047" y="3295"/>
                  <a:pt x="968" y="3242"/>
                </a:cubicBezTo>
                <a:lnTo>
                  <a:pt x="753" y="3384"/>
                </a:lnTo>
                <a:lnTo>
                  <a:pt x="591" y="3248"/>
                </a:lnTo>
                <a:lnTo>
                  <a:pt x="694" y="3011"/>
                </a:lnTo>
                <a:cubicBezTo>
                  <a:pt x="628" y="2943"/>
                  <a:pt x="569" y="2869"/>
                  <a:pt x="516" y="2790"/>
                </a:cubicBezTo>
                <a:lnTo>
                  <a:pt x="262" y="2838"/>
                </a:lnTo>
                <a:lnTo>
                  <a:pt x="165" y="2651"/>
                </a:lnTo>
                <a:lnTo>
                  <a:pt x="350" y="2471"/>
                </a:lnTo>
                <a:cubicBezTo>
                  <a:pt x="316" y="2384"/>
                  <a:pt x="290" y="2293"/>
                  <a:pt x="271" y="2198"/>
                </a:cubicBezTo>
                <a:lnTo>
                  <a:pt x="18" y="2147"/>
                </a:lnTo>
                <a:lnTo>
                  <a:pt x="0" y="1936"/>
                </a:lnTo>
                <a:lnTo>
                  <a:pt x="240" y="1841"/>
                </a:lnTo>
                <a:cubicBezTo>
                  <a:pt x="242" y="1745"/>
                  <a:pt x="252" y="1650"/>
                  <a:pt x="271" y="1558"/>
                </a:cubicBezTo>
                <a:lnTo>
                  <a:pt x="57" y="1414"/>
                </a:lnTo>
                <a:lnTo>
                  <a:pt x="121" y="1212"/>
                </a:lnTo>
                <a:lnTo>
                  <a:pt x="379" y="1217"/>
                </a:lnTo>
                <a:cubicBezTo>
                  <a:pt x="418" y="1130"/>
                  <a:pt x="463" y="1046"/>
                  <a:pt x="516" y="968"/>
                </a:cubicBezTo>
                <a:lnTo>
                  <a:pt x="374" y="752"/>
                </a:lnTo>
                <a:lnTo>
                  <a:pt x="510" y="590"/>
                </a:lnTo>
                <a:lnTo>
                  <a:pt x="747" y="693"/>
                </a:lnTo>
                <a:cubicBezTo>
                  <a:pt x="815" y="628"/>
                  <a:pt x="889" y="568"/>
                  <a:pt x="968" y="515"/>
                </a:cubicBezTo>
                <a:lnTo>
                  <a:pt x="920" y="262"/>
                </a:lnTo>
                <a:lnTo>
                  <a:pt x="1107" y="164"/>
                </a:lnTo>
                <a:lnTo>
                  <a:pt x="1287" y="350"/>
                </a:lnTo>
                <a:cubicBezTo>
                  <a:pt x="1374" y="316"/>
                  <a:pt x="1465" y="289"/>
                  <a:pt x="1560" y="271"/>
                </a:cubicBezTo>
                <a:lnTo>
                  <a:pt x="1611" y="18"/>
                </a:lnTo>
                <a:lnTo>
                  <a:pt x="1822" y="0"/>
                </a:lnTo>
                <a:lnTo>
                  <a:pt x="1917" y="24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5023C4D7-07B8-4715-9B13-D0DD5D44847B}"/>
              </a:ext>
            </a:extLst>
          </p:cNvPr>
          <p:cNvSpPr>
            <a:spLocks/>
          </p:cNvSpPr>
          <p:nvPr/>
        </p:nvSpPr>
        <p:spPr bwMode="auto">
          <a:xfrm>
            <a:off x="6400006" y="1470903"/>
            <a:ext cx="2259012" cy="2263775"/>
          </a:xfrm>
          <a:custGeom>
            <a:avLst/>
            <a:gdLst>
              <a:gd name="T0" fmla="*/ 1582 w 3091"/>
              <a:gd name="T1" fmla="*/ 0 h 3091"/>
              <a:gd name="T2" fmla="*/ 1793 w 3091"/>
              <a:gd name="T3" fmla="*/ 20 h 3091"/>
              <a:gd name="T4" fmla="*/ 1844 w 3091"/>
              <a:gd name="T5" fmla="*/ 275 h 3091"/>
              <a:gd name="T6" fmla="*/ 2145 w 3091"/>
              <a:gd name="T7" fmla="*/ 386 h 3091"/>
              <a:gd name="T8" fmla="*/ 2350 w 3091"/>
              <a:gd name="T9" fmla="*/ 226 h 3091"/>
              <a:gd name="T10" fmla="*/ 2523 w 3091"/>
              <a:gd name="T11" fmla="*/ 348 h 3091"/>
              <a:gd name="T12" fmla="*/ 2439 w 3091"/>
              <a:gd name="T13" fmla="*/ 595 h 3091"/>
              <a:gd name="T14" fmla="*/ 2644 w 3091"/>
              <a:gd name="T15" fmla="*/ 842 h 3091"/>
              <a:gd name="T16" fmla="*/ 2903 w 3091"/>
              <a:gd name="T17" fmla="*/ 805 h 3091"/>
              <a:gd name="T18" fmla="*/ 2991 w 3091"/>
              <a:gd name="T19" fmla="*/ 997 h 3091"/>
              <a:gd name="T20" fmla="*/ 2795 w 3091"/>
              <a:gd name="T21" fmla="*/ 1169 h 3091"/>
              <a:gd name="T22" fmla="*/ 2849 w 3091"/>
              <a:gd name="T23" fmla="*/ 1486 h 3091"/>
              <a:gd name="T24" fmla="*/ 3091 w 3091"/>
              <a:gd name="T25" fmla="*/ 1583 h 3091"/>
              <a:gd name="T26" fmla="*/ 3072 w 3091"/>
              <a:gd name="T27" fmla="*/ 1793 h 3091"/>
              <a:gd name="T28" fmla="*/ 2816 w 3091"/>
              <a:gd name="T29" fmla="*/ 1844 h 3091"/>
              <a:gd name="T30" fmla="*/ 2705 w 3091"/>
              <a:gd name="T31" fmla="*/ 2146 h 3091"/>
              <a:gd name="T32" fmla="*/ 2866 w 3091"/>
              <a:gd name="T33" fmla="*/ 2351 h 3091"/>
              <a:gd name="T34" fmla="*/ 2743 w 3091"/>
              <a:gd name="T35" fmla="*/ 2523 h 3091"/>
              <a:gd name="T36" fmla="*/ 2496 w 3091"/>
              <a:gd name="T37" fmla="*/ 2440 h 3091"/>
              <a:gd name="T38" fmla="*/ 2249 w 3091"/>
              <a:gd name="T39" fmla="*/ 2645 h 3091"/>
              <a:gd name="T40" fmla="*/ 2286 w 3091"/>
              <a:gd name="T41" fmla="*/ 2903 h 3091"/>
              <a:gd name="T42" fmla="*/ 2094 w 3091"/>
              <a:gd name="T43" fmla="*/ 2991 h 3091"/>
              <a:gd name="T44" fmla="*/ 1922 w 3091"/>
              <a:gd name="T45" fmla="*/ 2796 h 3091"/>
              <a:gd name="T46" fmla="*/ 1605 w 3091"/>
              <a:gd name="T47" fmla="*/ 2850 h 3091"/>
              <a:gd name="T48" fmla="*/ 1508 w 3091"/>
              <a:gd name="T49" fmla="*/ 3091 h 3091"/>
              <a:gd name="T50" fmla="*/ 1298 w 3091"/>
              <a:gd name="T51" fmla="*/ 3072 h 3091"/>
              <a:gd name="T52" fmla="*/ 1247 w 3091"/>
              <a:gd name="T53" fmla="*/ 2816 h 3091"/>
              <a:gd name="T54" fmla="*/ 945 w 3091"/>
              <a:gd name="T55" fmla="*/ 2705 h 3091"/>
              <a:gd name="T56" fmla="*/ 741 w 3091"/>
              <a:gd name="T57" fmla="*/ 2866 h 3091"/>
              <a:gd name="T58" fmla="*/ 568 w 3091"/>
              <a:gd name="T59" fmla="*/ 2744 h 3091"/>
              <a:gd name="T60" fmla="*/ 652 w 3091"/>
              <a:gd name="T61" fmla="*/ 2497 h 3091"/>
              <a:gd name="T62" fmla="*/ 446 w 3091"/>
              <a:gd name="T63" fmla="*/ 2250 h 3091"/>
              <a:gd name="T64" fmla="*/ 188 w 3091"/>
              <a:gd name="T65" fmla="*/ 2287 h 3091"/>
              <a:gd name="T66" fmla="*/ 100 w 3091"/>
              <a:gd name="T67" fmla="*/ 2094 h 3091"/>
              <a:gd name="T68" fmla="*/ 296 w 3091"/>
              <a:gd name="T69" fmla="*/ 1922 h 3091"/>
              <a:gd name="T70" fmla="*/ 242 w 3091"/>
              <a:gd name="T71" fmla="*/ 1606 h 3091"/>
              <a:gd name="T72" fmla="*/ 0 w 3091"/>
              <a:gd name="T73" fmla="*/ 1509 h 3091"/>
              <a:gd name="T74" fmla="*/ 19 w 3091"/>
              <a:gd name="T75" fmla="*/ 1298 h 3091"/>
              <a:gd name="T76" fmla="*/ 275 w 3091"/>
              <a:gd name="T77" fmla="*/ 1247 h 3091"/>
              <a:gd name="T78" fmla="*/ 386 w 3091"/>
              <a:gd name="T79" fmla="*/ 946 h 3091"/>
              <a:gd name="T80" fmla="*/ 225 w 3091"/>
              <a:gd name="T81" fmla="*/ 741 h 3091"/>
              <a:gd name="T82" fmla="*/ 348 w 3091"/>
              <a:gd name="T83" fmla="*/ 568 h 3091"/>
              <a:gd name="T84" fmla="*/ 595 w 3091"/>
              <a:gd name="T85" fmla="*/ 652 h 3091"/>
              <a:gd name="T86" fmla="*/ 841 w 3091"/>
              <a:gd name="T87" fmla="*/ 447 h 3091"/>
              <a:gd name="T88" fmla="*/ 805 w 3091"/>
              <a:gd name="T89" fmla="*/ 189 h 3091"/>
              <a:gd name="T90" fmla="*/ 997 w 3091"/>
              <a:gd name="T91" fmla="*/ 100 h 3091"/>
              <a:gd name="T92" fmla="*/ 1169 w 3091"/>
              <a:gd name="T93" fmla="*/ 296 h 3091"/>
              <a:gd name="T94" fmla="*/ 1485 w 3091"/>
              <a:gd name="T95" fmla="*/ 242 h 3091"/>
              <a:gd name="T96" fmla="*/ 1582 w 3091"/>
              <a:gd name="T97" fmla="*/ 0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91" h="3091">
                <a:moveTo>
                  <a:pt x="1582" y="0"/>
                </a:moveTo>
                <a:lnTo>
                  <a:pt x="1793" y="20"/>
                </a:lnTo>
                <a:lnTo>
                  <a:pt x="1844" y="275"/>
                </a:lnTo>
                <a:cubicBezTo>
                  <a:pt x="1950" y="300"/>
                  <a:pt x="2051" y="338"/>
                  <a:pt x="2145" y="386"/>
                </a:cubicBezTo>
                <a:lnTo>
                  <a:pt x="2350" y="226"/>
                </a:lnTo>
                <a:lnTo>
                  <a:pt x="2523" y="348"/>
                </a:lnTo>
                <a:lnTo>
                  <a:pt x="2439" y="595"/>
                </a:lnTo>
                <a:cubicBezTo>
                  <a:pt x="2517" y="668"/>
                  <a:pt x="2586" y="751"/>
                  <a:pt x="2644" y="842"/>
                </a:cubicBezTo>
                <a:lnTo>
                  <a:pt x="2903" y="805"/>
                </a:lnTo>
                <a:lnTo>
                  <a:pt x="2991" y="997"/>
                </a:lnTo>
                <a:lnTo>
                  <a:pt x="2795" y="1169"/>
                </a:lnTo>
                <a:cubicBezTo>
                  <a:pt x="2826" y="1270"/>
                  <a:pt x="2844" y="1376"/>
                  <a:pt x="2849" y="1486"/>
                </a:cubicBezTo>
                <a:lnTo>
                  <a:pt x="3091" y="1583"/>
                </a:lnTo>
                <a:lnTo>
                  <a:pt x="3072" y="1793"/>
                </a:lnTo>
                <a:lnTo>
                  <a:pt x="2816" y="1844"/>
                </a:lnTo>
                <a:cubicBezTo>
                  <a:pt x="2791" y="1951"/>
                  <a:pt x="2753" y="2052"/>
                  <a:pt x="2705" y="2146"/>
                </a:cubicBezTo>
                <a:lnTo>
                  <a:pt x="2866" y="2351"/>
                </a:lnTo>
                <a:lnTo>
                  <a:pt x="2743" y="2523"/>
                </a:lnTo>
                <a:lnTo>
                  <a:pt x="2496" y="2440"/>
                </a:lnTo>
                <a:cubicBezTo>
                  <a:pt x="2423" y="2518"/>
                  <a:pt x="2340" y="2587"/>
                  <a:pt x="2249" y="2645"/>
                </a:cubicBezTo>
                <a:lnTo>
                  <a:pt x="2286" y="2903"/>
                </a:lnTo>
                <a:lnTo>
                  <a:pt x="2094" y="2991"/>
                </a:lnTo>
                <a:lnTo>
                  <a:pt x="1922" y="2796"/>
                </a:lnTo>
                <a:cubicBezTo>
                  <a:pt x="1821" y="2826"/>
                  <a:pt x="1715" y="2845"/>
                  <a:pt x="1605" y="2850"/>
                </a:cubicBezTo>
                <a:lnTo>
                  <a:pt x="1508" y="3091"/>
                </a:lnTo>
                <a:lnTo>
                  <a:pt x="1298" y="3072"/>
                </a:lnTo>
                <a:lnTo>
                  <a:pt x="1247" y="2816"/>
                </a:lnTo>
                <a:cubicBezTo>
                  <a:pt x="1140" y="2791"/>
                  <a:pt x="1039" y="2754"/>
                  <a:pt x="945" y="2705"/>
                </a:cubicBezTo>
                <a:lnTo>
                  <a:pt x="741" y="2866"/>
                </a:lnTo>
                <a:lnTo>
                  <a:pt x="568" y="2744"/>
                </a:lnTo>
                <a:lnTo>
                  <a:pt x="652" y="2497"/>
                </a:lnTo>
                <a:cubicBezTo>
                  <a:pt x="573" y="2423"/>
                  <a:pt x="504" y="2340"/>
                  <a:pt x="446" y="2250"/>
                </a:cubicBezTo>
                <a:lnTo>
                  <a:pt x="188" y="2287"/>
                </a:lnTo>
                <a:lnTo>
                  <a:pt x="100" y="2094"/>
                </a:lnTo>
                <a:lnTo>
                  <a:pt x="296" y="1922"/>
                </a:lnTo>
                <a:cubicBezTo>
                  <a:pt x="265" y="1821"/>
                  <a:pt x="247" y="1715"/>
                  <a:pt x="242" y="1606"/>
                </a:cubicBezTo>
                <a:lnTo>
                  <a:pt x="0" y="1509"/>
                </a:lnTo>
                <a:lnTo>
                  <a:pt x="19" y="1298"/>
                </a:lnTo>
                <a:lnTo>
                  <a:pt x="275" y="1247"/>
                </a:lnTo>
                <a:cubicBezTo>
                  <a:pt x="300" y="1141"/>
                  <a:pt x="337" y="1040"/>
                  <a:pt x="386" y="946"/>
                </a:cubicBezTo>
                <a:lnTo>
                  <a:pt x="225" y="741"/>
                </a:lnTo>
                <a:lnTo>
                  <a:pt x="348" y="568"/>
                </a:lnTo>
                <a:lnTo>
                  <a:pt x="595" y="652"/>
                </a:lnTo>
                <a:cubicBezTo>
                  <a:pt x="668" y="574"/>
                  <a:pt x="751" y="505"/>
                  <a:pt x="841" y="447"/>
                </a:cubicBezTo>
                <a:lnTo>
                  <a:pt x="805" y="189"/>
                </a:lnTo>
                <a:lnTo>
                  <a:pt x="997" y="100"/>
                </a:lnTo>
                <a:lnTo>
                  <a:pt x="1169" y="296"/>
                </a:lnTo>
                <a:cubicBezTo>
                  <a:pt x="1270" y="265"/>
                  <a:pt x="1376" y="247"/>
                  <a:pt x="1485" y="242"/>
                </a:cubicBezTo>
                <a:lnTo>
                  <a:pt x="158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D1FD6633-629F-4E09-B4E2-2126299C86D3}"/>
              </a:ext>
            </a:extLst>
          </p:cNvPr>
          <p:cNvSpPr>
            <a:spLocks/>
          </p:cNvSpPr>
          <p:nvPr/>
        </p:nvSpPr>
        <p:spPr bwMode="auto">
          <a:xfrm>
            <a:off x="8222456" y="2747253"/>
            <a:ext cx="2197100" cy="2203450"/>
          </a:xfrm>
          <a:custGeom>
            <a:avLst/>
            <a:gdLst>
              <a:gd name="T0" fmla="*/ 1884 w 3008"/>
              <a:gd name="T1" fmla="*/ 247 h 3009"/>
              <a:gd name="T2" fmla="*/ 2172 w 3008"/>
              <a:gd name="T3" fmla="*/ 155 h 3009"/>
              <a:gd name="T4" fmla="*/ 2336 w 3008"/>
              <a:gd name="T5" fmla="*/ 489 h 3009"/>
              <a:gd name="T6" fmla="*/ 2638 w 3008"/>
              <a:gd name="T7" fmla="*/ 513 h 3009"/>
              <a:gd name="T8" fmla="*/ 2662 w 3008"/>
              <a:gd name="T9" fmla="*/ 884 h 3009"/>
              <a:gd name="T10" fmla="*/ 2931 w 3008"/>
              <a:gd name="T11" fmla="*/ 1023 h 3009"/>
              <a:gd name="T12" fmla="*/ 2811 w 3008"/>
              <a:gd name="T13" fmla="*/ 1375 h 3009"/>
              <a:gd name="T14" fmla="*/ 3006 w 3008"/>
              <a:gd name="T15" fmla="*/ 1605 h 3009"/>
              <a:gd name="T16" fmla="*/ 2761 w 3008"/>
              <a:gd name="T17" fmla="*/ 1885 h 3009"/>
              <a:gd name="T18" fmla="*/ 2854 w 3008"/>
              <a:gd name="T19" fmla="*/ 2173 h 3009"/>
              <a:gd name="T20" fmla="*/ 2520 w 3008"/>
              <a:gd name="T21" fmla="*/ 2337 h 3009"/>
              <a:gd name="T22" fmla="*/ 2495 w 3008"/>
              <a:gd name="T23" fmla="*/ 2638 h 3009"/>
              <a:gd name="T24" fmla="*/ 2124 w 3008"/>
              <a:gd name="T25" fmla="*/ 2662 h 3009"/>
              <a:gd name="T26" fmla="*/ 1986 w 3008"/>
              <a:gd name="T27" fmla="*/ 2931 h 3009"/>
              <a:gd name="T28" fmla="*/ 1634 w 3008"/>
              <a:gd name="T29" fmla="*/ 2811 h 3009"/>
              <a:gd name="T30" fmla="*/ 1403 w 3008"/>
              <a:gd name="T31" fmla="*/ 3007 h 3009"/>
              <a:gd name="T32" fmla="*/ 1124 w 3008"/>
              <a:gd name="T33" fmla="*/ 2762 h 3009"/>
              <a:gd name="T34" fmla="*/ 836 w 3008"/>
              <a:gd name="T35" fmla="*/ 2854 h 3009"/>
              <a:gd name="T36" fmla="*/ 672 w 3008"/>
              <a:gd name="T37" fmla="*/ 2520 h 3009"/>
              <a:gd name="T38" fmla="*/ 370 w 3008"/>
              <a:gd name="T39" fmla="*/ 2496 h 3009"/>
              <a:gd name="T40" fmla="*/ 346 w 3008"/>
              <a:gd name="T41" fmla="*/ 2125 h 3009"/>
              <a:gd name="T42" fmla="*/ 77 w 3008"/>
              <a:gd name="T43" fmla="*/ 1987 h 3009"/>
              <a:gd name="T44" fmla="*/ 197 w 3008"/>
              <a:gd name="T45" fmla="*/ 1634 h 3009"/>
              <a:gd name="T46" fmla="*/ 1 w 3008"/>
              <a:gd name="T47" fmla="*/ 1404 h 3009"/>
              <a:gd name="T48" fmla="*/ 247 w 3008"/>
              <a:gd name="T49" fmla="*/ 1124 h 3009"/>
              <a:gd name="T50" fmla="*/ 154 w 3008"/>
              <a:gd name="T51" fmla="*/ 836 h 3009"/>
              <a:gd name="T52" fmla="*/ 488 w 3008"/>
              <a:gd name="T53" fmla="*/ 672 h 3009"/>
              <a:gd name="T54" fmla="*/ 513 w 3008"/>
              <a:gd name="T55" fmla="*/ 371 h 3009"/>
              <a:gd name="T56" fmla="*/ 884 w 3008"/>
              <a:gd name="T57" fmla="*/ 347 h 3009"/>
              <a:gd name="T58" fmla="*/ 1022 w 3008"/>
              <a:gd name="T59" fmla="*/ 78 h 3009"/>
              <a:gd name="T60" fmla="*/ 1374 w 3008"/>
              <a:gd name="T61" fmla="*/ 198 h 3009"/>
              <a:gd name="T62" fmla="*/ 1605 w 3008"/>
              <a:gd name="T63" fmla="*/ 2 h 3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08" h="3009">
                <a:moveTo>
                  <a:pt x="1661" y="201"/>
                </a:moveTo>
                <a:cubicBezTo>
                  <a:pt x="1738" y="210"/>
                  <a:pt x="1812" y="226"/>
                  <a:pt x="1884" y="247"/>
                </a:cubicBezTo>
                <a:lnTo>
                  <a:pt x="2016" y="88"/>
                </a:lnTo>
                <a:lnTo>
                  <a:pt x="2172" y="155"/>
                </a:lnTo>
                <a:lnTo>
                  <a:pt x="2148" y="360"/>
                </a:lnTo>
                <a:cubicBezTo>
                  <a:pt x="2215" y="398"/>
                  <a:pt x="2278" y="441"/>
                  <a:pt x="2336" y="489"/>
                </a:cubicBezTo>
                <a:lnTo>
                  <a:pt x="2519" y="392"/>
                </a:lnTo>
                <a:lnTo>
                  <a:pt x="2638" y="513"/>
                </a:lnTo>
                <a:lnTo>
                  <a:pt x="2537" y="694"/>
                </a:lnTo>
                <a:cubicBezTo>
                  <a:pt x="2584" y="754"/>
                  <a:pt x="2626" y="817"/>
                  <a:pt x="2662" y="884"/>
                </a:cubicBezTo>
                <a:lnTo>
                  <a:pt x="2867" y="865"/>
                </a:lnTo>
                <a:lnTo>
                  <a:pt x="2931" y="1023"/>
                </a:lnTo>
                <a:lnTo>
                  <a:pt x="2769" y="1151"/>
                </a:lnTo>
                <a:cubicBezTo>
                  <a:pt x="2789" y="1223"/>
                  <a:pt x="2803" y="1298"/>
                  <a:pt x="2811" y="1375"/>
                </a:cubicBezTo>
                <a:lnTo>
                  <a:pt x="3008" y="1436"/>
                </a:lnTo>
                <a:lnTo>
                  <a:pt x="3006" y="1605"/>
                </a:lnTo>
                <a:lnTo>
                  <a:pt x="2808" y="1662"/>
                </a:lnTo>
                <a:cubicBezTo>
                  <a:pt x="2799" y="1739"/>
                  <a:pt x="2783" y="1813"/>
                  <a:pt x="2761" y="1885"/>
                </a:cubicBezTo>
                <a:lnTo>
                  <a:pt x="2920" y="2017"/>
                </a:lnTo>
                <a:lnTo>
                  <a:pt x="2854" y="2173"/>
                </a:lnTo>
                <a:lnTo>
                  <a:pt x="2648" y="2149"/>
                </a:lnTo>
                <a:cubicBezTo>
                  <a:pt x="2611" y="2215"/>
                  <a:pt x="2568" y="2278"/>
                  <a:pt x="2520" y="2337"/>
                </a:cubicBezTo>
                <a:lnTo>
                  <a:pt x="2616" y="2520"/>
                </a:lnTo>
                <a:lnTo>
                  <a:pt x="2495" y="2638"/>
                </a:lnTo>
                <a:lnTo>
                  <a:pt x="2314" y="2538"/>
                </a:lnTo>
                <a:cubicBezTo>
                  <a:pt x="2255" y="2585"/>
                  <a:pt x="2191" y="2626"/>
                  <a:pt x="2124" y="2662"/>
                </a:cubicBezTo>
                <a:lnTo>
                  <a:pt x="2143" y="2868"/>
                </a:lnTo>
                <a:lnTo>
                  <a:pt x="1986" y="2931"/>
                </a:lnTo>
                <a:lnTo>
                  <a:pt x="1857" y="2770"/>
                </a:lnTo>
                <a:cubicBezTo>
                  <a:pt x="1785" y="2790"/>
                  <a:pt x="1710" y="2804"/>
                  <a:pt x="1634" y="2811"/>
                </a:cubicBezTo>
                <a:lnTo>
                  <a:pt x="1573" y="3009"/>
                </a:lnTo>
                <a:lnTo>
                  <a:pt x="1403" y="3007"/>
                </a:lnTo>
                <a:lnTo>
                  <a:pt x="1346" y="2809"/>
                </a:lnTo>
                <a:cubicBezTo>
                  <a:pt x="1270" y="2799"/>
                  <a:pt x="1195" y="2784"/>
                  <a:pt x="1124" y="2762"/>
                </a:cubicBezTo>
                <a:lnTo>
                  <a:pt x="992" y="2921"/>
                </a:lnTo>
                <a:lnTo>
                  <a:pt x="836" y="2854"/>
                </a:lnTo>
                <a:lnTo>
                  <a:pt x="859" y="2649"/>
                </a:lnTo>
                <a:cubicBezTo>
                  <a:pt x="793" y="2612"/>
                  <a:pt x="730" y="2568"/>
                  <a:pt x="672" y="2520"/>
                </a:cubicBezTo>
                <a:lnTo>
                  <a:pt x="489" y="2617"/>
                </a:lnTo>
                <a:lnTo>
                  <a:pt x="370" y="2496"/>
                </a:lnTo>
                <a:lnTo>
                  <a:pt x="471" y="2315"/>
                </a:lnTo>
                <a:cubicBezTo>
                  <a:pt x="424" y="2255"/>
                  <a:pt x="382" y="2192"/>
                  <a:pt x="346" y="2125"/>
                </a:cubicBezTo>
                <a:lnTo>
                  <a:pt x="140" y="2144"/>
                </a:lnTo>
                <a:lnTo>
                  <a:pt x="77" y="1987"/>
                </a:lnTo>
                <a:lnTo>
                  <a:pt x="239" y="1858"/>
                </a:lnTo>
                <a:cubicBezTo>
                  <a:pt x="219" y="1786"/>
                  <a:pt x="204" y="1711"/>
                  <a:pt x="197" y="1634"/>
                </a:cubicBezTo>
                <a:lnTo>
                  <a:pt x="0" y="1573"/>
                </a:lnTo>
                <a:lnTo>
                  <a:pt x="1" y="1404"/>
                </a:lnTo>
                <a:lnTo>
                  <a:pt x="200" y="1347"/>
                </a:lnTo>
                <a:cubicBezTo>
                  <a:pt x="209" y="1271"/>
                  <a:pt x="225" y="1196"/>
                  <a:pt x="247" y="1124"/>
                </a:cubicBezTo>
                <a:lnTo>
                  <a:pt x="88" y="992"/>
                </a:lnTo>
                <a:lnTo>
                  <a:pt x="154" y="836"/>
                </a:lnTo>
                <a:lnTo>
                  <a:pt x="359" y="860"/>
                </a:lnTo>
                <a:cubicBezTo>
                  <a:pt x="397" y="794"/>
                  <a:pt x="440" y="731"/>
                  <a:pt x="488" y="672"/>
                </a:cubicBezTo>
                <a:lnTo>
                  <a:pt x="391" y="489"/>
                </a:lnTo>
                <a:lnTo>
                  <a:pt x="513" y="371"/>
                </a:lnTo>
                <a:lnTo>
                  <a:pt x="693" y="471"/>
                </a:lnTo>
                <a:cubicBezTo>
                  <a:pt x="753" y="424"/>
                  <a:pt x="817" y="383"/>
                  <a:pt x="884" y="347"/>
                </a:cubicBezTo>
                <a:lnTo>
                  <a:pt x="865" y="141"/>
                </a:lnTo>
                <a:lnTo>
                  <a:pt x="1022" y="78"/>
                </a:lnTo>
                <a:lnTo>
                  <a:pt x="1150" y="240"/>
                </a:lnTo>
                <a:cubicBezTo>
                  <a:pt x="1223" y="219"/>
                  <a:pt x="1297" y="205"/>
                  <a:pt x="1374" y="198"/>
                </a:cubicBezTo>
                <a:lnTo>
                  <a:pt x="1435" y="0"/>
                </a:lnTo>
                <a:lnTo>
                  <a:pt x="1605" y="2"/>
                </a:lnTo>
                <a:lnTo>
                  <a:pt x="1661" y="20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4E5A34D-501B-4A47-8ABF-119320BF4551}"/>
              </a:ext>
            </a:extLst>
          </p:cNvPr>
          <p:cNvSpPr/>
          <p:nvPr/>
        </p:nvSpPr>
        <p:spPr>
          <a:xfrm>
            <a:off x="1098549" y="2149559"/>
            <a:ext cx="1997076" cy="1997076"/>
          </a:xfrm>
          <a:prstGeom prst="ellipse">
            <a:avLst/>
          </a:prstGeom>
          <a:solidFill>
            <a:schemeClr val="bg1">
              <a:lumMod val="65000"/>
            </a:schemeClr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1022ECD-1E09-4421-A5BD-083F0CDB2A91}"/>
              </a:ext>
            </a:extLst>
          </p:cNvPr>
          <p:cNvSpPr/>
          <p:nvPr/>
        </p:nvSpPr>
        <p:spPr>
          <a:xfrm>
            <a:off x="3775409" y="2524441"/>
            <a:ext cx="2564938" cy="2564938"/>
          </a:xfrm>
          <a:prstGeom prst="ellipse">
            <a:avLst/>
          </a:prstGeom>
          <a:solidFill>
            <a:srgbClr val="CA5A57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8C4F981-17A0-4FF9-BC79-5B6A480933D9}"/>
              </a:ext>
            </a:extLst>
          </p:cNvPr>
          <p:cNvSpPr/>
          <p:nvPr/>
        </p:nvSpPr>
        <p:spPr>
          <a:xfrm>
            <a:off x="6765923" y="1839201"/>
            <a:ext cx="1527178" cy="1527178"/>
          </a:xfrm>
          <a:prstGeom prst="ellipse">
            <a:avLst/>
          </a:prstGeom>
          <a:solidFill>
            <a:schemeClr val="bg1">
              <a:lumMod val="65000"/>
            </a:schemeClr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B4E8EAE-8937-4748-B4D7-741EE7AA5723}"/>
              </a:ext>
            </a:extLst>
          </p:cNvPr>
          <p:cNvSpPr/>
          <p:nvPr/>
        </p:nvSpPr>
        <p:spPr>
          <a:xfrm>
            <a:off x="8520906" y="3058403"/>
            <a:ext cx="1581150" cy="1581150"/>
          </a:xfrm>
          <a:prstGeom prst="ellipse">
            <a:avLst/>
          </a:prstGeom>
          <a:solidFill>
            <a:srgbClr val="CA5A57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AC5C76-502C-4264-9191-0C003FF0D624}"/>
              </a:ext>
            </a:extLst>
          </p:cNvPr>
          <p:cNvSpPr/>
          <p:nvPr/>
        </p:nvSpPr>
        <p:spPr>
          <a:xfrm>
            <a:off x="1323640" y="2914588"/>
            <a:ext cx="1713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在这里输入您的文字内容，或将您的文字复制在这里。在这里输入或复制您的文字内容。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9FE1B-D40C-4044-A7D8-0443FE285B11}"/>
              </a:ext>
            </a:extLst>
          </p:cNvPr>
          <p:cNvSpPr/>
          <p:nvPr/>
        </p:nvSpPr>
        <p:spPr>
          <a:xfrm>
            <a:off x="1213939" y="2611690"/>
            <a:ext cx="1802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38175FC-BA51-4B46-82CE-7398AFDB29EA}"/>
              </a:ext>
            </a:extLst>
          </p:cNvPr>
          <p:cNvSpPr/>
          <p:nvPr/>
        </p:nvSpPr>
        <p:spPr>
          <a:xfrm>
            <a:off x="4249007" y="3530137"/>
            <a:ext cx="18184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在这里输入您的文字内容，或将您的文字复制在这里。在这里输入或复制您的文字内容。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A0209D-D878-4E5A-B29B-9B820A7BE36D}"/>
              </a:ext>
            </a:extLst>
          </p:cNvPr>
          <p:cNvSpPr/>
          <p:nvPr/>
        </p:nvSpPr>
        <p:spPr>
          <a:xfrm>
            <a:off x="4205158" y="3150724"/>
            <a:ext cx="1802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3822437-298F-48CF-A310-CE71A48CF9ED}"/>
              </a:ext>
            </a:extLst>
          </p:cNvPr>
          <p:cNvSpPr/>
          <p:nvPr/>
        </p:nvSpPr>
        <p:spPr>
          <a:xfrm>
            <a:off x="6779554" y="2202041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96AE762-B778-4F1D-A4B0-71DFEEF6F7A1}"/>
              </a:ext>
            </a:extLst>
          </p:cNvPr>
          <p:cNvSpPr/>
          <p:nvPr/>
        </p:nvSpPr>
        <p:spPr>
          <a:xfrm>
            <a:off x="6919173" y="2477419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在这里输入您的文字内容，或将您的文字复制在这里。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1B3C3C5-7E92-47C5-9B59-8374F123FAEB}"/>
              </a:ext>
            </a:extLst>
          </p:cNvPr>
          <p:cNvSpPr/>
          <p:nvPr/>
        </p:nvSpPr>
        <p:spPr>
          <a:xfrm>
            <a:off x="8517827" y="3404632"/>
            <a:ext cx="157143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8EF070D-0E84-4266-ACEE-154B98471C52}"/>
              </a:ext>
            </a:extLst>
          </p:cNvPr>
          <p:cNvSpPr/>
          <p:nvPr/>
        </p:nvSpPr>
        <p:spPr>
          <a:xfrm>
            <a:off x="8657446" y="3689154"/>
            <a:ext cx="14124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在这里输入您的文字内容，或将您的文字复制在这里。</a:t>
            </a:r>
          </a:p>
        </p:txBody>
      </p:sp>
    </p:spTree>
    <p:extLst>
      <p:ext uri="{BB962C8B-B14F-4D97-AF65-F5344CB8AC3E}">
        <p14:creationId xmlns:p14="http://schemas.microsoft.com/office/powerpoint/2010/main" val="142606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2.59259E-6 L -0.25 -2.59259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90000" decel="1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08333E-6 3.7037E-7 L -0.25 3.7037E-7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90000" decel="1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375E-6 -2.59259E-6 L -0.25 -2.59259E-6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90000" decel="1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9167E-6 2.22222E-6 L -0.25 2.22222E-6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8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8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6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6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9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9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E393938-D10B-4B59-8020-318A53D65BE3}"/>
              </a:ext>
            </a:extLst>
          </p:cNvPr>
          <p:cNvGrpSpPr/>
          <p:nvPr/>
        </p:nvGrpSpPr>
        <p:grpSpPr>
          <a:xfrm>
            <a:off x="5053806" y="2961972"/>
            <a:ext cx="2103439" cy="3239107"/>
            <a:chOff x="5044281" y="2143125"/>
            <a:chExt cx="2103438" cy="3239106"/>
          </a:xfrm>
          <a:effectLst/>
        </p:grpSpPr>
        <p:sp>
          <p:nvSpPr>
            <p:cNvPr id="3" name="任意多边形 5">
              <a:extLst>
                <a:ext uri="{FF2B5EF4-FFF2-40B4-BE49-F238E27FC236}">
                  <a16:creationId xmlns:a16="http://schemas.microsoft.com/office/drawing/2014/main" id="{E847CAD4-9ED4-4CDD-A951-D541B0853E18}"/>
                </a:ext>
              </a:extLst>
            </p:cNvPr>
            <p:cNvSpPr/>
            <p:nvPr/>
          </p:nvSpPr>
          <p:spPr>
            <a:xfrm>
              <a:off x="5117186" y="2143125"/>
              <a:ext cx="1957628" cy="685800"/>
            </a:xfrm>
            <a:custGeom>
              <a:avLst/>
              <a:gdLst>
                <a:gd name="connsiteX0" fmla="*/ 978814 w 1957628"/>
                <a:gd name="connsiteY0" fmla="*/ 0 h 685800"/>
                <a:gd name="connsiteX1" fmla="*/ 1950809 w 1957628"/>
                <a:gd name="connsiteY1" fmla="*/ 663189 h 685800"/>
                <a:gd name="connsiteX2" fmla="*/ 1957628 w 1957628"/>
                <a:gd name="connsiteY2" fmla="*/ 685800 h 685800"/>
                <a:gd name="connsiteX3" fmla="*/ 0 w 1957628"/>
                <a:gd name="connsiteY3" fmla="*/ 685800 h 685800"/>
                <a:gd name="connsiteX4" fmla="*/ 6819 w 1957628"/>
                <a:gd name="connsiteY4" fmla="*/ 663189 h 685800"/>
                <a:gd name="connsiteX5" fmla="*/ 978814 w 1957628"/>
                <a:gd name="connsiteY5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7628" h="685800">
                  <a:moveTo>
                    <a:pt x="978814" y="0"/>
                  </a:moveTo>
                  <a:cubicBezTo>
                    <a:pt x="1415766" y="0"/>
                    <a:pt x="1790668" y="273461"/>
                    <a:pt x="1950809" y="663189"/>
                  </a:cubicBezTo>
                  <a:lnTo>
                    <a:pt x="1957628" y="685800"/>
                  </a:lnTo>
                  <a:lnTo>
                    <a:pt x="0" y="685800"/>
                  </a:lnTo>
                  <a:lnTo>
                    <a:pt x="6819" y="663189"/>
                  </a:lnTo>
                  <a:cubicBezTo>
                    <a:pt x="166961" y="273461"/>
                    <a:pt x="541863" y="0"/>
                    <a:pt x="9788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任意多边形 6">
              <a:extLst>
                <a:ext uri="{FF2B5EF4-FFF2-40B4-BE49-F238E27FC236}">
                  <a16:creationId xmlns:a16="http://schemas.microsoft.com/office/drawing/2014/main" id="{DE097B82-CB64-4815-84B6-03701FA23269}"/>
                </a:ext>
              </a:extLst>
            </p:cNvPr>
            <p:cNvSpPr/>
            <p:nvPr/>
          </p:nvSpPr>
          <p:spPr>
            <a:xfrm>
              <a:off x="5044281" y="2921000"/>
              <a:ext cx="2103438" cy="711200"/>
            </a:xfrm>
            <a:custGeom>
              <a:avLst/>
              <a:gdLst>
                <a:gd name="connsiteX0" fmla="*/ 30985 w 2103438"/>
                <a:gd name="connsiteY0" fmla="*/ 0 h 711200"/>
                <a:gd name="connsiteX1" fmla="*/ 2072453 w 2103438"/>
                <a:gd name="connsiteY1" fmla="*/ 0 h 711200"/>
                <a:gd name="connsiteX2" fmla="*/ 2082071 w 2103438"/>
                <a:gd name="connsiteY2" fmla="*/ 31989 h 711200"/>
                <a:gd name="connsiteX3" fmla="*/ 2103438 w 2103438"/>
                <a:gd name="connsiteY3" fmla="*/ 250825 h 711200"/>
                <a:gd name="connsiteX4" fmla="*/ 2020789 w 2103438"/>
                <a:gd name="connsiteY4" fmla="*/ 673487 h 711200"/>
                <a:gd name="connsiteX5" fmla="*/ 2000962 w 2103438"/>
                <a:gd name="connsiteY5" fmla="*/ 711200 h 711200"/>
                <a:gd name="connsiteX6" fmla="*/ 102476 w 2103438"/>
                <a:gd name="connsiteY6" fmla="*/ 711200 h 711200"/>
                <a:gd name="connsiteX7" fmla="*/ 82650 w 2103438"/>
                <a:gd name="connsiteY7" fmla="*/ 673487 h 711200"/>
                <a:gd name="connsiteX8" fmla="*/ 0 w 2103438"/>
                <a:gd name="connsiteY8" fmla="*/ 250825 h 711200"/>
                <a:gd name="connsiteX9" fmla="*/ 21368 w 2103438"/>
                <a:gd name="connsiteY9" fmla="*/ 31989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3438" h="711200">
                  <a:moveTo>
                    <a:pt x="30985" y="0"/>
                  </a:moveTo>
                  <a:lnTo>
                    <a:pt x="2072453" y="0"/>
                  </a:lnTo>
                  <a:lnTo>
                    <a:pt x="2082071" y="31989"/>
                  </a:lnTo>
                  <a:cubicBezTo>
                    <a:pt x="2096081" y="102675"/>
                    <a:pt x="2103438" y="175863"/>
                    <a:pt x="2103438" y="250825"/>
                  </a:cubicBezTo>
                  <a:cubicBezTo>
                    <a:pt x="2103438" y="400750"/>
                    <a:pt x="2074009" y="543578"/>
                    <a:pt x="2020789" y="673487"/>
                  </a:cubicBezTo>
                  <a:lnTo>
                    <a:pt x="2000962" y="711200"/>
                  </a:lnTo>
                  <a:lnTo>
                    <a:pt x="102476" y="711200"/>
                  </a:lnTo>
                  <a:lnTo>
                    <a:pt x="82650" y="673487"/>
                  </a:lnTo>
                  <a:cubicBezTo>
                    <a:pt x="29430" y="543578"/>
                    <a:pt x="0" y="400750"/>
                    <a:pt x="0" y="250825"/>
                  </a:cubicBezTo>
                  <a:cubicBezTo>
                    <a:pt x="0" y="175863"/>
                    <a:pt x="7358" y="102675"/>
                    <a:pt x="21368" y="319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梯形 20">
              <a:extLst>
                <a:ext uri="{FF2B5EF4-FFF2-40B4-BE49-F238E27FC236}">
                  <a16:creationId xmlns:a16="http://schemas.microsoft.com/office/drawing/2014/main" id="{F28E4BCA-4B50-462E-BDC4-25F7AF6390ED}"/>
                </a:ext>
              </a:extLst>
            </p:cNvPr>
            <p:cNvSpPr/>
            <p:nvPr/>
          </p:nvSpPr>
          <p:spPr>
            <a:xfrm flipV="1">
              <a:off x="5178424" y="3711573"/>
              <a:ext cx="1835150" cy="708027"/>
            </a:xfrm>
            <a:custGeom>
              <a:avLst/>
              <a:gdLst>
                <a:gd name="connsiteX0" fmla="*/ 0 w 1803400"/>
                <a:gd name="connsiteY0" fmla="*/ 701676 h 701676"/>
                <a:gd name="connsiteX1" fmla="*/ 17541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" fmla="*/ 0 w 1803400"/>
                <a:gd name="connsiteY0" fmla="*/ 701676 h 701676"/>
                <a:gd name="connsiteX1" fmla="*/ 38496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" fmla="*/ 0 w 1803400"/>
                <a:gd name="connsiteY0" fmla="*/ 701676 h 701676"/>
                <a:gd name="connsiteX1" fmla="*/ 38496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" fmla="*/ 0 w 1803400"/>
                <a:gd name="connsiteY0" fmla="*/ 701676 h 701676"/>
                <a:gd name="connsiteX1" fmla="*/ 38496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" fmla="*/ 0 w 1803400"/>
                <a:gd name="connsiteY0" fmla="*/ 701676 h 701676"/>
                <a:gd name="connsiteX1" fmla="*/ 38496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" fmla="*/ 0 w 1803400"/>
                <a:gd name="connsiteY0" fmla="*/ 708026 h 708026"/>
                <a:gd name="connsiteX1" fmla="*/ 384969 w 1803400"/>
                <a:gd name="connsiteY1" fmla="*/ 6350 h 708026"/>
                <a:gd name="connsiteX2" fmla="*/ 1443831 w 1803400"/>
                <a:gd name="connsiteY2" fmla="*/ 0 h 708026"/>
                <a:gd name="connsiteX3" fmla="*/ 1803400 w 1803400"/>
                <a:gd name="connsiteY3" fmla="*/ 708026 h 708026"/>
                <a:gd name="connsiteX4" fmla="*/ 0 w 1803400"/>
                <a:gd name="connsiteY4" fmla="*/ 708026 h 708026"/>
                <a:gd name="connsiteX0" fmla="*/ 0 w 1803400"/>
                <a:gd name="connsiteY0" fmla="*/ 708026 h 708026"/>
                <a:gd name="connsiteX1" fmla="*/ 384969 w 1803400"/>
                <a:gd name="connsiteY1" fmla="*/ 6350 h 708026"/>
                <a:gd name="connsiteX2" fmla="*/ 1443831 w 1803400"/>
                <a:gd name="connsiteY2" fmla="*/ 0 h 708026"/>
                <a:gd name="connsiteX3" fmla="*/ 1803400 w 1803400"/>
                <a:gd name="connsiteY3" fmla="*/ 708026 h 708026"/>
                <a:gd name="connsiteX4" fmla="*/ 0 w 1803400"/>
                <a:gd name="connsiteY4" fmla="*/ 708026 h 708026"/>
                <a:gd name="connsiteX0" fmla="*/ 0 w 1803400"/>
                <a:gd name="connsiteY0" fmla="*/ 708026 h 708026"/>
                <a:gd name="connsiteX1" fmla="*/ 384969 w 1803400"/>
                <a:gd name="connsiteY1" fmla="*/ 6350 h 708026"/>
                <a:gd name="connsiteX2" fmla="*/ 1443831 w 1803400"/>
                <a:gd name="connsiteY2" fmla="*/ 0 h 708026"/>
                <a:gd name="connsiteX3" fmla="*/ 1803400 w 1803400"/>
                <a:gd name="connsiteY3" fmla="*/ 708026 h 708026"/>
                <a:gd name="connsiteX4" fmla="*/ 0 w 1803400"/>
                <a:gd name="connsiteY4" fmla="*/ 708026 h 708026"/>
                <a:gd name="connsiteX0" fmla="*/ 0 w 1835150"/>
                <a:gd name="connsiteY0" fmla="*/ 708026 h 708026"/>
                <a:gd name="connsiteX1" fmla="*/ 384969 w 1835150"/>
                <a:gd name="connsiteY1" fmla="*/ 6350 h 708026"/>
                <a:gd name="connsiteX2" fmla="*/ 1443831 w 1835150"/>
                <a:gd name="connsiteY2" fmla="*/ 0 h 708026"/>
                <a:gd name="connsiteX3" fmla="*/ 1835150 w 1835150"/>
                <a:gd name="connsiteY3" fmla="*/ 708026 h 708026"/>
                <a:gd name="connsiteX4" fmla="*/ 0 w 1835150"/>
                <a:gd name="connsiteY4" fmla="*/ 708026 h 708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5150" h="708026">
                  <a:moveTo>
                    <a:pt x="0" y="708026"/>
                  </a:moveTo>
                  <a:cubicBezTo>
                    <a:pt x="160073" y="467784"/>
                    <a:pt x="377296" y="252942"/>
                    <a:pt x="384969" y="6350"/>
                  </a:cubicBezTo>
                  <a:lnTo>
                    <a:pt x="1443831" y="0"/>
                  </a:lnTo>
                  <a:cubicBezTo>
                    <a:pt x="1449387" y="191559"/>
                    <a:pt x="1670844" y="478367"/>
                    <a:pt x="1835150" y="708026"/>
                  </a:cubicBezTo>
                  <a:lnTo>
                    <a:pt x="0" y="7080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8">
              <a:extLst>
                <a:ext uri="{FF2B5EF4-FFF2-40B4-BE49-F238E27FC236}">
                  <a16:creationId xmlns:a16="http://schemas.microsoft.com/office/drawing/2014/main" id="{119C2F56-CB74-4096-B5BE-7023E40C622D}"/>
                </a:ext>
              </a:extLst>
            </p:cNvPr>
            <p:cNvSpPr/>
            <p:nvPr/>
          </p:nvSpPr>
          <p:spPr>
            <a:xfrm>
              <a:off x="5569744" y="4462463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圆角矩形 9">
              <a:extLst>
                <a:ext uri="{FF2B5EF4-FFF2-40B4-BE49-F238E27FC236}">
                  <a16:creationId xmlns:a16="http://schemas.microsoft.com/office/drawing/2014/main" id="{04ABD428-CE3D-4FF8-A905-3F86B3F1BB43}"/>
                </a:ext>
              </a:extLst>
            </p:cNvPr>
            <p:cNvSpPr/>
            <p:nvPr/>
          </p:nvSpPr>
          <p:spPr>
            <a:xfrm>
              <a:off x="5569744" y="4667250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10">
              <a:extLst>
                <a:ext uri="{FF2B5EF4-FFF2-40B4-BE49-F238E27FC236}">
                  <a16:creationId xmlns:a16="http://schemas.microsoft.com/office/drawing/2014/main" id="{671B3FD5-DCC2-4992-BEF9-CE93369F28C2}"/>
                </a:ext>
              </a:extLst>
            </p:cNvPr>
            <p:cNvSpPr/>
            <p:nvPr/>
          </p:nvSpPr>
          <p:spPr>
            <a:xfrm>
              <a:off x="5569744" y="4864894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11">
              <a:extLst>
                <a:ext uri="{FF2B5EF4-FFF2-40B4-BE49-F238E27FC236}">
                  <a16:creationId xmlns:a16="http://schemas.microsoft.com/office/drawing/2014/main" id="{6FEBECBD-F477-40AE-B9C8-E49417D7570A}"/>
                </a:ext>
              </a:extLst>
            </p:cNvPr>
            <p:cNvSpPr/>
            <p:nvPr/>
          </p:nvSpPr>
          <p:spPr>
            <a:xfrm>
              <a:off x="5693569" y="5057775"/>
              <a:ext cx="804863" cy="324456"/>
            </a:xfrm>
            <a:custGeom>
              <a:avLst/>
              <a:gdLst>
                <a:gd name="connsiteX0" fmla="*/ 58777 w 804863"/>
                <a:gd name="connsiteY0" fmla="*/ 0 h 324456"/>
                <a:gd name="connsiteX1" fmla="*/ 746086 w 804863"/>
                <a:gd name="connsiteY1" fmla="*/ 0 h 324456"/>
                <a:gd name="connsiteX2" fmla="*/ 804863 w 804863"/>
                <a:gd name="connsiteY2" fmla="*/ 58777 h 324456"/>
                <a:gd name="connsiteX3" fmla="*/ 804862 w 804863"/>
                <a:gd name="connsiteY3" fmla="*/ 58777 h 324456"/>
                <a:gd name="connsiteX4" fmla="*/ 746085 w 804863"/>
                <a:gd name="connsiteY4" fmla="*/ 117554 h 324456"/>
                <a:gd name="connsiteX5" fmla="*/ 681293 w 804863"/>
                <a:gd name="connsiteY5" fmla="*/ 117554 h 324456"/>
                <a:gd name="connsiteX6" fmla="*/ 478631 w 804863"/>
                <a:gd name="connsiteY6" fmla="*/ 239867 h 324456"/>
                <a:gd name="connsiteX7" fmla="*/ 478631 w 804863"/>
                <a:gd name="connsiteY7" fmla="*/ 293946 h 324456"/>
                <a:gd name="connsiteX8" fmla="*/ 454235 w 804863"/>
                <a:gd name="connsiteY8" fmla="*/ 293946 h 324456"/>
                <a:gd name="connsiteX9" fmla="*/ 454235 w 804863"/>
                <a:gd name="connsiteY9" fmla="*/ 324456 h 324456"/>
                <a:gd name="connsiteX10" fmla="*/ 364914 w 804863"/>
                <a:gd name="connsiteY10" fmla="*/ 324456 h 324456"/>
                <a:gd name="connsiteX11" fmla="*/ 364914 w 804863"/>
                <a:gd name="connsiteY11" fmla="*/ 293946 h 324456"/>
                <a:gd name="connsiteX12" fmla="*/ 330994 w 804863"/>
                <a:gd name="connsiteY12" fmla="*/ 293946 h 324456"/>
                <a:gd name="connsiteX13" fmla="*/ 330994 w 804863"/>
                <a:gd name="connsiteY13" fmla="*/ 235744 h 324456"/>
                <a:gd name="connsiteX14" fmla="*/ 333685 w 804863"/>
                <a:gd name="connsiteY14" fmla="*/ 235744 h 324456"/>
                <a:gd name="connsiteX15" fmla="*/ 137852 w 804863"/>
                <a:gd name="connsiteY15" fmla="*/ 117553 h 324456"/>
                <a:gd name="connsiteX16" fmla="*/ 58777 w 804863"/>
                <a:gd name="connsiteY16" fmla="*/ 117553 h 324456"/>
                <a:gd name="connsiteX17" fmla="*/ 17215 w 804863"/>
                <a:gd name="connsiteY17" fmla="*/ 100338 h 324456"/>
                <a:gd name="connsiteX18" fmla="*/ 0 w 804863"/>
                <a:gd name="connsiteY18" fmla="*/ 58776 h 324456"/>
                <a:gd name="connsiteX19" fmla="*/ 17215 w 804863"/>
                <a:gd name="connsiteY19" fmla="*/ 17215 h 324456"/>
                <a:gd name="connsiteX20" fmla="*/ 58777 w 804863"/>
                <a:gd name="connsiteY20" fmla="*/ 0 h 32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4863" h="324456">
                  <a:moveTo>
                    <a:pt x="58777" y="0"/>
                  </a:moveTo>
                  <a:lnTo>
                    <a:pt x="746086" y="0"/>
                  </a:lnTo>
                  <a:cubicBezTo>
                    <a:pt x="778548" y="0"/>
                    <a:pt x="804863" y="26315"/>
                    <a:pt x="804863" y="58777"/>
                  </a:cubicBezTo>
                  <a:lnTo>
                    <a:pt x="804862" y="58777"/>
                  </a:lnTo>
                  <a:cubicBezTo>
                    <a:pt x="804862" y="91239"/>
                    <a:pt x="778547" y="117554"/>
                    <a:pt x="746085" y="117554"/>
                  </a:cubicBezTo>
                  <a:lnTo>
                    <a:pt x="681293" y="117554"/>
                  </a:lnTo>
                  <a:lnTo>
                    <a:pt x="478631" y="239867"/>
                  </a:lnTo>
                  <a:lnTo>
                    <a:pt x="478631" y="293946"/>
                  </a:lnTo>
                  <a:lnTo>
                    <a:pt x="454235" y="293946"/>
                  </a:lnTo>
                  <a:lnTo>
                    <a:pt x="454235" y="324456"/>
                  </a:lnTo>
                  <a:lnTo>
                    <a:pt x="364914" y="324456"/>
                  </a:lnTo>
                  <a:lnTo>
                    <a:pt x="364914" y="293946"/>
                  </a:lnTo>
                  <a:lnTo>
                    <a:pt x="330994" y="293946"/>
                  </a:lnTo>
                  <a:lnTo>
                    <a:pt x="330994" y="235744"/>
                  </a:lnTo>
                  <a:lnTo>
                    <a:pt x="333685" y="235744"/>
                  </a:lnTo>
                  <a:lnTo>
                    <a:pt x="137852" y="117553"/>
                  </a:lnTo>
                  <a:lnTo>
                    <a:pt x="58777" y="117553"/>
                  </a:lnTo>
                  <a:cubicBezTo>
                    <a:pt x="42546" y="117553"/>
                    <a:pt x="27852" y="110974"/>
                    <a:pt x="17215" y="100338"/>
                  </a:cubicBezTo>
                  <a:lnTo>
                    <a:pt x="0" y="58776"/>
                  </a:lnTo>
                  <a:lnTo>
                    <a:pt x="17215" y="17215"/>
                  </a:lnTo>
                  <a:cubicBezTo>
                    <a:pt x="27852" y="6579"/>
                    <a:pt x="42546" y="0"/>
                    <a:pt x="5877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018C8646-CBA3-4718-A4F7-7D941F33A5FD}"/>
              </a:ext>
            </a:extLst>
          </p:cNvPr>
          <p:cNvSpPr/>
          <p:nvPr/>
        </p:nvSpPr>
        <p:spPr>
          <a:xfrm>
            <a:off x="4182690" y="47597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C8BC438-DDE8-49BF-81C7-6482D8AC20D9}"/>
              </a:ext>
            </a:extLst>
          </p:cNvPr>
          <p:cNvSpPr/>
          <p:nvPr/>
        </p:nvSpPr>
        <p:spPr>
          <a:xfrm>
            <a:off x="3934274" y="38326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7BAA8D7-67CB-4F9A-BBF9-FC9A2EDEEC42}"/>
              </a:ext>
            </a:extLst>
          </p:cNvPr>
          <p:cNvSpPr/>
          <p:nvPr/>
        </p:nvSpPr>
        <p:spPr>
          <a:xfrm>
            <a:off x="4182690" y="29055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5C21396-E752-4945-9342-BD150FE72278}"/>
              </a:ext>
            </a:extLst>
          </p:cNvPr>
          <p:cNvSpPr/>
          <p:nvPr/>
        </p:nvSpPr>
        <p:spPr>
          <a:xfrm>
            <a:off x="4861374" y="2226890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C793B86-0AB9-4565-A700-74B8E06C8FA0}"/>
              </a:ext>
            </a:extLst>
          </p:cNvPr>
          <p:cNvSpPr/>
          <p:nvPr/>
        </p:nvSpPr>
        <p:spPr>
          <a:xfrm>
            <a:off x="5788474" y="19784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E6F9765-1554-4C42-9010-D2FC2B085C51}"/>
              </a:ext>
            </a:extLst>
          </p:cNvPr>
          <p:cNvSpPr/>
          <p:nvPr/>
        </p:nvSpPr>
        <p:spPr>
          <a:xfrm>
            <a:off x="6715575" y="2226890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D88EDE2-4364-44DA-8D80-C9FA7D19A8B0}"/>
              </a:ext>
            </a:extLst>
          </p:cNvPr>
          <p:cNvSpPr/>
          <p:nvPr/>
        </p:nvSpPr>
        <p:spPr>
          <a:xfrm>
            <a:off x="7394259" y="29055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AB10DF3-23D5-4A92-ACDF-6AB8F6B1723D}"/>
              </a:ext>
            </a:extLst>
          </p:cNvPr>
          <p:cNvSpPr/>
          <p:nvPr/>
        </p:nvSpPr>
        <p:spPr>
          <a:xfrm>
            <a:off x="7642675" y="38326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7E1EF1CC-AE0F-4088-B693-47A021708642}"/>
              </a:ext>
            </a:extLst>
          </p:cNvPr>
          <p:cNvSpPr/>
          <p:nvPr/>
        </p:nvSpPr>
        <p:spPr>
          <a:xfrm>
            <a:off x="7394259" y="4759774"/>
            <a:ext cx="634103" cy="63410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82BE6DE-2A2F-48EB-B74C-AB8C9376931B}"/>
              </a:ext>
            </a:extLst>
          </p:cNvPr>
          <p:cNvGrpSpPr/>
          <p:nvPr/>
        </p:nvGrpSpPr>
        <p:grpSpPr>
          <a:xfrm>
            <a:off x="8270894" y="4724575"/>
            <a:ext cx="2301029" cy="732012"/>
            <a:chOff x="3451161" y="3865165"/>
            <a:chExt cx="2301029" cy="7320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CC396B7-C00D-42C0-8DBB-C3D705DC7252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0A68ABC-6494-42B1-B40A-36C40841F011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59548C9-C37E-45DF-905C-9020671C6515}"/>
              </a:ext>
            </a:extLst>
          </p:cNvPr>
          <p:cNvGrpSpPr/>
          <p:nvPr/>
        </p:nvGrpSpPr>
        <p:grpSpPr>
          <a:xfrm>
            <a:off x="8519310" y="3773531"/>
            <a:ext cx="2301029" cy="732012"/>
            <a:chOff x="3451161" y="3865165"/>
            <a:chExt cx="2301029" cy="73201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91C0931-A693-440F-82EC-53B0A860B9C6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1228CE-E3A3-40A9-9DA0-B8A8C5AB34C9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8C6BF88-B55C-4E75-83A5-001B0BC05471}"/>
              </a:ext>
            </a:extLst>
          </p:cNvPr>
          <p:cNvGrpSpPr/>
          <p:nvPr/>
        </p:nvGrpSpPr>
        <p:grpSpPr>
          <a:xfrm>
            <a:off x="8273908" y="2875603"/>
            <a:ext cx="2301029" cy="732012"/>
            <a:chOff x="3451161" y="3865165"/>
            <a:chExt cx="2301029" cy="73201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9879E97-D2EC-4415-A14C-6F34818C1F50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E031F1C-D3D5-4E6A-91B7-B8D89D549924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6B1EE2A-5780-4628-AF75-BB22C5F895DA}"/>
              </a:ext>
            </a:extLst>
          </p:cNvPr>
          <p:cNvGrpSpPr/>
          <p:nvPr/>
        </p:nvGrpSpPr>
        <p:grpSpPr>
          <a:xfrm>
            <a:off x="7636791" y="2053324"/>
            <a:ext cx="2301029" cy="732012"/>
            <a:chOff x="3451161" y="3865165"/>
            <a:chExt cx="2301029" cy="73201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00E56AD-4C3B-4294-AF03-7F34EB92CC54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41CD73D-C998-4145-A56E-CB73118E6A83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7A44890-3707-43E8-A236-5714BDDAED7F}"/>
              </a:ext>
            </a:extLst>
          </p:cNvPr>
          <p:cNvGrpSpPr/>
          <p:nvPr/>
        </p:nvGrpSpPr>
        <p:grpSpPr>
          <a:xfrm>
            <a:off x="4969577" y="1083967"/>
            <a:ext cx="2294999" cy="732012"/>
            <a:chOff x="3295266" y="3865165"/>
            <a:chExt cx="2294999" cy="7320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4E35BC8-7BE7-4BCD-B3C9-F38B33E52F50}"/>
                </a:ext>
              </a:extLst>
            </p:cNvPr>
            <p:cNvSpPr txBox="1"/>
            <p:nvPr/>
          </p:nvSpPr>
          <p:spPr>
            <a:xfrm>
              <a:off x="3555935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AE9CC8A-3DF7-43EB-A77C-0D50DAE34DEB}"/>
                </a:ext>
              </a:extLst>
            </p:cNvPr>
            <p:cNvSpPr txBox="1"/>
            <p:nvPr/>
          </p:nvSpPr>
          <p:spPr>
            <a:xfrm>
              <a:off x="3295266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75F4032-4088-442D-9241-F605B3110415}"/>
              </a:ext>
            </a:extLst>
          </p:cNvPr>
          <p:cNvGrpSpPr/>
          <p:nvPr/>
        </p:nvGrpSpPr>
        <p:grpSpPr>
          <a:xfrm>
            <a:off x="2305427" y="2048352"/>
            <a:ext cx="2294999" cy="732012"/>
            <a:chOff x="3457191" y="3865165"/>
            <a:chExt cx="2294999" cy="73201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343123-2024-43B4-990A-B350B2827F72}"/>
                </a:ext>
              </a:extLst>
            </p:cNvPr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523D850-1CA6-404A-B3F8-2766EE61FE03}"/>
                </a:ext>
              </a:extLst>
            </p:cNvPr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096E396-6F22-45CD-9405-4DE389C7FF2B}"/>
              </a:ext>
            </a:extLst>
          </p:cNvPr>
          <p:cNvGrpSpPr/>
          <p:nvPr/>
        </p:nvGrpSpPr>
        <p:grpSpPr>
          <a:xfrm>
            <a:off x="1630240" y="2869223"/>
            <a:ext cx="2294999" cy="732012"/>
            <a:chOff x="3457191" y="3865165"/>
            <a:chExt cx="2294999" cy="73201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B36CC19-FFC6-4DD7-B492-BA07ED8ED8B0}"/>
                </a:ext>
              </a:extLst>
            </p:cNvPr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4884D89-FB64-40E4-9EEB-BEACDF83D90E}"/>
                </a:ext>
              </a:extLst>
            </p:cNvPr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3E97655-CC53-422F-AFC8-2854A745385D}"/>
              </a:ext>
            </a:extLst>
          </p:cNvPr>
          <p:cNvGrpSpPr/>
          <p:nvPr/>
        </p:nvGrpSpPr>
        <p:grpSpPr>
          <a:xfrm>
            <a:off x="1356744" y="3802766"/>
            <a:ext cx="2294999" cy="732012"/>
            <a:chOff x="3457191" y="3865165"/>
            <a:chExt cx="2294999" cy="73201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129ECF3-E7BE-4AEE-8FAD-4D843C10FE6C}"/>
                </a:ext>
              </a:extLst>
            </p:cNvPr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7C9FD42-E2CC-4099-8899-DA17E1B55515}"/>
                </a:ext>
              </a:extLst>
            </p:cNvPr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1D2215A-8FFF-4E3F-804A-F7EC96CA1AB2}"/>
              </a:ext>
            </a:extLst>
          </p:cNvPr>
          <p:cNvGrpSpPr/>
          <p:nvPr/>
        </p:nvGrpSpPr>
        <p:grpSpPr>
          <a:xfrm>
            <a:off x="1630240" y="4706279"/>
            <a:ext cx="2294999" cy="732012"/>
            <a:chOff x="3457191" y="3865165"/>
            <a:chExt cx="2294999" cy="73201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45B789D-2D1C-45C4-9782-84C5610FC269}"/>
                </a:ext>
              </a:extLst>
            </p:cNvPr>
            <p:cNvSpPr txBox="1"/>
            <p:nvPr/>
          </p:nvSpPr>
          <p:spPr>
            <a:xfrm>
              <a:off x="4017218" y="3865165"/>
              <a:ext cx="1725052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DD1E83F-D8D0-4DDB-A89A-3896468F82A9}"/>
                </a:ext>
              </a:extLst>
            </p:cNvPr>
            <p:cNvSpPr txBox="1"/>
            <p:nvPr/>
          </p:nvSpPr>
          <p:spPr>
            <a:xfrm>
              <a:off x="3457191" y="4135512"/>
              <a:ext cx="2294999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8">
            <a:extLst>
              <a:ext uri="{FF2B5EF4-FFF2-40B4-BE49-F238E27FC236}">
                <a16:creationId xmlns:a16="http://schemas.microsoft.com/office/drawing/2014/main" id="{9E65D1EB-6204-4C19-AD93-A4DC45C4CB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12234" y="2356682"/>
            <a:ext cx="330983" cy="362665"/>
            <a:chOff x="3437" y="2282"/>
            <a:chExt cx="679" cy="744"/>
          </a:xfrm>
          <a:solidFill>
            <a:schemeClr val="bg1">
              <a:lumMod val="65000"/>
            </a:schemeClr>
          </a:solidFill>
        </p:grpSpPr>
        <p:sp>
          <p:nvSpPr>
            <p:cNvPr id="47" name="Freeform 9">
              <a:extLst>
                <a:ext uri="{FF2B5EF4-FFF2-40B4-BE49-F238E27FC236}">
                  <a16:creationId xmlns:a16="http://schemas.microsoft.com/office/drawing/2014/main" id="{9F8215E6-B864-4677-B710-E50C88109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09E3F61F-1575-4215-AF78-17F033600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13">
            <a:extLst>
              <a:ext uri="{FF2B5EF4-FFF2-40B4-BE49-F238E27FC236}">
                <a16:creationId xmlns:a16="http://schemas.microsoft.com/office/drawing/2014/main" id="{CBF41AB5-8681-4BA4-A187-E44266BD790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321765" y="3035325"/>
            <a:ext cx="362945" cy="367231"/>
            <a:chOff x="2426" y="2781"/>
            <a:chExt cx="593" cy="600"/>
          </a:xfrm>
          <a:solidFill>
            <a:srgbClr val="D3837D"/>
          </a:solidFill>
        </p:grpSpPr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CD75DADD-CBD1-4123-B593-AA6BDF687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BCA7BCB9-C0CE-425E-B9B2-131155212C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8">
            <a:extLst>
              <a:ext uri="{FF2B5EF4-FFF2-40B4-BE49-F238E27FC236}">
                <a16:creationId xmlns:a16="http://schemas.microsoft.com/office/drawing/2014/main" id="{978D56B2-23F1-4DD0-8153-D42DBA367F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057122" y="3963978"/>
            <a:ext cx="377023" cy="351316"/>
            <a:chOff x="3802" y="2858"/>
            <a:chExt cx="616" cy="574"/>
          </a:xfrm>
          <a:solidFill>
            <a:schemeClr val="bg1">
              <a:lumMod val="65000"/>
            </a:schemeClr>
          </a:solidFill>
        </p:grpSpPr>
        <p:sp>
          <p:nvSpPr>
            <p:cNvPr id="53" name="Rectangle 19">
              <a:extLst>
                <a:ext uri="{FF2B5EF4-FFF2-40B4-BE49-F238E27FC236}">
                  <a16:creationId xmlns:a16="http://schemas.microsoft.com/office/drawing/2014/main" id="{1098FB0D-71F9-4DA0-AF63-1B31A6F8A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20">
              <a:extLst>
                <a:ext uri="{FF2B5EF4-FFF2-40B4-BE49-F238E27FC236}">
                  <a16:creationId xmlns:a16="http://schemas.microsoft.com/office/drawing/2014/main" id="{6F826CD7-4E57-4087-8DD6-1D6D12655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1">
              <a:extLst>
                <a:ext uri="{FF2B5EF4-FFF2-40B4-BE49-F238E27FC236}">
                  <a16:creationId xmlns:a16="http://schemas.microsoft.com/office/drawing/2014/main" id="{A5581F84-436C-4514-B131-30FDD6C34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22">
              <a:extLst>
                <a:ext uri="{FF2B5EF4-FFF2-40B4-BE49-F238E27FC236}">
                  <a16:creationId xmlns:a16="http://schemas.microsoft.com/office/drawing/2014/main" id="{F304C0FD-9501-4B5B-BDCF-28B618555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id="{F247B218-4859-4FD1-9E5B-DAAFE5153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26">
            <a:extLst>
              <a:ext uri="{FF2B5EF4-FFF2-40B4-BE49-F238E27FC236}">
                <a16:creationId xmlns:a16="http://schemas.microsoft.com/office/drawing/2014/main" id="{0F30CF45-EFE1-43BC-946E-0C9E0A24D1B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79051" y="4966880"/>
            <a:ext cx="443539" cy="219888"/>
            <a:chOff x="5676" y="2597"/>
            <a:chExt cx="1061" cy="526"/>
          </a:xfrm>
          <a:solidFill>
            <a:srgbClr val="D3837D"/>
          </a:solidFill>
        </p:grpSpPr>
        <p:sp>
          <p:nvSpPr>
            <p:cNvPr id="59" name="Freeform 27">
              <a:extLst>
                <a:ext uri="{FF2B5EF4-FFF2-40B4-BE49-F238E27FC236}">
                  <a16:creationId xmlns:a16="http://schemas.microsoft.com/office/drawing/2014/main" id="{91867B52-51CD-401D-AAA2-D6F3FAE4C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28">
              <a:extLst>
                <a:ext uri="{FF2B5EF4-FFF2-40B4-BE49-F238E27FC236}">
                  <a16:creationId xmlns:a16="http://schemas.microsoft.com/office/drawing/2014/main" id="{09E6C686-C444-4621-AAD5-EF2D2C1687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29">
              <a:extLst>
                <a:ext uri="{FF2B5EF4-FFF2-40B4-BE49-F238E27FC236}">
                  <a16:creationId xmlns:a16="http://schemas.microsoft.com/office/drawing/2014/main" id="{4EFB65C9-82ED-4EE9-8D4E-DADD129B7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0">
              <a:extLst>
                <a:ext uri="{FF2B5EF4-FFF2-40B4-BE49-F238E27FC236}">
                  <a16:creationId xmlns:a16="http://schemas.microsoft.com/office/drawing/2014/main" id="{04320E9F-96B5-4270-99EE-C927FD608A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1">
              <a:extLst>
                <a:ext uri="{FF2B5EF4-FFF2-40B4-BE49-F238E27FC236}">
                  <a16:creationId xmlns:a16="http://schemas.microsoft.com/office/drawing/2014/main" id="{2C199D2B-17A5-40F6-B3A3-B4728B1134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32">
              <a:extLst>
                <a:ext uri="{FF2B5EF4-FFF2-40B4-BE49-F238E27FC236}">
                  <a16:creationId xmlns:a16="http://schemas.microsoft.com/office/drawing/2014/main" id="{5970BFF5-B981-40E4-A742-7FA3DBEF9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3">
              <a:extLst>
                <a:ext uri="{FF2B5EF4-FFF2-40B4-BE49-F238E27FC236}">
                  <a16:creationId xmlns:a16="http://schemas.microsoft.com/office/drawing/2014/main" id="{E8AFB9E9-30CD-419D-9989-8266B0F622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4">
              <a:extLst>
                <a:ext uri="{FF2B5EF4-FFF2-40B4-BE49-F238E27FC236}">
                  <a16:creationId xmlns:a16="http://schemas.microsoft.com/office/drawing/2014/main" id="{D3A621D0-12FC-4E60-AD18-3BE6FDA84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5">
              <a:extLst>
                <a:ext uri="{FF2B5EF4-FFF2-40B4-BE49-F238E27FC236}">
                  <a16:creationId xmlns:a16="http://schemas.microsoft.com/office/drawing/2014/main" id="{C5A552B5-B091-476A-AC29-6F9EFD099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6">
              <a:extLst>
                <a:ext uri="{FF2B5EF4-FFF2-40B4-BE49-F238E27FC236}">
                  <a16:creationId xmlns:a16="http://schemas.microsoft.com/office/drawing/2014/main" id="{8E24F518-21E4-48DE-9A5F-6629860D9A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7">
              <a:extLst>
                <a:ext uri="{FF2B5EF4-FFF2-40B4-BE49-F238E27FC236}">
                  <a16:creationId xmlns:a16="http://schemas.microsoft.com/office/drawing/2014/main" id="{5216B25E-3B49-4E09-9917-283527B64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8">
              <a:extLst>
                <a:ext uri="{FF2B5EF4-FFF2-40B4-BE49-F238E27FC236}">
                  <a16:creationId xmlns:a16="http://schemas.microsoft.com/office/drawing/2014/main" id="{B4D18DDB-AD20-4EA9-975D-5C2AE1CDCD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39">
              <a:extLst>
                <a:ext uri="{FF2B5EF4-FFF2-40B4-BE49-F238E27FC236}">
                  <a16:creationId xmlns:a16="http://schemas.microsoft.com/office/drawing/2014/main" id="{EBD54E44-3630-4C77-84EE-D811A8C7D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0">
              <a:extLst>
                <a:ext uri="{FF2B5EF4-FFF2-40B4-BE49-F238E27FC236}">
                  <a16:creationId xmlns:a16="http://schemas.microsoft.com/office/drawing/2014/main" id="{3D9279BA-797F-4974-9A56-F2EB121EDE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1">
              <a:extLst>
                <a:ext uri="{FF2B5EF4-FFF2-40B4-BE49-F238E27FC236}">
                  <a16:creationId xmlns:a16="http://schemas.microsoft.com/office/drawing/2014/main" id="{530A18DB-E323-432C-8A0F-2E4002E260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Freeform 108">
            <a:extLst>
              <a:ext uri="{FF2B5EF4-FFF2-40B4-BE49-F238E27FC236}">
                <a16:creationId xmlns:a16="http://schemas.microsoft.com/office/drawing/2014/main" id="{D31B3E9E-E5AE-4252-8310-4A93CFE53860}"/>
              </a:ext>
            </a:extLst>
          </p:cNvPr>
          <p:cNvSpPr>
            <a:spLocks noEditPoints="1"/>
          </p:cNvSpPr>
          <p:nvPr/>
        </p:nvSpPr>
        <p:spPr bwMode="auto">
          <a:xfrm>
            <a:off x="7525177" y="4896771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D3837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6CA4301-A8B7-40D9-95CB-4F5186434C72}"/>
              </a:ext>
            </a:extLst>
          </p:cNvPr>
          <p:cNvGrpSpPr/>
          <p:nvPr/>
        </p:nvGrpSpPr>
        <p:grpSpPr>
          <a:xfrm>
            <a:off x="7811439" y="3998719"/>
            <a:ext cx="313296" cy="340939"/>
            <a:chOff x="4873626" y="1965325"/>
            <a:chExt cx="269876" cy="293688"/>
          </a:xfrm>
          <a:solidFill>
            <a:schemeClr val="bg1">
              <a:lumMod val="65000"/>
            </a:schemeClr>
          </a:solidFill>
        </p:grpSpPr>
        <p:sp>
          <p:nvSpPr>
            <p:cNvPr id="76" name="Freeform 502">
              <a:extLst>
                <a:ext uri="{FF2B5EF4-FFF2-40B4-BE49-F238E27FC236}">
                  <a16:creationId xmlns:a16="http://schemas.microsoft.com/office/drawing/2014/main" id="{892207F4-38F5-41C7-A538-9D69596A2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503">
              <a:extLst>
                <a:ext uri="{FF2B5EF4-FFF2-40B4-BE49-F238E27FC236}">
                  <a16:creationId xmlns:a16="http://schemas.microsoft.com/office/drawing/2014/main" id="{B995762A-076D-4EBC-B17A-A2E98B580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504">
              <a:extLst>
                <a:ext uri="{FF2B5EF4-FFF2-40B4-BE49-F238E27FC236}">
                  <a16:creationId xmlns:a16="http://schemas.microsoft.com/office/drawing/2014/main" id="{A3F5D950-9302-4510-B166-09E06B813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505">
              <a:extLst>
                <a:ext uri="{FF2B5EF4-FFF2-40B4-BE49-F238E27FC236}">
                  <a16:creationId xmlns:a16="http://schemas.microsoft.com/office/drawing/2014/main" id="{4DCE473E-C429-42BA-9745-7CBFB8845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Group 41">
            <a:extLst>
              <a:ext uri="{FF2B5EF4-FFF2-40B4-BE49-F238E27FC236}">
                <a16:creationId xmlns:a16="http://schemas.microsoft.com/office/drawing/2014/main" id="{96E95FA1-9801-4DA6-9F35-E23A4F2F35A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87274" y="2112302"/>
            <a:ext cx="284097" cy="347775"/>
            <a:chOff x="3783" y="2089"/>
            <a:chExt cx="116" cy="142"/>
          </a:xfrm>
          <a:solidFill>
            <a:srgbClr val="D3837D"/>
          </a:solidFill>
          <a:effectLst/>
        </p:grpSpPr>
        <p:sp>
          <p:nvSpPr>
            <p:cNvPr id="81" name="Freeform 42">
              <a:extLst>
                <a:ext uri="{FF2B5EF4-FFF2-40B4-BE49-F238E27FC236}">
                  <a16:creationId xmlns:a16="http://schemas.microsoft.com/office/drawing/2014/main" id="{0BC089D1-2F33-46CA-B49C-868E4A2CB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43">
              <a:extLst>
                <a:ext uri="{FF2B5EF4-FFF2-40B4-BE49-F238E27FC236}">
                  <a16:creationId xmlns:a16="http://schemas.microsoft.com/office/drawing/2014/main" id="{BB630A8D-D7CF-4C45-9E12-9FFED69D6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44">
              <a:extLst>
                <a:ext uri="{FF2B5EF4-FFF2-40B4-BE49-F238E27FC236}">
                  <a16:creationId xmlns:a16="http://schemas.microsoft.com/office/drawing/2014/main" id="{46C7B903-6BE6-4674-AD94-3B82ADB23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5">
              <a:extLst>
                <a:ext uri="{FF2B5EF4-FFF2-40B4-BE49-F238E27FC236}">
                  <a16:creationId xmlns:a16="http://schemas.microsoft.com/office/drawing/2014/main" id="{B1A23953-7A92-49B4-B5B2-3C65E852A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6">
              <a:extLst>
                <a:ext uri="{FF2B5EF4-FFF2-40B4-BE49-F238E27FC236}">
                  <a16:creationId xmlns:a16="http://schemas.microsoft.com/office/drawing/2014/main" id="{51B845C5-1E5D-4678-9EE1-BAC8A704A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7">
              <a:extLst>
                <a:ext uri="{FF2B5EF4-FFF2-40B4-BE49-F238E27FC236}">
                  <a16:creationId xmlns:a16="http://schemas.microsoft.com/office/drawing/2014/main" id="{A19CDE25-A2B8-4FB5-AB85-EDCB0AD49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8">
              <a:extLst>
                <a:ext uri="{FF2B5EF4-FFF2-40B4-BE49-F238E27FC236}">
                  <a16:creationId xmlns:a16="http://schemas.microsoft.com/office/drawing/2014/main" id="{5BAA1171-1E12-434B-971B-C73F57E9C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49">
              <a:extLst>
                <a:ext uri="{FF2B5EF4-FFF2-40B4-BE49-F238E27FC236}">
                  <a16:creationId xmlns:a16="http://schemas.microsoft.com/office/drawing/2014/main" id="{06A5F0D4-DD4B-45B2-BD02-50CA49EE2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Group 52">
            <a:extLst>
              <a:ext uri="{FF2B5EF4-FFF2-40B4-BE49-F238E27FC236}">
                <a16:creationId xmlns:a16="http://schemas.microsoft.com/office/drawing/2014/main" id="{C91B9FEA-B94F-45AB-A43E-5B6C31FF2C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71783" y="2368599"/>
            <a:ext cx="360475" cy="357367"/>
            <a:chOff x="3783" y="2102"/>
            <a:chExt cx="116" cy="115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90" name="Freeform 53">
              <a:extLst>
                <a:ext uri="{FF2B5EF4-FFF2-40B4-BE49-F238E27FC236}">
                  <a16:creationId xmlns:a16="http://schemas.microsoft.com/office/drawing/2014/main" id="{3B277D12-4906-4FD6-A8F1-C859F81DE4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54">
              <a:extLst>
                <a:ext uri="{FF2B5EF4-FFF2-40B4-BE49-F238E27FC236}">
                  <a16:creationId xmlns:a16="http://schemas.microsoft.com/office/drawing/2014/main" id="{B448C7CB-A79B-42EF-AF46-178F127CB9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55">
              <a:extLst>
                <a:ext uri="{FF2B5EF4-FFF2-40B4-BE49-F238E27FC236}">
                  <a16:creationId xmlns:a16="http://schemas.microsoft.com/office/drawing/2014/main" id="{146BBD1F-49A9-4679-A502-44FA3B77B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56">
              <a:extLst>
                <a:ext uri="{FF2B5EF4-FFF2-40B4-BE49-F238E27FC236}">
                  <a16:creationId xmlns:a16="http://schemas.microsoft.com/office/drawing/2014/main" id="{CC063674-12CE-4309-9871-8AA55BFAA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57">
              <a:extLst>
                <a:ext uri="{FF2B5EF4-FFF2-40B4-BE49-F238E27FC236}">
                  <a16:creationId xmlns:a16="http://schemas.microsoft.com/office/drawing/2014/main" id="{C16881CB-C37C-4BBC-B89F-644F1D5551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58">
              <a:extLst>
                <a:ext uri="{FF2B5EF4-FFF2-40B4-BE49-F238E27FC236}">
                  <a16:creationId xmlns:a16="http://schemas.microsoft.com/office/drawing/2014/main" id="{F4D74495-1E6E-4A9E-B6C5-F5D42EDC5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59">
              <a:extLst>
                <a:ext uri="{FF2B5EF4-FFF2-40B4-BE49-F238E27FC236}">
                  <a16:creationId xmlns:a16="http://schemas.microsoft.com/office/drawing/2014/main" id="{6308CA58-E260-455A-8D51-58FB713F1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Group 62">
            <a:extLst>
              <a:ext uri="{FF2B5EF4-FFF2-40B4-BE49-F238E27FC236}">
                <a16:creationId xmlns:a16="http://schemas.microsoft.com/office/drawing/2014/main" id="{E34F0EBA-CC11-431D-B633-849AB9A0FB1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41978" y="3108956"/>
            <a:ext cx="349455" cy="279021"/>
            <a:chOff x="3775" y="2110"/>
            <a:chExt cx="129" cy="103"/>
          </a:xfrm>
          <a:solidFill>
            <a:srgbClr val="D3837D"/>
          </a:solidFill>
          <a:effectLst/>
        </p:grpSpPr>
        <p:sp>
          <p:nvSpPr>
            <p:cNvPr id="98" name="Freeform 63">
              <a:extLst>
                <a:ext uri="{FF2B5EF4-FFF2-40B4-BE49-F238E27FC236}">
                  <a16:creationId xmlns:a16="http://schemas.microsoft.com/office/drawing/2014/main" id="{029B472B-7199-4635-B12A-7EBF45A40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64">
              <a:extLst>
                <a:ext uri="{FF2B5EF4-FFF2-40B4-BE49-F238E27FC236}">
                  <a16:creationId xmlns:a16="http://schemas.microsoft.com/office/drawing/2014/main" id="{DA1B9D5E-9B4C-402D-9C2A-BC3428B5B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65">
              <a:extLst>
                <a:ext uri="{FF2B5EF4-FFF2-40B4-BE49-F238E27FC236}">
                  <a16:creationId xmlns:a16="http://schemas.microsoft.com/office/drawing/2014/main" id="{DDC3F3A3-A088-4E1B-BA10-B55C3D166F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178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E561F59D-76FE-43BC-9771-9EC30A78739A}"/>
              </a:ext>
            </a:extLst>
          </p:cNvPr>
          <p:cNvSpPr>
            <a:spLocks/>
          </p:cNvSpPr>
          <p:nvPr/>
        </p:nvSpPr>
        <p:spPr bwMode="auto">
          <a:xfrm>
            <a:off x="5672209" y="1151879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9A528E86-F0E1-4541-85AD-B6CFA44E4A4A}"/>
              </a:ext>
            </a:extLst>
          </p:cNvPr>
          <p:cNvSpPr>
            <a:spLocks/>
          </p:cNvSpPr>
          <p:nvPr/>
        </p:nvSpPr>
        <p:spPr bwMode="auto">
          <a:xfrm>
            <a:off x="5672209" y="3520565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9AFFD32E-5999-45BF-98AF-A0F67ACE5E3D}"/>
              </a:ext>
            </a:extLst>
          </p:cNvPr>
          <p:cNvSpPr>
            <a:spLocks/>
          </p:cNvSpPr>
          <p:nvPr/>
        </p:nvSpPr>
        <p:spPr bwMode="auto">
          <a:xfrm>
            <a:off x="4202858" y="2429534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A5A57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3109C85-01DD-4D8C-8808-4687E2473A27}"/>
              </a:ext>
            </a:extLst>
          </p:cNvPr>
          <p:cNvSpPr>
            <a:spLocks/>
          </p:cNvSpPr>
          <p:nvPr/>
        </p:nvSpPr>
        <p:spPr bwMode="auto">
          <a:xfrm>
            <a:off x="4202858" y="4798221"/>
            <a:ext cx="1669235" cy="1479432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A5A57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89CA0B5C-DEF8-4F8B-9A7F-EA6164F624A6}"/>
              </a:ext>
            </a:extLst>
          </p:cNvPr>
          <p:cNvSpPr>
            <a:spLocks/>
          </p:cNvSpPr>
          <p:nvPr/>
        </p:nvSpPr>
        <p:spPr bwMode="auto">
          <a:xfrm>
            <a:off x="7588306" y="1353655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9">
            <a:extLst>
              <a:ext uri="{FF2B5EF4-FFF2-40B4-BE49-F238E27FC236}">
                <a16:creationId xmlns:a16="http://schemas.microsoft.com/office/drawing/2014/main" id="{030E193B-9DB0-4ABD-849E-03CFD7812633}"/>
              </a:ext>
            </a:extLst>
          </p:cNvPr>
          <p:cNvSpPr>
            <a:spLocks/>
          </p:cNvSpPr>
          <p:nvPr/>
        </p:nvSpPr>
        <p:spPr bwMode="auto">
          <a:xfrm>
            <a:off x="7588306" y="3722341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10">
            <a:extLst>
              <a:ext uri="{FF2B5EF4-FFF2-40B4-BE49-F238E27FC236}">
                <a16:creationId xmlns:a16="http://schemas.microsoft.com/office/drawing/2014/main" id="{0DCA6D36-8BE9-4DAC-99EB-E3612D68CC1E}"/>
              </a:ext>
            </a:extLst>
          </p:cNvPr>
          <p:cNvSpPr>
            <a:spLocks/>
          </p:cNvSpPr>
          <p:nvPr/>
        </p:nvSpPr>
        <p:spPr bwMode="auto">
          <a:xfrm>
            <a:off x="916891" y="2560155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11">
            <a:extLst>
              <a:ext uri="{FF2B5EF4-FFF2-40B4-BE49-F238E27FC236}">
                <a16:creationId xmlns:a16="http://schemas.microsoft.com/office/drawing/2014/main" id="{C9D75EA0-9E02-46D4-9837-920F627D0684}"/>
              </a:ext>
            </a:extLst>
          </p:cNvPr>
          <p:cNvSpPr>
            <a:spLocks/>
          </p:cNvSpPr>
          <p:nvPr/>
        </p:nvSpPr>
        <p:spPr bwMode="auto">
          <a:xfrm>
            <a:off x="916891" y="4928841"/>
            <a:ext cx="3059291" cy="1075848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D573DBF-037A-4715-A987-981D71B4A87A}"/>
              </a:ext>
            </a:extLst>
          </p:cNvPr>
          <p:cNvGrpSpPr/>
          <p:nvPr/>
        </p:nvGrpSpPr>
        <p:grpSpPr>
          <a:xfrm>
            <a:off x="6024564" y="1252114"/>
            <a:ext cx="925757" cy="664495"/>
            <a:chOff x="897622" y="2414802"/>
            <a:chExt cx="1001347" cy="71875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55BE978-79AA-4E23-AD32-252804882589}"/>
                </a:ext>
              </a:extLst>
            </p:cNvPr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2E314CB-3127-4121-8418-7CACF6B58417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529F9D-17B0-49AD-A0F0-60CE57A7E55A}"/>
              </a:ext>
            </a:extLst>
          </p:cNvPr>
          <p:cNvGrpSpPr/>
          <p:nvPr/>
        </p:nvGrpSpPr>
        <p:grpSpPr>
          <a:xfrm>
            <a:off x="6024564" y="3636002"/>
            <a:ext cx="925757" cy="664495"/>
            <a:chOff x="897622" y="2414802"/>
            <a:chExt cx="1001347" cy="71875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2398DF7-31C2-45BC-96D5-40879730BC2A}"/>
                </a:ext>
              </a:extLst>
            </p:cNvPr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F2B9F2B-B459-4C2F-A2BE-BAFCEC5C3D61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CF1669-A388-4E98-B280-4F81AE0247AE}"/>
              </a:ext>
            </a:extLst>
          </p:cNvPr>
          <p:cNvGrpSpPr/>
          <p:nvPr/>
        </p:nvGrpSpPr>
        <p:grpSpPr>
          <a:xfrm>
            <a:off x="4562637" y="2542164"/>
            <a:ext cx="925757" cy="664495"/>
            <a:chOff x="897622" y="2414802"/>
            <a:chExt cx="1001347" cy="71875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267247-46C2-4788-A289-AD531841B836}"/>
                </a:ext>
              </a:extLst>
            </p:cNvPr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5139835-F8D7-42CC-B83C-7518A575310B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807EAD5-2FB2-4479-B60A-81680013082D}"/>
              </a:ext>
            </a:extLst>
          </p:cNvPr>
          <p:cNvGrpSpPr/>
          <p:nvPr/>
        </p:nvGrpSpPr>
        <p:grpSpPr>
          <a:xfrm>
            <a:off x="4562637" y="4865786"/>
            <a:ext cx="925757" cy="664495"/>
            <a:chOff x="897622" y="2414802"/>
            <a:chExt cx="1001347" cy="7187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4287867-A4BC-4B5B-934A-7E4A41495453}"/>
                </a:ext>
              </a:extLst>
            </p:cNvPr>
            <p:cNvSpPr txBox="1"/>
            <p:nvPr/>
          </p:nvSpPr>
          <p:spPr>
            <a:xfrm>
              <a:off x="986173" y="2414802"/>
              <a:ext cx="802264" cy="63252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46BB63-8DD7-4812-B698-3D3826173B44}"/>
                </a:ext>
              </a:extLst>
            </p:cNvPr>
            <p:cNvSpPr txBox="1"/>
            <p:nvPr/>
          </p:nvSpPr>
          <p:spPr>
            <a:xfrm>
              <a:off x="897622" y="2856062"/>
              <a:ext cx="1001347" cy="2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3BBC15C-6BF4-47FC-97A2-571BE6E9E9D2}"/>
              </a:ext>
            </a:extLst>
          </p:cNvPr>
          <p:cNvSpPr txBox="1"/>
          <p:nvPr/>
        </p:nvSpPr>
        <p:spPr>
          <a:xfrm>
            <a:off x="1314452" y="2710864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78D28FC-2DD1-4169-8D2A-4DA99CAF1703}"/>
              </a:ext>
            </a:extLst>
          </p:cNvPr>
          <p:cNvSpPr txBox="1"/>
          <p:nvPr/>
        </p:nvSpPr>
        <p:spPr>
          <a:xfrm>
            <a:off x="1314452" y="5110031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35ADDC9-B9E0-461E-A0F5-8BCB3AE8B638}"/>
              </a:ext>
            </a:extLst>
          </p:cNvPr>
          <p:cNvSpPr txBox="1"/>
          <p:nvPr/>
        </p:nvSpPr>
        <p:spPr>
          <a:xfrm>
            <a:off x="8442985" y="1510715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C610EAC-2292-464D-90EB-8368A11B55FC}"/>
              </a:ext>
            </a:extLst>
          </p:cNvPr>
          <p:cNvSpPr txBox="1"/>
          <p:nvPr/>
        </p:nvSpPr>
        <p:spPr>
          <a:xfrm>
            <a:off x="8442985" y="3871780"/>
            <a:ext cx="1840655" cy="646331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0376BFF-9CF0-4970-948C-CEB2B4C9853E}"/>
              </a:ext>
            </a:extLst>
          </p:cNvPr>
          <p:cNvSpPr txBox="1"/>
          <p:nvPr/>
        </p:nvSpPr>
        <p:spPr>
          <a:xfrm>
            <a:off x="4301112" y="3126939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6E6D8DF-FCC0-433D-922C-0FEED2C4F5BD}"/>
              </a:ext>
            </a:extLst>
          </p:cNvPr>
          <p:cNvSpPr txBox="1"/>
          <p:nvPr/>
        </p:nvSpPr>
        <p:spPr>
          <a:xfrm>
            <a:off x="4301112" y="5413595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8C049E8-318F-48D2-9D84-FDA32AB65D9B}"/>
              </a:ext>
            </a:extLst>
          </p:cNvPr>
          <p:cNvSpPr txBox="1"/>
          <p:nvPr/>
        </p:nvSpPr>
        <p:spPr>
          <a:xfrm>
            <a:off x="5766238" y="4205039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6AD20A4-F443-4BF6-8130-EEC4EA6D8E04}"/>
              </a:ext>
            </a:extLst>
          </p:cNvPr>
          <p:cNvSpPr txBox="1"/>
          <p:nvPr/>
        </p:nvSpPr>
        <p:spPr>
          <a:xfrm>
            <a:off x="5766238" y="1832255"/>
            <a:ext cx="1472725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id="{265AB0AA-192F-419A-AE1C-AEC8525E6A8F}"/>
              </a:ext>
            </a:extLst>
          </p:cNvPr>
          <p:cNvSpPr>
            <a:spLocks/>
          </p:cNvSpPr>
          <p:nvPr/>
        </p:nvSpPr>
        <p:spPr bwMode="auto">
          <a:xfrm>
            <a:off x="5672208" y="1151849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" fmla="*/ 2947 w 10000"/>
              <a:gd name="connsiteY0" fmla="*/ 9964 h 9964"/>
              <a:gd name="connsiteX1" fmla="*/ 2156 w 10000"/>
              <a:gd name="connsiteY1" fmla="*/ 9457 h 9964"/>
              <a:gd name="connsiteX2" fmla="*/ 105 w 10000"/>
              <a:gd name="connsiteY2" fmla="*/ 5489 h 9964"/>
              <a:gd name="connsiteX3" fmla="*/ 105 w 10000"/>
              <a:gd name="connsiteY3" fmla="*/ 4475 h 9964"/>
              <a:gd name="connsiteX4" fmla="*/ 2156 w 10000"/>
              <a:gd name="connsiteY4" fmla="*/ 507 h 9964"/>
              <a:gd name="connsiteX5" fmla="*/ 2947 w 10000"/>
              <a:gd name="connsiteY5" fmla="*/ 0 h 9964"/>
              <a:gd name="connsiteX6" fmla="*/ 7049 w 10000"/>
              <a:gd name="connsiteY6" fmla="*/ 0 h 9964"/>
              <a:gd name="connsiteX7" fmla="*/ 7840 w 10000"/>
              <a:gd name="connsiteY7" fmla="*/ 507 h 9964"/>
              <a:gd name="connsiteX8" fmla="*/ 9891 w 10000"/>
              <a:gd name="connsiteY8" fmla="*/ 4475 h 9964"/>
              <a:gd name="connsiteX9" fmla="*/ 9891 w 10000"/>
              <a:gd name="connsiteY9" fmla="*/ 5489 h 9964"/>
              <a:gd name="connsiteX10" fmla="*/ 2947 w 10000"/>
              <a:gd name="connsiteY10" fmla="*/ 9964 h 9964"/>
              <a:gd name="connsiteX0" fmla="*/ 2947 w 10070"/>
              <a:gd name="connsiteY0" fmla="*/ 10000 h 10000"/>
              <a:gd name="connsiteX1" fmla="*/ 2156 w 10070"/>
              <a:gd name="connsiteY1" fmla="*/ 9491 h 10000"/>
              <a:gd name="connsiteX2" fmla="*/ 105 w 10070"/>
              <a:gd name="connsiteY2" fmla="*/ 5509 h 10000"/>
              <a:gd name="connsiteX3" fmla="*/ 105 w 10070"/>
              <a:gd name="connsiteY3" fmla="*/ 4491 h 10000"/>
              <a:gd name="connsiteX4" fmla="*/ 2156 w 10070"/>
              <a:gd name="connsiteY4" fmla="*/ 509 h 10000"/>
              <a:gd name="connsiteX5" fmla="*/ 2947 w 10070"/>
              <a:gd name="connsiteY5" fmla="*/ 0 h 10000"/>
              <a:gd name="connsiteX6" fmla="*/ 7049 w 10070"/>
              <a:gd name="connsiteY6" fmla="*/ 0 h 10000"/>
              <a:gd name="connsiteX7" fmla="*/ 7840 w 10070"/>
              <a:gd name="connsiteY7" fmla="*/ 509 h 10000"/>
              <a:gd name="connsiteX8" fmla="*/ 9891 w 10070"/>
              <a:gd name="connsiteY8" fmla="*/ 4491 h 10000"/>
              <a:gd name="connsiteX9" fmla="*/ 2947 w 10070"/>
              <a:gd name="connsiteY9" fmla="*/ 10000 h 10000"/>
              <a:gd name="connsiteX0" fmla="*/ 2947 w 8049"/>
              <a:gd name="connsiteY0" fmla="*/ 10391 h 10391"/>
              <a:gd name="connsiteX1" fmla="*/ 2156 w 8049"/>
              <a:gd name="connsiteY1" fmla="*/ 9882 h 10391"/>
              <a:gd name="connsiteX2" fmla="*/ 105 w 8049"/>
              <a:gd name="connsiteY2" fmla="*/ 5900 h 10391"/>
              <a:gd name="connsiteX3" fmla="*/ 105 w 8049"/>
              <a:gd name="connsiteY3" fmla="*/ 4882 h 10391"/>
              <a:gd name="connsiteX4" fmla="*/ 2156 w 8049"/>
              <a:gd name="connsiteY4" fmla="*/ 900 h 10391"/>
              <a:gd name="connsiteX5" fmla="*/ 2947 w 8049"/>
              <a:gd name="connsiteY5" fmla="*/ 391 h 10391"/>
              <a:gd name="connsiteX6" fmla="*/ 7049 w 8049"/>
              <a:gd name="connsiteY6" fmla="*/ 391 h 10391"/>
              <a:gd name="connsiteX7" fmla="*/ 7840 w 8049"/>
              <a:gd name="connsiteY7" fmla="*/ 900 h 10391"/>
              <a:gd name="connsiteX8" fmla="*/ 2947 w 8049"/>
              <a:gd name="connsiteY8" fmla="*/ 10391 h 10391"/>
              <a:gd name="connsiteX0" fmla="*/ 3660 w 9981"/>
              <a:gd name="connsiteY0" fmla="*/ 9640 h 9640"/>
              <a:gd name="connsiteX1" fmla="*/ 2678 w 9981"/>
              <a:gd name="connsiteY1" fmla="*/ 9150 h 9640"/>
              <a:gd name="connsiteX2" fmla="*/ 129 w 9981"/>
              <a:gd name="connsiteY2" fmla="*/ 5318 h 9640"/>
              <a:gd name="connsiteX3" fmla="*/ 129 w 9981"/>
              <a:gd name="connsiteY3" fmla="*/ 4338 h 9640"/>
              <a:gd name="connsiteX4" fmla="*/ 2678 w 9981"/>
              <a:gd name="connsiteY4" fmla="*/ 506 h 9640"/>
              <a:gd name="connsiteX5" fmla="*/ 3660 w 9981"/>
              <a:gd name="connsiteY5" fmla="*/ 16 h 9640"/>
              <a:gd name="connsiteX6" fmla="*/ 8757 w 9981"/>
              <a:gd name="connsiteY6" fmla="*/ 16 h 9640"/>
              <a:gd name="connsiteX7" fmla="*/ 9739 w 9981"/>
              <a:gd name="connsiteY7" fmla="*/ 506 h 9640"/>
              <a:gd name="connsiteX8" fmla="*/ 3660 w 9981"/>
              <a:gd name="connsiteY8" fmla="*/ 9640 h 9640"/>
              <a:gd name="connsiteX0" fmla="*/ 3667 w 9758"/>
              <a:gd name="connsiteY0" fmla="*/ 10713 h 10713"/>
              <a:gd name="connsiteX1" fmla="*/ 2683 w 9758"/>
              <a:gd name="connsiteY1" fmla="*/ 10205 h 10713"/>
              <a:gd name="connsiteX2" fmla="*/ 129 w 9758"/>
              <a:gd name="connsiteY2" fmla="*/ 6230 h 10713"/>
              <a:gd name="connsiteX3" fmla="*/ 129 w 9758"/>
              <a:gd name="connsiteY3" fmla="*/ 5213 h 10713"/>
              <a:gd name="connsiteX4" fmla="*/ 2683 w 9758"/>
              <a:gd name="connsiteY4" fmla="*/ 1238 h 10713"/>
              <a:gd name="connsiteX5" fmla="*/ 3667 w 9758"/>
              <a:gd name="connsiteY5" fmla="*/ 730 h 10713"/>
              <a:gd name="connsiteX6" fmla="*/ 8774 w 9758"/>
              <a:gd name="connsiteY6" fmla="*/ 730 h 10713"/>
              <a:gd name="connsiteX7" fmla="*/ 9758 w 9758"/>
              <a:gd name="connsiteY7" fmla="*/ 1238 h 10713"/>
              <a:gd name="connsiteX8" fmla="*/ 3667 w 9758"/>
              <a:gd name="connsiteY8" fmla="*/ 10713 h 10713"/>
              <a:gd name="connsiteX0" fmla="*/ 3758 w 10000"/>
              <a:gd name="connsiteY0" fmla="*/ 9319 h 9319"/>
              <a:gd name="connsiteX1" fmla="*/ 2750 w 10000"/>
              <a:gd name="connsiteY1" fmla="*/ 8845 h 9319"/>
              <a:gd name="connsiteX2" fmla="*/ 132 w 10000"/>
              <a:gd name="connsiteY2" fmla="*/ 5134 h 9319"/>
              <a:gd name="connsiteX3" fmla="*/ 132 w 10000"/>
              <a:gd name="connsiteY3" fmla="*/ 4185 h 9319"/>
              <a:gd name="connsiteX4" fmla="*/ 2750 w 10000"/>
              <a:gd name="connsiteY4" fmla="*/ 475 h 9319"/>
              <a:gd name="connsiteX5" fmla="*/ 3758 w 10000"/>
              <a:gd name="connsiteY5" fmla="*/ 0 h 9319"/>
              <a:gd name="connsiteX6" fmla="*/ 8992 w 10000"/>
              <a:gd name="connsiteY6" fmla="*/ 0 h 9319"/>
              <a:gd name="connsiteX7" fmla="*/ 10000 w 10000"/>
              <a:gd name="connsiteY7" fmla="*/ 475 h 9319"/>
              <a:gd name="connsiteX8" fmla="*/ 3758 w 10000"/>
              <a:gd name="connsiteY8" fmla="*/ 9319 h 9319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3758 w 10000"/>
              <a:gd name="connsiteY8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657 w 10000"/>
              <a:gd name="connsiteY8" fmla="*/ 5358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27"/>
              <a:gd name="connsiteY0" fmla="*/ 10000 h 10000"/>
              <a:gd name="connsiteX1" fmla="*/ 2750 w 10027"/>
              <a:gd name="connsiteY1" fmla="*/ 9491 h 10000"/>
              <a:gd name="connsiteX2" fmla="*/ 132 w 10027"/>
              <a:gd name="connsiteY2" fmla="*/ 5509 h 10000"/>
              <a:gd name="connsiteX3" fmla="*/ 132 w 10027"/>
              <a:gd name="connsiteY3" fmla="*/ 4491 h 10000"/>
              <a:gd name="connsiteX4" fmla="*/ 2750 w 10027"/>
              <a:gd name="connsiteY4" fmla="*/ 510 h 10000"/>
              <a:gd name="connsiteX5" fmla="*/ 3758 w 10027"/>
              <a:gd name="connsiteY5" fmla="*/ 0 h 10000"/>
              <a:gd name="connsiteX6" fmla="*/ 8992 w 10027"/>
              <a:gd name="connsiteY6" fmla="*/ 0 h 10000"/>
              <a:gd name="connsiteX7" fmla="*/ 10000 w 10027"/>
              <a:gd name="connsiteY7" fmla="*/ 510 h 10000"/>
              <a:gd name="connsiteX8" fmla="*/ 6803 w 10027"/>
              <a:gd name="connsiteY8" fmla="*/ 4894 h 10000"/>
              <a:gd name="connsiteX9" fmla="*/ 3758 w 10027"/>
              <a:gd name="connsiteY9" fmla="*/ 10000 h 10000"/>
              <a:gd name="connsiteX0" fmla="*/ 3758 w 10033"/>
              <a:gd name="connsiteY0" fmla="*/ 10000 h 10000"/>
              <a:gd name="connsiteX1" fmla="*/ 2750 w 10033"/>
              <a:gd name="connsiteY1" fmla="*/ 9491 h 10000"/>
              <a:gd name="connsiteX2" fmla="*/ 132 w 10033"/>
              <a:gd name="connsiteY2" fmla="*/ 5509 h 10000"/>
              <a:gd name="connsiteX3" fmla="*/ 132 w 10033"/>
              <a:gd name="connsiteY3" fmla="*/ 4491 h 10000"/>
              <a:gd name="connsiteX4" fmla="*/ 2750 w 10033"/>
              <a:gd name="connsiteY4" fmla="*/ 510 h 10000"/>
              <a:gd name="connsiteX5" fmla="*/ 3758 w 10033"/>
              <a:gd name="connsiteY5" fmla="*/ 0 h 10000"/>
              <a:gd name="connsiteX6" fmla="*/ 8992 w 10033"/>
              <a:gd name="connsiteY6" fmla="*/ 0 h 10000"/>
              <a:gd name="connsiteX7" fmla="*/ 10000 w 10033"/>
              <a:gd name="connsiteY7" fmla="*/ 510 h 10000"/>
              <a:gd name="connsiteX8" fmla="*/ 6864 w 10033"/>
              <a:gd name="connsiteY8" fmla="*/ 5055 h 10000"/>
              <a:gd name="connsiteX9" fmla="*/ 3758 w 10033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49B0D389-F9C5-4AB4-AE4A-0325A8E116BA}"/>
              </a:ext>
            </a:extLst>
          </p:cNvPr>
          <p:cNvSpPr>
            <a:spLocks/>
          </p:cNvSpPr>
          <p:nvPr/>
        </p:nvSpPr>
        <p:spPr bwMode="auto">
          <a:xfrm>
            <a:off x="5672208" y="3520536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" fmla="*/ 2947 w 10000"/>
              <a:gd name="connsiteY0" fmla="*/ 9964 h 9964"/>
              <a:gd name="connsiteX1" fmla="*/ 2156 w 10000"/>
              <a:gd name="connsiteY1" fmla="*/ 9457 h 9964"/>
              <a:gd name="connsiteX2" fmla="*/ 105 w 10000"/>
              <a:gd name="connsiteY2" fmla="*/ 5489 h 9964"/>
              <a:gd name="connsiteX3" fmla="*/ 105 w 10000"/>
              <a:gd name="connsiteY3" fmla="*/ 4475 h 9964"/>
              <a:gd name="connsiteX4" fmla="*/ 2156 w 10000"/>
              <a:gd name="connsiteY4" fmla="*/ 507 h 9964"/>
              <a:gd name="connsiteX5" fmla="*/ 2947 w 10000"/>
              <a:gd name="connsiteY5" fmla="*/ 0 h 9964"/>
              <a:gd name="connsiteX6" fmla="*/ 7049 w 10000"/>
              <a:gd name="connsiteY6" fmla="*/ 0 h 9964"/>
              <a:gd name="connsiteX7" fmla="*/ 7840 w 10000"/>
              <a:gd name="connsiteY7" fmla="*/ 507 h 9964"/>
              <a:gd name="connsiteX8" fmla="*/ 9891 w 10000"/>
              <a:gd name="connsiteY8" fmla="*/ 4475 h 9964"/>
              <a:gd name="connsiteX9" fmla="*/ 9891 w 10000"/>
              <a:gd name="connsiteY9" fmla="*/ 5489 h 9964"/>
              <a:gd name="connsiteX10" fmla="*/ 2947 w 10000"/>
              <a:gd name="connsiteY10" fmla="*/ 9964 h 9964"/>
              <a:gd name="connsiteX0" fmla="*/ 2947 w 10070"/>
              <a:gd name="connsiteY0" fmla="*/ 10000 h 10000"/>
              <a:gd name="connsiteX1" fmla="*/ 2156 w 10070"/>
              <a:gd name="connsiteY1" fmla="*/ 9491 h 10000"/>
              <a:gd name="connsiteX2" fmla="*/ 105 w 10070"/>
              <a:gd name="connsiteY2" fmla="*/ 5509 h 10000"/>
              <a:gd name="connsiteX3" fmla="*/ 105 w 10070"/>
              <a:gd name="connsiteY3" fmla="*/ 4491 h 10000"/>
              <a:gd name="connsiteX4" fmla="*/ 2156 w 10070"/>
              <a:gd name="connsiteY4" fmla="*/ 509 h 10000"/>
              <a:gd name="connsiteX5" fmla="*/ 2947 w 10070"/>
              <a:gd name="connsiteY5" fmla="*/ 0 h 10000"/>
              <a:gd name="connsiteX6" fmla="*/ 7049 w 10070"/>
              <a:gd name="connsiteY6" fmla="*/ 0 h 10000"/>
              <a:gd name="connsiteX7" fmla="*/ 7840 w 10070"/>
              <a:gd name="connsiteY7" fmla="*/ 509 h 10000"/>
              <a:gd name="connsiteX8" fmla="*/ 9891 w 10070"/>
              <a:gd name="connsiteY8" fmla="*/ 4491 h 10000"/>
              <a:gd name="connsiteX9" fmla="*/ 2947 w 10070"/>
              <a:gd name="connsiteY9" fmla="*/ 10000 h 10000"/>
              <a:gd name="connsiteX0" fmla="*/ 2947 w 8049"/>
              <a:gd name="connsiteY0" fmla="*/ 10391 h 10391"/>
              <a:gd name="connsiteX1" fmla="*/ 2156 w 8049"/>
              <a:gd name="connsiteY1" fmla="*/ 9882 h 10391"/>
              <a:gd name="connsiteX2" fmla="*/ 105 w 8049"/>
              <a:gd name="connsiteY2" fmla="*/ 5900 h 10391"/>
              <a:gd name="connsiteX3" fmla="*/ 105 w 8049"/>
              <a:gd name="connsiteY3" fmla="*/ 4882 h 10391"/>
              <a:gd name="connsiteX4" fmla="*/ 2156 w 8049"/>
              <a:gd name="connsiteY4" fmla="*/ 900 h 10391"/>
              <a:gd name="connsiteX5" fmla="*/ 2947 w 8049"/>
              <a:gd name="connsiteY5" fmla="*/ 391 h 10391"/>
              <a:gd name="connsiteX6" fmla="*/ 7049 w 8049"/>
              <a:gd name="connsiteY6" fmla="*/ 391 h 10391"/>
              <a:gd name="connsiteX7" fmla="*/ 7840 w 8049"/>
              <a:gd name="connsiteY7" fmla="*/ 900 h 10391"/>
              <a:gd name="connsiteX8" fmla="*/ 2947 w 8049"/>
              <a:gd name="connsiteY8" fmla="*/ 10391 h 10391"/>
              <a:gd name="connsiteX0" fmla="*/ 3660 w 9981"/>
              <a:gd name="connsiteY0" fmla="*/ 9640 h 9640"/>
              <a:gd name="connsiteX1" fmla="*/ 2678 w 9981"/>
              <a:gd name="connsiteY1" fmla="*/ 9150 h 9640"/>
              <a:gd name="connsiteX2" fmla="*/ 129 w 9981"/>
              <a:gd name="connsiteY2" fmla="*/ 5318 h 9640"/>
              <a:gd name="connsiteX3" fmla="*/ 129 w 9981"/>
              <a:gd name="connsiteY3" fmla="*/ 4338 h 9640"/>
              <a:gd name="connsiteX4" fmla="*/ 2678 w 9981"/>
              <a:gd name="connsiteY4" fmla="*/ 506 h 9640"/>
              <a:gd name="connsiteX5" fmla="*/ 3660 w 9981"/>
              <a:gd name="connsiteY5" fmla="*/ 16 h 9640"/>
              <a:gd name="connsiteX6" fmla="*/ 8757 w 9981"/>
              <a:gd name="connsiteY6" fmla="*/ 16 h 9640"/>
              <a:gd name="connsiteX7" fmla="*/ 9739 w 9981"/>
              <a:gd name="connsiteY7" fmla="*/ 506 h 9640"/>
              <a:gd name="connsiteX8" fmla="*/ 3660 w 9981"/>
              <a:gd name="connsiteY8" fmla="*/ 9640 h 9640"/>
              <a:gd name="connsiteX0" fmla="*/ 3667 w 9758"/>
              <a:gd name="connsiteY0" fmla="*/ 10713 h 10713"/>
              <a:gd name="connsiteX1" fmla="*/ 2683 w 9758"/>
              <a:gd name="connsiteY1" fmla="*/ 10205 h 10713"/>
              <a:gd name="connsiteX2" fmla="*/ 129 w 9758"/>
              <a:gd name="connsiteY2" fmla="*/ 6230 h 10713"/>
              <a:gd name="connsiteX3" fmla="*/ 129 w 9758"/>
              <a:gd name="connsiteY3" fmla="*/ 5213 h 10713"/>
              <a:gd name="connsiteX4" fmla="*/ 2683 w 9758"/>
              <a:gd name="connsiteY4" fmla="*/ 1238 h 10713"/>
              <a:gd name="connsiteX5" fmla="*/ 3667 w 9758"/>
              <a:gd name="connsiteY5" fmla="*/ 730 h 10713"/>
              <a:gd name="connsiteX6" fmla="*/ 8774 w 9758"/>
              <a:gd name="connsiteY6" fmla="*/ 730 h 10713"/>
              <a:gd name="connsiteX7" fmla="*/ 9758 w 9758"/>
              <a:gd name="connsiteY7" fmla="*/ 1238 h 10713"/>
              <a:gd name="connsiteX8" fmla="*/ 3667 w 9758"/>
              <a:gd name="connsiteY8" fmla="*/ 10713 h 10713"/>
              <a:gd name="connsiteX0" fmla="*/ 3758 w 10000"/>
              <a:gd name="connsiteY0" fmla="*/ 9319 h 9319"/>
              <a:gd name="connsiteX1" fmla="*/ 2750 w 10000"/>
              <a:gd name="connsiteY1" fmla="*/ 8845 h 9319"/>
              <a:gd name="connsiteX2" fmla="*/ 132 w 10000"/>
              <a:gd name="connsiteY2" fmla="*/ 5134 h 9319"/>
              <a:gd name="connsiteX3" fmla="*/ 132 w 10000"/>
              <a:gd name="connsiteY3" fmla="*/ 4185 h 9319"/>
              <a:gd name="connsiteX4" fmla="*/ 2750 w 10000"/>
              <a:gd name="connsiteY4" fmla="*/ 475 h 9319"/>
              <a:gd name="connsiteX5" fmla="*/ 3758 w 10000"/>
              <a:gd name="connsiteY5" fmla="*/ 0 h 9319"/>
              <a:gd name="connsiteX6" fmla="*/ 8992 w 10000"/>
              <a:gd name="connsiteY6" fmla="*/ 0 h 9319"/>
              <a:gd name="connsiteX7" fmla="*/ 10000 w 10000"/>
              <a:gd name="connsiteY7" fmla="*/ 475 h 9319"/>
              <a:gd name="connsiteX8" fmla="*/ 3758 w 10000"/>
              <a:gd name="connsiteY8" fmla="*/ 9319 h 9319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3758 w 10000"/>
              <a:gd name="connsiteY8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657 w 10000"/>
              <a:gd name="connsiteY8" fmla="*/ 5358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27"/>
              <a:gd name="connsiteY0" fmla="*/ 10000 h 10000"/>
              <a:gd name="connsiteX1" fmla="*/ 2750 w 10027"/>
              <a:gd name="connsiteY1" fmla="*/ 9491 h 10000"/>
              <a:gd name="connsiteX2" fmla="*/ 132 w 10027"/>
              <a:gd name="connsiteY2" fmla="*/ 5509 h 10000"/>
              <a:gd name="connsiteX3" fmla="*/ 132 w 10027"/>
              <a:gd name="connsiteY3" fmla="*/ 4491 h 10000"/>
              <a:gd name="connsiteX4" fmla="*/ 2750 w 10027"/>
              <a:gd name="connsiteY4" fmla="*/ 510 h 10000"/>
              <a:gd name="connsiteX5" fmla="*/ 3758 w 10027"/>
              <a:gd name="connsiteY5" fmla="*/ 0 h 10000"/>
              <a:gd name="connsiteX6" fmla="*/ 8992 w 10027"/>
              <a:gd name="connsiteY6" fmla="*/ 0 h 10000"/>
              <a:gd name="connsiteX7" fmla="*/ 10000 w 10027"/>
              <a:gd name="connsiteY7" fmla="*/ 510 h 10000"/>
              <a:gd name="connsiteX8" fmla="*/ 6803 w 10027"/>
              <a:gd name="connsiteY8" fmla="*/ 4894 h 10000"/>
              <a:gd name="connsiteX9" fmla="*/ 3758 w 10027"/>
              <a:gd name="connsiteY9" fmla="*/ 10000 h 10000"/>
              <a:gd name="connsiteX0" fmla="*/ 3758 w 10033"/>
              <a:gd name="connsiteY0" fmla="*/ 10000 h 10000"/>
              <a:gd name="connsiteX1" fmla="*/ 2750 w 10033"/>
              <a:gd name="connsiteY1" fmla="*/ 9491 h 10000"/>
              <a:gd name="connsiteX2" fmla="*/ 132 w 10033"/>
              <a:gd name="connsiteY2" fmla="*/ 5509 h 10000"/>
              <a:gd name="connsiteX3" fmla="*/ 132 w 10033"/>
              <a:gd name="connsiteY3" fmla="*/ 4491 h 10000"/>
              <a:gd name="connsiteX4" fmla="*/ 2750 w 10033"/>
              <a:gd name="connsiteY4" fmla="*/ 510 h 10000"/>
              <a:gd name="connsiteX5" fmla="*/ 3758 w 10033"/>
              <a:gd name="connsiteY5" fmla="*/ 0 h 10000"/>
              <a:gd name="connsiteX6" fmla="*/ 8992 w 10033"/>
              <a:gd name="connsiteY6" fmla="*/ 0 h 10000"/>
              <a:gd name="connsiteX7" fmla="*/ 10000 w 10033"/>
              <a:gd name="connsiteY7" fmla="*/ 510 h 10000"/>
              <a:gd name="connsiteX8" fmla="*/ 6864 w 10033"/>
              <a:gd name="connsiteY8" fmla="*/ 5055 h 10000"/>
              <a:gd name="connsiteX9" fmla="*/ 3758 w 10033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B0941E51-F0AC-4D3A-88A3-7CBDCBDC776C}"/>
              </a:ext>
            </a:extLst>
          </p:cNvPr>
          <p:cNvSpPr>
            <a:spLocks/>
          </p:cNvSpPr>
          <p:nvPr/>
        </p:nvSpPr>
        <p:spPr bwMode="auto">
          <a:xfrm>
            <a:off x="4202857" y="2429504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" fmla="*/ 2947 w 10000"/>
              <a:gd name="connsiteY0" fmla="*/ 9964 h 9964"/>
              <a:gd name="connsiteX1" fmla="*/ 2156 w 10000"/>
              <a:gd name="connsiteY1" fmla="*/ 9457 h 9964"/>
              <a:gd name="connsiteX2" fmla="*/ 105 w 10000"/>
              <a:gd name="connsiteY2" fmla="*/ 5489 h 9964"/>
              <a:gd name="connsiteX3" fmla="*/ 105 w 10000"/>
              <a:gd name="connsiteY3" fmla="*/ 4475 h 9964"/>
              <a:gd name="connsiteX4" fmla="*/ 2156 w 10000"/>
              <a:gd name="connsiteY4" fmla="*/ 507 h 9964"/>
              <a:gd name="connsiteX5" fmla="*/ 2947 w 10000"/>
              <a:gd name="connsiteY5" fmla="*/ 0 h 9964"/>
              <a:gd name="connsiteX6" fmla="*/ 7049 w 10000"/>
              <a:gd name="connsiteY6" fmla="*/ 0 h 9964"/>
              <a:gd name="connsiteX7" fmla="*/ 7840 w 10000"/>
              <a:gd name="connsiteY7" fmla="*/ 507 h 9964"/>
              <a:gd name="connsiteX8" fmla="*/ 9891 w 10000"/>
              <a:gd name="connsiteY8" fmla="*/ 4475 h 9964"/>
              <a:gd name="connsiteX9" fmla="*/ 9891 w 10000"/>
              <a:gd name="connsiteY9" fmla="*/ 5489 h 9964"/>
              <a:gd name="connsiteX10" fmla="*/ 2947 w 10000"/>
              <a:gd name="connsiteY10" fmla="*/ 9964 h 9964"/>
              <a:gd name="connsiteX0" fmla="*/ 2947 w 10070"/>
              <a:gd name="connsiteY0" fmla="*/ 10000 h 10000"/>
              <a:gd name="connsiteX1" fmla="*/ 2156 w 10070"/>
              <a:gd name="connsiteY1" fmla="*/ 9491 h 10000"/>
              <a:gd name="connsiteX2" fmla="*/ 105 w 10070"/>
              <a:gd name="connsiteY2" fmla="*/ 5509 h 10000"/>
              <a:gd name="connsiteX3" fmla="*/ 105 w 10070"/>
              <a:gd name="connsiteY3" fmla="*/ 4491 h 10000"/>
              <a:gd name="connsiteX4" fmla="*/ 2156 w 10070"/>
              <a:gd name="connsiteY4" fmla="*/ 509 h 10000"/>
              <a:gd name="connsiteX5" fmla="*/ 2947 w 10070"/>
              <a:gd name="connsiteY5" fmla="*/ 0 h 10000"/>
              <a:gd name="connsiteX6" fmla="*/ 7049 w 10070"/>
              <a:gd name="connsiteY6" fmla="*/ 0 h 10000"/>
              <a:gd name="connsiteX7" fmla="*/ 7840 w 10070"/>
              <a:gd name="connsiteY7" fmla="*/ 509 h 10000"/>
              <a:gd name="connsiteX8" fmla="*/ 9891 w 10070"/>
              <a:gd name="connsiteY8" fmla="*/ 4491 h 10000"/>
              <a:gd name="connsiteX9" fmla="*/ 2947 w 10070"/>
              <a:gd name="connsiteY9" fmla="*/ 10000 h 10000"/>
              <a:gd name="connsiteX0" fmla="*/ 2947 w 8049"/>
              <a:gd name="connsiteY0" fmla="*/ 10391 h 10391"/>
              <a:gd name="connsiteX1" fmla="*/ 2156 w 8049"/>
              <a:gd name="connsiteY1" fmla="*/ 9882 h 10391"/>
              <a:gd name="connsiteX2" fmla="*/ 105 w 8049"/>
              <a:gd name="connsiteY2" fmla="*/ 5900 h 10391"/>
              <a:gd name="connsiteX3" fmla="*/ 105 w 8049"/>
              <a:gd name="connsiteY3" fmla="*/ 4882 h 10391"/>
              <a:gd name="connsiteX4" fmla="*/ 2156 w 8049"/>
              <a:gd name="connsiteY4" fmla="*/ 900 h 10391"/>
              <a:gd name="connsiteX5" fmla="*/ 2947 w 8049"/>
              <a:gd name="connsiteY5" fmla="*/ 391 h 10391"/>
              <a:gd name="connsiteX6" fmla="*/ 7049 w 8049"/>
              <a:gd name="connsiteY6" fmla="*/ 391 h 10391"/>
              <a:gd name="connsiteX7" fmla="*/ 7840 w 8049"/>
              <a:gd name="connsiteY7" fmla="*/ 900 h 10391"/>
              <a:gd name="connsiteX8" fmla="*/ 2947 w 8049"/>
              <a:gd name="connsiteY8" fmla="*/ 10391 h 10391"/>
              <a:gd name="connsiteX0" fmla="*/ 3660 w 9981"/>
              <a:gd name="connsiteY0" fmla="*/ 9640 h 9640"/>
              <a:gd name="connsiteX1" fmla="*/ 2678 w 9981"/>
              <a:gd name="connsiteY1" fmla="*/ 9150 h 9640"/>
              <a:gd name="connsiteX2" fmla="*/ 129 w 9981"/>
              <a:gd name="connsiteY2" fmla="*/ 5318 h 9640"/>
              <a:gd name="connsiteX3" fmla="*/ 129 w 9981"/>
              <a:gd name="connsiteY3" fmla="*/ 4338 h 9640"/>
              <a:gd name="connsiteX4" fmla="*/ 2678 w 9981"/>
              <a:gd name="connsiteY4" fmla="*/ 506 h 9640"/>
              <a:gd name="connsiteX5" fmla="*/ 3660 w 9981"/>
              <a:gd name="connsiteY5" fmla="*/ 16 h 9640"/>
              <a:gd name="connsiteX6" fmla="*/ 8757 w 9981"/>
              <a:gd name="connsiteY6" fmla="*/ 16 h 9640"/>
              <a:gd name="connsiteX7" fmla="*/ 9739 w 9981"/>
              <a:gd name="connsiteY7" fmla="*/ 506 h 9640"/>
              <a:gd name="connsiteX8" fmla="*/ 3660 w 9981"/>
              <a:gd name="connsiteY8" fmla="*/ 9640 h 9640"/>
              <a:gd name="connsiteX0" fmla="*/ 3667 w 9758"/>
              <a:gd name="connsiteY0" fmla="*/ 10713 h 10713"/>
              <a:gd name="connsiteX1" fmla="*/ 2683 w 9758"/>
              <a:gd name="connsiteY1" fmla="*/ 10205 h 10713"/>
              <a:gd name="connsiteX2" fmla="*/ 129 w 9758"/>
              <a:gd name="connsiteY2" fmla="*/ 6230 h 10713"/>
              <a:gd name="connsiteX3" fmla="*/ 129 w 9758"/>
              <a:gd name="connsiteY3" fmla="*/ 5213 h 10713"/>
              <a:gd name="connsiteX4" fmla="*/ 2683 w 9758"/>
              <a:gd name="connsiteY4" fmla="*/ 1238 h 10713"/>
              <a:gd name="connsiteX5" fmla="*/ 3667 w 9758"/>
              <a:gd name="connsiteY5" fmla="*/ 730 h 10713"/>
              <a:gd name="connsiteX6" fmla="*/ 8774 w 9758"/>
              <a:gd name="connsiteY6" fmla="*/ 730 h 10713"/>
              <a:gd name="connsiteX7" fmla="*/ 9758 w 9758"/>
              <a:gd name="connsiteY7" fmla="*/ 1238 h 10713"/>
              <a:gd name="connsiteX8" fmla="*/ 3667 w 9758"/>
              <a:gd name="connsiteY8" fmla="*/ 10713 h 10713"/>
              <a:gd name="connsiteX0" fmla="*/ 3758 w 10000"/>
              <a:gd name="connsiteY0" fmla="*/ 9319 h 9319"/>
              <a:gd name="connsiteX1" fmla="*/ 2750 w 10000"/>
              <a:gd name="connsiteY1" fmla="*/ 8845 h 9319"/>
              <a:gd name="connsiteX2" fmla="*/ 132 w 10000"/>
              <a:gd name="connsiteY2" fmla="*/ 5134 h 9319"/>
              <a:gd name="connsiteX3" fmla="*/ 132 w 10000"/>
              <a:gd name="connsiteY3" fmla="*/ 4185 h 9319"/>
              <a:gd name="connsiteX4" fmla="*/ 2750 w 10000"/>
              <a:gd name="connsiteY4" fmla="*/ 475 h 9319"/>
              <a:gd name="connsiteX5" fmla="*/ 3758 w 10000"/>
              <a:gd name="connsiteY5" fmla="*/ 0 h 9319"/>
              <a:gd name="connsiteX6" fmla="*/ 8992 w 10000"/>
              <a:gd name="connsiteY6" fmla="*/ 0 h 9319"/>
              <a:gd name="connsiteX7" fmla="*/ 10000 w 10000"/>
              <a:gd name="connsiteY7" fmla="*/ 475 h 9319"/>
              <a:gd name="connsiteX8" fmla="*/ 3758 w 10000"/>
              <a:gd name="connsiteY8" fmla="*/ 9319 h 9319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3758 w 10000"/>
              <a:gd name="connsiteY8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657 w 10000"/>
              <a:gd name="connsiteY8" fmla="*/ 5358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27"/>
              <a:gd name="connsiteY0" fmla="*/ 10000 h 10000"/>
              <a:gd name="connsiteX1" fmla="*/ 2750 w 10027"/>
              <a:gd name="connsiteY1" fmla="*/ 9491 h 10000"/>
              <a:gd name="connsiteX2" fmla="*/ 132 w 10027"/>
              <a:gd name="connsiteY2" fmla="*/ 5509 h 10000"/>
              <a:gd name="connsiteX3" fmla="*/ 132 w 10027"/>
              <a:gd name="connsiteY3" fmla="*/ 4491 h 10000"/>
              <a:gd name="connsiteX4" fmla="*/ 2750 w 10027"/>
              <a:gd name="connsiteY4" fmla="*/ 510 h 10000"/>
              <a:gd name="connsiteX5" fmla="*/ 3758 w 10027"/>
              <a:gd name="connsiteY5" fmla="*/ 0 h 10000"/>
              <a:gd name="connsiteX6" fmla="*/ 8992 w 10027"/>
              <a:gd name="connsiteY6" fmla="*/ 0 h 10000"/>
              <a:gd name="connsiteX7" fmla="*/ 10000 w 10027"/>
              <a:gd name="connsiteY7" fmla="*/ 510 h 10000"/>
              <a:gd name="connsiteX8" fmla="*/ 6803 w 10027"/>
              <a:gd name="connsiteY8" fmla="*/ 4894 h 10000"/>
              <a:gd name="connsiteX9" fmla="*/ 3758 w 10027"/>
              <a:gd name="connsiteY9" fmla="*/ 10000 h 10000"/>
              <a:gd name="connsiteX0" fmla="*/ 3758 w 10033"/>
              <a:gd name="connsiteY0" fmla="*/ 10000 h 10000"/>
              <a:gd name="connsiteX1" fmla="*/ 2750 w 10033"/>
              <a:gd name="connsiteY1" fmla="*/ 9491 h 10000"/>
              <a:gd name="connsiteX2" fmla="*/ 132 w 10033"/>
              <a:gd name="connsiteY2" fmla="*/ 5509 h 10000"/>
              <a:gd name="connsiteX3" fmla="*/ 132 w 10033"/>
              <a:gd name="connsiteY3" fmla="*/ 4491 h 10000"/>
              <a:gd name="connsiteX4" fmla="*/ 2750 w 10033"/>
              <a:gd name="connsiteY4" fmla="*/ 510 h 10000"/>
              <a:gd name="connsiteX5" fmla="*/ 3758 w 10033"/>
              <a:gd name="connsiteY5" fmla="*/ 0 h 10000"/>
              <a:gd name="connsiteX6" fmla="*/ 8992 w 10033"/>
              <a:gd name="connsiteY6" fmla="*/ 0 h 10000"/>
              <a:gd name="connsiteX7" fmla="*/ 10000 w 10033"/>
              <a:gd name="connsiteY7" fmla="*/ 510 h 10000"/>
              <a:gd name="connsiteX8" fmla="*/ 6864 w 10033"/>
              <a:gd name="connsiteY8" fmla="*/ 5055 h 10000"/>
              <a:gd name="connsiteX9" fmla="*/ 3758 w 10033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B489FAEB-4350-41F9-9651-4F369F44C200}"/>
              </a:ext>
            </a:extLst>
          </p:cNvPr>
          <p:cNvSpPr>
            <a:spLocks/>
          </p:cNvSpPr>
          <p:nvPr/>
        </p:nvSpPr>
        <p:spPr bwMode="auto">
          <a:xfrm>
            <a:off x="4202857" y="4798191"/>
            <a:ext cx="1300311" cy="147946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" fmla="*/ 2947 w 10000"/>
              <a:gd name="connsiteY0" fmla="*/ 9964 h 9964"/>
              <a:gd name="connsiteX1" fmla="*/ 2156 w 10000"/>
              <a:gd name="connsiteY1" fmla="*/ 9457 h 9964"/>
              <a:gd name="connsiteX2" fmla="*/ 105 w 10000"/>
              <a:gd name="connsiteY2" fmla="*/ 5489 h 9964"/>
              <a:gd name="connsiteX3" fmla="*/ 105 w 10000"/>
              <a:gd name="connsiteY3" fmla="*/ 4475 h 9964"/>
              <a:gd name="connsiteX4" fmla="*/ 2156 w 10000"/>
              <a:gd name="connsiteY4" fmla="*/ 507 h 9964"/>
              <a:gd name="connsiteX5" fmla="*/ 2947 w 10000"/>
              <a:gd name="connsiteY5" fmla="*/ 0 h 9964"/>
              <a:gd name="connsiteX6" fmla="*/ 7049 w 10000"/>
              <a:gd name="connsiteY6" fmla="*/ 0 h 9964"/>
              <a:gd name="connsiteX7" fmla="*/ 7840 w 10000"/>
              <a:gd name="connsiteY7" fmla="*/ 507 h 9964"/>
              <a:gd name="connsiteX8" fmla="*/ 9891 w 10000"/>
              <a:gd name="connsiteY8" fmla="*/ 4475 h 9964"/>
              <a:gd name="connsiteX9" fmla="*/ 9891 w 10000"/>
              <a:gd name="connsiteY9" fmla="*/ 5489 h 9964"/>
              <a:gd name="connsiteX10" fmla="*/ 2947 w 10000"/>
              <a:gd name="connsiteY10" fmla="*/ 9964 h 9964"/>
              <a:gd name="connsiteX0" fmla="*/ 2947 w 10070"/>
              <a:gd name="connsiteY0" fmla="*/ 10000 h 10000"/>
              <a:gd name="connsiteX1" fmla="*/ 2156 w 10070"/>
              <a:gd name="connsiteY1" fmla="*/ 9491 h 10000"/>
              <a:gd name="connsiteX2" fmla="*/ 105 w 10070"/>
              <a:gd name="connsiteY2" fmla="*/ 5509 h 10000"/>
              <a:gd name="connsiteX3" fmla="*/ 105 w 10070"/>
              <a:gd name="connsiteY3" fmla="*/ 4491 h 10000"/>
              <a:gd name="connsiteX4" fmla="*/ 2156 w 10070"/>
              <a:gd name="connsiteY4" fmla="*/ 509 h 10000"/>
              <a:gd name="connsiteX5" fmla="*/ 2947 w 10070"/>
              <a:gd name="connsiteY5" fmla="*/ 0 h 10000"/>
              <a:gd name="connsiteX6" fmla="*/ 7049 w 10070"/>
              <a:gd name="connsiteY6" fmla="*/ 0 h 10000"/>
              <a:gd name="connsiteX7" fmla="*/ 7840 w 10070"/>
              <a:gd name="connsiteY7" fmla="*/ 509 h 10000"/>
              <a:gd name="connsiteX8" fmla="*/ 9891 w 10070"/>
              <a:gd name="connsiteY8" fmla="*/ 4491 h 10000"/>
              <a:gd name="connsiteX9" fmla="*/ 2947 w 10070"/>
              <a:gd name="connsiteY9" fmla="*/ 10000 h 10000"/>
              <a:gd name="connsiteX0" fmla="*/ 2947 w 8049"/>
              <a:gd name="connsiteY0" fmla="*/ 10391 h 10391"/>
              <a:gd name="connsiteX1" fmla="*/ 2156 w 8049"/>
              <a:gd name="connsiteY1" fmla="*/ 9882 h 10391"/>
              <a:gd name="connsiteX2" fmla="*/ 105 w 8049"/>
              <a:gd name="connsiteY2" fmla="*/ 5900 h 10391"/>
              <a:gd name="connsiteX3" fmla="*/ 105 w 8049"/>
              <a:gd name="connsiteY3" fmla="*/ 4882 h 10391"/>
              <a:gd name="connsiteX4" fmla="*/ 2156 w 8049"/>
              <a:gd name="connsiteY4" fmla="*/ 900 h 10391"/>
              <a:gd name="connsiteX5" fmla="*/ 2947 w 8049"/>
              <a:gd name="connsiteY5" fmla="*/ 391 h 10391"/>
              <a:gd name="connsiteX6" fmla="*/ 7049 w 8049"/>
              <a:gd name="connsiteY6" fmla="*/ 391 h 10391"/>
              <a:gd name="connsiteX7" fmla="*/ 7840 w 8049"/>
              <a:gd name="connsiteY7" fmla="*/ 900 h 10391"/>
              <a:gd name="connsiteX8" fmla="*/ 2947 w 8049"/>
              <a:gd name="connsiteY8" fmla="*/ 10391 h 10391"/>
              <a:gd name="connsiteX0" fmla="*/ 3660 w 9981"/>
              <a:gd name="connsiteY0" fmla="*/ 9640 h 9640"/>
              <a:gd name="connsiteX1" fmla="*/ 2678 w 9981"/>
              <a:gd name="connsiteY1" fmla="*/ 9150 h 9640"/>
              <a:gd name="connsiteX2" fmla="*/ 129 w 9981"/>
              <a:gd name="connsiteY2" fmla="*/ 5318 h 9640"/>
              <a:gd name="connsiteX3" fmla="*/ 129 w 9981"/>
              <a:gd name="connsiteY3" fmla="*/ 4338 h 9640"/>
              <a:gd name="connsiteX4" fmla="*/ 2678 w 9981"/>
              <a:gd name="connsiteY4" fmla="*/ 506 h 9640"/>
              <a:gd name="connsiteX5" fmla="*/ 3660 w 9981"/>
              <a:gd name="connsiteY5" fmla="*/ 16 h 9640"/>
              <a:gd name="connsiteX6" fmla="*/ 8757 w 9981"/>
              <a:gd name="connsiteY6" fmla="*/ 16 h 9640"/>
              <a:gd name="connsiteX7" fmla="*/ 9739 w 9981"/>
              <a:gd name="connsiteY7" fmla="*/ 506 h 9640"/>
              <a:gd name="connsiteX8" fmla="*/ 3660 w 9981"/>
              <a:gd name="connsiteY8" fmla="*/ 9640 h 9640"/>
              <a:gd name="connsiteX0" fmla="*/ 3667 w 9758"/>
              <a:gd name="connsiteY0" fmla="*/ 10713 h 10713"/>
              <a:gd name="connsiteX1" fmla="*/ 2683 w 9758"/>
              <a:gd name="connsiteY1" fmla="*/ 10205 h 10713"/>
              <a:gd name="connsiteX2" fmla="*/ 129 w 9758"/>
              <a:gd name="connsiteY2" fmla="*/ 6230 h 10713"/>
              <a:gd name="connsiteX3" fmla="*/ 129 w 9758"/>
              <a:gd name="connsiteY3" fmla="*/ 5213 h 10713"/>
              <a:gd name="connsiteX4" fmla="*/ 2683 w 9758"/>
              <a:gd name="connsiteY4" fmla="*/ 1238 h 10713"/>
              <a:gd name="connsiteX5" fmla="*/ 3667 w 9758"/>
              <a:gd name="connsiteY5" fmla="*/ 730 h 10713"/>
              <a:gd name="connsiteX6" fmla="*/ 8774 w 9758"/>
              <a:gd name="connsiteY6" fmla="*/ 730 h 10713"/>
              <a:gd name="connsiteX7" fmla="*/ 9758 w 9758"/>
              <a:gd name="connsiteY7" fmla="*/ 1238 h 10713"/>
              <a:gd name="connsiteX8" fmla="*/ 3667 w 9758"/>
              <a:gd name="connsiteY8" fmla="*/ 10713 h 10713"/>
              <a:gd name="connsiteX0" fmla="*/ 3758 w 10000"/>
              <a:gd name="connsiteY0" fmla="*/ 9319 h 9319"/>
              <a:gd name="connsiteX1" fmla="*/ 2750 w 10000"/>
              <a:gd name="connsiteY1" fmla="*/ 8845 h 9319"/>
              <a:gd name="connsiteX2" fmla="*/ 132 w 10000"/>
              <a:gd name="connsiteY2" fmla="*/ 5134 h 9319"/>
              <a:gd name="connsiteX3" fmla="*/ 132 w 10000"/>
              <a:gd name="connsiteY3" fmla="*/ 4185 h 9319"/>
              <a:gd name="connsiteX4" fmla="*/ 2750 w 10000"/>
              <a:gd name="connsiteY4" fmla="*/ 475 h 9319"/>
              <a:gd name="connsiteX5" fmla="*/ 3758 w 10000"/>
              <a:gd name="connsiteY5" fmla="*/ 0 h 9319"/>
              <a:gd name="connsiteX6" fmla="*/ 8992 w 10000"/>
              <a:gd name="connsiteY6" fmla="*/ 0 h 9319"/>
              <a:gd name="connsiteX7" fmla="*/ 10000 w 10000"/>
              <a:gd name="connsiteY7" fmla="*/ 475 h 9319"/>
              <a:gd name="connsiteX8" fmla="*/ 3758 w 10000"/>
              <a:gd name="connsiteY8" fmla="*/ 9319 h 9319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3758 w 10000"/>
              <a:gd name="connsiteY8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779 w 10000"/>
              <a:gd name="connsiteY8" fmla="*/ 5715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7657 w 10000"/>
              <a:gd name="connsiteY8" fmla="*/ 5358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00"/>
              <a:gd name="connsiteY0" fmla="*/ 10000 h 10000"/>
              <a:gd name="connsiteX1" fmla="*/ 2750 w 10000"/>
              <a:gd name="connsiteY1" fmla="*/ 9491 h 10000"/>
              <a:gd name="connsiteX2" fmla="*/ 132 w 10000"/>
              <a:gd name="connsiteY2" fmla="*/ 5509 h 10000"/>
              <a:gd name="connsiteX3" fmla="*/ 132 w 10000"/>
              <a:gd name="connsiteY3" fmla="*/ 4491 h 10000"/>
              <a:gd name="connsiteX4" fmla="*/ 2750 w 10000"/>
              <a:gd name="connsiteY4" fmla="*/ 510 h 10000"/>
              <a:gd name="connsiteX5" fmla="*/ 3758 w 10000"/>
              <a:gd name="connsiteY5" fmla="*/ 0 h 10000"/>
              <a:gd name="connsiteX6" fmla="*/ 8992 w 10000"/>
              <a:gd name="connsiteY6" fmla="*/ 0 h 10000"/>
              <a:gd name="connsiteX7" fmla="*/ 10000 w 10000"/>
              <a:gd name="connsiteY7" fmla="*/ 510 h 10000"/>
              <a:gd name="connsiteX8" fmla="*/ 6803 w 10000"/>
              <a:gd name="connsiteY8" fmla="*/ 4894 h 10000"/>
              <a:gd name="connsiteX9" fmla="*/ 3758 w 10000"/>
              <a:gd name="connsiteY9" fmla="*/ 10000 h 10000"/>
              <a:gd name="connsiteX0" fmla="*/ 3758 w 10027"/>
              <a:gd name="connsiteY0" fmla="*/ 10000 h 10000"/>
              <a:gd name="connsiteX1" fmla="*/ 2750 w 10027"/>
              <a:gd name="connsiteY1" fmla="*/ 9491 h 10000"/>
              <a:gd name="connsiteX2" fmla="*/ 132 w 10027"/>
              <a:gd name="connsiteY2" fmla="*/ 5509 h 10000"/>
              <a:gd name="connsiteX3" fmla="*/ 132 w 10027"/>
              <a:gd name="connsiteY3" fmla="*/ 4491 h 10000"/>
              <a:gd name="connsiteX4" fmla="*/ 2750 w 10027"/>
              <a:gd name="connsiteY4" fmla="*/ 510 h 10000"/>
              <a:gd name="connsiteX5" fmla="*/ 3758 w 10027"/>
              <a:gd name="connsiteY5" fmla="*/ 0 h 10000"/>
              <a:gd name="connsiteX6" fmla="*/ 8992 w 10027"/>
              <a:gd name="connsiteY6" fmla="*/ 0 h 10000"/>
              <a:gd name="connsiteX7" fmla="*/ 10000 w 10027"/>
              <a:gd name="connsiteY7" fmla="*/ 510 h 10000"/>
              <a:gd name="connsiteX8" fmla="*/ 6803 w 10027"/>
              <a:gd name="connsiteY8" fmla="*/ 4894 h 10000"/>
              <a:gd name="connsiteX9" fmla="*/ 3758 w 10027"/>
              <a:gd name="connsiteY9" fmla="*/ 10000 h 10000"/>
              <a:gd name="connsiteX0" fmla="*/ 3758 w 10033"/>
              <a:gd name="connsiteY0" fmla="*/ 10000 h 10000"/>
              <a:gd name="connsiteX1" fmla="*/ 2750 w 10033"/>
              <a:gd name="connsiteY1" fmla="*/ 9491 h 10000"/>
              <a:gd name="connsiteX2" fmla="*/ 132 w 10033"/>
              <a:gd name="connsiteY2" fmla="*/ 5509 h 10000"/>
              <a:gd name="connsiteX3" fmla="*/ 132 w 10033"/>
              <a:gd name="connsiteY3" fmla="*/ 4491 h 10000"/>
              <a:gd name="connsiteX4" fmla="*/ 2750 w 10033"/>
              <a:gd name="connsiteY4" fmla="*/ 510 h 10000"/>
              <a:gd name="connsiteX5" fmla="*/ 3758 w 10033"/>
              <a:gd name="connsiteY5" fmla="*/ 0 h 10000"/>
              <a:gd name="connsiteX6" fmla="*/ 8992 w 10033"/>
              <a:gd name="connsiteY6" fmla="*/ 0 h 10000"/>
              <a:gd name="connsiteX7" fmla="*/ 10000 w 10033"/>
              <a:gd name="connsiteY7" fmla="*/ 510 h 10000"/>
              <a:gd name="connsiteX8" fmla="*/ 6864 w 10033"/>
              <a:gd name="connsiteY8" fmla="*/ 5055 h 10000"/>
              <a:gd name="connsiteX9" fmla="*/ 3758 w 10033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1"/>
              <a:gd name="connsiteY0" fmla="*/ 10000 h 10000"/>
              <a:gd name="connsiteX1" fmla="*/ 2750 w 10031"/>
              <a:gd name="connsiteY1" fmla="*/ 9491 h 10000"/>
              <a:gd name="connsiteX2" fmla="*/ 132 w 10031"/>
              <a:gd name="connsiteY2" fmla="*/ 5509 h 10000"/>
              <a:gd name="connsiteX3" fmla="*/ 132 w 10031"/>
              <a:gd name="connsiteY3" fmla="*/ 4491 h 10000"/>
              <a:gd name="connsiteX4" fmla="*/ 2750 w 10031"/>
              <a:gd name="connsiteY4" fmla="*/ 510 h 10000"/>
              <a:gd name="connsiteX5" fmla="*/ 3758 w 10031"/>
              <a:gd name="connsiteY5" fmla="*/ 0 h 10000"/>
              <a:gd name="connsiteX6" fmla="*/ 8992 w 10031"/>
              <a:gd name="connsiteY6" fmla="*/ 0 h 10000"/>
              <a:gd name="connsiteX7" fmla="*/ 10000 w 10031"/>
              <a:gd name="connsiteY7" fmla="*/ 510 h 10000"/>
              <a:gd name="connsiteX8" fmla="*/ 6864 w 10031"/>
              <a:gd name="connsiteY8" fmla="*/ 5055 h 10000"/>
              <a:gd name="connsiteX9" fmla="*/ 3758 w 10031"/>
              <a:gd name="connsiteY9" fmla="*/ 10000 h 10000"/>
              <a:gd name="connsiteX0" fmla="*/ 3758 w 10035"/>
              <a:gd name="connsiteY0" fmla="*/ 10000 h 10000"/>
              <a:gd name="connsiteX1" fmla="*/ 2750 w 10035"/>
              <a:gd name="connsiteY1" fmla="*/ 9491 h 10000"/>
              <a:gd name="connsiteX2" fmla="*/ 132 w 10035"/>
              <a:gd name="connsiteY2" fmla="*/ 5509 h 10000"/>
              <a:gd name="connsiteX3" fmla="*/ 132 w 10035"/>
              <a:gd name="connsiteY3" fmla="*/ 4491 h 10000"/>
              <a:gd name="connsiteX4" fmla="*/ 2750 w 10035"/>
              <a:gd name="connsiteY4" fmla="*/ 510 h 10000"/>
              <a:gd name="connsiteX5" fmla="*/ 3758 w 10035"/>
              <a:gd name="connsiteY5" fmla="*/ 0 h 10000"/>
              <a:gd name="connsiteX6" fmla="*/ 8992 w 10035"/>
              <a:gd name="connsiteY6" fmla="*/ 0 h 10000"/>
              <a:gd name="connsiteX7" fmla="*/ 10000 w 10035"/>
              <a:gd name="connsiteY7" fmla="*/ 510 h 10000"/>
              <a:gd name="connsiteX8" fmla="*/ 6864 w 10035"/>
              <a:gd name="connsiteY8" fmla="*/ 5055 h 10000"/>
              <a:gd name="connsiteX9" fmla="*/ 3758 w 10035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  <a:gd name="connsiteX0" fmla="*/ 3758 w 10008"/>
              <a:gd name="connsiteY0" fmla="*/ 10000 h 10000"/>
              <a:gd name="connsiteX1" fmla="*/ 2750 w 10008"/>
              <a:gd name="connsiteY1" fmla="*/ 9491 h 10000"/>
              <a:gd name="connsiteX2" fmla="*/ 132 w 10008"/>
              <a:gd name="connsiteY2" fmla="*/ 5509 h 10000"/>
              <a:gd name="connsiteX3" fmla="*/ 132 w 10008"/>
              <a:gd name="connsiteY3" fmla="*/ 4491 h 10000"/>
              <a:gd name="connsiteX4" fmla="*/ 2750 w 10008"/>
              <a:gd name="connsiteY4" fmla="*/ 510 h 10000"/>
              <a:gd name="connsiteX5" fmla="*/ 3758 w 10008"/>
              <a:gd name="connsiteY5" fmla="*/ 0 h 10000"/>
              <a:gd name="connsiteX6" fmla="*/ 8992 w 10008"/>
              <a:gd name="connsiteY6" fmla="*/ 0 h 10000"/>
              <a:gd name="connsiteX7" fmla="*/ 10000 w 10008"/>
              <a:gd name="connsiteY7" fmla="*/ 510 h 10000"/>
              <a:gd name="connsiteX8" fmla="*/ 6864 w 10008"/>
              <a:gd name="connsiteY8" fmla="*/ 5055 h 10000"/>
              <a:gd name="connsiteX9" fmla="*/ 3758 w 10008"/>
              <a:gd name="connsiteY9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46AA712-C817-448A-9F23-7301BA5A3E84}"/>
              </a:ext>
            </a:extLst>
          </p:cNvPr>
          <p:cNvGrpSpPr/>
          <p:nvPr/>
        </p:nvGrpSpPr>
        <p:grpSpPr>
          <a:xfrm>
            <a:off x="3160153" y="5203553"/>
            <a:ext cx="586768" cy="576563"/>
            <a:chOff x="5037571" y="856343"/>
            <a:chExt cx="715006" cy="702571"/>
          </a:xfrm>
          <a:solidFill>
            <a:srgbClr val="CA5A57"/>
          </a:solidFill>
        </p:grpSpPr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D682A788-82EC-4479-B72E-107EB8F19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8030ABCD-0215-42C1-B0A6-887E56BF2F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1">
              <a:extLst>
                <a:ext uri="{FF2B5EF4-FFF2-40B4-BE49-F238E27FC236}">
                  <a16:creationId xmlns:a16="http://schemas.microsoft.com/office/drawing/2014/main" id="{DEA91A41-424A-424D-998D-9D72557A2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D091C72-272C-4DA0-AEB5-9B3953DCD47E}"/>
              </a:ext>
            </a:extLst>
          </p:cNvPr>
          <p:cNvGrpSpPr/>
          <p:nvPr/>
        </p:nvGrpSpPr>
        <p:grpSpPr>
          <a:xfrm>
            <a:off x="7812071" y="3984946"/>
            <a:ext cx="583116" cy="550637"/>
            <a:chOff x="6460269" y="872801"/>
            <a:chExt cx="709154" cy="669655"/>
          </a:xfrm>
          <a:solidFill>
            <a:schemeClr val="bg1">
              <a:lumMod val="75000"/>
            </a:schemeClr>
          </a:solidFill>
        </p:grpSpPr>
        <p:sp>
          <p:nvSpPr>
            <p:cNvPr id="39" name="Freeform 42">
              <a:extLst>
                <a:ext uri="{FF2B5EF4-FFF2-40B4-BE49-F238E27FC236}">
                  <a16:creationId xmlns:a16="http://schemas.microsoft.com/office/drawing/2014/main" id="{3B994B8A-7F54-4F54-BF05-65466EFC4A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3">
              <a:extLst>
                <a:ext uri="{FF2B5EF4-FFF2-40B4-BE49-F238E27FC236}">
                  <a16:creationId xmlns:a16="http://schemas.microsoft.com/office/drawing/2014/main" id="{1E436FE6-9490-46EF-8106-D343C6ABEE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EE4B164-B6D2-485D-B939-B84D17DC2178}"/>
              </a:ext>
            </a:extLst>
          </p:cNvPr>
          <p:cNvGrpSpPr/>
          <p:nvPr/>
        </p:nvGrpSpPr>
        <p:grpSpPr>
          <a:xfrm>
            <a:off x="3194829" y="2835195"/>
            <a:ext cx="552093" cy="555827"/>
            <a:chOff x="5042691" y="2273920"/>
            <a:chExt cx="702937" cy="707692"/>
          </a:xfrm>
          <a:solidFill>
            <a:srgbClr val="CA5A57"/>
          </a:solidFill>
        </p:grpSpPr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id="{286F20EA-B015-4B7D-B5A2-BE7405BA7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id="{C7D14CEB-7767-48E8-A0B3-9F3B59A4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5DB4E4A-897A-402B-9B72-94A8617E75FD}"/>
              </a:ext>
            </a:extLst>
          </p:cNvPr>
          <p:cNvGrpSpPr/>
          <p:nvPr/>
        </p:nvGrpSpPr>
        <p:grpSpPr>
          <a:xfrm>
            <a:off x="7793851" y="1648853"/>
            <a:ext cx="488736" cy="485453"/>
            <a:chOff x="6463926" y="2278309"/>
            <a:chExt cx="708057" cy="703302"/>
          </a:xfrm>
          <a:solidFill>
            <a:schemeClr val="bg1">
              <a:lumMod val="75000"/>
            </a:schemeClr>
          </a:solidFill>
        </p:grpSpPr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4F95B182-90F1-4B7B-9A2D-62F2D59388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A19C13A8-1997-4061-9F11-DAE2037D5D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2D5F2B5C-059F-4F54-820B-A3878FD13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7C795714-838B-4945-83E0-46B7E07939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39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8">
            <a:extLst>
              <a:ext uri="{FF2B5EF4-FFF2-40B4-BE49-F238E27FC236}">
                <a16:creationId xmlns:a16="http://schemas.microsoft.com/office/drawing/2014/main" id="{C347A448-56CA-4FF0-8FA2-15F4E92197BE}"/>
              </a:ext>
            </a:extLst>
          </p:cNvPr>
          <p:cNvSpPr/>
          <p:nvPr/>
        </p:nvSpPr>
        <p:spPr bwMode="auto">
          <a:xfrm>
            <a:off x="9427551" y="3529637"/>
            <a:ext cx="764860" cy="7650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Oval 42">
            <a:extLst>
              <a:ext uri="{FF2B5EF4-FFF2-40B4-BE49-F238E27FC236}">
                <a16:creationId xmlns:a16="http://schemas.microsoft.com/office/drawing/2014/main" id="{7795C804-FB46-4F90-8A50-6B9C127B5DB0}"/>
              </a:ext>
            </a:extLst>
          </p:cNvPr>
          <p:cNvSpPr/>
          <p:nvPr/>
        </p:nvSpPr>
        <p:spPr bwMode="auto">
          <a:xfrm>
            <a:off x="1288502" y="3518352"/>
            <a:ext cx="764860" cy="765060"/>
          </a:xfrm>
          <a:prstGeom prst="ellipse">
            <a:avLst/>
          </a:prstGeom>
          <a:solidFill>
            <a:srgbClr val="AF3A37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Oval 44">
            <a:extLst>
              <a:ext uri="{FF2B5EF4-FFF2-40B4-BE49-F238E27FC236}">
                <a16:creationId xmlns:a16="http://schemas.microsoft.com/office/drawing/2014/main" id="{09DB9E14-0C2D-4823-ABEF-CB8EBA9FDDDF}"/>
              </a:ext>
            </a:extLst>
          </p:cNvPr>
          <p:cNvSpPr/>
          <p:nvPr/>
        </p:nvSpPr>
        <p:spPr bwMode="auto">
          <a:xfrm>
            <a:off x="4001518" y="3518352"/>
            <a:ext cx="764860" cy="7650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Oval 46">
            <a:extLst>
              <a:ext uri="{FF2B5EF4-FFF2-40B4-BE49-F238E27FC236}">
                <a16:creationId xmlns:a16="http://schemas.microsoft.com/office/drawing/2014/main" id="{3162BF6D-F940-4AF8-A0D1-AF996891869B}"/>
              </a:ext>
            </a:extLst>
          </p:cNvPr>
          <p:cNvSpPr/>
          <p:nvPr/>
        </p:nvSpPr>
        <p:spPr bwMode="auto">
          <a:xfrm>
            <a:off x="6714534" y="3518352"/>
            <a:ext cx="764860" cy="765060"/>
          </a:xfrm>
          <a:prstGeom prst="ellipse">
            <a:avLst/>
          </a:prstGeom>
          <a:solidFill>
            <a:srgbClr val="AF3A37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7AEE064E-9BC8-4B7A-80B1-700CBE26D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7281" y="1099961"/>
            <a:ext cx="2132948" cy="2132845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3523 0 0"/>
              <a:gd name="G7" fmla="+- 2269 0 0"/>
              <a:gd name="G8" fmla="+- 1016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1634765 w 4540"/>
              <a:gd name="T1" fmla="*/ 817202 h 4540"/>
              <a:gd name="T2" fmla="*/ 1634765 w 4540"/>
              <a:gd name="T3" fmla="*/ 817202 h 4540"/>
              <a:gd name="T4" fmla="*/ 817563 w 4540"/>
              <a:gd name="T5" fmla="*/ 1634765 h 4540"/>
              <a:gd name="T6" fmla="*/ 0 w 4540"/>
              <a:gd name="T7" fmla="*/ 817202 h 4540"/>
              <a:gd name="T8" fmla="*/ 817563 w 4540"/>
              <a:gd name="T9" fmla="*/ 0 h 4540"/>
              <a:gd name="T10" fmla="*/ 1634765 w 4540"/>
              <a:gd name="T11" fmla="*/ 817202 h 4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40" h="4540">
                <a:moveTo>
                  <a:pt x="4539" y="2269"/>
                </a:moveTo>
                <a:lnTo>
                  <a:pt x="4539" y="2269"/>
                </a:lnTo>
                <a:cubicBezTo>
                  <a:pt x="4539" y="3523"/>
                  <a:pt x="3523" y="4539"/>
                  <a:pt x="2270" y="4539"/>
                </a:cubicBezTo>
                <a:cubicBezTo>
                  <a:pt x="1016" y="4539"/>
                  <a:pt x="0" y="3523"/>
                  <a:pt x="0" y="2269"/>
                </a:cubicBezTo>
                <a:cubicBezTo>
                  <a:pt x="0" y="1016"/>
                  <a:pt x="1016" y="0"/>
                  <a:pt x="2270" y="0"/>
                </a:cubicBezTo>
                <a:cubicBezTo>
                  <a:pt x="3523" y="0"/>
                  <a:pt x="4539" y="1016"/>
                  <a:pt x="4539" y="2269"/>
                </a:cubicBezTo>
              </a:path>
            </a:pathLst>
          </a:custGeom>
          <a:solidFill>
            <a:srgbClr val="AF3A37"/>
          </a:solidFill>
          <a:ln>
            <a:noFill/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horz" wrap="square" lIns="109710" tIns="54855" rIns="109710" bIns="54855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Freeform 14">
            <a:extLst>
              <a:ext uri="{FF2B5EF4-FFF2-40B4-BE49-F238E27FC236}">
                <a16:creationId xmlns:a16="http://schemas.microsoft.com/office/drawing/2014/main" id="{6ED7CA55-7510-4611-AF5A-DEE441E5B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3355" y="1333952"/>
            <a:ext cx="1660800" cy="1660720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2745 0 0"/>
              <a:gd name="G7" fmla="+- 1768 0 0"/>
              <a:gd name="G8" fmla="+- 792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1272815 w 3538"/>
              <a:gd name="T1" fmla="*/ 636228 h 3538"/>
              <a:gd name="T2" fmla="*/ 1272815 w 3538"/>
              <a:gd name="T3" fmla="*/ 636228 h 3538"/>
              <a:gd name="T4" fmla="*/ 636588 w 3538"/>
              <a:gd name="T5" fmla="*/ 1272815 h 3538"/>
              <a:gd name="T6" fmla="*/ 0 w 3538"/>
              <a:gd name="T7" fmla="*/ 636228 h 3538"/>
              <a:gd name="T8" fmla="*/ 636588 w 3538"/>
              <a:gd name="T9" fmla="*/ 0 h 3538"/>
              <a:gd name="T10" fmla="*/ 1272815 w 3538"/>
              <a:gd name="T11" fmla="*/ 636228 h 3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38" h="3538">
                <a:moveTo>
                  <a:pt x="3537" y="1768"/>
                </a:moveTo>
                <a:lnTo>
                  <a:pt x="3537" y="1768"/>
                </a:lnTo>
                <a:cubicBezTo>
                  <a:pt x="3537" y="2745"/>
                  <a:pt x="2745" y="3537"/>
                  <a:pt x="1769" y="3537"/>
                </a:cubicBezTo>
                <a:cubicBezTo>
                  <a:pt x="792" y="3537"/>
                  <a:pt x="0" y="2745"/>
                  <a:pt x="0" y="1768"/>
                </a:cubicBezTo>
                <a:cubicBezTo>
                  <a:pt x="0" y="792"/>
                  <a:pt x="792" y="0"/>
                  <a:pt x="1769" y="0"/>
                </a:cubicBezTo>
                <a:cubicBezTo>
                  <a:pt x="2745" y="0"/>
                  <a:pt x="3537" y="792"/>
                  <a:pt x="3537" y="1768"/>
                </a:cubicBezTo>
              </a:path>
            </a:pathLst>
          </a:custGeom>
          <a:solidFill>
            <a:srgbClr val="CD6D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878" tIns="60939" rIns="121878" bIns="60939" anchor="ctr"/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2B045811-DC52-469A-BBB9-3ED59F156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7358" y="1570015"/>
            <a:ext cx="1190723" cy="1190667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966 0 0"/>
              <a:gd name="G7" fmla="+- 1267 0 0"/>
              <a:gd name="G8" fmla="+- 566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912452 w 2536"/>
              <a:gd name="T1" fmla="*/ 456047 h 2536"/>
              <a:gd name="T2" fmla="*/ 912452 w 2536"/>
              <a:gd name="T3" fmla="*/ 456047 h 2536"/>
              <a:gd name="T4" fmla="*/ 456406 w 2536"/>
              <a:gd name="T5" fmla="*/ 912453 h 2536"/>
              <a:gd name="T6" fmla="*/ 0 w 2536"/>
              <a:gd name="T7" fmla="*/ 456047 h 2536"/>
              <a:gd name="T8" fmla="*/ 456406 w 2536"/>
              <a:gd name="T9" fmla="*/ 0 h 2536"/>
              <a:gd name="T10" fmla="*/ 912452 w 2536"/>
              <a:gd name="T11" fmla="*/ 456047 h 2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6" h="2536">
                <a:moveTo>
                  <a:pt x="2535" y="1267"/>
                </a:moveTo>
                <a:lnTo>
                  <a:pt x="2535" y="1267"/>
                </a:lnTo>
                <a:cubicBezTo>
                  <a:pt x="2535" y="1966"/>
                  <a:pt x="1969" y="2535"/>
                  <a:pt x="1268" y="2535"/>
                </a:cubicBezTo>
                <a:cubicBezTo>
                  <a:pt x="569" y="2535"/>
                  <a:pt x="0" y="1966"/>
                  <a:pt x="0" y="1267"/>
                </a:cubicBezTo>
                <a:cubicBezTo>
                  <a:pt x="0" y="566"/>
                  <a:pt x="569" y="0"/>
                  <a:pt x="1268" y="0"/>
                </a:cubicBezTo>
                <a:cubicBezTo>
                  <a:pt x="1969" y="0"/>
                  <a:pt x="2535" y="566"/>
                  <a:pt x="2535" y="126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878" tIns="60939" rIns="121878" bIns="60939" anchor="ctr"/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Freeform 16">
            <a:extLst>
              <a:ext uri="{FF2B5EF4-FFF2-40B4-BE49-F238E27FC236}">
                <a16:creationId xmlns:a16="http://schemas.microsoft.com/office/drawing/2014/main" id="{EC70E6BD-FBC5-42CE-A16C-ACEC7A442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3432" y="1804007"/>
            <a:ext cx="720647" cy="722682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+- 1 0 0"/>
              <a:gd name="G5" fmla="+- 1 0 0"/>
              <a:gd name="G6" fmla="+- 1193 0 0"/>
              <a:gd name="G7" fmla="+- 769 0 0"/>
              <a:gd name="G8" fmla="+- 345 0 0"/>
              <a:gd name="G9" fmla="+- 1 0 0"/>
              <a:gd name="G10" fmla="+- 1 0 0"/>
              <a:gd name="G11" fmla="+- 1 0 0"/>
              <a:gd name="G12" fmla="+- 1 0 0"/>
              <a:gd name="G13" fmla="+- 1 0 0"/>
              <a:gd name="T0" fmla="*/ 552090 w 1534"/>
              <a:gd name="T1" fmla="*/ 277199 h 1537"/>
              <a:gd name="T2" fmla="*/ 552090 w 1534"/>
              <a:gd name="T3" fmla="*/ 277199 h 1537"/>
              <a:gd name="T4" fmla="*/ 276225 w 1534"/>
              <a:gd name="T5" fmla="*/ 553677 h 1537"/>
              <a:gd name="T6" fmla="*/ 0 w 1534"/>
              <a:gd name="T7" fmla="*/ 277199 h 1537"/>
              <a:gd name="T8" fmla="*/ 276225 w 1534"/>
              <a:gd name="T9" fmla="*/ 0 h 1537"/>
              <a:gd name="T10" fmla="*/ 552090 w 1534"/>
              <a:gd name="T11" fmla="*/ 277199 h 1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4" h="1537">
                <a:moveTo>
                  <a:pt x="1533" y="769"/>
                </a:moveTo>
                <a:lnTo>
                  <a:pt x="1533" y="769"/>
                </a:lnTo>
                <a:cubicBezTo>
                  <a:pt x="1533" y="1193"/>
                  <a:pt x="1191" y="1536"/>
                  <a:pt x="767" y="1536"/>
                </a:cubicBezTo>
                <a:cubicBezTo>
                  <a:pt x="342" y="1536"/>
                  <a:pt x="0" y="1193"/>
                  <a:pt x="0" y="769"/>
                </a:cubicBezTo>
                <a:cubicBezTo>
                  <a:pt x="0" y="345"/>
                  <a:pt x="342" y="0"/>
                  <a:pt x="767" y="0"/>
                </a:cubicBezTo>
                <a:cubicBezTo>
                  <a:pt x="1191" y="0"/>
                  <a:pt x="1533" y="345"/>
                  <a:pt x="1533" y="769"/>
                </a:cubicBezTo>
              </a:path>
            </a:pathLst>
          </a:custGeom>
          <a:solidFill>
            <a:srgbClr val="CD6D5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878" tIns="60939" rIns="121878" bIns="60939" anchor="ctr"/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17">
            <a:extLst>
              <a:ext uri="{FF2B5EF4-FFF2-40B4-BE49-F238E27FC236}">
                <a16:creationId xmlns:a16="http://schemas.microsoft.com/office/drawing/2014/main" id="{6AA5A563-34AF-4197-96F5-E7655B568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7434" y="2037997"/>
            <a:ext cx="250571" cy="250559"/>
          </a:xfrm>
          <a:custGeom>
            <a:avLst/>
            <a:gdLst>
              <a:gd name="G0" fmla="+- 1 0 0"/>
              <a:gd name="G1" fmla="+- 1 0 0"/>
              <a:gd name="G2" fmla="+- 1 0 0"/>
              <a:gd name="G3" fmla="+- 1 0 0"/>
              <a:gd name="G4" fmla="*/ 1 0 0"/>
              <a:gd name="T0" fmla="*/ 534 256 1"/>
              <a:gd name="T1" fmla="*/ 0 256 1"/>
              <a:gd name="G5" fmla="+- 0 T0 T1"/>
              <a:gd name="G6" fmla="cos G4 G5"/>
              <a:gd name="G7" fmla="+- 1 0 0"/>
              <a:gd name="G8" fmla="+- 415 0 0"/>
              <a:gd name="G9" fmla="+- 268 0 0"/>
              <a:gd name="G10" fmla="+- 121 0 0"/>
              <a:gd name="G11" fmla="+- 1 0 0"/>
              <a:gd name="G12" fmla="*/ 1 0 0"/>
              <a:gd name="G13" fmla="*/ 1 0 0"/>
              <a:gd name="G14" fmla="cos G12 G13"/>
              <a:gd name="G15" fmla="+- 1 0 0"/>
              <a:gd name="G16" fmla="+- 1 0 0"/>
              <a:gd name="G17" fmla="+- 1 0 0"/>
              <a:gd name="T2" fmla="*/ 191729 w 535"/>
              <a:gd name="T3" fmla="*/ 96224 h 535"/>
              <a:gd name="T4" fmla="*/ 191729 w 535"/>
              <a:gd name="T5" fmla="*/ 96224 h 535"/>
              <a:gd name="T6" fmla="*/ 95505 w 535"/>
              <a:gd name="T7" fmla="*/ 191729 h 535"/>
              <a:gd name="T8" fmla="*/ 0 w 535"/>
              <a:gd name="T9" fmla="*/ 96224 h 535"/>
              <a:gd name="T10" fmla="*/ 95505 w 535"/>
              <a:gd name="T11" fmla="*/ 0 h 535"/>
              <a:gd name="T12" fmla="*/ 191729 w 535"/>
              <a:gd name="T13" fmla="*/ 96224 h 535"/>
            </a:gdLst>
            <a:ahLst/>
            <a:cxnLst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35">
                <a:moveTo>
                  <a:pt x="534" y="268"/>
                </a:moveTo>
                <a:lnTo>
                  <a:pt x="534" y="268"/>
                </a:lnTo>
                <a:cubicBezTo>
                  <a:pt x="534" y="415"/>
                  <a:pt x="412" y="534"/>
                  <a:pt x="266" y="534"/>
                </a:cubicBezTo>
                <a:cubicBezTo>
                  <a:pt x="119" y="534"/>
                  <a:pt x="0" y="415"/>
                  <a:pt x="0" y="268"/>
                </a:cubicBezTo>
                <a:cubicBezTo>
                  <a:pt x="0" y="121"/>
                  <a:pt x="119" y="0"/>
                  <a:pt x="266" y="0"/>
                </a:cubicBezTo>
                <a:cubicBezTo>
                  <a:pt x="412" y="0"/>
                  <a:pt x="534" y="121"/>
                  <a:pt x="534" y="268"/>
                </a:cubicBezTo>
              </a:path>
            </a:pathLst>
          </a:custGeom>
          <a:solidFill>
            <a:srgbClr val="AF3A3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21878" tIns="60939" rIns="121878" bIns="60939" anchor="ctr"/>
          <a:lstStyle/>
          <a:p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1" name="Group 405">
            <a:extLst>
              <a:ext uri="{FF2B5EF4-FFF2-40B4-BE49-F238E27FC236}">
                <a16:creationId xmlns:a16="http://schemas.microsoft.com/office/drawing/2014/main" id="{29D8E0BC-73A7-4AAE-BB37-5AB62BB25FB0}"/>
              </a:ext>
            </a:extLst>
          </p:cNvPr>
          <p:cNvGrpSpPr/>
          <p:nvPr/>
        </p:nvGrpSpPr>
        <p:grpSpPr>
          <a:xfrm>
            <a:off x="5654408" y="1323599"/>
            <a:ext cx="1739492" cy="844855"/>
            <a:chOff x="12124791" y="3770786"/>
            <a:chExt cx="3478984" cy="1689710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25127E53-CF04-4E6E-AF99-DD960B88A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4793" y="4118666"/>
              <a:ext cx="2841169" cy="13418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633 w 3023"/>
                <a:gd name="T1" fmla="*/ 407523 h 1430"/>
                <a:gd name="T2" fmla="*/ 1067050 w 3023"/>
                <a:gd name="T3" fmla="*/ 0 h 1430"/>
                <a:gd name="T4" fmla="*/ 1088665 w 3023"/>
                <a:gd name="T5" fmla="*/ 52154 h 1430"/>
                <a:gd name="T6" fmla="*/ 0 w 3023"/>
                <a:gd name="T7" fmla="*/ 513990 h 1430"/>
                <a:gd name="T8" fmla="*/ 106633 w 3023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3" h="1430">
                  <a:moveTo>
                    <a:pt x="296" y="1133"/>
                  </a:moveTo>
                  <a:lnTo>
                    <a:pt x="2962" y="0"/>
                  </a:lnTo>
                  <a:lnTo>
                    <a:pt x="3022" y="145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rgbClr val="515D5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78" tIns="60939" rIns="121878" bIns="60939" anchor="ctr"/>
            <a:lstStyle/>
            <a:p>
              <a:endParaRPr lang="en-US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9">
              <a:extLst>
                <a:ext uri="{FF2B5EF4-FFF2-40B4-BE49-F238E27FC236}">
                  <a16:creationId xmlns:a16="http://schemas.microsoft.com/office/drawing/2014/main" id="{43A8EF1E-44AF-4FE8-872A-0DA7C9227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4791" y="4255333"/>
              <a:ext cx="2899153" cy="1205163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4 0 0"/>
                <a:gd name="G4" fmla="+- 1 0 0"/>
                <a:gd name="T0" fmla="*/ 150879 w 3086"/>
                <a:gd name="T1" fmla="*/ 459087 h 1285"/>
                <a:gd name="T2" fmla="*/ 1110890 w 3086"/>
                <a:gd name="T3" fmla="*/ 51769 h 1285"/>
                <a:gd name="T4" fmla="*/ 1088204 w 3086"/>
                <a:gd name="T5" fmla="*/ 0 h 1285"/>
                <a:gd name="T6" fmla="*/ 0 w 3086"/>
                <a:gd name="T7" fmla="*/ 461603 h 1285"/>
                <a:gd name="T8" fmla="*/ 150879 w 3086"/>
                <a:gd name="T9" fmla="*/ 459087 h 1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6" h="1285">
                  <a:moveTo>
                    <a:pt x="419" y="1277"/>
                  </a:moveTo>
                  <a:lnTo>
                    <a:pt x="3085" y="144"/>
                  </a:lnTo>
                  <a:lnTo>
                    <a:pt x="3022" y="0"/>
                  </a:lnTo>
                  <a:lnTo>
                    <a:pt x="0" y="1284"/>
                  </a:lnTo>
                  <a:lnTo>
                    <a:pt x="419" y="1277"/>
                  </a:lnTo>
                </a:path>
              </a:pathLst>
            </a:custGeom>
            <a:solidFill>
              <a:srgbClr val="82828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78" tIns="60939" rIns="121878" bIns="60939" anchor="ctr"/>
            <a:lstStyle/>
            <a:p>
              <a:endParaRPr lang="en-US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Freeform 20">
              <a:extLst>
                <a:ext uri="{FF2B5EF4-FFF2-40B4-BE49-F238E27FC236}">
                  <a16:creationId xmlns:a16="http://schemas.microsoft.com/office/drawing/2014/main" id="{21B1CE93-BCD3-4F3B-9154-99C8E741F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7926" y="4097957"/>
              <a:ext cx="2841169" cy="1341829"/>
            </a:xfrm>
            <a:custGeom>
              <a:avLst/>
              <a:gdLst>
                <a:gd name="G0" fmla="+- 1 0 0"/>
                <a:gd name="G1" fmla="+- 1 0 0"/>
                <a:gd name="G2" fmla="+- 1 0 0"/>
                <a:gd name="G3" fmla="+- 1429 0 0"/>
                <a:gd name="G4" fmla="+- 1 0 0"/>
                <a:gd name="T0" fmla="*/ 106527 w 3026"/>
                <a:gd name="T1" fmla="*/ 407523 h 1430"/>
                <a:gd name="T2" fmla="*/ 1066712 w 3026"/>
                <a:gd name="T3" fmla="*/ 0 h 1430"/>
                <a:gd name="T4" fmla="*/ 1088665 w 3026"/>
                <a:gd name="T5" fmla="*/ 51795 h 1430"/>
                <a:gd name="T6" fmla="*/ 0 w 3026"/>
                <a:gd name="T7" fmla="*/ 513990 h 1430"/>
                <a:gd name="T8" fmla="*/ 106527 w 3026"/>
                <a:gd name="T9" fmla="*/ 407523 h 1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6" h="1430">
                  <a:moveTo>
                    <a:pt x="296" y="1133"/>
                  </a:moveTo>
                  <a:lnTo>
                    <a:pt x="2964" y="0"/>
                  </a:lnTo>
                  <a:lnTo>
                    <a:pt x="3025" y="144"/>
                  </a:lnTo>
                  <a:lnTo>
                    <a:pt x="0" y="1429"/>
                  </a:lnTo>
                  <a:lnTo>
                    <a:pt x="296" y="1133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78" tIns="60939" rIns="121878" bIns="60939" anchor="ctr"/>
            <a:lstStyle/>
            <a:p>
              <a:endParaRPr lang="en-US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21">
              <a:extLst>
                <a:ext uri="{FF2B5EF4-FFF2-40B4-BE49-F238E27FC236}">
                  <a16:creationId xmlns:a16="http://schemas.microsoft.com/office/drawing/2014/main" id="{80722AD5-B9E9-4C84-81BD-5B0502B62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7924" y="4234626"/>
              <a:ext cx="2899153" cy="1209302"/>
            </a:xfrm>
            <a:custGeom>
              <a:avLst/>
              <a:gdLst>
                <a:gd name="G0" fmla="+- 1 0 0"/>
                <a:gd name="G1" fmla="*/ 1 0 0"/>
                <a:gd name="G2" fmla="+- 1 0 0"/>
                <a:gd name="G3" fmla="+- 1285 0 0"/>
                <a:gd name="G4" fmla="+- 1 0 0"/>
                <a:gd name="T0" fmla="*/ 151093 w 3089"/>
                <a:gd name="T1" fmla="*/ 460666 h 1286"/>
                <a:gd name="T2" fmla="*/ 1110890 w 3089"/>
                <a:gd name="T3" fmla="*/ 52267 h 1286"/>
                <a:gd name="T4" fmla="*/ 1088226 w 3089"/>
                <a:gd name="T5" fmla="*/ 0 h 1286"/>
                <a:gd name="T6" fmla="*/ 0 w 3089"/>
                <a:gd name="T7" fmla="*/ 463190 h 1286"/>
                <a:gd name="T8" fmla="*/ 151093 w 3089"/>
                <a:gd name="T9" fmla="*/ 46066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9" h="1286">
                  <a:moveTo>
                    <a:pt x="420" y="1278"/>
                  </a:moveTo>
                  <a:lnTo>
                    <a:pt x="3088" y="145"/>
                  </a:lnTo>
                  <a:lnTo>
                    <a:pt x="3025" y="0"/>
                  </a:lnTo>
                  <a:lnTo>
                    <a:pt x="0" y="1285"/>
                  </a:lnTo>
                  <a:lnTo>
                    <a:pt x="420" y="1278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78" tIns="60939" rIns="121878" bIns="60939" anchor="ctr"/>
            <a:lstStyle/>
            <a:p>
              <a:endParaRPr lang="en-US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62626B3A-9F50-4F63-832F-5FFF10765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60081" y="3770786"/>
              <a:ext cx="820046" cy="604652"/>
            </a:xfrm>
            <a:custGeom>
              <a:avLst/>
              <a:gdLst>
                <a:gd name="G0" fmla="+- 643 0 0"/>
                <a:gd name="G1" fmla="+- 643 0 0"/>
                <a:gd name="G2" fmla="+- 643 0 0"/>
                <a:gd name="G3" fmla="+- 1 0 0"/>
                <a:gd name="G4" fmla="+- 1 0 0"/>
                <a:gd name="G5" fmla="+- 1 0 0"/>
                <a:gd name="G6" fmla="+- 1 0 0"/>
                <a:gd name="G7" fmla="+- 1 0 0"/>
                <a:gd name="G8" fmla="+- 1 0 0"/>
                <a:gd name="G9" fmla="+- 1 0 0"/>
                <a:gd name="G10" fmla="+- 1 0 0"/>
                <a:gd name="G11" fmla="+- 643 0 0"/>
                <a:gd name="T0" fmla="*/ 0 w 875"/>
                <a:gd name="T1" fmla="*/ 231415 h 644"/>
                <a:gd name="T2" fmla="*/ 0 w 875"/>
                <a:gd name="T3" fmla="*/ 231415 h 644"/>
                <a:gd name="T4" fmla="*/ 116390 w 875"/>
                <a:gd name="T5" fmla="*/ 84936 h 644"/>
                <a:gd name="T6" fmla="*/ 313966 w 875"/>
                <a:gd name="T7" fmla="*/ 0 h 644"/>
                <a:gd name="T8" fmla="*/ 221644 w 875"/>
                <a:gd name="T9" fmla="*/ 137841 h 644"/>
                <a:gd name="T10" fmla="*/ 0 w 875"/>
                <a:gd name="T11" fmla="*/ 231415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5" h="644">
                  <a:moveTo>
                    <a:pt x="0" y="643"/>
                  </a:moveTo>
                  <a:lnTo>
                    <a:pt x="0" y="643"/>
                  </a:lnTo>
                  <a:cubicBezTo>
                    <a:pt x="0" y="643"/>
                    <a:pt x="58" y="347"/>
                    <a:pt x="324" y="236"/>
                  </a:cubicBezTo>
                  <a:cubicBezTo>
                    <a:pt x="589" y="122"/>
                    <a:pt x="874" y="0"/>
                    <a:pt x="874" y="0"/>
                  </a:cubicBezTo>
                  <a:cubicBezTo>
                    <a:pt x="617" y="383"/>
                    <a:pt x="617" y="383"/>
                    <a:pt x="617" y="383"/>
                  </a:cubicBezTo>
                  <a:lnTo>
                    <a:pt x="0" y="643"/>
                  </a:lnTo>
                </a:path>
              </a:pathLst>
            </a:custGeom>
            <a:solidFill>
              <a:srgbClr val="117D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78" tIns="60939" rIns="121878" bIns="60939" anchor="ctr"/>
            <a:lstStyle/>
            <a:p>
              <a:endParaRPr lang="en-US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56869FD5-B808-40BE-BFFC-4965D82E9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97357" y="4218063"/>
              <a:ext cx="1006418" cy="401719"/>
            </a:xfrm>
            <a:custGeom>
              <a:avLst/>
              <a:gdLst>
                <a:gd name="G0" fmla="+- 263 0 0"/>
                <a:gd name="G1" fmla="+- 263 0 0"/>
                <a:gd name="G2" fmla="+- 263 0 0"/>
                <a:gd name="G3" fmla="+- 1 0 0"/>
                <a:gd name="G4" fmla="*/ 1 35987 45568"/>
                <a:gd name="G5" fmla="*/ 1 35987 55552"/>
                <a:gd name="G6" fmla="*/ G5 1 180"/>
                <a:gd name="G7" fmla="*/ G4 1 G6"/>
                <a:gd name="G8" fmla="+- 1 0 0"/>
                <a:gd name="G9" fmla="+- 1 0 0"/>
                <a:gd name="G10" fmla="+- 1 0 0"/>
                <a:gd name="G11" fmla="+- 1 0 0"/>
                <a:gd name="G12" fmla="+- 1 0 0"/>
                <a:gd name="G13" fmla="+- 1 0 0"/>
                <a:gd name="G14" fmla="+- 263 0 0"/>
                <a:gd name="T0" fmla="*/ 0 w 1071"/>
                <a:gd name="T1" fmla="*/ 94844 h 427"/>
                <a:gd name="T2" fmla="*/ 0 w 1071"/>
                <a:gd name="T3" fmla="*/ 94844 h 427"/>
                <a:gd name="T4" fmla="*/ 187298 w 1071"/>
                <a:gd name="T5" fmla="*/ 113236 h 427"/>
                <a:gd name="T6" fmla="*/ 385402 w 1071"/>
                <a:gd name="T7" fmla="*/ 28489 h 427"/>
                <a:gd name="T8" fmla="*/ 223317 w 1071"/>
                <a:gd name="T9" fmla="*/ 0 h 427"/>
                <a:gd name="T10" fmla="*/ 0 w 1071"/>
                <a:gd name="T11" fmla="*/ 9484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1" h="427">
                  <a:moveTo>
                    <a:pt x="0" y="263"/>
                  </a:moveTo>
                  <a:lnTo>
                    <a:pt x="0" y="263"/>
                  </a:lnTo>
                  <a:cubicBezTo>
                    <a:pt x="0" y="263"/>
                    <a:pt x="254" y="426"/>
                    <a:pt x="520" y="314"/>
                  </a:cubicBezTo>
                  <a:cubicBezTo>
                    <a:pt x="786" y="200"/>
                    <a:pt x="1070" y="79"/>
                    <a:pt x="1070" y="79"/>
                  </a:cubicBezTo>
                  <a:cubicBezTo>
                    <a:pt x="620" y="0"/>
                    <a:pt x="620" y="0"/>
                    <a:pt x="620" y="0"/>
                  </a:cubicBezTo>
                  <a:lnTo>
                    <a:pt x="0" y="263"/>
                  </a:lnTo>
                </a:path>
              </a:pathLst>
            </a:custGeom>
            <a:solidFill>
              <a:srgbClr val="D383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21878" tIns="60939" rIns="121878" bIns="60939" anchor="ctr"/>
            <a:lstStyle/>
            <a:p>
              <a:endParaRPr lang="en-US" sz="900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EE1E482E-01A0-43F8-94D6-7BD3A7CBA41E}"/>
              </a:ext>
            </a:extLst>
          </p:cNvPr>
          <p:cNvSpPr txBox="1"/>
          <p:nvPr/>
        </p:nvSpPr>
        <p:spPr>
          <a:xfrm>
            <a:off x="409149" y="4826913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在这里输入您的文字内容，或者将您的文字复制在这里，在这里输入您的文字内容，或者将您的文字复制在这里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3A91FF8-64CC-48DF-B42C-8FD1539C0DBB}"/>
              </a:ext>
            </a:extLst>
          </p:cNvPr>
          <p:cNvSpPr txBox="1"/>
          <p:nvPr/>
        </p:nvSpPr>
        <p:spPr>
          <a:xfrm>
            <a:off x="680932" y="441514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56A58B4-B808-46B7-8E16-82B2B2FE91CF}"/>
              </a:ext>
            </a:extLst>
          </p:cNvPr>
          <p:cNvSpPr txBox="1"/>
          <p:nvPr/>
        </p:nvSpPr>
        <p:spPr>
          <a:xfrm>
            <a:off x="3122165" y="4826913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在这里输入您的文字内容，或者将您的文字复制在这里，在这里输入您的文字内容，或者将您的文字复制在这里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7D3F97B-DB70-4785-92DA-9510BEF32E3B}"/>
              </a:ext>
            </a:extLst>
          </p:cNvPr>
          <p:cNvSpPr txBox="1"/>
          <p:nvPr/>
        </p:nvSpPr>
        <p:spPr>
          <a:xfrm>
            <a:off x="3393948" y="441514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1C674F6-6C03-459B-B0C8-AB7E2968E9FA}"/>
              </a:ext>
            </a:extLst>
          </p:cNvPr>
          <p:cNvSpPr txBox="1"/>
          <p:nvPr/>
        </p:nvSpPr>
        <p:spPr>
          <a:xfrm>
            <a:off x="5835181" y="4826913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在这里输入您的文字内容，或者将您的文字复制在这里，在这里输入您的文字内容，或者将您的文字复制在这里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81F5F4-EDA8-449E-A206-C6A955D3A04E}"/>
              </a:ext>
            </a:extLst>
          </p:cNvPr>
          <p:cNvSpPr txBox="1"/>
          <p:nvPr/>
        </p:nvSpPr>
        <p:spPr>
          <a:xfrm>
            <a:off x="6106964" y="441514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051F5E4-AFE1-4F04-AFA1-2BAE1932295D}"/>
              </a:ext>
            </a:extLst>
          </p:cNvPr>
          <p:cNvSpPr txBox="1"/>
          <p:nvPr/>
        </p:nvSpPr>
        <p:spPr>
          <a:xfrm>
            <a:off x="8548198" y="4826913"/>
            <a:ext cx="25235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在这里输入您的文字内容，或者将您的文字复制在这里，在这里输入您的文字内容，或者将您的文字复制在这里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3252114-4FEE-43A3-9D6E-997D3035A107}"/>
              </a:ext>
            </a:extLst>
          </p:cNvPr>
          <p:cNvSpPr txBox="1"/>
          <p:nvPr/>
        </p:nvSpPr>
        <p:spPr>
          <a:xfrm>
            <a:off x="8819981" y="4415142"/>
            <a:ext cx="198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添加您的标题</a:t>
            </a:r>
          </a:p>
        </p:txBody>
      </p:sp>
      <p:grpSp>
        <p:nvGrpSpPr>
          <p:cNvPr id="26" name="Group 20">
            <a:extLst>
              <a:ext uri="{FF2B5EF4-FFF2-40B4-BE49-F238E27FC236}">
                <a16:creationId xmlns:a16="http://schemas.microsoft.com/office/drawing/2014/main" id="{A854371B-DE7A-47E1-96BE-07C3D02FA8DD}"/>
              </a:ext>
            </a:extLst>
          </p:cNvPr>
          <p:cNvGrpSpPr>
            <a:grpSpLocks noChangeAspect="1"/>
          </p:cNvGrpSpPr>
          <p:nvPr/>
        </p:nvGrpSpPr>
        <p:grpSpPr>
          <a:xfrm>
            <a:off x="4167948" y="3751272"/>
            <a:ext cx="432000" cy="299221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27" name="Freeform 48">
              <a:extLst>
                <a:ext uri="{FF2B5EF4-FFF2-40B4-BE49-F238E27FC236}">
                  <a16:creationId xmlns:a16="http://schemas.microsoft.com/office/drawing/2014/main" id="{3E37AB1B-6D88-48AB-88B5-A4977CB112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49">
              <a:extLst>
                <a:ext uri="{FF2B5EF4-FFF2-40B4-BE49-F238E27FC236}">
                  <a16:creationId xmlns:a16="http://schemas.microsoft.com/office/drawing/2014/main" id="{3DD62050-660A-4B3C-AEDD-524664D5B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Freeform 35">
            <a:extLst>
              <a:ext uri="{FF2B5EF4-FFF2-40B4-BE49-F238E27FC236}">
                <a16:creationId xmlns:a16="http://schemas.microsoft.com/office/drawing/2014/main" id="{FAFF7D4E-07C4-428B-A6BA-E222FDD971E3}"/>
              </a:ext>
            </a:extLst>
          </p:cNvPr>
          <p:cNvSpPr>
            <a:spLocks noChangeAspect="1"/>
          </p:cNvSpPr>
          <p:nvPr/>
        </p:nvSpPr>
        <p:spPr bwMode="auto">
          <a:xfrm>
            <a:off x="1490932" y="3722300"/>
            <a:ext cx="360000" cy="357165"/>
          </a:xfrm>
          <a:custGeom>
            <a:avLst/>
            <a:gdLst>
              <a:gd name="T0" fmla="*/ 597 w 1245"/>
              <a:gd name="T1" fmla="*/ 1 h 1242"/>
              <a:gd name="T2" fmla="*/ 876 w 1245"/>
              <a:gd name="T3" fmla="*/ 315 h 1242"/>
              <a:gd name="T4" fmla="*/ 1006 w 1245"/>
              <a:gd name="T5" fmla="*/ 323 h 1242"/>
              <a:gd name="T6" fmla="*/ 1219 w 1245"/>
              <a:gd name="T7" fmla="*/ 438 h 1242"/>
              <a:gd name="T8" fmla="*/ 991 w 1245"/>
              <a:gd name="T9" fmla="*/ 755 h 1242"/>
              <a:gd name="T10" fmla="*/ 965 w 1245"/>
              <a:gd name="T11" fmla="*/ 1153 h 1242"/>
              <a:gd name="T12" fmla="*/ 630 w 1245"/>
              <a:gd name="T13" fmla="*/ 1026 h 1242"/>
              <a:gd name="T14" fmla="*/ 254 w 1245"/>
              <a:gd name="T15" fmla="*/ 1141 h 1242"/>
              <a:gd name="T16" fmla="*/ 254 w 1245"/>
              <a:gd name="T17" fmla="*/ 744 h 1242"/>
              <a:gd name="T18" fmla="*/ 24 w 1245"/>
              <a:gd name="T19" fmla="*/ 485 h 1242"/>
              <a:gd name="T20" fmla="*/ 229 w 1245"/>
              <a:gd name="T21" fmla="*/ 323 h 1242"/>
              <a:gd name="T22" fmla="*/ 394 w 1245"/>
              <a:gd name="T23" fmla="*/ 303 h 1242"/>
              <a:gd name="T24" fmla="*/ 548 w 1245"/>
              <a:gd name="T25" fmla="*/ 21 h 1242"/>
              <a:gd name="T26" fmla="*/ 597 w 1245"/>
              <a:gd name="T27" fmla="*/ 1 h 1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5" h="1242">
                <a:moveTo>
                  <a:pt x="597" y="1"/>
                </a:moveTo>
                <a:cubicBezTo>
                  <a:pt x="814" y="0"/>
                  <a:pt x="729" y="256"/>
                  <a:pt x="876" y="315"/>
                </a:cubicBezTo>
                <a:cubicBezTo>
                  <a:pt x="912" y="329"/>
                  <a:pt x="962" y="316"/>
                  <a:pt x="1006" y="323"/>
                </a:cubicBezTo>
                <a:cubicBezTo>
                  <a:pt x="1102" y="338"/>
                  <a:pt x="1204" y="343"/>
                  <a:pt x="1219" y="438"/>
                </a:cubicBezTo>
                <a:cubicBezTo>
                  <a:pt x="1245" y="597"/>
                  <a:pt x="1018" y="652"/>
                  <a:pt x="991" y="755"/>
                </a:cubicBezTo>
                <a:cubicBezTo>
                  <a:pt x="963" y="867"/>
                  <a:pt x="1142" y="1099"/>
                  <a:pt x="965" y="1153"/>
                </a:cubicBezTo>
                <a:cubicBezTo>
                  <a:pt x="814" y="1199"/>
                  <a:pt x="740" y="1044"/>
                  <a:pt x="630" y="1026"/>
                </a:cubicBezTo>
                <a:cubicBezTo>
                  <a:pt x="505" y="1005"/>
                  <a:pt x="422" y="1242"/>
                  <a:pt x="254" y="1141"/>
                </a:cubicBezTo>
                <a:cubicBezTo>
                  <a:pt x="119" y="1059"/>
                  <a:pt x="293" y="869"/>
                  <a:pt x="254" y="744"/>
                </a:cubicBezTo>
                <a:cubicBezTo>
                  <a:pt x="223" y="645"/>
                  <a:pt x="48" y="620"/>
                  <a:pt x="24" y="485"/>
                </a:cubicBezTo>
                <a:cubicBezTo>
                  <a:pt x="0" y="352"/>
                  <a:pt x="132" y="339"/>
                  <a:pt x="229" y="323"/>
                </a:cubicBezTo>
                <a:cubicBezTo>
                  <a:pt x="290" y="314"/>
                  <a:pt x="356" y="333"/>
                  <a:pt x="394" y="303"/>
                </a:cubicBezTo>
                <a:cubicBezTo>
                  <a:pt x="473" y="239"/>
                  <a:pt x="465" y="83"/>
                  <a:pt x="548" y="21"/>
                </a:cubicBezTo>
                <a:cubicBezTo>
                  <a:pt x="564" y="14"/>
                  <a:pt x="581" y="8"/>
                  <a:pt x="59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Freeform 175">
            <a:extLst>
              <a:ext uri="{FF2B5EF4-FFF2-40B4-BE49-F238E27FC236}">
                <a16:creationId xmlns:a16="http://schemas.microsoft.com/office/drawing/2014/main" id="{A1E8C99C-5F63-4F6C-A5A6-83A6F7AC0DD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683961" y="3706802"/>
            <a:ext cx="252041" cy="410730"/>
          </a:xfrm>
          <a:custGeom>
            <a:avLst/>
            <a:gdLst>
              <a:gd name="T0" fmla="*/ 183 w 800"/>
              <a:gd name="T1" fmla="*/ 187 h 1294"/>
              <a:gd name="T2" fmla="*/ 131 w 800"/>
              <a:gd name="T3" fmla="*/ 209 h 1294"/>
              <a:gd name="T4" fmla="*/ 109 w 800"/>
              <a:gd name="T5" fmla="*/ 1111 h 1294"/>
              <a:gd name="T6" fmla="*/ 183 w 800"/>
              <a:gd name="T7" fmla="*/ 1186 h 1294"/>
              <a:gd name="T8" fmla="*/ 670 w 800"/>
              <a:gd name="T9" fmla="*/ 1164 h 1294"/>
              <a:gd name="T10" fmla="*/ 692 w 800"/>
              <a:gd name="T11" fmla="*/ 261 h 1294"/>
              <a:gd name="T12" fmla="*/ 618 w 800"/>
              <a:gd name="T13" fmla="*/ 187 h 1294"/>
              <a:gd name="T14" fmla="*/ 178 w 800"/>
              <a:gd name="T15" fmla="*/ 1100 h 1294"/>
              <a:gd name="T16" fmla="*/ 613 w 800"/>
              <a:gd name="T17" fmla="*/ 1011 h 1294"/>
              <a:gd name="T18" fmla="*/ 178 w 800"/>
              <a:gd name="T19" fmla="*/ 887 h 1294"/>
              <a:gd name="T20" fmla="*/ 613 w 800"/>
              <a:gd name="T21" fmla="*/ 977 h 1294"/>
              <a:gd name="T22" fmla="*/ 178 w 800"/>
              <a:gd name="T23" fmla="*/ 887 h 1294"/>
              <a:gd name="T24" fmla="*/ 178 w 800"/>
              <a:gd name="T25" fmla="*/ 847 h 1294"/>
              <a:gd name="T26" fmla="*/ 613 w 800"/>
              <a:gd name="T27" fmla="*/ 758 h 1294"/>
              <a:gd name="T28" fmla="*/ 178 w 800"/>
              <a:gd name="T29" fmla="*/ 634 h 1294"/>
              <a:gd name="T30" fmla="*/ 613 w 800"/>
              <a:gd name="T31" fmla="*/ 724 h 1294"/>
              <a:gd name="T32" fmla="*/ 178 w 800"/>
              <a:gd name="T33" fmla="*/ 634 h 1294"/>
              <a:gd name="T34" fmla="*/ 178 w 800"/>
              <a:gd name="T35" fmla="*/ 604 h 1294"/>
              <a:gd name="T36" fmla="*/ 613 w 800"/>
              <a:gd name="T37" fmla="*/ 514 h 1294"/>
              <a:gd name="T38" fmla="*/ 255 w 800"/>
              <a:gd name="T39" fmla="*/ 319 h 1294"/>
              <a:gd name="T40" fmla="*/ 363 w 800"/>
              <a:gd name="T41" fmla="*/ 381 h 1294"/>
              <a:gd name="T42" fmla="*/ 425 w 800"/>
              <a:gd name="T43" fmla="*/ 489 h 1294"/>
              <a:gd name="T44" fmla="*/ 534 w 800"/>
              <a:gd name="T45" fmla="*/ 381 h 1294"/>
              <a:gd name="T46" fmla="*/ 425 w 800"/>
              <a:gd name="T47" fmla="*/ 319 h 1294"/>
              <a:gd name="T48" fmla="*/ 363 w 800"/>
              <a:gd name="T49" fmla="*/ 210 h 1294"/>
              <a:gd name="T50" fmla="*/ 255 w 800"/>
              <a:gd name="T51" fmla="*/ 319 h 1294"/>
              <a:gd name="T52" fmla="*/ 251 w 800"/>
              <a:gd name="T53" fmla="*/ 78 h 1294"/>
              <a:gd name="T54" fmla="*/ 543 w 800"/>
              <a:gd name="T55" fmla="*/ 0 h 1294"/>
              <a:gd name="T56" fmla="*/ 618 w 800"/>
              <a:gd name="T57" fmla="*/ 78 h 1294"/>
              <a:gd name="T58" fmla="*/ 800 w 800"/>
              <a:gd name="T59" fmla="*/ 261 h 1294"/>
              <a:gd name="T60" fmla="*/ 747 w 800"/>
              <a:gd name="T61" fmla="*/ 1240 h 1294"/>
              <a:gd name="T62" fmla="*/ 618 w 800"/>
              <a:gd name="T63" fmla="*/ 1294 h 1294"/>
              <a:gd name="T64" fmla="*/ 54 w 800"/>
              <a:gd name="T65" fmla="*/ 1240 h 1294"/>
              <a:gd name="T66" fmla="*/ 0 w 800"/>
              <a:gd name="T67" fmla="*/ 261 h 1294"/>
              <a:gd name="T68" fmla="*/ 54 w 800"/>
              <a:gd name="T69" fmla="*/ 132 h 1294"/>
              <a:gd name="T70" fmla="*/ 183 w 800"/>
              <a:gd name="T71" fmla="*/ 78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00" h="1294">
                <a:moveTo>
                  <a:pt x="618" y="187"/>
                </a:moveTo>
                <a:lnTo>
                  <a:pt x="183" y="187"/>
                </a:lnTo>
                <a:cubicBezTo>
                  <a:pt x="163" y="187"/>
                  <a:pt x="144" y="195"/>
                  <a:pt x="131" y="208"/>
                </a:cubicBezTo>
                <a:lnTo>
                  <a:pt x="131" y="209"/>
                </a:lnTo>
                <a:cubicBezTo>
                  <a:pt x="117" y="222"/>
                  <a:pt x="109" y="241"/>
                  <a:pt x="109" y="261"/>
                </a:cubicBezTo>
                <a:lnTo>
                  <a:pt x="109" y="1111"/>
                </a:lnTo>
                <a:cubicBezTo>
                  <a:pt x="109" y="1132"/>
                  <a:pt x="117" y="1150"/>
                  <a:pt x="131" y="1164"/>
                </a:cubicBezTo>
                <a:cubicBezTo>
                  <a:pt x="144" y="1177"/>
                  <a:pt x="163" y="1186"/>
                  <a:pt x="183" y="1186"/>
                </a:cubicBezTo>
                <a:lnTo>
                  <a:pt x="618" y="1186"/>
                </a:lnTo>
                <a:cubicBezTo>
                  <a:pt x="638" y="1186"/>
                  <a:pt x="657" y="1177"/>
                  <a:pt x="670" y="1164"/>
                </a:cubicBezTo>
                <a:cubicBezTo>
                  <a:pt x="684" y="1150"/>
                  <a:pt x="692" y="1132"/>
                  <a:pt x="692" y="1111"/>
                </a:cubicBezTo>
                <a:lnTo>
                  <a:pt x="692" y="261"/>
                </a:lnTo>
                <a:cubicBezTo>
                  <a:pt x="692" y="241"/>
                  <a:pt x="684" y="222"/>
                  <a:pt x="670" y="209"/>
                </a:cubicBezTo>
                <a:cubicBezTo>
                  <a:pt x="657" y="195"/>
                  <a:pt x="638" y="187"/>
                  <a:pt x="618" y="187"/>
                </a:cubicBezTo>
                <a:close/>
                <a:moveTo>
                  <a:pt x="178" y="1011"/>
                </a:moveTo>
                <a:lnTo>
                  <a:pt x="178" y="1100"/>
                </a:lnTo>
                <a:lnTo>
                  <a:pt x="613" y="1100"/>
                </a:lnTo>
                <a:lnTo>
                  <a:pt x="613" y="1011"/>
                </a:lnTo>
                <a:lnTo>
                  <a:pt x="178" y="1011"/>
                </a:lnTo>
                <a:close/>
                <a:moveTo>
                  <a:pt x="178" y="887"/>
                </a:moveTo>
                <a:lnTo>
                  <a:pt x="178" y="977"/>
                </a:lnTo>
                <a:lnTo>
                  <a:pt x="613" y="977"/>
                </a:lnTo>
                <a:lnTo>
                  <a:pt x="613" y="887"/>
                </a:lnTo>
                <a:lnTo>
                  <a:pt x="178" y="887"/>
                </a:lnTo>
                <a:close/>
                <a:moveTo>
                  <a:pt x="178" y="758"/>
                </a:moveTo>
                <a:lnTo>
                  <a:pt x="178" y="847"/>
                </a:lnTo>
                <a:lnTo>
                  <a:pt x="613" y="847"/>
                </a:lnTo>
                <a:lnTo>
                  <a:pt x="613" y="758"/>
                </a:lnTo>
                <a:lnTo>
                  <a:pt x="178" y="758"/>
                </a:lnTo>
                <a:close/>
                <a:moveTo>
                  <a:pt x="178" y="634"/>
                </a:moveTo>
                <a:lnTo>
                  <a:pt x="178" y="724"/>
                </a:lnTo>
                <a:lnTo>
                  <a:pt x="613" y="724"/>
                </a:lnTo>
                <a:lnTo>
                  <a:pt x="613" y="634"/>
                </a:lnTo>
                <a:lnTo>
                  <a:pt x="178" y="634"/>
                </a:lnTo>
                <a:close/>
                <a:moveTo>
                  <a:pt x="178" y="514"/>
                </a:moveTo>
                <a:lnTo>
                  <a:pt x="178" y="604"/>
                </a:lnTo>
                <a:lnTo>
                  <a:pt x="613" y="604"/>
                </a:lnTo>
                <a:lnTo>
                  <a:pt x="613" y="514"/>
                </a:lnTo>
                <a:lnTo>
                  <a:pt x="178" y="514"/>
                </a:lnTo>
                <a:close/>
                <a:moveTo>
                  <a:pt x="255" y="319"/>
                </a:moveTo>
                <a:lnTo>
                  <a:pt x="255" y="381"/>
                </a:lnTo>
                <a:lnTo>
                  <a:pt x="363" y="381"/>
                </a:lnTo>
                <a:lnTo>
                  <a:pt x="363" y="489"/>
                </a:lnTo>
                <a:lnTo>
                  <a:pt x="425" y="489"/>
                </a:lnTo>
                <a:lnTo>
                  <a:pt x="425" y="381"/>
                </a:lnTo>
                <a:lnTo>
                  <a:pt x="534" y="381"/>
                </a:lnTo>
                <a:lnTo>
                  <a:pt x="534" y="319"/>
                </a:lnTo>
                <a:lnTo>
                  <a:pt x="425" y="319"/>
                </a:lnTo>
                <a:lnTo>
                  <a:pt x="425" y="210"/>
                </a:lnTo>
                <a:lnTo>
                  <a:pt x="363" y="210"/>
                </a:lnTo>
                <a:lnTo>
                  <a:pt x="363" y="319"/>
                </a:lnTo>
                <a:lnTo>
                  <a:pt x="255" y="319"/>
                </a:lnTo>
                <a:close/>
                <a:moveTo>
                  <a:pt x="183" y="78"/>
                </a:moveTo>
                <a:lnTo>
                  <a:pt x="251" y="78"/>
                </a:lnTo>
                <a:lnTo>
                  <a:pt x="251" y="0"/>
                </a:lnTo>
                <a:lnTo>
                  <a:pt x="543" y="0"/>
                </a:lnTo>
                <a:lnTo>
                  <a:pt x="543" y="78"/>
                </a:lnTo>
                <a:lnTo>
                  <a:pt x="618" y="78"/>
                </a:lnTo>
                <a:cubicBezTo>
                  <a:pt x="668" y="78"/>
                  <a:pt x="714" y="99"/>
                  <a:pt x="747" y="132"/>
                </a:cubicBezTo>
                <a:cubicBezTo>
                  <a:pt x="780" y="165"/>
                  <a:pt x="800" y="211"/>
                  <a:pt x="800" y="261"/>
                </a:cubicBezTo>
                <a:lnTo>
                  <a:pt x="800" y="1111"/>
                </a:lnTo>
                <a:cubicBezTo>
                  <a:pt x="800" y="1161"/>
                  <a:pt x="780" y="1207"/>
                  <a:pt x="747" y="1240"/>
                </a:cubicBezTo>
                <a:lnTo>
                  <a:pt x="746" y="1240"/>
                </a:lnTo>
                <a:cubicBezTo>
                  <a:pt x="713" y="1273"/>
                  <a:pt x="668" y="1294"/>
                  <a:pt x="618" y="1294"/>
                </a:cubicBezTo>
                <a:lnTo>
                  <a:pt x="183" y="1294"/>
                </a:lnTo>
                <a:cubicBezTo>
                  <a:pt x="133" y="1294"/>
                  <a:pt x="87" y="1273"/>
                  <a:pt x="54" y="1240"/>
                </a:cubicBezTo>
                <a:cubicBezTo>
                  <a:pt x="21" y="1207"/>
                  <a:pt x="0" y="1161"/>
                  <a:pt x="0" y="1111"/>
                </a:cubicBezTo>
                <a:lnTo>
                  <a:pt x="0" y="261"/>
                </a:lnTo>
                <a:cubicBezTo>
                  <a:pt x="0" y="211"/>
                  <a:pt x="21" y="165"/>
                  <a:pt x="54" y="132"/>
                </a:cubicBezTo>
                <a:lnTo>
                  <a:pt x="54" y="132"/>
                </a:lnTo>
                <a:lnTo>
                  <a:pt x="54" y="132"/>
                </a:lnTo>
                <a:cubicBezTo>
                  <a:pt x="88" y="99"/>
                  <a:pt x="133" y="78"/>
                  <a:pt x="183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97">
            <a:extLst>
              <a:ext uri="{FF2B5EF4-FFF2-40B4-BE49-F238E27FC236}">
                <a16:creationId xmlns:a16="http://schemas.microsoft.com/office/drawing/2014/main" id="{6348FE0A-757E-4B7D-96B0-4142D72C111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16964" y="3719407"/>
            <a:ext cx="360000" cy="362951"/>
          </a:xfrm>
          <a:custGeom>
            <a:avLst/>
            <a:gdLst>
              <a:gd name="T0" fmla="*/ 931 w 1200"/>
              <a:gd name="T1" fmla="*/ 1047 h 1200"/>
              <a:gd name="T2" fmla="*/ 681 w 1200"/>
              <a:gd name="T3" fmla="*/ 615 h 1200"/>
              <a:gd name="T4" fmla="*/ 1068 w 1200"/>
              <a:gd name="T5" fmla="*/ 299 h 1200"/>
              <a:gd name="T6" fmla="*/ 1156 w 1200"/>
              <a:gd name="T7" fmla="*/ 600 h 1200"/>
              <a:gd name="T8" fmla="*/ 931 w 1200"/>
              <a:gd name="T9" fmla="*/ 1047 h 1200"/>
              <a:gd name="T10" fmla="*/ 1029 w 1200"/>
              <a:gd name="T11" fmla="*/ 181 h 1200"/>
              <a:gd name="T12" fmla="*/ 618 w 1200"/>
              <a:gd name="T13" fmla="*/ 513 h 1200"/>
              <a:gd name="T14" fmla="*/ 618 w 1200"/>
              <a:gd name="T15" fmla="*/ 555 h 1200"/>
              <a:gd name="T16" fmla="*/ 1049 w 1200"/>
              <a:gd name="T17" fmla="*/ 203 h 1200"/>
              <a:gd name="T18" fmla="*/ 1029 w 1200"/>
              <a:gd name="T19" fmla="*/ 181 h 1200"/>
              <a:gd name="T20" fmla="*/ 985 w 1200"/>
              <a:gd name="T21" fmla="*/ 139 h 1200"/>
              <a:gd name="T22" fmla="*/ 618 w 1200"/>
              <a:gd name="T23" fmla="*/ 436 h 1200"/>
              <a:gd name="T24" fmla="*/ 618 w 1200"/>
              <a:gd name="T25" fmla="*/ 480 h 1200"/>
              <a:gd name="T26" fmla="*/ 1011 w 1200"/>
              <a:gd name="T27" fmla="*/ 163 h 1200"/>
              <a:gd name="T28" fmla="*/ 985 w 1200"/>
              <a:gd name="T29" fmla="*/ 139 h 1200"/>
              <a:gd name="T30" fmla="*/ 935 w 1200"/>
              <a:gd name="T31" fmla="*/ 102 h 1200"/>
              <a:gd name="T32" fmla="*/ 618 w 1200"/>
              <a:gd name="T33" fmla="*/ 358 h 1200"/>
              <a:gd name="T34" fmla="*/ 618 w 1200"/>
              <a:gd name="T35" fmla="*/ 402 h 1200"/>
              <a:gd name="T36" fmla="*/ 964 w 1200"/>
              <a:gd name="T37" fmla="*/ 123 h 1200"/>
              <a:gd name="T38" fmla="*/ 935 w 1200"/>
              <a:gd name="T39" fmla="*/ 102 h 1200"/>
              <a:gd name="T40" fmla="*/ 880 w 1200"/>
              <a:gd name="T41" fmla="*/ 69 h 1200"/>
              <a:gd name="T42" fmla="*/ 618 w 1200"/>
              <a:gd name="T43" fmla="*/ 281 h 1200"/>
              <a:gd name="T44" fmla="*/ 618 w 1200"/>
              <a:gd name="T45" fmla="*/ 325 h 1200"/>
              <a:gd name="T46" fmla="*/ 912 w 1200"/>
              <a:gd name="T47" fmla="*/ 87 h 1200"/>
              <a:gd name="T48" fmla="*/ 880 w 1200"/>
              <a:gd name="T49" fmla="*/ 69 h 1200"/>
              <a:gd name="T50" fmla="*/ 819 w 1200"/>
              <a:gd name="T51" fmla="*/ 41 h 1200"/>
              <a:gd name="T52" fmla="*/ 618 w 1200"/>
              <a:gd name="T53" fmla="*/ 203 h 1200"/>
              <a:gd name="T54" fmla="*/ 618 w 1200"/>
              <a:gd name="T55" fmla="*/ 247 h 1200"/>
              <a:gd name="T56" fmla="*/ 854 w 1200"/>
              <a:gd name="T57" fmla="*/ 56 h 1200"/>
              <a:gd name="T58" fmla="*/ 819 w 1200"/>
              <a:gd name="T59" fmla="*/ 41 h 1200"/>
              <a:gd name="T60" fmla="*/ 750 w 1200"/>
              <a:gd name="T61" fmla="*/ 19 h 1200"/>
              <a:gd name="T62" fmla="*/ 618 w 1200"/>
              <a:gd name="T63" fmla="*/ 126 h 1200"/>
              <a:gd name="T64" fmla="*/ 618 w 1200"/>
              <a:gd name="T65" fmla="*/ 170 h 1200"/>
              <a:gd name="T66" fmla="*/ 790 w 1200"/>
              <a:gd name="T67" fmla="*/ 31 h 1200"/>
              <a:gd name="T68" fmla="*/ 750 w 1200"/>
              <a:gd name="T69" fmla="*/ 19 h 1200"/>
              <a:gd name="T70" fmla="*/ 672 w 1200"/>
              <a:gd name="T71" fmla="*/ 4 h 1200"/>
              <a:gd name="T72" fmla="*/ 618 w 1200"/>
              <a:gd name="T73" fmla="*/ 48 h 1200"/>
              <a:gd name="T74" fmla="*/ 618 w 1200"/>
              <a:gd name="T75" fmla="*/ 92 h 1200"/>
              <a:gd name="T76" fmla="*/ 718 w 1200"/>
              <a:gd name="T77" fmla="*/ 12 h 1200"/>
              <a:gd name="T78" fmla="*/ 672 w 1200"/>
              <a:gd name="T79" fmla="*/ 4 h 1200"/>
              <a:gd name="T80" fmla="*/ 618 w 1200"/>
              <a:gd name="T81" fmla="*/ 0 h 1200"/>
              <a:gd name="T82" fmla="*/ 618 w 1200"/>
              <a:gd name="T83" fmla="*/ 15 h 1200"/>
              <a:gd name="T84" fmla="*/ 635 w 1200"/>
              <a:gd name="T85" fmla="*/ 1 h 1200"/>
              <a:gd name="T86" fmla="*/ 618 w 1200"/>
              <a:gd name="T87" fmla="*/ 0 h 1200"/>
              <a:gd name="T88" fmla="*/ 577 w 1200"/>
              <a:gd name="T89" fmla="*/ 608 h 1200"/>
              <a:gd name="T90" fmla="*/ 576 w 1200"/>
              <a:gd name="T91" fmla="*/ 605 h 1200"/>
              <a:gd name="T92" fmla="*/ 575 w 1200"/>
              <a:gd name="T93" fmla="*/ 600 h 1200"/>
              <a:gd name="T94" fmla="*/ 575 w 1200"/>
              <a:gd name="T95" fmla="*/ 0 h 1200"/>
              <a:gd name="T96" fmla="*/ 0 w 1200"/>
              <a:gd name="T97" fmla="*/ 600 h 1200"/>
              <a:gd name="T98" fmla="*/ 600 w 1200"/>
              <a:gd name="T99" fmla="*/ 1200 h 1200"/>
              <a:gd name="T100" fmla="*/ 879 w 1200"/>
              <a:gd name="T101" fmla="*/ 1131 h 1200"/>
              <a:gd name="T102" fmla="*/ 578 w 1200"/>
              <a:gd name="T103" fmla="*/ 610 h 1200"/>
              <a:gd name="T104" fmla="*/ 577 w 1200"/>
              <a:gd name="T105" fmla="*/ 608 h 1200"/>
              <a:gd name="T106" fmla="*/ 1077 w 1200"/>
              <a:gd name="T107" fmla="*/ 236 h 1200"/>
              <a:gd name="T108" fmla="*/ 624 w 1200"/>
              <a:gd name="T109" fmla="*/ 605 h 1200"/>
              <a:gd name="T110" fmla="*/ 916 w 1200"/>
              <a:gd name="T111" fmla="*/ 1109 h 1200"/>
              <a:gd name="T112" fmla="*/ 1200 w 1200"/>
              <a:gd name="T113" fmla="*/ 600 h 1200"/>
              <a:gd name="T114" fmla="*/ 1077 w 1200"/>
              <a:gd name="T115" fmla="*/ 236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00" h="1200">
                <a:moveTo>
                  <a:pt x="931" y="1047"/>
                </a:moveTo>
                <a:lnTo>
                  <a:pt x="681" y="615"/>
                </a:lnTo>
                <a:lnTo>
                  <a:pt x="1068" y="299"/>
                </a:lnTo>
                <a:cubicBezTo>
                  <a:pt x="1126" y="389"/>
                  <a:pt x="1156" y="492"/>
                  <a:pt x="1156" y="600"/>
                </a:cubicBezTo>
                <a:cubicBezTo>
                  <a:pt x="1156" y="778"/>
                  <a:pt x="1072" y="942"/>
                  <a:pt x="931" y="1047"/>
                </a:cubicBezTo>
                <a:close/>
                <a:moveTo>
                  <a:pt x="1029" y="181"/>
                </a:moveTo>
                <a:lnTo>
                  <a:pt x="618" y="513"/>
                </a:lnTo>
                <a:lnTo>
                  <a:pt x="618" y="555"/>
                </a:lnTo>
                <a:lnTo>
                  <a:pt x="1049" y="203"/>
                </a:lnTo>
                <a:lnTo>
                  <a:pt x="1029" y="181"/>
                </a:lnTo>
                <a:close/>
                <a:moveTo>
                  <a:pt x="985" y="139"/>
                </a:moveTo>
                <a:lnTo>
                  <a:pt x="618" y="436"/>
                </a:lnTo>
                <a:lnTo>
                  <a:pt x="618" y="480"/>
                </a:lnTo>
                <a:lnTo>
                  <a:pt x="1011" y="163"/>
                </a:lnTo>
                <a:lnTo>
                  <a:pt x="985" y="139"/>
                </a:lnTo>
                <a:close/>
                <a:moveTo>
                  <a:pt x="935" y="102"/>
                </a:moveTo>
                <a:lnTo>
                  <a:pt x="618" y="358"/>
                </a:lnTo>
                <a:lnTo>
                  <a:pt x="618" y="402"/>
                </a:lnTo>
                <a:lnTo>
                  <a:pt x="964" y="123"/>
                </a:lnTo>
                <a:lnTo>
                  <a:pt x="935" y="102"/>
                </a:lnTo>
                <a:close/>
                <a:moveTo>
                  <a:pt x="880" y="69"/>
                </a:moveTo>
                <a:lnTo>
                  <a:pt x="618" y="281"/>
                </a:lnTo>
                <a:lnTo>
                  <a:pt x="618" y="325"/>
                </a:lnTo>
                <a:lnTo>
                  <a:pt x="912" y="87"/>
                </a:lnTo>
                <a:cubicBezTo>
                  <a:pt x="901" y="81"/>
                  <a:pt x="891" y="75"/>
                  <a:pt x="880" y="69"/>
                </a:cubicBezTo>
                <a:close/>
                <a:moveTo>
                  <a:pt x="819" y="41"/>
                </a:moveTo>
                <a:lnTo>
                  <a:pt x="618" y="203"/>
                </a:lnTo>
                <a:lnTo>
                  <a:pt x="618" y="247"/>
                </a:lnTo>
                <a:lnTo>
                  <a:pt x="854" y="56"/>
                </a:lnTo>
                <a:cubicBezTo>
                  <a:pt x="843" y="51"/>
                  <a:pt x="831" y="46"/>
                  <a:pt x="819" y="41"/>
                </a:cubicBezTo>
                <a:close/>
                <a:moveTo>
                  <a:pt x="750" y="19"/>
                </a:moveTo>
                <a:lnTo>
                  <a:pt x="618" y="126"/>
                </a:lnTo>
                <a:lnTo>
                  <a:pt x="618" y="170"/>
                </a:lnTo>
                <a:lnTo>
                  <a:pt x="790" y="31"/>
                </a:lnTo>
                <a:cubicBezTo>
                  <a:pt x="777" y="26"/>
                  <a:pt x="764" y="22"/>
                  <a:pt x="750" y="19"/>
                </a:cubicBezTo>
                <a:close/>
                <a:moveTo>
                  <a:pt x="672" y="4"/>
                </a:moveTo>
                <a:lnTo>
                  <a:pt x="618" y="48"/>
                </a:lnTo>
                <a:lnTo>
                  <a:pt x="618" y="92"/>
                </a:lnTo>
                <a:lnTo>
                  <a:pt x="718" y="12"/>
                </a:lnTo>
                <a:cubicBezTo>
                  <a:pt x="703" y="9"/>
                  <a:pt x="688" y="6"/>
                  <a:pt x="672" y="4"/>
                </a:cubicBezTo>
                <a:close/>
                <a:moveTo>
                  <a:pt x="618" y="0"/>
                </a:moveTo>
                <a:lnTo>
                  <a:pt x="618" y="15"/>
                </a:lnTo>
                <a:lnTo>
                  <a:pt x="635" y="1"/>
                </a:lnTo>
                <a:lnTo>
                  <a:pt x="618" y="0"/>
                </a:lnTo>
                <a:close/>
                <a:moveTo>
                  <a:pt x="577" y="608"/>
                </a:moveTo>
                <a:lnTo>
                  <a:pt x="576" y="605"/>
                </a:lnTo>
                <a:lnTo>
                  <a:pt x="575" y="600"/>
                </a:lnTo>
                <a:lnTo>
                  <a:pt x="575" y="0"/>
                </a:lnTo>
                <a:cubicBezTo>
                  <a:pt x="255" y="13"/>
                  <a:pt x="0" y="277"/>
                  <a:pt x="0" y="600"/>
                </a:cubicBezTo>
                <a:cubicBezTo>
                  <a:pt x="0" y="931"/>
                  <a:pt x="268" y="1200"/>
                  <a:pt x="600" y="1200"/>
                </a:cubicBezTo>
                <a:cubicBezTo>
                  <a:pt x="701" y="1200"/>
                  <a:pt x="796" y="1175"/>
                  <a:pt x="879" y="1131"/>
                </a:cubicBezTo>
                <a:lnTo>
                  <a:pt x="578" y="610"/>
                </a:lnTo>
                <a:lnTo>
                  <a:pt x="577" y="608"/>
                </a:lnTo>
                <a:close/>
                <a:moveTo>
                  <a:pt x="1077" y="236"/>
                </a:moveTo>
                <a:lnTo>
                  <a:pt x="624" y="605"/>
                </a:lnTo>
                <a:lnTo>
                  <a:pt x="916" y="1109"/>
                </a:lnTo>
                <a:cubicBezTo>
                  <a:pt x="1086" y="1003"/>
                  <a:pt x="1200" y="815"/>
                  <a:pt x="1200" y="600"/>
                </a:cubicBezTo>
                <a:cubicBezTo>
                  <a:pt x="1200" y="463"/>
                  <a:pt x="1154" y="337"/>
                  <a:pt x="1077" y="2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7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9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1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10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7 L 0.23815 -0.18958 " pathEditMode="relative" rAng="0" ptsTypes="AA">
                                      <p:cBhvr>
                                        <p:cTn id="48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-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85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3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8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3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75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25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7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2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64">
            <a:extLst>
              <a:ext uri="{FF2B5EF4-FFF2-40B4-BE49-F238E27FC236}">
                <a16:creationId xmlns:a16="http://schemas.microsoft.com/office/drawing/2014/main" id="{7D9324E1-A5EE-4031-BD02-F1185585AF8D}"/>
              </a:ext>
            </a:extLst>
          </p:cNvPr>
          <p:cNvSpPr/>
          <p:nvPr/>
        </p:nvSpPr>
        <p:spPr>
          <a:xfrm flipV="1">
            <a:off x="8224536" y="2540680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9BFE45D-207F-447E-BAE4-AB1208E88B92}"/>
              </a:ext>
            </a:extLst>
          </p:cNvPr>
          <p:cNvSpPr/>
          <p:nvPr/>
        </p:nvSpPr>
        <p:spPr>
          <a:xfrm>
            <a:off x="640419" y="4657282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EF77080-8D98-42CE-8681-FC1D5DF88B5B}"/>
              </a:ext>
            </a:extLst>
          </p:cNvPr>
          <p:cNvSpPr/>
          <p:nvPr/>
        </p:nvSpPr>
        <p:spPr>
          <a:xfrm>
            <a:off x="539819" y="500225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8A9114C-964F-4C3E-B35C-AE8FAAA793DA}"/>
              </a:ext>
            </a:extLst>
          </p:cNvPr>
          <p:cNvSpPr/>
          <p:nvPr/>
        </p:nvSpPr>
        <p:spPr>
          <a:xfrm>
            <a:off x="4543494" y="4657282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65862B-B311-4352-A08B-953B018580A0}"/>
              </a:ext>
            </a:extLst>
          </p:cNvPr>
          <p:cNvSpPr/>
          <p:nvPr/>
        </p:nvSpPr>
        <p:spPr>
          <a:xfrm>
            <a:off x="4442894" y="500225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FB6736-CFE2-424E-9501-DDFF012B3C2D}"/>
              </a:ext>
            </a:extLst>
          </p:cNvPr>
          <p:cNvSpPr/>
          <p:nvPr/>
        </p:nvSpPr>
        <p:spPr>
          <a:xfrm>
            <a:off x="8405010" y="4657282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49B388C-3792-418B-BDD4-ABF38EE38F39}"/>
              </a:ext>
            </a:extLst>
          </p:cNvPr>
          <p:cNvSpPr/>
          <p:nvPr/>
        </p:nvSpPr>
        <p:spPr>
          <a:xfrm>
            <a:off x="8304410" y="5002251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282C01E-BCD8-4BB3-A848-726AED66950D}"/>
              </a:ext>
            </a:extLst>
          </p:cNvPr>
          <p:cNvSpPr/>
          <p:nvPr/>
        </p:nvSpPr>
        <p:spPr>
          <a:xfrm>
            <a:off x="2588281" y="141551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55EC1C9-7523-4F11-8880-C831F978EAA1}"/>
              </a:ext>
            </a:extLst>
          </p:cNvPr>
          <p:cNvSpPr/>
          <p:nvPr/>
        </p:nvSpPr>
        <p:spPr>
          <a:xfrm>
            <a:off x="2487681" y="176048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622B35F-0C28-441C-88B5-F24B97464E90}"/>
              </a:ext>
            </a:extLst>
          </p:cNvPr>
          <p:cNvSpPr/>
          <p:nvPr/>
        </p:nvSpPr>
        <p:spPr>
          <a:xfrm>
            <a:off x="6432423" y="1415514"/>
            <a:ext cx="19227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3F3104E-A876-4987-A84D-307064BC0B81}"/>
              </a:ext>
            </a:extLst>
          </p:cNvPr>
          <p:cNvSpPr/>
          <p:nvPr/>
        </p:nvSpPr>
        <p:spPr>
          <a:xfrm>
            <a:off x="6331823" y="1760483"/>
            <a:ext cx="21239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在这里输入您的文字内容，或者将您的文字内容复制在这里。在这里输入您的文字内容</a:t>
            </a:r>
          </a:p>
        </p:txBody>
      </p:sp>
      <p:sp>
        <p:nvSpPr>
          <p:cNvPr id="13" name="任意形状 65">
            <a:extLst>
              <a:ext uri="{FF2B5EF4-FFF2-40B4-BE49-F238E27FC236}">
                <a16:creationId xmlns:a16="http://schemas.microsoft.com/office/drawing/2014/main" id="{DDECD8E8-F4D8-4BC7-9723-47E49C1E9263}"/>
              </a:ext>
            </a:extLst>
          </p:cNvPr>
          <p:cNvSpPr/>
          <p:nvPr/>
        </p:nvSpPr>
        <p:spPr>
          <a:xfrm>
            <a:off x="6290226" y="3370143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D3837D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4" name="任意形状 66">
            <a:extLst>
              <a:ext uri="{FF2B5EF4-FFF2-40B4-BE49-F238E27FC236}">
                <a16:creationId xmlns:a16="http://schemas.microsoft.com/office/drawing/2014/main" id="{0ECC68BA-C9A8-418E-8FF8-72780C9F17A9}"/>
              </a:ext>
            </a:extLst>
          </p:cNvPr>
          <p:cNvSpPr/>
          <p:nvPr/>
        </p:nvSpPr>
        <p:spPr>
          <a:xfrm flipV="1">
            <a:off x="4358236" y="2562319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5" name="任意形状 67">
            <a:extLst>
              <a:ext uri="{FF2B5EF4-FFF2-40B4-BE49-F238E27FC236}">
                <a16:creationId xmlns:a16="http://schemas.microsoft.com/office/drawing/2014/main" id="{59229391-67FB-46A9-9F01-85DA839A2455}"/>
              </a:ext>
            </a:extLst>
          </p:cNvPr>
          <p:cNvSpPr/>
          <p:nvPr/>
        </p:nvSpPr>
        <p:spPr>
          <a:xfrm>
            <a:off x="2423925" y="3384059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rgbClr val="D3837D"/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6" name="任意形状 68">
            <a:extLst>
              <a:ext uri="{FF2B5EF4-FFF2-40B4-BE49-F238E27FC236}">
                <a16:creationId xmlns:a16="http://schemas.microsoft.com/office/drawing/2014/main" id="{05146AAC-A814-457C-A144-F7B92BEB0656}"/>
              </a:ext>
            </a:extLst>
          </p:cNvPr>
          <p:cNvSpPr/>
          <p:nvPr/>
        </p:nvSpPr>
        <p:spPr>
          <a:xfrm flipV="1">
            <a:off x="491935" y="2576235"/>
            <a:ext cx="2370630" cy="1369907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noFill/>
          </a:ln>
          <a:effectLst>
            <a:outerShdw blurRad="381000" dist="2540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A86A588-769D-40EC-A539-0687FD64C166}"/>
              </a:ext>
            </a:extLst>
          </p:cNvPr>
          <p:cNvSpPr/>
          <p:nvPr/>
        </p:nvSpPr>
        <p:spPr>
          <a:xfrm>
            <a:off x="995409" y="3080633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E67FF95-675E-40BE-8A3A-C69A993F48D5}"/>
              </a:ext>
            </a:extLst>
          </p:cNvPr>
          <p:cNvSpPr/>
          <p:nvPr/>
        </p:nvSpPr>
        <p:spPr>
          <a:xfrm flipV="1">
            <a:off x="2927399" y="3028396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FFED579-5EAB-4BF3-B8D9-C86782DBF487}"/>
              </a:ext>
            </a:extLst>
          </p:cNvPr>
          <p:cNvSpPr/>
          <p:nvPr/>
        </p:nvSpPr>
        <p:spPr>
          <a:xfrm>
            <a:off x="4861710" y="3066718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7844FD6-25A5-41C2-8DDB-F2345C0C164A}"/>
              </a:ext>
            </a:extLst>
          </p:cNvPr>
          <p:cNvSpPr/>
          <p:nvPr/>
        </p:nvSpPr>
        <p:spPr>
          <a:xfrm flipV="1">
            <a:off x="6793700" y="3014480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1F5B7D90-57AC-402E-9229-8FE92CCF8892}"/>
              </a:ext>
            </a:extLst>
          </p:cNvPr>
          <p:cNvSpPr/>
          <p:nvPr/>
        </p:nvSpPr>
        <p:spPr>
          <a:xfrm>
            <a:off x="8728010" y="3045078"/>
            <a:ext cx="1221172" cy="122117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524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 69">
            <a:extLst>
              <a:ext uri="{FF2B5EF4-FFF2-40B4-BE49-F238E27FC236}">
                <a16:creationId xmlns:a16="http://schemas.microsoft.com/office/drawing/2014/main" id="{F402E3FD-E976-416D-8B5D-06D0E3DE4F3E}"/>
              </a:ext>
            </a:extLst>
          </p:cNvPr>
          <p:cNvGrpSpPr/>
          <p:nvPr/>
        </p:nvGrpSpPr>
        <p:grpSpPr>
          <a:xfrm>
            <a:off x="1422308" y="3410547"/>
            <a:ext cx="367373" cy="589180"/>
            <a:chOff x="898525" y="1076325"/>
            <a:chExt cx="504825" cy="809625"/>
          </a:xfrm>
          <a:solidFill>
            <a:srgbClr val="AF3A37"/>
          </a:solidFill>
        </p:grpSpPr>
        <p:sp>
          <p:nvSpPr>
            <p:cNvPr id="23" name="Freeform 44">
              <a:extLst>
                <a:ext uri="{FF2B5EF4-FFF2-40B4-BE49-F238E27FC236}">
                  <a16:creationId xmlns:a16="http://schemas.microsoft.com/office/drawing/2014/main" id="{7F19D3A3-C26F-4646-BB62-362D96C30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chemeClr val="bg1"/>
                </a:solidFill>
              </a:endParaRPr>
            </a:p>
          </p:txBody>
        </p:sp>
        <p:sp>
          <p:nvSpPr>
            <p:cNvPr id="24" name="Freeform 45">
              <a:extLst>
                <a:ext uri="{FF2B5EF4-FFF2-40B4-BE49-F238E27FC236}">
                  <a16:creationId xmlns:a16="http://schemas.microsoft.com/office/drawing/2014/main" id="{279B165F-76D6-42BD-A14D-A8D1890ED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chemeClr val="bg1"/>
                </a:solidFill>
              </a:endParaRPr>
            </a:p>
          </p:txBody>
        </p:sp>
        <p:sp>
          <p:nvSpPr>
            <p:cNvPr id="25" name="Freeform 46">
              <a:extLst>
                <a:ext uri="{FF2B5EF4-FFF2-40B4-BE49-F238E27FC236}">
                  <a16:creationId xmlns:a16="http://schemas.microsoft.com/office/drawing/2014/main" id="{8131D71E-AD3D-4C47-9EA2-30E9DE7581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 73">
            <a:extLst>
              <a:ext uri="{FF2B5EF4-FFF2-40B4-BE49-F238E27FC236}">
                <a16:creationId xmlns:a16="http://schemas.microsoft.com/office/drawing/2014/main" id="{7F4A5E27-51D7-433C-BEE8-498C29862D6C}"/>
              </a:ext>
            </a:extLst>
          </p:cNvPr>
          <p:cNvGrpSpPr>
            <a:grpSpLocks noChangeAspect="1"/>
          </p:cNvGrpSpPr>
          <p:nvPr/>
        </p:nvGrpSpPr>
        <p:grpSpPr>
          <a:xfrm>
            <a:off x="3285262" y="3423247"/>
            <a:ext cx="542827" cy="540000"/>
            <a:chOff x="8328025" y="3667125"/>
            <a:chExt cx="609600" cy="606425"/>
          </a:xfrm>
          <a:solidFill>
            <a:schemeClr val="bg1">
              <a:lumMod val="65000"/>
            </a:schemeClr>
          </a:solidFill>
        </p:grpSpPr>
        <p:sp>
          <p:nvSpPr>
            <p:cNvPr id="27" name="Freeform 213">
              <a:extLst>
                <a:ext uri="{FF2B5EF4-FFF2-40B4-BE49-F238E27FC236}">
                  <a16:creationId xmlns:a16="http://schemas.microsoft.com/office/drawing/2014/main" id="{099E8FE1-89B0-470A-B3EB-CFB95D783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8" name="Freeform 214">
              <a:extLst>
                <a:ext uri="{FF2B5EF4-FFF2-40B4-BE49-F238E27FC236}">
                  <a16:creationId xmlns:a16="http://schemas.microsoft.com/office/drawing/2014/main" id="{E83473B1-5E28-43D8-907E-1E5D885DA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29" name="Freeform 215">
              <a:extLst>
                <a:ext uri="{FF2B5EF4-FFF2-40B4-BE49-F238E27FC236}">
                  <a16:creationId xmlns:a16="http://schemas.microsoft.com/office/drawing/2014/main" id="{65958026-7D59-4BC9-9F22-864876428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0" name="Freeform 216">
              <a:extLst>
                <a:ext uri="{FF2B5EF4-FFF2-40B4-BE49-F238E27FC236}">
                  <a16:creationId xmlns:a16="http://schemas.microsoft.com/office/drawing/2014/main" id="{8461CED4-8092-46E2-B788-40577C610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 78">
            <a:extLst>
              <a:ext uri="{FF2B5EF4-FFF2-40B4-BE49-F238E27FC236}">
                <a16:creationId xmlns:a16="http://schemas.microsoft.com/office/drawing/2014/main" id="{D41FC1FE-E334-4145-B91A-0F23992C397D}"/>
              </a:ext>
            </a:extLst>
          </p:cNvPr>
          <p:cNvGrpSpPr/>
          <p:nvPr/>
        </p:nvGrpSpPr>
        <p:grpSpPr>
          <a:xfrm>
            <a:off x="5280064" y="3384060"/>
            <a:ext cx="384464" cy="543209"/>
            <a:chOff x="7912100" y="117475"/>
            <a:chExt cx="492125" cy="695325"/>
          </a:xfrm>
          <a:solidFill>
            <a:srgbClr val="AF3A37"/>
          </a:solidFill>
        </p:grpSpPr>
        <p:sp>
          <p:nvSpPr>
            <p:cNvPr id="32" name="Freeform 75">
              <a:extLst>
                <a:ext uri="{FF2B5EF4-FFF2-40B4-BE49-F238E27FC236}">
                  <a16:creationId xmlns:a16="http://schemas.microsoft.com/office/drawing/2014/main" id="{2EAF9E82-0031-4DDB-AD9F-63F140500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3" name="Freeform 76">
              <a:extLst>
                <a:ext uri="{FF2B5EF4-FFF2-40B4-BE49-F238E27FC236}">
                  <a16:creationId xmlns:a16="http://schemas.microsoft.com/office/drawing/2014/main" id="{0FCCEFF4-8420-4B9F-BBF5-AEA39E7F9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 81">
            <a:extLst>
              <a:ext uri="{FF2B5EF4-FFF2-40B4-BE49-F238E27FC236}">
                <a16:creationId xmlns:a16="http://schemas.microsoft.com/office/drawing/2014/main" id="{281E3F39-D543-4312-A90C-7F3C26EBF072}"/>
              </a:ext>
            </a:extLst>
          </p:cNvPr>
          <p:cNvGrpSpPr/>
          <p:nvPr/>
        </p:nvGrpSpPr>
        <p:grpSpPr>
          <a:xfrm>
            <a:off x="7140845" y="3355450"/>
            <a:ext cx="526881" cy="533694"/>
            <a:chOff x="7639243" y="2325084"/>
            <a:chExt cx="726802" cy="736201"/>
          </a:xfrm>
          <a:solidFill>
            <a:schemeClr val="bg1">
              <a:lumMod val="65000"/>
            </a:schemeClr>
          </a:solidFill>
        </p:grpSpPr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523B9462-A85E-4974-9C32-1CEBAEB848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550BDF43-610F-4EFA-8425-56C429144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 84">
            <a:extLst>
              <a:ext uri="{FF2B5EF4-FFF2-40B4-BE49-F238E27FC236}">
                <a16:creationId xmlns:a16="http://schemas.microsoft.com/office/drawing/2014/main" id="{9041A19B-B951-4A9E-A3B5-CC2116A82890}"/>
              </a:ext>
            </a:extLst>
          </p:cNvPr>
          <p:cNvGrpSpPr/>
          <p:nvPr/>
        </p:nvGrpSpPr>
        <p:grpSpPr>
          <a:xfrm>
            <a:off x="9053615" y="3410547"/>
            <a:ext cx="569962" cy="539153"/>
            <a:chOff x="4321175" y="111125"/>
            <a:chExt cx="704850" cy="666750"/>
          </a:xfrm>
          <a:solidFill>
            <a:srgbClr val="AF3A37"/>
          </a:solidFill>
        </p:grpSpPr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C3AE587F-EBE1-4771-B1E8-904EBC6AFC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39" name="Rectangle 35">
              <a:extLst>
                <a:ext uri="{FF2B5EF4-FFF2-40B4-BE49-F238E27FC236}">
                  <a16:creationId xmlns:a16="http://schemas.microsoft.com/office/drawing/2014/main" id="{A75BE496-EBCA-473E-8DF9-282A8F79F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0" name="Rectangle 36">
              <a:extLst>
                <a:ext uri="{FF2B5EF4-FFF2-40B4-BE49-F238E27FC236}">
                  <a16:creationId xmlns:a16="http://schemas.microsoft.com/office/drawing/2014/main" id="{DCE2D195-8CEB-48F4-AE62-954F5A357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id="{F1659CB9-30CE-457A-8013-F9528BCE5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42" name="Rectangle 38">
              <a:extLst>
                <a:ext uri="{FF2B5EF4-FFF2-40B4-BE49-F238E27FC236}">
                  <a16:creationId xmlns:a16="http://schemas.microsoft.com/office/drawing/2014/main" id="{F5BE5488-BFA3-438E-BFB4-6885AF647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410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2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2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2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9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19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69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16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66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16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63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13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63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4E754DD-60B2-4B1B-AD6D-6EBA8BCBAA72}"/>
              </a:ext>
            </a:extLst>
          </p:cNvPr>
          <p:cNvGrpSpPr/>
          <p:nvPr/>
        </p:nvGrpSpPr>
        <p:grpSpPr>
          <a:xfrm>
            <a:off x="811335" y="1733550"/>
            <a:ext cx="3757411" cy="3634820"/>
            <a:chOff x="811335" y="1733550"/>
            <a:chExt cx="3757411" cy="3634820"/>
          </a:xfrm>
        </p:grpSpPr>
        <p:pic>
          <p:nvPicPr>
            <p:cNvPr id="4" name="图片 3" descr="图片包含 餐具&#10;&#10;已生成高可信度的说明">
              <a:extLst>
                <a:ext uri="{FF2B5EF4-FFF2-40B4-BE49-F238E27FC236}">
                  <a16:creationId xmlns:a16="http://schemas.microsoft.com/office/drawing/2014/main" id="{C0D46DE7-7544-4E65-972C-2597D378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335" y="1733550"/>
              <a:ext cx="3757411" cy="363482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15E76F2-8422-4810-9909-3D31227EF59F}"/>
                </a:ext>
              </a:extLst>
            </p:cNvPr>
            <p:cNvSpPr txBox="1"/>
            <p:nvPr/>
          </p:nvSpPr>
          <p:spPr>
            <a:xfrm>
              <a:off x="2384507" y="245745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1002515-D6CF-495D-8A1C-53A60C33EBE5}"/>
                </a:ext>
              </a:extLst>
            </p:cNvPr>
            <p:cNvSpPr/>
            <p:nvPr/>
          </p:nvSpPr>
          <p:spPr>
            <a:xfrm>
              <a:off x="1883877" y="3380780"/>
              <a:ext cx="161232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9ACB364-BD72-4A59-9D7F-B3219FA964F9}"/>
              </a:ext>
            </a:extLst>
          </p:cNvPr>
          <p:cNvCxnSpPr/>
          <p:nvPr/>
        </p:nvCxnSpPr>
        <p:spPr>
          <a:xfrm>
            <a:off x="5334000" y="2152650"/>
            <a:ext cx="0" cy="270510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E6EB97D-0B84-46FD-A00B-8C7A9A4DBBFD}"/>
              </a:ext>
            </a:extLst>
          </p:cNvPr>
          <p:cNvSpPr/>
          <p:nvPr/>
        </p:nvSpPr>
        <p:spPr>
          <a:xfrm>
            <a:off x="5641288" y="264211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5504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42DE158-54B3-4594-8DB1-8DCF70CBC44D}"/>
              </a:ext>
            </a:extLst>
          </p:cNvPr>
          <p:cNvGrpSpPr/>
          <p:nvPr/>
        </p:nvGrpSpPr>
        <p:grpSpPr>
          <a:xfrm>
            <a:off x="1404814" y="2961503"/>
            <a:ext cx="1285212" cy="1231052"/>
            <a:chOff x="1664154" y="1934950"/>
            <a:chExt cx="963741" cy="89725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A9A73B5-0E6C-4B7D-ABDE-FB7BE73E222D}"/>
                </a:ext>
              </a:extLst>
            </p:cNvPr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6">
                <a:extLst>
                  <a:ext uri="{FF2B5EF4-FFF2-40B4-BE49-F238E27FC236}">
                    <a16:creationId xmlns:a16="http://schemas.microsoft.com/office/drawing/2014/main" id="{A1A68FFD-E0F0-48F7-ADF7-97493DABF46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6E20254-6849-4FF6-9A5B-9E2257530FA9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4" name="TextBox 44">
              <a:extLst>
                <a:ext uri="{FF2B5EF4-FFF2-40B4-BE49-F238E27FC236}">
                  <a16:creationId xmlns:a16="http://schemas.microsoft.com/office/drawing/2014/main" id="{8ED157E6-14F2-4DC6-AB44-18DD5FBFD618}"/>
                </a:ext>
              </a:extLst>
            </p:cNvPr>
            <p:cNvSpPr txBox="1"/>
            <p:nvPr/>
          </p:nvSpPr>
          <p:spPr>
            <a:xfrm>
              <a:off x="1807549" y="2188595"/>
              <a:ext cx="820346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C59BEDB-9113-461B-9A4F-B95C83C29DC1}"/>
              </a:ext>
            </a:extLst>
          </p:cNvPr>
          <p:cNvGrpSpPr/>
          <p:nvPr/>
        </p:nvGrpSpPr>
        <p:grpSpPr>
          <a:xfrm>
            <a:off x="4009577" y="2974947"/>
            <a:ext cx="1196553" cy="1231052"/>
            <a:chOff x="3293884" y="1912625"/>
            <a:chExt cx="897259" cy="89725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8F76976-213B-4C92-8990-36C89910D1CA}"/>
                </a:ext>
              </a:extLst>
            </p:cNvPr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11">
                <a:extLst>
                  <a:ext uri="{FF2B5EF4-FFF2-40B4-BE49-F238E27FC236}">
                    <a16:creationId xmlns:a16="http://schemas.microsoft.com/office/drawing/2014/main" id="{41377CD6-2450-42D6-9DBD-339A32E5333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71EB8C2-5938-48EF-BF27-072B635B07B3}"/>
                  </a:ext>
                </a:extLst>
              </p:cNvPr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9" name="TextBox 49">
              <a:extLst>
                <a:ext uri="{FF2B5EF4-FFF2-40B4-BE49-F238E27FC236}">
                  <a16:creationId xmlns:a16="http://schemas.microsoft.com/office/drawing/2014/main" id="{8FFDF95B-9986-41EE-A0E7-BCC5ABFFD798}"/>
                </a:ext>
              </a:extLst>
            </p:cNvPr>
            <p:cNvSpPr txBox="1"/>
            <p:nvPr/>
          </p:nvSpPr>
          <p:spPr>
            <a:xfrm>
              <a:off x="3404406" y="2201081"/>
              <a:ext cx="753231" cy="366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7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667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0FE1548-E794-470C-81BC-B93B1BAB4CCB}"/>
              </a:ext>
            </a:extLst>
          </p:cNvPr>
          <p:cNvGrpSpPr/>
          <p:nvPr/>
        </p:nvGrpSpPr>
        <p:grpSpPr>
          <a:xfrm>
            <a:off x="6417287" y="2967594"/>
            <a:ext cx="1256113" cy="1231052"/>
            <a:chOff x="4849324" y="1995712"/>
            <a:chExt cx="941921" cy="89725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95F4C04-565D-4D5D-9D1C-FC5F9244DE50}"/>
                </a:ext>
              </a:extLst>
            </p:cNvPr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6">
                <a:extLst>
                  <a:ext uri="{FF2B5EF4-FFF2-40B4-BE49-F238E27FC236}">
                    <a16:creationId xmlns:a16="http://schemas.microsoft.com/office/drawing/2014/main" id="{D96292D8-B36D-4FB1-8EE2-3462EF77F06D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FC7FA272-2C5E-4E6B-A461-EA7E9DB72542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54">
              <a:extLst>
                <a:ext uri="{FF2B5EF4-FFF2-40B4-BE49-F238E27FC236}">
                  <a16:creationId xmlns:a16="http://schemas.microsoft.com/office/drawing/2014/main" id="{FD152463-D0DA-4A78-A4A9-2FB33D9D1B6D}"/>
                </a:ext>
              </a:extLst>
            </p:cNvPr>
            <p:cNvSpPr txBox="1"/>
            <p:nvPr/>
          </p:nvSpPr>
          <p:spPr>
            <a:xfrm>
              <a:off x="4963049" y="2222298"/>
              <a:ext cx="828196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B28F316-CE78-42CB-B4F0-38B23B04856A}"/>
              </a:ext>
            </a:extLst>
          </p:cNvPr>
          <p:cNvGrpSpPr/>
          <p:nvPr/>
        </p:nvGrpSpPr>
        <p:grpSpPr>
          <a:xfrm>
            <a:off x="8883015" y="2959569"/>
            <a:ext cx="1268273" cy="1231052"/>
            <a:chOff x="6380261" y="2029113"/>
            <a:chExt cx="951040" cy="897257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A369E1F-D706-498A-A521-71D24A7DFB16}"/>
                </a:ext>
              </a:extLst>
            </p:cNvPr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21">
                <a:extLst>
                  <a:ext uri="{FF2B5EF4-FFF2-40B4-BE49-F238E27FC236}">
                    <a16:creationId xmlns:a16="http://schemas.microsoft.com/office/drawing/2014/main" id="{32A151AE-20B5-4EEE-B2FB-1E68416980D2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41C23976-3E6E-4793-8098-C2E4BA975CBF}"/>
                  </a:ext>
                </a:extLst>
              </p:cNvPr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19" name="TextBox 59">
              <a:extLst>
                <a:ext uri="{FF2B5EF4-FFF2-40B4-BE49-F238E27FC236}">
                  <a16:creationId xmlns:a16="http://schemas.microsoft.com/office/drawing/2014/main" id="{9EBBFCEE-EC12-4372-A724-DC28E3933F98}"/>
                </a:ext>
              </a:extLst>
            </p:cNvPr>
            <p:cNvSpPr txBox="1"/>
            <p:nvPr/>
          </p:nvSpPr>
          <p:spPr>
            <a:xfrm>
              <a:off x="6501314" y="2303662"/>
              <a:ext cx="829987" cy="38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Freeform 8">
            <a:extLst>
              <a:ext uri="{FF2B5EF4-FFF2-40B4-BE49-F238E27FC236}">
                <a16:creationId xmlns:a16="http://schemas.microsoft.com/office/drawing/2014/main" id="{E48B72C1-3E20-4F91-929A-8811D41528C3}"/>
              </a:ext>
            </a:extLst>
          </p:cNvPr>
          <p:cNvSpPr>
            <a:spLocks/>
          </p:cNvSpPr>
          <p:nvPr/>
        </p:nvSpPr>
        <p:spPr bwMode="auto">
          <a:xfrm rot="18900000">
            <a:off x="1463154" y="3417975"/>
            <a:ext cx="1620740" cy="88097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39" tIns="61569" rIns="123139" bIns="61569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id="{92D32892-A598-48B4-97C8-3BD0ABAB5D04}"/>
              </a:ext>
            </a:extLst>
          </p:cNvPr>
          <p:cNvSpPr>
            <a:spLocks/>
          </p:cNvSpPr>
          <p:nvPr/>
        </p:nvSpPr>
        <p:spPr bwMode="auto">
          <a:xfrm rot="19087048">
            <a:off x="4007663" y="3280630"/>
            <a:ext cx="1583837" cy="107036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D3837D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39" tIns="61569" rIns="123139" bIns="61569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080318AA-E6D8-4A1D-BF5F-B65A781FE40C}"/>
              </a:ext>
            </a:extLst>
          </p:cNvPr>
          <p:cNvSpPr>
            <a:spLocks/>
          </p:cNvSpPr>
          <p:nvPr/>
        </p:nvSpPr>
        <p:spPr bwMode="auto">
          <a:xfrm rot="19290703">
            <a:off x="6328185" y="3092193"/>
            <a:ext cx="1619319" cy="1260987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39" tIns="61569" rIns="123139" bIns="61569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849D3E5-D79C-409B-A777-1010AEEA63E5}"/>
              </a:ext>
            </a:extLst>
          </p:cNvPr>
          <p:cNvSpPr>
            <a:spLocks/>
          </p:cNvSpPr>
          <p:nvPr/>
        </p:nvSpPr>
        <p:spPr bwMode="auto">
          <a:xfrm rot="19810786">
            <a:off x="8727162" y="2830663"/>
            <a:ext cx="1559879" cy="152192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D3837D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3139" tIns="61569" rIns="123139" bIns="61569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latin typeface="+mj-ea"/>
              <a:ea typeface="+mj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C977394-2A91-4BF4-991E-57FB7DB75ECD}"/>
              </a:ext>
            </a:extLst>
          </p:cNvPr>
          <p:cNvGrpSpPr/>
          <p:nvPr/>
        </p:nvGrpSpPr>
        <p:grpSpPr>
          <a:xfrm>
            <a:off x="1434235" y="1967508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7" name="流程图: 可选过程 26">
              <a:extLst>
                <a:ext uri="{FF2B5EF4-FFF2-40B4-BE49-F238E27FC236}">
                  <a16:creationId xmlns:a16="http://schemas.microsoft.com/office/drawing/2014/main" id="{8EF29133-FD16-4C84-972A-037B549176FF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+mj-ea"/>
                <a:ea typeface="+mj-ea"/>
              </a:endParaRPr>
            </a:p>
          </p:txBody>
        </p:sp>
        <p:sp>
          <p:nvSpPr>
            <p:cNvPr id="28" name="TextBox 72">
              <a:extLst>
                <a:ext uri="{FF2B5EF4-FFF2-40B4-BE49-F238E27FC236}">
                  <a16:creationId xmlns:a16="http://schemas.microsoft.com/office/drawing/2014/main" id="{970A4886-2BA5-4E31-B3C4-55DFC268511A}"/>
                </a:ext>
              </a:extLst>
            </p:cNvPr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C43D641-2B85-4243-AF8B-4BD821610910}"/>
              </a:ext>
            </a:extLst>
          </p:cNvPr>
          <p:cNvGrpSpPr/>
          <p:nvPr/>
        </p:nvGrpSpPr>
        <p:grpSpPr>
          <a:xfrm>
            <a:off x="3855279" y="1967508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0" name="流程图: 可选过程 29">
              <a:extLst>
                <a:ext uri="{FF2B5EF4-FFF2-40B4-BE49-F238E27FC236}">
                  <a16:creationId xmlns:a16="http://schemas.microsoft.com/office/drawing/2014/main" id="{5B3BEF18-00F8-41A4-AE73-B1F4CE92167C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D383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31" name="TextBox 75">
              <a:extLst>
                <a:ext uri="{FF2B5EF4-FFF2-40B4-BE49-F238E27FC236}">
                  <a16:creationId xmlns:a16="http://schemas.microsoft.com/office/drawing/2014/main" id="{1742C9D1-FEF7-4AD7-9E96-0624DE504042}"/>
                </a:ext>
              </a:extLst>
            </p:cNvPr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D672CFF-89F4-4F3F-92AB-0FBFE02BDBC0}"/>
              </a:ext>
            </a:extLst>
          </p:cNvPr>
          <p:cNvGrpSpPr/>
          <p:nvPr/>
        </p:nvGrpSpPr>
        <p:grpSpPr>
          <a:xfrm>
            <a:off x="6242521" y="1967508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3" name="流程图: 可选过程 32">
              <a:extLst>
                <a:ext uri="{FF2B5EF4-FFF2-40B4-BE49-F238E27FC236}">
                  <a16:creationId xmlns:a16="http://schemas.microsoft.com/office/drawing/2014/main" id="{FC644CC1-55A1-47B9-BCF1-245266A92613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34" name="TextBox 78">
              <a:extLst>
                <a:ext uri="{FF2B5EF4-FFF2-40B4-BE49-F238E27FC236}">
                  <a16:creationId xmlns:a16="http://schemas.microsoft.com/office/drawing/2014/main" id="{67150E02-98D4-4332-9D47-459855D53F27}"/>
                </a:ext>
              </a:extLst>
            </p:cNvPr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9E92188-FE1C-4708-B3EC-A03AFDE125A4}"/>
              </a:ext>
            </a:extLst>
          </p:cNvPr>
          <p:cNvGrpSpPr/>
          <p:nvPr/>
        </p:nvGrpSpPr>
        <p:grpSpPr>
          <a:xfrm>
            <a:off x="8769945" y="1967508"/>
            <a:ext cx="1281109" cy="318100"/>
            <a:chOff x="3477359" y="8005745"/>
            <a:chExt cx="2534423" cy="616688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6" name="流程图: 可选过程 35">
              <a:extLst>
                <a:ext uri="{FF2B5EF4-FFF2-40B4-BE49-F238E27FC236}">
                  <a16:creationId xmlns:a16="http://schemas.microsoft.com/office/drawing/2014/main" id="{078FAEC0-4B1D-41A8-AFF0-9CE61ADE7275}"/>
                </a:ext>
              </a:extLst>
            </p:cNvPr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D383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37" name="TextBox 81">
              <a:extLst>
                <a:ext uri="{FF2B5EF4-FFF2-40B4-BE49-F238E27FC236}">
                  <a16:creationId xmlns:a16="http://schemas.microsoft.com/office/drawing/2014/main" id="{932199CB-2723-4AC5-8D97-FF433E35954D}"/>
                </a:ext>
              </a:extLst>
            </p:cNvPr>
            <p:cNvSpPr txBox="1"/>
            <p:nvPr/>
          </p:nvSpPr>
          <p:spPr>
            <a:xfrm>
              <a:off x="3776380" y="8005745"/>
              <a:ext cx="1849458" cy="6166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7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sp>
        <p:nvSpPr>
          <p:cNvPr id="38" name="TextBox 83">
            <a:extLst>
              <a:ext uri="{FF2B5EF4-FFF2-40B4-BE49-F238E27FC236}">
                <a16:creationId xmlns:a16="http://schemas.microsoft.com/office/drawing/2014/main" id="{10B8E7A3-4E8E-4562-8049-446BB62FE2F9}"/>
              </a:ext>
            </a:extLst>
          </p:cNvPr>
          <p:cNvSpPr txBox="1"/>
          <p:nvPr/>
        </p:nvSpPr>
        <p:spPr>
          <a:xfrm>
            <a:off x="1164398" y="4691778"/>
            <a:ext cx="2196941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39" name="TextBox 84">
            <a:extLst>
              <a:ext uri="{FF2B5EF4-FFF2-40B4-BE49-F238E27FC236}">
                <a16:creationId xmlns:a16="http://schemas.microsoft.com/office/drawing/2014/main" id="{171BD1BF-03CC-4203-AAC1-5684B99A7B17}"/>
              </a:ext>
            </a:extLst>
          </p:cNvPr>
          <p:cNvSpPr txBox="1"/>
          <p:nvPr/>
        </p:nvSpPr>
        <p:spPr>
          <a:xfrm>
            <a:off x="3617266" y="4691778"/>
            <a:ext cx="2196941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0" name="TextBox 85">
            <a:extLst>
              <a:ext uri="{FF2B5EF4-FFF2-40B4-BE49-F238E27FC236}">
                <a16:creationId xmlns:a16="http://schemas.microsoft.com/office/drawing/2014/main" id="{CA4D053B-4E3C-40C2-8027-C3DB8BA375CD}"/>
              </a:ext>
            </a:extLst>
          </p:cNvPr>
          <p:cNvSpPr txBox="1"/>
          <p:nvPr/>
        </p:nvSpPr>
        <p:spPr>
          <a:xfrm>
            <a:off x="5976235" y="4691778"/>
            <a:ext cx="2196941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5A8A8697-F221-4113-AD90-22BF16AE0998}"/>
              </a:ext>
            </a:extLst>
          </p:cNvPr>
          <p:cNvSpPr txBox="1"/>
          <p:nvPr/>
        </p:nvSpPr>
        <p:spPr>
          <a:xfrm>
            <a:off x="8568523" y="4691778"/>
            <a:ext cx="2196941" cy="932587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</a:t>
            </a:r>
          </a:p>
        </p:txBody>
      </p:sp>
    </p:spTree>
    <p:extLst>
      <p:ext uri="{BB962C8B-B14F-4D97-AF65-F5344CB8AC3E}">
        <p14:creationId xmlns:p14="http://schemas.microsoft.com/office/powerpoint/2010/main" val="217192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9">
            <a:extLst>
              <a:ext uri="{FF2B5EF4-FFF2-40B4-BE49-F238E27FC236}">
                <a16:creationId xmlns:a16="http://schemas.microsoft.com/office/drawing/2014/main" id="{CD3F4684-66CF-4664-AE0C-DD0B714D7250}"/>
              </a:ext>
            </a:extLst>
          </p:cNvPr>
          <p:cNvSpPr/>
          <p:nvPr/>
        </p:nvSpPr>
        <p:spPr>
          <a:xfrm>
            <a:off x="2807274" y="3680003"/>
            <a:ext cx="6234552" cy="2078089"/>
          </a:xfrm>
          <a:custGeom>
            <a:avLst/>
            <a:gdLst>
              <a:gd name="connsiteX0" fmla="*/ 0 w 6234551"/>
              <a:gd name="connsiteY0" fmla="*/ 1750412 h 3500824"/>
              <a:gd name="connsiteX1" fmla="*/ 3117276 w 6234551"/>
              <a:gd name="connsiteY1" fmla="*/ 0 h 3500824"/>
              <a:gd name="connsiteX2" fmla="*/ 6234552 w 6234551"/>
              <a:gd name="connsiteY2" fmla="*/ 1750412 h 3500824"/>
              <a:gd name="connsiteX3" fmla="*/ 3117276 w 6234551"/>
              <a:gd name="connsiteY3" fmla="*/ 3500824 h 3500824"/>
              <a:gd name="connsiteX4" fmla="*/ 0 w 6234551"/>
              <a:gd name="connsiteY4" fmla="*/ 1750412 h 3500824"/>
              <a:gd name="connsiteX0" fmla="*/ 3117276 w 6234552"/>
              <a:gd name="connsiteY0" fmla="*/ 0 h 3500824"/>
              <a:gd name="connsiteX1" fmla="*/ 6234552 w 6234552"/>
              <a:gd name="connsiteY1" fmla="*/ 1750412 h 3500824"/>
              <a:gd name="connsiteX2" fmla="*/ 3117276 w 6234552"/>
              <a:gd name="connsiteY2" fmla="*/ 3500824 h 3500824"/>
              <a:gd name="connsiteX3" fmla="*/ 0 w 6234552"/>
              <a:gd name="connsiteY3" fmla="*/ 1750412 h 3500824"/>
              <a:gd name="connsiteX4" fmla="*/ 3208716 w 6234552"/>
              <a:gd name="connsiteY4" fmla="*/ 91440 h 3500824"/>
              <a:gd name="connsiteX0" fmla="*/ 3117276 w 6234552"/>
              <a:gd name="connsiteY0" fmla="*/ 0 h 3500824"/>
              <a:gd name="connsiteX1" fmla="*/ 6234552 w 6234552"/>
              <a:gd name="connsiteY1" fmla="*/ 1750412 h 3500824"/>
              <a:gd name="connsiteX2" fmla="*/ 3117276 w 6234552"/>
              <a:gd name="connsiteY2" fmla="*/ 3500824 h 3500824"/>
              <a:gd name="connsiteX3" fmla="*/ 0 w 6234552"/>
              <a:gd name="connsiteY3" fmla="*/ 1750412 h 3500824"/>
              <a:gd name="connsiteX0" fmla="*/ 6234552 w 6234552"/>
              <a:gd name="connsiteY0" fmla="*/ 0 h 1750412"/>
              <a:gd name="connsiteX1" fmla="*/ 3117276 w 6234552"/>
              <a:gd name="connsiteY1" fmla="*/ 1750412 h 1750412"/>
              <a:gd name="connsiteX2" fmla="*/ 0 w 6234552"/>
              <a:gd name="connsiteY2" fmla="*/ 0 h 175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4552" h="1750412">
                <a:moveTo>
                  <a:pt x="6234552" y="0"/>
                </a:moveTo>
                <a:cubicBezTo>
                  <a:pt x="6234552" y="966726"/>
                  <a:pt x="4838900" y="1750412"/>
                  <a:pt x="3117276" y="1750412"/>
                </a:cubicBezTo>
                <a:cubicBezTo>
                  <a:pt x="1395652" y="1750412"/>
                  <a:pt x="0" y="966726"/>
                  <a:pt x="0" y="0"/>
                </a:cubicBezTo>
              </a:path>
            </a:pathLst>
          </a:custGeom>
          <a:noFill/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4328A12-2E63-466F-BB35-FDB32AACCA93}"/>
              </a:ext>
            </a:extLst>
          </p:cNvPr>
          <p:cNvGrpSpPr/>
          <p:nvPr/>
        </p:nvGrpSpPr>
        <p:grpSpPr>
          <a:xfrm>
            <a:off x="2159224" y="2248134"/>
            <a:ext cx="1739455" cy="1412819"/>
            <a:chOff x="3237545" y="4561747"/>
            <a:chExt cx="1146960" cy="1146960"/>
          </a:xfrm>
        </p:grpSpPr>
        <p:sp>
          <p:nvSpPr>
            <p:cNvPr id="4" name="圆角矩形 5">
              <a:extLst>
                <a:ext uri="{FF2B5EF4-FFF2-40B4-BE49-F238E27FC236}">
                  <a16:creationId xmlns:a16="http://schemas.microsoft.com/office/drawing/2014/main" id="{C11F7B61-5755-4C10-B4AC-A195F80A2928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AF3A37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5" name="圆角矩形 6">
              <a:extLst>
                <a:ext uri="{FF2B5EF4-FFF2-40B4-BE49-F238E27FC236}">
                  <a16:creationId xmlns:a16="http://schemas.microsoft.com/office/drawing/2014/main" id="{5B6E6968-98C3-4531-B553-2D24E7F4E1E3}"/>
                </a:ext>
              </a:extLst>
            </p:cNvPr>
            <p:cNvSpPr/>
            <p:nvPr/>
          </p:nvSpPr>
          <p:spPr>
            <a:xfrm>
              <a:off x="3305008" y="4637099"/>
              <a:ext cx="1012026" cy="996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D0AF2B5-D8D5-4B06-B66A-2E68DB3603CC}"/>
              </a:ext>
            </a:extLst>
          </p:cNvPr>
          <p:cNvGrpSpPr/>
          <p:nvPr/>
        </p:nvGrpSpPr>
        <p:grpSpPr>
          <a:xfrm>
            <a:off x="7950424" y="2248134"/>
            <a:ext cx="1739455" cy="1412819"/>
            <a:chOff x="3237545" y="4561747"/>
            <a:chExt cx="1146960" cy="1146960"/>
          </a:xfrm>
        </p:grpSpPr>
        <p:sp>
          <p:nvSpPr>
            <p:cNvPr id="7" name="圆角矩形 8">
              <a:extLst>
                <a:ext uri="{FF2B5EF4-FFF2-40B4-BE49-F238E27FC236}">
                  <a16:creationId xmlns:a16="http://schemas.microsoft.com/office/drawing/2014/main" id="{4EE4304D-EB8D-4285-9A49-585DBCB8881F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117D4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9">
              <a:extLst>
                <a:ext uri="{FF2B5EF4-FFF2-40B4-BE49-F238E27FC236}">
                  <a16:creationId xmlns:a16="http://schemas.microsoft.com/office/drawing/2014/main" id="{BDE9FC9D-3F0A-4097-9ED1-4C0C0D32A428}"/>
                </a:ext>
              </a:extLst>
            </p:cNvPr>
            <p:cNvSpPr/>
            <p:nvPr/>
          </p:nvSpPr>
          <p:spPr>
            <a:xfrm>
              <a:off x="3305008" y="4637099"/>
              <a:ext cx="1012026" cy="996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1A2B69A4-F1AD-4119-9AD5-2DFE3B0ED5B8}"/>
              </a:ext>
            </a:extLst>
          </p:cNvPr>
          <p:cNvCxnSpPr/>
          <p:nvPr/>
        </p:nvCxnSpPr>
        <p:spPr>
          <a:xfrm>
            <a:off x="4152899" y="2963638"/>
            <a:ext cx="3524251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85EA73C9-BC65-4EAF-B6E4-6D941A1EA1C9}"/>
              </a:ext>
            </a:extLst>
          </p:cNvPr>
          <p:cNvSpPr/>
          <p:nvPr/>
        </p:nvSpPr>
        <p:spPr>
          <a:xfrm>
            <a:off x="3234789" y="4478616"/>
            <a:ext cx="1225452" cy="1225452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87DB63E-607C-4A99-BA00-D745E003BDF4}"/>
              </a:ext>
            </a:extLst>
          </p:cNvPr>
          <p:cNvSpPr/>
          <p:nvPr/>
        </p:nvSpPr>
        <p:spPr>
          <a:xfrm>
            <a:off x="7388861" y="4478616"/>
            <a:ext cx="1225452" cy="1225452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B035F30-6D6B-4E76-ABAC-620E6FD48F6E}"/>
              </a:ext>
            </a:extLst>
          </p:cNvPr>
          <p:cNvSpPr/>
          <p:nvPr/>
        </p:nvSpPr>
        <p:spPr>
          <a:xfrm>
            <a:off x="5311825" y="5059640"/>
            <a:ext cx="1225452" cy="1225452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D81FA04-FE89-4DF4-A0CF-9C997FBC584D}"/>
              </a:ext>
            </a:extLst>
          </p:cNvPr>
          <p:cNvSpPr txBox="1"/>
          <p:nvPr/>
        </p:nvSpPr>
        <p:spPr>
          <a:xfrm>
            <a:off x="5162550" y="255443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4E0E9CB-CD9D-44FD-ABCA-937C27A7F4A3}"/>
              </a:ext>
            </a:extLst>
          </p:cNvPr>
          <p:cNvSpPr txBox="1"/>
          <p:nvPr/>
        </p:nvSpPr>
        <p:spPr>
          <a:xfrm>
            <a:off x="2424589" y="2535380"/>
            <a:ext cx="120871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solidFill>
                  <a:schemeClr val="accent2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4D9AB5-04C4-4787-8392-A809DDDFCB7D}"/>
              </a:ext>
            </a:extLst>
          </p:cNvPr>
          <p:cNvSpPr txBox="1"/>
          <p:nvPr/>
        </p:nvSpPr>
        <p:spPr>
          <a:xfrm>
            <a:off x="2472884" y="3083515"/>
            <a:ext cx="11121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PERCEPTUAL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444818-99C2-4B2C-81FA-293B325B401C}"/>
              </a:ext>
            </a:extLst>
          </p:cNvPr>
          <p:cNvSpPr txBox="1"/>
          <p:nvPr/>
        </p:nvSpPr>
        <p:spPr>
          <a:xfrm>
            <a:off x="8215789" y="2535380"/>
            <a:ext cx="1208712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67" dirty="0">
                <a:solidFill>
                  <a:schemeClr val="accent3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417AFB1-5901-4AFD-AF79-D20707C40B43}"/>
              </a:ext>
            </a:extLst>
          </p:cNvPr>
          <p:cNvSpPr txBox="1"/>
          <p:nvPr/>
        </p:nvSpPr>
        <p:spPr>
          <a:xfrm>
            <a:off x="8264084" y="3083515"/>
            <a:ext cx="11121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PERCEPTUAL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D478C4-F8B9-4AE4-AA2A-0B70B67812A9}"/>
              </a:ext>
            </a:extLst>
          </p:cNvPr>
          <p:cNvSpPr txBox="1"/>
          <p:nvPr/>
        </p:nvSpPr>
        <p:spPr>
          <a:xfrm>
            <a:off x="3332185" y="4769545"/>
            <a:ext cx="986140" cy="508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一级</a:t>
            </a:r>
            <a:endParaRPr lang="en-US" altLang="zh-CN" sz="135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35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代理商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4A5C0EE-8FD0-48ED-97F4-6820F19604E8}"/>
              </a:ext>
            </a:extLst>
          </p:cNvPr>
          <p:cNvSpPr txBox="1"/>
          <p:nvPr/>
        </p:nvSpPr>
        <p:spPr>
          <a:xfrm>
            <a:off x="5428305" y="5349201"/>
            <a:ext cx="986140" cy="508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二级</a:t>
            </a:r>
            <a:endParaRPr lang="en-US" altLang="zh-CN" sz="135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35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代理商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CFDB900-F159-476C-809B-EB31F4E6337E}"/>
              </a:ext>
            </a:extLst>
          </p:cNvPr>
          <p:cNvSpPr txBox="1"/>
          <p:nvPr/>
        </p:nvSpPr>
        <p:spPr>
          <a:xfrm>
            <a:off x="7508517" y="4774052"/>
            <a:ext cx="986140" cy="508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线下</a:t>
            </a:r>
            <a:endParaRPr lang="en-US" altLang="zh-CN" sz="135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35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实体店</a:t>
            </a:r>
          </a:p>
        </p:txBody>
      </p:sp>
    </p:spTree>
    <p:extLst>
      <p:ext uri="{BB962C8B-B14F-4D97-AF65-F5344CB8AC3E}">
        <p14:creationId xmlns:p14="http://schemas.microsoft.com/office/powerpoint/2010/main" val="29474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3">
            <a:extLst>
              <a:ext uri="{FF2B5EF4-FFF2-40B4-BE49-F238E27FC236}">
                <a16:creationId xmlns:a16="http://schemas.microsoft.com/office/drawing/2014/main" id="{4039695B-4D10-41A4-984A-A28E5E95CE07}"/>
              </a:ext>
            </a:extLst>
          </p:cNvPr>
          <p:cNvSpPr/>
          <p:nvPr/>
        </p:nvSpPr>
        <p:spPr>
          <a:xfrm rot="5400000">
            <a:off x="3818041" y="3784955"/>
            <a:ext cx="2791377" cy="1548108"/>
          </a:xfrm>
          <a:prstGeom prst="roundRect">
            <a:avLst>
              <a:gd name="adj" fmla="val 50000"/>
            </a:avLst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6BCB7F-7CDB-438F-AA3B-122337C5B6A8}"/>
              </a:ext>
            </a:extLst>
          </p:cNvPr>
          <p:cNvGrpSpPr/>
          <p:nvPr/>
        </p:nvGrpSpPr>
        <p:grpSpPr>
          <a:xfrm>
            <a:off x="4636382" y="4680972"/>
            <a:ext cx="1182195" cy="1182195"/>
            <a:chOff x="304800" y="673100"/>
            <a:chExt cx="4000500" cy="4000500"/>
          </a:xfrm>
          <a:solidFill>
            <a:srgbClr val="CA5A57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5">
              <a:extLst>
                <a:ext uri="{FF2B5EF4-FFF2-40B4-BE49-F238E27FC236}">
                  <a16:creationId xmlns:a16="http://schemas.microsoft.com/office/drawing/2014/main" id="{1ABE0389-1EA7-4D3A-82A5-F000A8999306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FC1BEB7-0C50-4F74-A0D3-2DCAF69F9597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A1869E1-307B-496F-8A95-75379A1208AE}"/>
              </a:ext>
            </a:extLst>
          </p:cNvPr>
          <p:cNvGrpSpPr/>
          <p:nvPr/>
        </p:nvGrpSpPr>
        <p:grpSpPr>
          <a:xfrm>
            <a:off x="2468480" y="2399859"/>
            <a:ext cx="1548108" cy="3554839"/>
            <a:chOff x="4013612" y="985436"/>
            <a:chExt cx="1443428" cy="3314468"/>
          </a:xfrm>
        </p:grpSpPr>
        <p:sp>
          <p:nvSpPr>
            <p:cNvPr id="7" name="圆角矩形 8">
              <a:extLst>
                <a:ext uri="{FF2B5EF4-FFF2-40B4-BE49-F238E27FC236}">
                  <a16:creationId xmlns:a16="http://schemas.microsoft.com/office/drawing/2014/main" id="{659D70FC-E5A6-42FF-A19C-A4108DBA8557}"/>
                </a:ext>
              </a:extLst>
            </p:cNvPr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8" name="圆角矩形 9">
              <a:extLst>
                <a:ext uri="{FF2B5EF4-FFF2-40B4-BE49-F238E27FC236}">
                  <a16:creationId xmlns:a16="http://schemas.microsoft.com/office/drawing/2014/main" id="{D69B9F23-F130-4AD5-A7F5-067DB1984DA6}"/>
                </a:ext>
              </a:extLst>
            </p:cNvPr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id="{0CCF2EB2-FDEC-4EA2-B7C0-7AE122E5653F}"/>
              </a:ext>
            </a:extLst>
          </p:cNvPr>
          <p:cNvSpPr/>
          <p:nvPr/>
        </p:nvSpPr>
        <p:spPr>
          <a:xfrm>
            <a:off x="2653123" y="4672083"/>
            <a:ext cx="1199975" cy="11999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10" name="圆角矩形 11">
            <a:extLst>
              <a:ext uri="{FF2B5EF4-FFF2-40B4-BE49-F238E27FC236}">
                <a16:creationId xmlns:a16="http://schemas.microsoft.com/office/drawing/2014/main" id="{226955E4-ED2B-479D-9E22-9539967A79EE}"/>
              </a:ext>
            </a:extLst>
          </p:cNvPr>
          <p:cNvSpPr/>
          <p:nvPr/>
        </p:nvSpPr>
        <p:spPr>
          <a:xfrm rot="5400000">
            <a:off x="7439231" y="3463757"/>
            <a:ext cx="3433775" cy="1548108"/>
          </a:xfrm>
          <a:prstGeom prst="roundRect">
            <a:avLst>
              <a:gd name="adj" fmla="val 50000"/>
            </a:avLst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2B39744-1464-47B2-9C80-CA478DDE5874}"/>
              </a:ext>
            </a:extLst>
          </p:cNvPr>
          <p:cNvGrpSpPr/>
          <p:nvPr/>
        </p:nvGrpSpPr>
        <p:grpSpPr>
          <a:xfrm>
            <a:off x="8585120" y="4680972"/>
            <a:ext cx="1182195" cy="1182195"/>
            <a:chOff x="304800" y="673100"/>
            <a:chExt cx="4000500" cy="4000500"/>
          </a:xfrm>
          <a:solidFill>
            <a:srgbClr val="CA5A57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3">
              <a:extLst>
                <a:ext uri="{FF2B5EF4-FFF2-40B4-BE49-F238E27FC236}">
                  <a16:creationId xmlns:a16="http://schemas.microsoft.com/office/drawing/2014/main" id="{7EA61C42-90D4-4480-BD58-B04D9AB4D1A9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59759A1-C85A-47E7-82BC-4987C6E7A38A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B99CBB9-514A-47DA-9E42-3B39D775DE50}"/>
              </a:ext>
            </a:extLst>
          </p:cNvPr>
          <p:cNvGrpSpPr/>
          <p:nvPr/>
        </p:nvGrpSpPr>
        <p:grpSpPr>
          <a:xfrm>
            <a:off x="6410870" y="2399859"/>
            <a:ext cx="1548108" cy="3554839"/>
            <a:chOff x="4013612" y="985436"/>
            <a:chExt cx="1443428" cy="3314468"/>
          </a:xfrm>
        </p:grpSpPr>
        <p:sp>
          <p:nvSpPr>
            <p:cNvPr id="15" name="圆角矩形 16">
              <a:extLst>
                <a:ext uri="{FF2B5EF4-FFF2-40B4-BE49-F238E27FC236}">
                  <a16:creationId xmlns:a16="http://schemas.microsoft.com/office/drawing/2014/main" id="{A92D47C4-0975-4E1A-9CEE-E97FA186C103}"/>
                </a:ext>
              </a:extLst>
            </p:cNvPr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16" name="圆角矩形 17">
              <a:extLst>
                <a:ext uri="{FF2B5EF4-FFF2-40B4-BE49-F238E27FC236}">
                  <a16:creationId xmlns:a16="http://schemas.microsoft.com/office/drawing/2014/main" id="{4558C903-D736-4DC7-B654-9E217F58959A}"/>
                </a:ext>
              </a:extLst>
            </p:cNvPr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B80AB638-D659-45AF-ABB3-BCEBCCC93AF6}"/>
              </a:ext>
            </a:extLst>
          </p:cNvPr>
          <p:cNvSpPr/>
          <p:nvPr/>
        </p:nvSpPr>
        <p:spPr>
          <a:xfrm>
            <a:off x="6601862" y="4672083"/>
            <a:ext cx="1199975" cy="11999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18" name="TextBox 123">
            <a:extLst>
              <a:ext uri="{FF2B5EF4-FFF2-40B4-BE49-F238E27FC236}">
                <a16:creationId xmlns:a16="http://schemas.microsoft.com/office/drawing/2014/main" id="{4B9A578A-BA79-4956-8978-5BA251B6688A}"/>
              </a:ext>
            </a:extLst>
          </p:cNvPr>
          <p:cNvSpPr txBox="1"/>
          <p:nvPr/>
        </p:nvSpPr>
        <p:spPr>
          <a:xfrm>
            <a:off x="6661957" y="2945680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25%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9" name="TextBox 124">
            <a:extLst>
              <a:ext uri="{FF2B5EF4-FFF2-40B4-BE49-F238E27FC236}">
                <a16:creationId xmlns:a16="http://schemas.microsoft.com/office/drawing/2014/main" id="{D447934B-CA94-41A9-8689-07AA1CD13067}"/>
              </a:ext>
            </a:extLst>
          </p:cNvPr>
          <p:cNvSpPr txBox="1"/>
          <p:nvPr/>
        </p:nvSpPr>
        <p:spPr>
          <a:xfrm>
            <a:off x="2673885" y="2945680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ea"/>
                <a:ea typeface="+mj-ea"/>
              </a:rPr>
              <a:t>25%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0" name="TextBox 127">
            <a:extLst>
              <a:ext uri="{FF2B5EF4-FFF2-40B4-BE49-F238E27FC236}">
                <a16:creationId xmlns:a16="http://schemas.microsoft.com/office/drawing/2014/main" id="{863FA398-7BE9-4D69-A1F8-BEF95DB15C52}"/>
              </a:ext>
            </a:extLst>
          </p:cNvPr>
          <p:cNvSpPr txBox="1"/>
          <p:nvPr/>
        </p:nvSpPr>
        <p:spPr>
          <a:xfrm>
            <a:off x="4636383" y="3625210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40005"/>
                </a:solidFill>
                <a:latin typeface="+mj-ea"/>
                <a:ea typeface="+mj-ea"/>
              </a:rPr>
              <a:t>15%</a:t>
            </a:r>
            <a:endParaRPr lang="zh-CN" altLang="en-US" sz="2400" dirty="0">
              <a:solidFill>
                <a:srgbClr val="040005"/>
              </a:solidFill>
              <a:latin typeface="+mj-ea"/>
              <a:ea typeface="+mj-ea"/>
            </a:endParaRPr>
          </a:p>
        </p:txBody>
      </p:sp>
      <p:sp>
        <p:nvSpPr>
          <p:cNvPr id="21" name="TextBox 128">
            <a:extLst>
              <a:ext uri="{FF2B5EF4-FFF2-40B4-BE49-F238E27FC236}">
                <a16:creationId xmlns:a16="http://schemas.microsoft.com/office/drawing/2014/main" id="{CFC57AF8-9955-4504-B060-DDC29C47A611}"/>
              </a:ext>
            </a:extLst>
          </p:cNvPr>
          <p:cNvSpPr txBox="1"/>
          <p:nvPr/>
        </p:nvSpPr>
        <p:spPr>
          <a:xfrm>
            <a:off x="8610922" y="2945680"/>
            <a:ext cx="6559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040005"/>
                </a:solidFill>
                <a:latin typeface="+mj-ea"/>
                <a:ea typeface="+mj-ea"/>
              </a:rPr>
              <a:t>25%</a:t>
            </a:r>
            <a:endParaRPr lang="zh-CN" altLang="en-US" sz="2400" dirty="0">
              <a:solidFill>
                <a:srgbClr val="040005"/>
              </a:solidFill>
              <a:latin typeface="+mj-ea"/>
              <a:ea typeface="+mj-ea"/>
            </a:endParaRPr>
          </a:p>
        </p:txBody>
      </p:sp>
      <p:sp>
        <p:nvSpPr>
          <p:cNvPr id="22" name="TextBox 131">
            <a:extLst>
              <a:ext uri="{FF2B5EF4-FFF2-40B4-BE49-F238E27FC236}">
                <a16:creationId xmlns:a16="http://schemas.microsoft.com/office/drawing/2014/main" id="{72B85868-DBCE-4083-8B53-C1FD59C59848}"/>
              </a:ext>
            </a:extLst>
          </p:cNvPr>
          <p:cNvSpPr txBox="1"/>
          <p:nvPr/>
        </p:nvSpPr>
        <p:spPr>
          <a:xfrm>
            <a:off x="2646098" y="11893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添加文字标题</a:t>
            </a:r>
          </a:p>
        </p:txBody>
      </p:sp>
      <p:sp>
        <p:nvSpPr>
          <p:cNvPr id="23" name="TextBox 132">
            <a:extLst>
              <a:ext uri="{FF2B5EF4-FFF2-40B4-BE49-F238E27FC236}">
                <a16:creationId xmlns:a16="http://schemas.microsoft.com/office/drawing/2014/main" id="{66041C53-341E-4C48-8E19-D84C00A2DED5}"/>
              </a:ext>
            </a:extLst>
          </p:cNvPr>
          <p:cNvSpPr txBox="1"/>
          <p:nvPr/>
        </p:nvSpPr>
        <p:spPr>
          <a:xfrm>
            <a:off x="2646098" y="140177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AFDFC72-F713-40DA-AB48-990F834BCA52}"/>
              </a:ext>
            </a:extLst>
          </p:cNvPr>
          <p:cNvCxnSpPr/>
          <p:nvPr/>
        </p:nvCxnSpPr>
        <p:spPr>
          <a:xfrm flipV="1">
            <a:off x="2474604" y="1202669"/>
            <a:ext cx="0" cy="768691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17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 animBg="1"/>
          <p:bldP spid="10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 animBg="1"/>
          <p:bldP spid="10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0">
            <a:extLst>
              <a:ext uri="{FF2B5EF4-FFF2-40B4-BE49-F238E27FC236}">
                <a16:creationId xmlns:a16="http://schemas.microsoft.com/office/drawing/2014/main" id="{0A6EA4B9-83A7-45EF-8D4E-9D093330BCDD}"/>
              </a:ext>
            </a:extLst>
          </p:cNvPr>
          <p:cNvSpPr txBox="1"/>
          <p:nvPr/>
        </p:nvSpPr>
        <p:spPr>
          <a:xfrm>
            <a:off x="1095192" y="5680611"/>
            <a:ext cx="9527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文字内容，内容详尽简要清晰足够表达标题，准确无误。添加文字内容，内容详尽简要清晰。请您添加文字内容内容详尽简要清晰足够表达标题，准确无误。添加文字内容，内容详尽简要清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BEDE2E-C249-4AAC-8846-3030700D1960}"/>
              </a:ext>
            </a:extLst>
          </p:cNvPr>
          <p:cNvGrpSpPr/>
          <p:nvPr/>
        </p:nvGrpSpPr>
        <p:grpSpPr>
          <a:xfrm>
            <a:off x="8738425" y="1720327"/>
            <a:ext cx="1600432" cy="1600432"/>
            <a:chOff x="6709236" y="1850758"/>
            <a:chExt cx="1200324" cy="120032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B1C21A5-85FB-4912-970A-E985C5FF6353}"/>
                </a:ext>
              </a:extLst>
            </p:cNvPr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7">
                <a:extLst>
                  <a:ext uri="{FF2B5EF4-FFF2-40B4-BE49-F238E27FC236}">
                    <a16:creationId xmlns:a16="http://schemas.microsoft.com/office/drawing/2014/main" id="{E00AC98F-642F-46D3-9B2D-DB77DAEFDAF3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E8F3932-B64A-4F14-B654-81205E4714BE}"/>
                  </a:ext>
                </a:extLst>
              </p:cNvPr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" name="TextBox 89">
              <a:extLst>
                <a:ext uri="{FF2B5EF4-FFF2-40B4-BE49-F238E27FC236}">
                  <a16:creationId xmlns:a16="http://schemas.microsoft.com/office/drawing/2014/main" id="{0B58E31D-0ED5-4BC4-9DEA-771991621813}"/>
                </a:ext>
              </a:extLst>
            </p:cNvPr>
            <p:cNvSpPr txBox="1"/>
            <p:nvPr/>
          </p:nvSpPr>
          <p:spPr>
            <a:xfrm>
              <a:off x="6947760" y="2297031"/>
              <a:ext cx="675907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标题四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254463-4ABD-455F-89C5-57F5927B244E}"/>
              </a:ext>
            </a:extLst>
          </p:cNvPr>
          <p:cNvGrpSpPr/>
          <p:nvPr/>
        </p:nvGrpSpPr>
        <p:grpSpPr>
          <a:xfrm>
            <a:off x="1426789" y="1701036"/>
            <a:ext cx="1600432" cy="1600432"/>
            <a:chOff x="1225509" y="1836290"/>
            <a:chExt cx="1200324" cy="1200324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D54FAE5-DFF9-49E4-AC99-04F99B3D03AE}"/>
                </a:ext>
              </a:extLst>
            </p:cNvPr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2">
                <a:extLst>
                  <a:ext uri="{FF2B5EF4-FFF2-40B4-BE49-F238E27FC236}">
                    <a16:creationId xmlns:a16="http://schemas.microsoft.com/office/drawing/2014/main" id="{253C6EC2-7D53-4D99-9CC6-309900475AD4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7C37ECE-3DE2-482D-A18B-5E8BF21226F7}"/>
                  </a:ext>
                </a:extLst>
              </p:cNvPr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95">
              <a:extLst>
                <a:ext uri="{FF2B5EF4-FFF2-40B4-BE49-F238E27FC236}">
                  <a16:creationId xmlns:a16="http://schemas.microsoft.com/office/drawing/2014/main" id="{0CBDC481-712D-4C18-9C42-E62C98986672}"/>
                </a:ext>
              </a:extLst>
            </p:cNvPr>
            <p:cNvSpPr txBox="1"/>
            <p:nvPr/>
          </p:nvSpPr>
          <p:spPr>
            <a:xfrm>
              <a:off x="1464033" y="2282563"/>
              <a:ext cx="675907" cy="2847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标题四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0EDBAB8-60C7-4F3E-9819-97D5957F91B7}"/>
              </a:ext>
            </a:extLst>
          </p:cNvPr>
          <p:cNvGrpSpPr/>
          <p:nvPr/>
        </p:nvGrpSpPr>
        <p:grpSpPr>
          <a:xfrm>
            <a:off x="6771729" y="1990409"/>
            <a:ext cx="2224552" cy="2224552"/>
            <a:chOff x="5234214" y="2053320"/>
            <a:chExt cx="1668414" cy="166841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A93F85C-2DEB-4D74-96E9-4E5FC00D72EB}"/>
                </a:ext>
              </a:extLst>
            </p:cNvPr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7">
                <a:extLst>
                  <a:ext uri="{FF2B5EF4-FFF2-40B4-BE49-F238E27FC236}">
                    <a16:creationId xmlns:a16="http://schemas.microsoft.com/office/drawing/2014/main" id="{5B2F6E3F-2160-4EEB-939C-04E963FED7E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684CBD59-8C8A-4830-8C86-7B61CF0F470D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100">
              <a:extLst>
                <a:ext uri="{FF2B5EF4-FFF2-40B4-BE49-F238E27FC236}">
                  <a16:creationId xmlns:a16="http://schemas.microsoft.com/office/drawing/2014/main" id="{316D0355-AFCC-47A1-8EB0-595C8007376F}"/>
                </a:ext>
              </a:extLst>
            </p:cNvPr>
            <p:cNvSpPr txBox="1"/>
            <p:nvPr/>
          </p:nvSpPr>
          <p:spPr>
            <a:xfrm>
              <a:off x="5591368" y="2687472"/>
              <a:ext cx="906739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标题三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421B834-2E5F-4BA2-96D2-6070435DA49B}"/>
              </a:ext>
            </a:extLst>
          </p:cNvPr>
          <p:cNvGrpSpPr/>
          <p:nvPr/>
        </p:nvGrpSpPr>
        <p:grpSpPr>
          <a:xfrm>
            <a:off x="2723880" y="1981411"/>
            <a:ext cx="2224552" cy="2224552"/>
            <a:chOff x="2198327" y="2046571"/>
            <a:chExt cx="1668414" cy="166841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584B2D3-CAE5-4D03-958C-C7E0160E4DC6}"/>
                </a:ext>
              </a:extLst>
            </p:cNvPr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2">
                <a:extLst>
                  <a:ext uri="{FF2B5EF4-FFF2-40B4-BE49-F238E27FC236}">
                    <a16:creationId xmlns:a16="http://schemas.microsoft.com/office/drawing/2014/main" id="{43A66A03-F575-478F-82D5-318673E0EB0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FC36965-520C-49DE-95A3-A1AE40821F32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105">
              <a:extLst>
                <a:ext uri="{FF2B5EF4-FFF2-40B4-BE49-F238E27FC236}">
                  <a16:creationId xmlns:a16="http://schemas.microsoft.com/office/drawing/2014/main" id="{8E4FA354-886D-413F-BBC1-AE948F87E976}"/>
                </a:ext>
              </a:extLst>
            </p:cNvPr>
            <p:cNvSpPr txBox="1"/>
            <p:nvPr/>
          </p:nvSpPr>
          <p:spPr>
            <a:xfrm>
              <a:off x="2555481" y="2680723"/>
              <a:ext cx="906739" cy="377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标题二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D1CEED3-4A49-429C-8AD0-CCDF55BA2722}"/>
              </a:ext>
            </a:extLst>
          </p:cNvPr>
          <p:cNvGrpSpPr/>
          <p:nvPr/>
        </p:nvGrpSpPr>
        <p:grpSpPr>
          <a:xfrm>
            <a:off x="4434708" y="2370048"/>
            <a:ext cx="2908139" cy="2908139"/>
            <a:chOff x="3481448" y="2338049"/>
            <a:chExt cx="2181104" cy="218110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A0C16D1A-1299-4BFF-8FAB-C42648D1AA5F}"/>
                </a:ext>
              </a:extLst>
            </p:cNvPr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7">
                <a:extLst>
                  <a:ext uri="{FF2B5EF4-FFF2-40B4-BE49-F238E27FC236}">
                    <a16:creationId xmlns:a16="http://schemas.microsoft.com/office/drawing/2014/main" id="{AC7EE5CC-ADCC-4802-9E85-DC5364DAB845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AF9FF10C-CF18-4C5D-A8E1-4C3DA025825B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110">
              <a:extLst>
                <a:ext uri="{FF2B5EF4-FFF2-40B4-BE49-F238E27FC236}">
                  <a16:creationId xmlns:a16="http://schemas.microsoft.com/office/drawing/2014/main" id="{198DDF9F-9153-48A3-A9B2-45BFDDEDE721}"/>
                </a:ext>
              </a:extLst>
            </p:cNvPr>
            <p:cNvSpPr txBox="1"/>
            <p:nvPr/>
          </p:nvSpPr>
          <p:spPr>
            <a:xfrm>
              <a:off x="3941057" y="3166990"/>
              <a:ext cx="1216920" cy="5000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733" dirty="0">
                  <a:latin typeface="+mj-ea"/>
                  <a:ea typeface="+mj-ea"/>
                </a:rPr>
                <a:t>标题一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246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5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B3B9A20D-B9EA-4543-9381-23CD9FB4E15A}"/>
              </a:ext>
            </a:extLst>
          </p:cNvPr>
          <p:cNvSpPr/>
          <p:nvPr/>
        </p:nvSpPr>
        <p:spPr>
          <a:xfrm>
            <a:off x="3900855" y="348734"/>
            <a:ext cx="42680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CONTENTS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ADB97D-00C6-4F52-A8F8-A53E686BE77D}"/>
              </a:ext>
            </a:extLst>
          </p:cNvPr>
          <p:cNvGrpSpPr/>
          <p:nvPr/>
        </p:nvGrpSpPr>
        <p:grpSpPr>
          <a:xfrm>
            <a:off x="1211385" y="2247900"/>
            <a:ext cx="2182011" cy="2110820"/>
            <a:chOff x="1211385" y="2247900"/>
            <a:chExt cx="2182011" cy="2110820"/>
          </a:xfrm>
        </p:grpSpPr>
        <p:pic>
          <p:nvPicPr>
            <p:cNvPr id="4" name="图片 3" descr="图片包含 餐具&#10;&#10;已生成高可信度的说明">
              <a:extLst>
                <a:ext uri="{FF2B5EF4-FFF2-40B4-BE49-F238E27FC236}">
                  <a16:creationId xmlns:a16="http://schemas.microsoft.com/office/drawing/2014/main" id="{100C2248-9175-42C9-9ACB-DD03AC711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385" y="2247900"/>
              <a:ext cx="2182011" cy="2110820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FB1D446-0C92-434F-8A6D-3F5F8D469234}"/>
                </a:ext>
              </a:extLst>
            </p:cNvPr>
            <p:cNvSpPr txBox="1"/>
            <p:nvPr/>
          </p:nvSpPr>
          <p:spPr>
            <a:xfrm>
              <a:off x="1977807" y="278130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F409FD1-9059-467F-8F50-1208ADA59041}"/>
              </a:ext>
            </a:extLst>
          </p:cNvPr>
          <p:cNvGrpSpPr/>
          <p:nvPr/>
        </p:nvGrpSpPr>
        <p:grpSpPr>
          <a:xfrm>
            <a:off x="3840593" y="2275853"/>
            <a:ext cx="2182011" cy="2110820"/>
            <a:chOff x="3840593" y="2275853"/>
            <a:chExt cx="2182011" cy="2110820"/>
          </a:xfrm>
        </p:grpSpPr>
        <p:pic>
          <p:nvPicPr>
            <p:cNvPr id="5" name="图片 4" descr="图片包含 餐具&#10;&#10;已生成高可信度的说明">
              <a:extLst>
                <a:ext uri="{FF2B5EF4-FFF2-40B4-BE49-F238E27FC236}">
                  <a16:creationId xmlns:a16="http://schemas.microsoft.com/office/drawing/2014/main" id="{BC407945-EF8B-48EA-AFED-CAE90ABAA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0593" y="2275853"/>
              <a:ext cx="2182011" cy="2110820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68EB60E-B9B5-46DF-9D45-4A8BABC358A4}"/>
                </a:ext>
              </a:extLst>
            </p:cNvPr>
            <p:cNvSpPr txBox="1"/>
            <p:nvPr/>
          </p:nvSpPr>
          <p:spPr>
            <a:xfrm>
              <a:off x="4626065" y="278130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DDCAC3B-18EB-4F7D-A108-96D227EE51D2}"/>
              </a:ext>
            </a:extLst>
          </p:cNvPr>
          <p:cNvGrpSpPr/>
          <p:nvPr/>
        </p:nvGrpSpPr>
        <p:grpSpPr>
          <a:xfrm>
            <a:off x="6469801" y="2303806"/>
            <a:ext cx="2182011" cy="2110820"/>
            <a:chOff x="6469801" y="2303806"/>
            <a:chExt cx="2182011" cy="2110820"/>
          </a:xfrm>
        </p:grpSpPr>
        <p:pic>
          <p:nvPicPr>
            <p:cNvPr id="6" name="图片 5" descr="图片包含 餐具&#10;&#10;已生成高可信度的说明">
              <a:extLst>
                <a:ext uri="{FF2B5EF4-FFF2-40B4-BE49-F238E27FC236}">
                  <a16:creationId xmlns:a16="http://schemas.microsoft.com/office/drawing/2014/main" id="{A14C40C6-8301-4BE8-B5EE-2412067FA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9801" y="2303806"/>
              <a:ext cx="2182011" cy="211082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CE3061B-BFD6-47EE-BEDA-C1F93445BE26}"/>
                </a:ext>
              </a:extLst>
            </p:cNvPr>
            <p:cNvSpPr txBox="1"/>
            <p:nvPr/>
          </p:nvSpPr>
          <p:spPr>
            <a:xfrm>
              <a:off x="7255273" y="278130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18115D0-5F6F-4A92-AA78-A0ADDC3A5561}"/>
              </a:ext>
            </a:extLst>
          </p:cNvPr>
          <p:cNvGrpSpPr/>
          <p:nvPr/>
        </p:nvGrpSpPr>
        <p:grpSpPr>
          <a:xfrm>
            <a:off x="9099009" y="2331760"/>
            <a:ext cx="2182011" cy="2110820"/>
            <a:chOff x="9099009" y="2331760"/>
            <a:chExt cx="2182011" cy="2110820"/>
          </a:xfrm>
        </p:grpSpPr>
        <p:pic>
          <p:nvPicPr>
            <p:cNvPr id="7" name="图片 6" descr="图片包含 餐具&#10;&#10;已生成高可信度的说明">
              <a:extLst>
                <a:ext uri="{FF2B5EF4-FFF2-40B4-BE49-F238E27FC236}">
                  <a16:creationId xmlns:a16="http://schemas.microsoft.com/office/drawing/2014/main" id="{7468E5D7-704B-410F-9805-8816C21528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99009" y="2331760"/>
              <a:ext cx="2182011" cy="211082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A1BF451-EC99-45F5-8BF1-4A99DC68F9B7}"/>
                </a:ext>
              </a:extLst>
            </p:cNvPr>
            <p:cNvSpPr txBox="1"/>
            <p:nvPr/>
          </p:nvSpPr>
          <p:spPr>
            <a:xfrm>
              <a:off x="9884481" y="2841645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AD5DAED9-8EC8-45B6-B2C7-714D69DAE6C8}"/>
              </a:ext>
            </a:extLst>
          </p:cNvPr>
          <p:cNvSpPr/>
          <p:nvPr/>
        </p:nvSpPr>
        <p:spPr>
          <a:xfrm>
            <a:off x="1477177" y="4442580"/>
            <a:ext cx="16123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EA8F642-6349-4F33-87EA-E4262CBB50B0}"/>
              </a:ext>
            </a:extLst>
          </p:cNvPr>
          <p:cNvSpPr/>
          <p:nvPr/>
        </p:nvSpPr>
        <p:spPr>
          <a:xfrm>
            <a:off x="4018555" y="4471776"/>
            <a:ext cx="16123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64F9F56-A36F-4FDC-AA68-85E993923CF9}"/>
              </a:ext>
            </a:extLst>
          </p:cNvPr>
          <p:cNvSpPr/>
          <p:nvPr/>
        </p:nvSpPr>
        <p:spPr>
          <a:xfrm>
            <a:off x="6628211" y="4452726"/>
            <a:ext cx="16123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A229779-7C80-46C6-B051-269ADF2B96B6}"/>
              </a:ext>
            </a:extLst>
          </p:cNvPr>
          <p:cNvSpPr/>
          <p:nvPr/>
        </p:nvSpPr>
        <p:spPr>
          <a:xfrm>
            <a:off x="9383851" y="4471776"/>
            <a:ext cx="16123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60764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4E754DD-60B2-4B1B-AD6D-6EBA8BCBAA72}"/>
              </a:ext>
            </a:extLst>
          </p:cNvPr>
          <p:cNvGrpSpPr/>
          <p:nvPr/>
        </p:nvGrpSpPr>
        <p:grpSpPr>
          <a:xfrm>
            <a:off x="811335" y="1733550"/>
            <a:ext cx="3757411" cy="3634820"/>
            <a:chOff x="811335" y="1733550"/>
            <a:chExt cx="3757411" cy="3634820"/>
          </a:xfrm>
        </p:grpSpPr>
        <p:pic>
          <p:nvPicPr>
            <p:cNvPr id="4" name="图片 3" descr="图片包含 餐具&#10;&#10;已生成高可信度的说明">
              <a:extLst>
                <a:ext uri="{FF2B5EF4-FFF2-40B4-BE49-F238E27FC236}">
                  <a16:creationId xmlns:a16="http://schemas.microsoft.com/office/drawing/2014/main" id="{C0D46DE7-7544-4E65-972C-2597D378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335" y="1733550"/>
              <a:ext cx="3757411" cy="363482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15E76F2-8422-4810-9909-3D31227EF59F}"/>
                </a:ext>
              </a:extLst>
            </p:cNvPr>
            <p:cNvSpPr txBox="1"/>
            <p:nvPr/>
          </p:nvSpPr>
          <p:spPr>
            <a:xfrm>
              <a:off x="2384507" y="245745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1002515-D6CF-495D-8A1C-53A60C33EBE5}"/>
                </a:ext>
              </a:extLst>
            </p:cNvPr>
            <p:cNvSpPr/>
            <p:nvPr/>
          </p:nvSpPr>
          <p:spPr>
            <a:xfrm>
              <a:off x="1883877" y="3380780"/>
              <a:ext cx="161232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9ACB364-BD72-4A59-9D7F-B3219FA964F9}"/>
              </a:ext>
            </a:extLst>
          </p:cNvPr>
          <p:cNvCxnSpPr/>
          <p:nvPr/>
        </p:nvCxnSpPr>
        <p:spPr>
          <a:xfrm>
            <a:off x="5334000" y="2152650"/>
            <a:ext cx="0" cy="270510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E6EB97D-0B84-46FD-A00B-8C7A9A4DBBFD}"/>
              </a:ext>
            </a:extLst>
          </p:cNvPr>
          <p:cNvSpPr/>
          <p:nvPr/>
        </p:nvSpPr>
        <p:spPr>
          <a:xfrm>
            <a:off x="5641288" y="264211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0490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B6F7D28B-A212-459A-AB08-3BB8BC8C156A}"/>
              </a:ext>
            </a:extLst>
          </p:cNvPr>
          <p:cNvSpPr>
            <a:spLocks/>
          </p:cNvSpPr>
          <p:nvPr/>
        </p:nvSpPr>
        <p:spPr bwMode="auto">
          <a:xfrm>
            <a:off x="1966335" y="2213110"/>
            <a:ext cx="1981723" cy="17563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A5A57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19AA94B3-8A66-4B0A-AFF2-59EA3E7EBD0A}"/>
              </a:ext>
            </a:extLst>
          </p:cNvPr>
          <p:cNvSpPr>
            <a:spLocks/>
          </p:cNvSpPr>
          <p:nvPr/>
        </p:nvSpPr>
        <p:spPr bwMode="auto">
          <a:xfrm>
            <a:off x="2074162" y="2308676"/>
            <a:ext cx="1766068" cy="15652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21F2941B-9F30-4DA2-9F65-6B2645FD6437}"/>
              </a:ext>
            </a:extLst>
          </p:cNvPr>
          <p:cNvSpPr>
            <a:spLocks/>
          </p:cNvSpPr>
          <p:nvPr/>
        </p:nvSpPr>
        <p:spPr bwMode="auto">
          <a:xfrm>
            <a:off x="4724140" y="2213110"/>
            <a:ext cx="1981723" cy="17563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4BF39FA-F2C7-4182-840A-A70D933C4D7F}"/>
              </a:ext>
            </a:extLst>
          </p:cNvPr>
          <p:cNvSpPr>
            <a:spLocks/>
          </p:cNvSpPr>
          <p:nvPr/>
        </p:nvSpPr>
        <p:spPr bwMode="auto">
          <a:xfrm>
            <a:off x="4831967" y="2308676"/>
            <a:ext cx="1766068" cy="15652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16BDFC60-4E9F-436B-B662-AF42689E7D8B}"/>
              </a:ext>
            </a:extLst>
          </p:cNvPr>
          <p:cNvSpPr>
            <a:spLocks/>
          </p:cNvSpPr>
          <p:nvPr/>
        </p:nvSpPr>
        <p:spPr bwMode="auto">
          <a:xfrm>
            <a:off x="7481945" y="2213110"/>
            <a:ext cx="1981723" cy="175638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A5A57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F9643DFD-085A-489F-82F6-87FBB732219F}"/>
              </a:ext>
            </a:extLst>
          </p:cNvPr>
          <p:cNvSpPr>
            <a:spLocks/>
          </p:cNvSpPr>
          <p:nvPr/>
        </p:nvSpPr>
        <p:spPr bwMode="auto">
          <a:xfrm>
            <a:off x="7589771" y="2308676"/>
            <a:ext cx="1766068" cy="156525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A678F26-7729-41DD-BDE4-48BFA2E4252E}"/>
              </a:ext>
            </a:extLst>
          </p:cNvPr>
          <p:cNvSpPr/>
          <p:nvPr/>
        </p:nvSpPr>
        <p:spPr>
          <a:xfrm>
            <a:off x="2422433" y="3119363"/>
            <a:ext cx="1088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¥13456</a:t>
            </a:r>
            <a:endParaRPr lang="zh-CN" altLang="en-US" sz="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D46B3B5-CADF-42BE-857B-51AC1EF97DE1}"/>
              </a:ext>
            </a:extLst>
          </p:cNvPr>
          <p:cNvSpPr/>
          <p:nvPr/>
        </p:nvSpPr>
        <p:spPr>
          <a:xfrm>
            <a:off x="7938044" y="3119363"/>
            <a:ext cx="1088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¥13456</a:t>
            </a:r>
            <a:endParaRPr lang="zh-CN" altLang="en-US" sz="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9CD678-468D-4E54-8BEA-4F803F515D78}"/>
              </a:ext>
            </a:extLst>
          </p:cNvPr>
          <p:cNvSpPr/>
          <p:nvPr/>
        </p:nvSpPr>
        <p:spPr>
          <a:xfrm>
            <a:off x="5180239" y="3119363"/>
            <a:ext cx="1088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¥13456</a:t>
            </a:r>
            <a:endParaRPr lang="zh-CN" altLang="en-US" sz="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2121A08-320E-4625-964F-8C56B5AA042F}"/>
              </a:ext>
            </a:extLst>
          </p:cNvPr>
          <p:cNvGrpSpPr/>
          <p:nvPr/>
        </p:nvGrpSpPr>
        <p:grpSpPr>
          <a:xfrm>
            <a:off x="8318838" y="2620030"/>
            <a:ext cx="307935" cy="306305"/>
            <a:chOff x="3856417" y="4248125"/>
            <a:chExt cx="409860" cy="407692"/>
          </a:xfrm>
          <a:solidFill>
            <a:srgbClr val="CA5A57"/>
          </a:solidFill>
        </p:grpSpPr>
        <p:sp>
          <p:nvSpPr>
            <p:cNvPr id="12" name="Freeform 187">
              <a:extLst>
                <a:ext uri="{FF2B5EF4-FFF2-40B4-BE49-F238E27FC236}">
                  <a16:creationId xmlns:a16="http://schemas.microsoft.com/office/drawing/2014/main" id="{0F2F9F20-B3EF-4DF7-9CBB-F109D4E24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188">
              <a:extLst>
                <a:ext uri="{FF2B5EF4-FFF2-40B4-BE49-F238E27FC236}">
                  <a16:creationId xmlns:a16="http://schemas.microsoft.com/office/drawing/2014/main" id="{7EC3FBAC-461D-4248-AF19-C8BB693CA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4" name="Freeform 189">
              <a:extLst>
                <a:ext uri="{FF2B5EF4-FFF2-40B4-BE49-F238E27FC236}">
                  <a16:creationId xmlns:a16="http://schemas.microsoft.com/office/drawing/2014/main" id="{2E977501-2EA9-4C40-A79D-0A0BC47B5A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Rectangle 190">
              <a:extLst>
                <a:ext uri="{FF2B5EF4-FFF2-40B4-BE49-F238E27FC236}">
                  <a16:creationId xmlns:a16="http://schemas.microsoft.com/office/drawing/2014/main" id="{6F490D12-7ACE-4117-967B-8F8832E02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Rectangle 191">
              <a:extLst>
                <a:ext uri="{FF2B5EF4-FFF2-40B4-BE49-F238E27FC236}">
                  <a16:creationId xmlns:a16="http://schemas.microsoft.com/office/drawing/2014/main" id="{81500BCE-9A30-4D4D-92FE-9C96F5964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7" name="Rectangle 192">
              <a:extLst>
                <a:ext uri="{FF2B5EF4-FFF2-40B4-BE49-F238E27FC236}">
                  <a16:creationId xmlns:a16="http://schemas.microsoft.com/office/drawing/2014/main" id="{52855EC3-6771-45F1-8EFD-EA06A62DE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8" name="Rectangle 193">
              <a:extLst>
                <a:ext uri="{FF2B5EF4-FFF2-40B4-BE49-F238E27FC236}">
                  <a16:creationId xmlns:a16="http://schemas.microsoft.com/office/drawing/2014/main" id="{F58A428B-E12B-48CE-A4F3-25CCA5005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7990E3-8EC4-454C-B64B-CA46D6BEDB39}"/>
              </a:ext>
            </a:extLst>
          </p:cNvPr>
          <p:cNvGrpSpPr/>
          <p:nvPr/>
        </p:nvGrpSpPr>
        <p:grpSpPr>
          <a:xfrm>
            <a:off x="2774089" y="2564226"/>
            <a:ext cx="364144" cy="417911"/>
            <a:chOff x="2733098" y="4187405"/>
            <a:chExt cx="484675" cy="556238"/>
          </a:xfrm>
          <a:solidFill>
            <a:srgbClr val="CA5A57"/>
          </a:solidFill>
        </p:grpSpPr>
        <p:sp>
          <p:nvSpPr>
            <p:cNvPr id="20" name="Oval 302">
              <a:extLst>
                <a:ext uri="{FF2B5EF4-FFF2-40B4-BE49-F238E27FC236}">
                  <a16:creationId xmlns:a16="http://schemas.microsoft.com/office/drawing/2014/main" id="{545B6100-858A-412C-A419-041EAAE15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303">
              <a:extLst>
                <a:ext uri="{FF2B5EF4-FFF2-40B4-BE49-F238E27FC236}">
                  <a16:creationId xmlns:a16="http://schemas.microsoft.com/office/drawing/2014/main" id="{C4609189-D155-4000-9880-9BB7359704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304">
              <a:extLst>
                <a:ext uri="{FF2B5EF4-FFF2-40B4-BE49-F238E27FC236}">
                  <a16:creationId xmlns:a16="http://schemas.microsoft.com/office/drawing/2014/main" id="{A2BD4CA0-099E-438C-83D3-8D80DA1C8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Freeform 305">
              <a:extLst>
                <a:ext uri="{FF2B5EF4-FFF2-40B4-BE49-F238E27FC236}">
                  <a16:creationId xmlns:a16="http://schemas.microsoft.com/office/drawing/2014/main" id="{44A4CC97-F88F-4344-A4B3-FEB0D5561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306">
              <a:extLst>
                <a:ext uri="{FF2B5EF4-FFF2-40B4-BE49-F238E27FC236}">
                  <a16:creationId xmlns:a16="http://schemas.microsoft.com/office/drawing/2014/main" id="{2884F8EC-80C5-496F-8A42-301138E0D2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307">
              <a:extLst>
                <a:ext uri="{FF2B5EF4-FFF2-40B4-BE49-F238E27FC236}">
                  <a16:creationId xmlns:a16="http://schemas.microsoft.com/office/drawing/2014/main" id="{9D613775-E5F3-4C77-B629-D65E84193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308">
              <a:extLst>
                <a:ext uri="{FF2B5EF4-FFF2-40B4-BE49-F238E27FC236}">
                  <a16:creationId xmlns:a16="http://schemas.microsoft.com/office/drawing/2014/main" id="{F11A5A64-01B7-4B39-8B89-836E71010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309">
              <a:extLst>
                <a:ext uri="{FF2B5EF4-FFF2-40B4-BE49-F238E27FC236}">
                  <a16:creationId xmlns:a16="http://schemas.microsoft.com/office/drawing/2014/main" id="{9C8AA90A-D17D-4B7E-B97E-25A3C1D5F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310">
              <a:extLst>
                <a:ext uri="{FF2B5EF4-FFF2-40B4-BE49-F238E27FC236}">
                  <a16:creationId xmlns:a16="http://schemas.microsoft.com/office/drawing/2014/main" id="{293400C0-FDEF-47C9-BAE7-39F942FCF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311">
              <a:extLst>
                <a:ext uri="{FF2B5EF4-FFF2-40B4-BE49-F238E27FC236}">
                  <a16:creationId xmlns:a16="http://schemas.microsoft.com/office/drawing/2014/main" id="{E0845EC2-4242-425F-AE06-8520686BA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312">
              <a:extLst>
                <a:ext uri="{FF2B5EF4-FFF2-40B4-BE49-F238E27FC236}">
                  <a16:creationId xmlns:a16="http://schemas.microsoft.com/office/drawing/2014/main" id="{4BD2ED3F-565B-42CC-A752-CE884D42A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13">
              <a:extLst>
                <a:ext uri="{FF2B5EF4-FFF2-40B4-BE49-F238E27FC236}">
                  <a16:creationId xmlns:a16="http://schemas.microsoft.com/office/drawing/2014/main" id="{B58C8103-348B-4120-B92D-F0FC37229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14">
              <a:extLst>
                <a:ext uri="{FF2B5EF4-FFF2-40B4-BE49-F238E27FC236}">
                  <a16:creationId xmlns:a16="http://schemas.microsoft.com/office/drawing/2014/main" id="{42FFCD12-F18A-4A7D-8C5D-AD25958B7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15">
              <a:extLst>
                <a:ext uri="{FF2B5EF4-FFF2-40B4-BE49-F238E27FC236}">
                  <a16:creationId xmlns:a16="http://schemas.microsoft.com/office/drawing/2014/main" id="{F194DC4C-8674-41D8-B674-3144800EC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316">
              <a:extLst>
                <a:ext uri="{FF2B5EF4-FFF2-40B4-BE49-F238E27FC236}">
                  <a16:creationId xmlns:a16="http://schemas.microsoft.com/office/drawing/2014/main" id="{6B161AE8-A9DA-476E-A1E0-A189B9259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317">
              <a:extLst>
                <a:ext uri="{FF2B5EF4-FFF2-40B4-BE49-F238E27FC236}">
                  <a16:creationId xmlns:a16="http://schemas.microsoft.com/office/drawing/2014/main" id="{D65DA567-F592-48B7-A3D0-C02564974D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6" name="Oval 318">
              <a:extLst>
                <a:ext uri="{FF2B5EF4-FFF2-40B4-BE49-F238E27FC236}">
                  <a16:creationId xmlns:a16="http://schemas.microsoft.com/office/drawing/2014/main" id="{CC828589-949B-407E-8ED4-FBBB8AE383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F8E653C-247B-4376-BC24-148B750D644A}"/>
              </a:ext>
            </a:extLst>
          </p:cNvPr>
          <p:cNvGrpSpPr/>
          <p:nvPr/>
        </p:nvGrpSpPr>
        <p:grpSpPr>
          <a:xfrm>
            <a:off x="5524157" y="2626955"/>
            <a:ext cx="429315" cy="292455"/>
            <a:chOff x="4895160" y="4287159"/>
            <a:chExt cx="571418" cy="389258"/>
          </a:xfrm>
          <a:solidFill>
            <a:schemeClr val="bg1">
              <a:lumMod val="65000"/>
            </a:schemeClr>
          </a:solidFill>
        </p:grpSpPr>
        <p:sp>
          <p:nvSpPr>
            <p:cNvPr id="38" name="Freeform 327">
              <a:extLst>
                <a:ext uri="{FF2B5EF4-FFF2-40B4-BE49-F238E27FC236}">
                  <a16:creationId xmlns:a16="http://schemas.microsoft.com/office/drawing/2014/main" id="{1E19BBC8-A8A9-46AC-807C-07F4D839D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9" name="Rectangle 328">
              <a:extLst>
                <a:ext uri="{FF2B5EF4-FFF2-40B4-BE49-F238E27FC236}">
                  <a16:creationId xmlns:a16="http://schemas.microsoft.com/office/drawing/2014/main" id="{81A3B4F7-FE02-4514-9C41-73B5FD3FF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0" name="Rectangle 329">
              <a:extLst>
                <a:ext uri="{FF2B5EF4-FFF2-40B4-BE49-F238E27FC236}">
                  <a16:creationId xmlns:a16="http://schemas.microsoft.com/office/drawing/2014/main" id="{A3F2397E-D5DE-4FD7-B256-FEAA961C1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1" name="Rectangle 330">
              <a:extLst>
                <a:ext uri="{FF2B5EF4-FFF2-40B4-BE49-F238E27FC236}">
                  <a16:creationId xmlns:a16="http://schemas.microsoft.com/office/drawing/2014/main" id="{350ED148-F5A0-4A07-8864-09D87C673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Rectangle 331">
              <a:extLst>
                <a:ext uri="{FF2B5EF4-FFF2-40B4-BE49-F238E27FC236}">
                  <a16:creationId xmlns:a16="http://schemas.microsoft.com/office/drawing/2014/main" id="{CBBD780E-3E77-4E0B-87D3-C5787861C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Rectangle 332">
              <a:extLst>
                <a:ext uri="{FF2B5EF4-FFF2-40B4-BE49-F238E27FC236}">
                  <a16:creationId xmlns:a16="http://schemas.microsoft.com/office/drawing/2014/main" id="{BF606AE8-95F7-4E5D-A7B9-ADA4B4A2B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333">
              <a:extLst>
                <a:ext uri="{FF2B5EF4-FFF2-40B4-BE49-F238E27FC236}">
                  <a16:creationId xmlns:a16="http://schemas.microsoft.com/office/drawing/2014/main" id="{1FC3E107-8A8F-45BD-9030-02F0FA83F5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34">
              <a:extLst>
                <a:ext uri="{FF2B5EF4-FFF2-40B4-BE49-F238E27FC236}">
                  <a16:creationId xmlns:a16="http://schemas.microsoft.com/office/drawing/2014/main" id="{19C699EB-2AA5-4D62-B8DA-B566DCBEB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335">
              <a:extLst>
                <a:ext uri="{FF2B5EF4-FFF2-40B4-BE49-F238E27FC236}">
                  <a16:creationId xmlns:a16="http://schemas.microsoft.com/office/drawing/2014/main" id="{5A2E97FB-D02C-4D27-91F3-7E0A81D83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F0B12E8-8FCA-45B9-8142-39FCCDE5E705}"/>
              </a:ext>
            </a:extLst>
          </p:cNvPr>
          <p:cNvGrpSpPr/>
          <p:nvPr/>
        </p:nvGrpSpPr>
        <p:grpSpPr>
          <a:xfrm>
            <a:off x="1744203" y="4338319"/>
            <a:ext cx="2349784" cy="788945"/>
            <a:chOff x="2061936" y="5263650"/>
            <a:chExt cx="2349784" cy="78894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3B554C8-E98A-4572-8C9B-B9F21FAD98F5}"/>
                </a:ext>
              </a:extLst>
            </p:cNvPr>
            <p:cNvSpPr txBox="1"/>
            <p:nvPr/>
          </p:nvSpPr>
          <p:spPr bwMode="auto">
            <a:xfrm>
              <a:off x="2217364" y="5498597"/>
              <a:ext cx="203892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675F003-D203-40C5-BC71-A9596C199084}"/>
                </a:ext>
              </a:extLst>
            </p:cNvPr>
            <p:cNvSpPr txBox="1"/>
            <p:nvPr/>
          </p:nvSpPr>
          <p:spPr bwMode="auto">
            <a:xfrm>
              <a:off x="2061936" y="5263650"/>
              <a:ext cx="2349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695A6BD-C9BF-43FE-B230-1D9FE5A2D4CF}"/>
              </a:ext>
            </a:extLst>
          </p:cNvPr>
          <p:cNvGrpSpPr/>
          <p:nvPr/>
        </p:nvGrpSpPr>
        <p:grpSpPr>
          <a:xfrm>
            <a:off x="4536951" y="4338319"/>
            <a:ext cx="2349784" cy="788942"/>
            <a:chOff x="2061936" y="5263650"/>
            <a:chExt cx="2349784" cy="78894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55AAF5E-41D2-4D4E-90CA-E35022784D7A}"/>
                </a:ext>
              </a:extLst>
            </p:cNvPr>
            <p:cNvSpPr txBox="1"/>
            <p:nvPr/>
          </p:nvSpPr>
          <p:spPr bwMode="auto">
            <a:xfrm>
              <a:off x="2217364" y="5498594"/>
              <a:ext cx="203892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927B0C6-9DB8-4D33-89D0-79CF76B16730}"/>
                </a:ext>
              </a:extLst>
            </p:cNvPr>
            <p:cNvSpPr txBox="1"/>
            <p:nvPr/>
          </p:nvSpPr>
          <p:spPr bwMode="auto">
            <a:xfrm>
              <a:off x="2061936" y="5263650"/>
              <a:ext cx="2349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7F8B4D-4EF7-4A52-A4F5-6E1A22886AE0}"/>
              </a:ext>
            </a:extLst>
          </p:cNvPr>
          <p:cNvGrpSpPr/>
          <p:nvPr/>
        </p:nvGrpSpPr>
        <p:grpSpPr>
          <a:xfrm>
            <a:off x="7290987" y="4338319"/>
            <a:ext cx="2349784" cy="788942"/>
            <a:chOff x="2061936" y="5263650"/>
            <a:chExt cx="2349784" cy="78894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3A7BDCD-6061-4666-8B9A-2D91AB86FFF9}"/>
                </a:ext>
              </a:extLst>
            </p:cNvPr>
            <p:cNvSpPr txBox="1"/>
            <p:nvPr/>
          </p:nvSpPr>
          <p:spPr bwMode="auto">
            <a:xfrm>
              <a:off x="2217364" y="5498594"/>
              <a:ext cx="2038928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1BF8219-A308-4D24-819B-1D7103DC4A38}"/>
                </a:ext>
              </a:extLst>
            </p:cNvPr>
            <p:cNvSpPr txBox="1"/>
            <p:nvPr/>
          </p:nvSpPr>
          <p:spPr bwMode="auto">
            <a:xfrm>
              <a:off x="2061936" y="5263650"/>
              <a:ext cx="2349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525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5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50"/>
                            </p:stCondLst>
                            <p:childTnLst>
                              <p:par>
                                <p:cTn id="7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>
            <a:extLst>
              <a:ext uri="{FF2B5EF4-FFF2-40B4-BE49-F238E27FC236}">
                <a16:creationId xmlns:a16="http://schemas.microsoft.com/office/drawing/2014/main" id="{93BE824B-8458-4517-92C4-6078C4951D68}"/>
              </a:ext>
            </a:extLst>
          </p:cNvPr>
          <p:cNvSpPr txBox="1"/>
          <p:nvPr/>
        </p:nvSpPr>
        <p:spPr>
          <a:xfrm>
            <a:off x="2073134" y="423594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3" name="TextBox 27">
            <a:extLst>
              <a:ext uri="{FF2B5EF4-FFF2-40B4-BE49-F238E27FC236}">
                <a16:creationId xmlns:a16="http://schemas.microsoft.com/office/drawing/2014/main" id="{AA7DA173-D049-47D6-B0B0-D8F5C313315A}"/>
              </a:ext>
            </a:extLst>
          </p:cNvPr>
          <p:cNvSpPr txBox="1"/>
          <p:nvPr/>
        </p:nvSpPr>
        <p:spPr>
          <a:xfrm>
            <a:off x="4080910" y="4235947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4" name="TextBox 28">
            <a:extLst>
              <a:ext uri="{FF2B5EF4-FFF2-40B4-BE49-F238E27FC236}">
                <a16:creationId xmlns:a16="http://schemas.microsoft.com/office/drawing/2014/main" id="{49BB1403-0BC6-4BF7-93DD-685D434126BE}"/>
              </a:ext>
            </a:extLst>
          </p:cNvPr>
          <p:cNvSpPr txBox="1"/>
          <p:nvPr/>
        </p:nvSpPr>
        <p:spPr>
          <a:xfrm>
            <a:off x="6075512" y="424391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9">
            <a:extLst>
              <a:ext uri="{FF2B5EF4-FFF2-40B4-BE49-F238E27FC236}">
                <a16:creationId xmlns:a16="http://schemas.microsoft.com/office/drawing/2014/main" id="{398F377B-E251-4A65-A1B5-0B127C0330FF}"/>
              </a:ext>
            </a:extLst>
          </p:cNvPr>
          <p:cNvSpPr txBox="1"/>
          <p:nvPr/>
        </p:nvSpPr>
        <p:spPr>
          <a:xfrm>
            <a:off x="8038780" y="4243912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6" name="燕尾形箭头 7">
            <a:extLst>
              <a:ext uri="{FF2B5EF4-FFF2-40B4-BE49-F238E27FC236}">
                <a16:creationId xmlns:a16="http://schemas.microsoft.com/office/drawing/2014/main" id="{8CA2F9D6-EB84-4DC9-B191-038A3914EBEB}"/>
              </a:ext>
            </a:extLst>
          </p:cNvPr>
          <p:cNvSpPr/>
          <p:nvPr/>
        </p:nvSpPr>
        <p:spPr>
          <a:xfrm>
            <a:off x="1635944" y="3083818"/>
            <a:ext cx="8208912" cy="228600"/>
          </a:xfrm>
          <a:prstGeom prst="notched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09">
              <a:defRPr/>
            </a:pPr>
            <a:endParaRPr lang="zh-CN" altLang="en-US" sz="2489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471D30-4E02-4731-B335-FC0B3F3E691B}"/>
              </a:ext>
            </a:extLst>
          </p:cNvPr>
          <p:cNvGrpSpPr/>
          <p:nvPr/>
        </p:nvGrpSpPr>
        <p:grpSpPr>
          <a:xfrm>
            <a:off x="1951477" y="2291731"/>
            <a:ext cx="1697385" cy="1697385"/>
            <a:chOff x="1278794" y="3334906"/>
            <a:chExt cx="914014" cy="914014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9D7ACD15-525C-448D-9140-E1A78F7BF6CD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11">
                <a:extLst>
                  <a:ext uri="{FF2B5EF4-FFF2-40B4-BE49-F238E27FC236}">
                    <a16:creationId xmlns:a16="http://schemas.microsoft.com/office/drawing/2014/main" id="{09F8C886-5A0E-4AEC-84BB-83B7F2332C1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117D4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2BBF189F-F2D5-49CE-ACCB-BEEACA3C95EC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117D4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" name="TextBox 33">
              <a:extLst>
                <a:ext uri="{FF2B5EF4-FFF2-40B4-BE49-F238E27FC236}">
                  <a16:creationId xmlns:a16="http://schemas.microsoft.com/office/drawing/2014/main" id="{CDC0E1D5-8399-49F8-8E91-A53A90B074D7}"/>
                </a:ext>
              </a:extLst>
            </p:cNvPr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117D42"/>
                  </a:solidFill>
                  <a:latin typeface="+mj-ea"/>
                  <a:ea typeface="+mj-ea"/>
                </a:rPr>
                <a:t>第一阶段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C8D025D-98F5-46DE-812F-3B56C1FE8BD8}"/>
              </a:ext>
            </a:extLst>
          </p:cNvPr>
          <p:cNvGrpSpPr/>
          <p:nvPr/>
        </p:nvGrpSpPr>
        <p:grpSpPr>
          <a:xfrm>
            <a:off x="3914535" y="2295440"/>
            <a:ext cx="1697385" cy="1697385"/>
            <a:chOff x="1278794" y="3334906"/>
            <a:chExt cx="914014" cy="91401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256D494-0EA1-437C-B560-38D975D9EE9F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6">
                <a:extLst>
                  <a:ext uri="{FF2B5EF4-FFF2-40B4-BE49-F238E27FC236}">
                    <a16:creationId xmlns:a16="http://schemas.microsoft.com/office/drawing/2014/main" id="{C504758E-9396-4C2F-8651-366DCEDB378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638B8DD-9218-42B0-BEF6-923DC3D2BAEC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38">
              <a:extLst>
                <a:ext uri="{FF2B5EF4-FFF2-40B4-BE49-F238E27FC236}">
                  <a16:creationId xmlns:a16="http://schemas.microsoft.com/office/drawing/2014/main" id="{51E9D789-5CB7-4E8A-ADF2-FD4C91B34D73}"/>
                </a:ext>
              </a:extLst>
            </p:cNvPr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A5A57"/>
                  </a:solidFill>
                  <a:latin typeface="+mj-ea"/>
                  <a:ea typeface="+mj-ea"/>
                </a:rPr>
                <a:t>第二阶段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D849F65-837E-4E1C-B34D-1CF7C384706C}"/>
              </a:ext>
            </a:extLst>
          </p:cNvPr>
          <p:cNvGrpSpPr/>
          <p:nvPr/>
        </p:nvGrpSpPr>
        <p:grpSpPr>
          <a:xfrm>
            <a:off x="5856916" y="2291731"/>
            <a:ext cx="1697385" cy="1697385"/>
            <a:chOff x="1278794" y="3334906"/>
            <a:chExt cx="914014" cy="91401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37B20A4-6DB3-4FB8-A604-C31A3E9DCEE5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21">
                <a:extLst>
                  <a:ext uri="{FF2B5EF4-FFF2-40B4-BE49-F238E27FC236}">
                    <a16:creationId xmlns:a16="http://schemas.microsoft.com/office/drawing/2014/main" id="{E86FF780-867E-475C-8773-BAAE1D26B0A0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117D42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7289FAA2-1BE2-45F1-AB81-B1B026355FB7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117D42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9" name="TextBox 43">
              <a:extLst>
                <a:ext uri="{FF2B5EF4-FFF2-40B4-BE49-F238E27FC236}">
                  <a16:creationId xmlns:a16="http://schemas.microsoft.com/office/drawing/2014/main" id="{07E66EE8-DC27-4C12-8F62-AC09E23519F8}"/>
                </a:ext>
              </a:extLst>
            </p:cNvPr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117D42"/>
                  </a:solidFill>
                  <a:latin typeface="+mj-ea"/>
                  <a:ea typeface="+mj-ea"/>
                </a:rPr>
                <a:t>第三阶段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9F154DB-2C56-46AC-B931-AC8416A10AD8}"/>
              </a:ext>
            </a:extLst>
          </p:cNvPr>
          <p:cNvGrpSpPr/>
          <p:nvPr/>
        </p:nvGrpSpPr>
        <p:grpSpPr>
          <a:xfrm>
            <a:off x="7787431" y="2298605"/>
            <a:ext cx="1697385" cy="1697385"/>
            <a:chOff x="1278794" y="3334906"/>
            <a:chExt cx="914014" cy="91401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68A54F2-1AE5-4029-9DD3-337710B18296}"/>
                </a:ext>
              </a:extLst>
            </p:cNvPr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6">
                <a:extLst>
                  <a:ext uri="{FF2B5EF4-FFF2-40B4-BE49-F238E27FC236}">
                    <a16:creationId xmlns:a16="http://schemas.microsoft.com/office/drawing/2014/main" id="{ACC151DC-E77D-4107-B059-ADCB83EA431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2509CDE4-F02B-4C84-A442-A391A7CE70D4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8">
              <a:extLst>
                <a:ext uri="{FF2B5EF4-FFF2-40B4-BE49-F238E27FC236}">
                  <a16:creationId xmlns:a16="http://schemas.microsoft.com/office/drawing/2014/main" id="{93DC4861-A7C6-4C60-80E0-ABD2648B3586}"/>
                </a:ext>
              </a:extLst>
            </p:cNvPr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A5A57"/>
                  </a:solidFill>
                  <a:latin typeface="+mj-ea"/>
                  <a:ea typeface="+mj-ea"/>
                </a:rPr>
                <a:t>第四阶段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974E6B32-C78C-44AF-97A1-A6C4472F429C}"/>
              </a:ext>
            </a:extLst>
          </p:cNvPr>
          <p:cNvSpPr/>
          <p:nvPr/>
        </p:nvSpPr>
        <p:spPr>
          <a:xfrm>
            <a:off x="1992677" y="2147715"/>
            <a:ext cx="645364" cy="6453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3541D17-A817-48E3-856B-4B715436965B}"/>
              </a:ext>
            </a:extLst>
          </p:cNvPr>
          <p:cNvSpPr/>
          <p:nvPr/>
        </p:nvSpPr>
        <p:spPr>
          <a:xfrm>
            <a:off x="3951581" y="2147715"/>
            <a:ext cx="645364" cy="645364"/>
          </a:xfrm>
          <a:prstGeom prst="ellipse">
            <a:avLst/>
          </a:prstGeom>
          <a:solidFill>
            <a:srgbClr val="CA5A5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BFB4EDD-7DDD-40E0-BEED-EDEFBA5281DB}"/>
              </a:ext>
            </a:extLst>
          </p:cNvPr>
          <p:cNvSpPr/>
          <p:nvPr/>
        </p:nvSpPr>
        <p:spPr>
          <a:xfrm>
            <a:off x="5928925" y="2154260"/>
            <a:ext cx="645364" cy="6453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0F6780B4-58DB-4152-A37D-59CBFF89F9F5}"/>
              </a:ext>
            </a:extLst>
          </p:cNvPr>
          <p:cNvSpPr/>
          <p:nvPr/>
        </p:nvSpPr>
        <p:spPr>
          <a:xfrm>
            <a:off x="7875479" y="2154260"/>
            <a:ext cx="645364" cy="645364"/>
          </a:xfrm>
          <a:prstGeom prst="ellipse">
            <a:avLst/>
          </a:prstGeom>
          <a:solidFill>
            <a:srgbClr val="CA5A57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31" name="Freeform 34">
            <a:extLst>
              <a:ext uri="{FF2B5EF4-FFF2-40B4-BE49-F238E27FC236}">
                <a16:creationId xmlns:a16="http://schemas.microsoft.com/office/drawing/2014/main" id="{3DA69D82-0E60-4273-8E8C-30954081BC7F}"/>
              </a:ext>
            </a:extLst>
          </p:cNvPr>
          <p:cNvSpPr>
            <a:spLocks noEditPoints="1"/>
          </p:cNvSpPr>
          <p:nvPr/>
        </p:nvSpPr>
        <p:spPr bwMode="auto">
          <a:xfrm>
            <a:off x="2169231" y="2298606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32" name="Freeform 26">
            <a:extLst>
              <a:ext uri="{FF2B5EF4-FFF2-40B4-BE49-F238E27FC236}">
                <a16:creationId xmlns:a16="http://schemas.microsoft.com/office/drawing/2014/main" id="{20EB692A-3F8E-4EF3-85F1-67D69F0E7735}"/>
              </a:ext>
            </a:extLst>
          </p:cNvPr>
          <p:cNvSpPr>
            <a:spLocks noEditPoints="1"/>
          </p:cNvSpPr>
          <p:nvPr/>
        </p:nvSpPr>
        <p:spPr bwMode="auto">
          <a:xfrm>
            <a:off x="4121369" y="23193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33" name="Freeform 35">
            <a:extLst>
              <a:ext uri="{FF2B5EF4-FFF2-40B4-BE49-F238E27FC236}">
                <a16:creationId xmlns:a16="http://schemas.microsoft.com/office/drawing/2014/main" id="{4F051C5B-7CDC-4218-AAD3-7F3597C05861}"/>
              </a:ext>
            </a:extLst>
          </p:cNvPr>
          <p:cNvSpPr>
            <a:spLocks noEditPoints="1"/>
          </p:cNvSpPr>
          <p:nvPr/>
        </p:nvSpPr>
        <p:spPr bwMode="auto">
          <a:xfrm>
            <a:off x="8064185" y="2335652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34" name="Freeform 20">
            <a:extLst>
              <a:ext uri="{FF2B5EF4-FFF2-40B4-BE49-F238E27FC236}">
                <a16:creationId xmlns:a16="http://schemas.microsoft.com/office/drawing/2014/main" id="{A5F8E291-8E92-44AC-B39B-8E4E0B072DAE}"/>
              </a:ext>
            </a:extLst>
          </p:cNvPr>
          <p:cNvSpPr>
            <a:spLocks noEditPoints="1"/>
          </p:cNvSpPr>
          <p:nvPr/>
        </p:nvSpPr>
        <p:spPr bwMode="auto">
          <a:xfrm>
            <a:off x="6118398" y="22917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2148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5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 p14:presetBounceEnd="5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 p14:presetBounceEnd="52308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4" dur="1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5" dur="1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 p14:presetBounceEnd="52308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8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9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 p14:presetBounceEnd="52308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2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3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 p14:presetBounceEnd="52308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6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7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/>
          <p:bldP spid="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D3FFCD6-C8E4-4CB2-9E04-4034CED8E7B6}"/>
              </a:ext>
            </a:extLst>
          </p:cNvPr>
          <p:cNvGrpSpPr/>
          <p:nvPr/>
        </p:nvGrpSpPr>
        <p:grpSpPr>
          <a:xfrm>
            <a:off x="426596" y="2072997"/>
            <a:ext cx="3401319" cy="700296"/>
            <a:chOff x="828467" y="1326148"/>
            <a:chExt cx="2551321" cy="525222"/>
          </a:xfrm>
        </p:grpSpPr>
        <p:sp>
          <p:nvSpPr>
            <p:cNvPr id="3" name="圆角矩形 38">
              <a:extLst>
                <a:ext uri="{FF2B5EF4-FFF2-40B4-BE49-F238E27FC236}">
                  <a16:creationId xmlns:a16="http://schemas.microsoft.com/office/drawing/2014/main" id="{B59EDAE0-3D88-4384-A812-1C65264E2F50}"/>
                </a:ext>
              </a:extLst>
            </p:cNvPr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CA5A57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圆角矩形 39">
              <a:extLst>
                <a:ext uri="{FF2B5EF4-FFF2-40B4-BE49-F238E27FC236}">
                  <a16:creationId xmlns:a16="http://schemas.microsoft.com/office/drawing/2014/main" id="{216987EE-37CE-43BB-BB65-2EC3EC11EBB8}"/>
                </a:ext>
              </a:extLst>
            </p:cNvPr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CBB69F6-25B2-48CA-8294-D0A594D82F3D}"/>
              </a:ext>
            </a:extLst>
          </p:cNvPr>
          <p:cNvGrpSpPr/>
          <p:nvPr/>
        </p:nvGrpSpPr>
        <p:grpSpPr>
          <a:xfrm>
            <a:off x="426596" y="3498111"/>
            <a:ext cx="3401319" cy="700296"/>
            <a:chOff x="828467" y="1326148"/>
            <a:chExt cx="2551321" cy="525222"/>
          </a:xfrm>
        </p:grpSpPr>
        <p:sp>
          <p:nvSpPr>
            <p:cNvPr id="6" name="圆角矩形 41">
              <a:extLst>
                <a:ext uri="{FF2B5EF4-FFF2-40B4-BE49-F238E27FC236}">
                  <a16:creationId xmlns:a16="http://schemas.microsoft.com/office/drawing/2014/main" id="{0812415E-8956-4521-BC5B-87EC99445C6E}"/>
                </a:ext>
              </a:extLst>
            </p:cNvPr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圆角矩形 42">
              <a:extLst>
                <a:ext uri="{FF2B5EF4-FFF2-40B4-BE49-F238E27FC236}">
                  <a16:creationId xmlns:a16="http://schemas.microsoft.com/office/drawing/2014/main" id="{DB84B01C-8020-4337-9644-11AAC317627A}"/>
                </a:ext>
              </a:extLst>
            </p:cNvPr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8F64B37-D60F-4C0C-A80B-694864989DFF}"/>
              </a:ext>
            </a:extLst>
          </p:cNvPr>
          <p:cNvGrpSpPr/>
          <p:nvPr/>
        </p:nvGrpSpPr>
        <p:grpSpPr>
          <a:xfrm>
            <a:off x="426596" y="4983491"/>
            <a:ext cx="3401319" cy="700296"/>
            <a:chOff x="828467" y="1326148"/>
            <a:chExt cx="2551321" cy="525222"/>
          </a:xfrm>
        </p:grpSpPr>
        <p:sp>
          <p:nvSpPr>
            <p:cNvPr id="9" name="圆角矩形 44">
              <a:extLst>
                <a:ext uri="{FF2B5EF4-FFF2-40B4-BE49-F238E27FC236}">
                  <a16:creationId xmlns:a16="http://schemas.microsoft.com/office/drawing/2014/main" id="{53892FD8-406C-44E8-A07D-5EBF87394C17}"/>
                </a:ext>
              </a:extLst>
            </p:cNvPr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CA5A57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45">
              <a:extLst>
                <a:ext uri="{FF2B5EF4-FFF2-40B4-BE49-F238E27FC236}">
                  <a16:creationId xmlns:a16="http://schemas.microsoft.com/office/drawing/2014/main" id="{890D60A5-B5FB-4414-A8BE-AB79AD076059}"/>
                </a:ext>
              </a:extLst>
            </p:cNvPr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6C2200-B3B8-40D7-8ECD-DC7DBB5E3E33}"/>
              </a:ext>
            </a:extLst>
          </p:cNvPr>
          <p:cNvGrpSpPr/>
          <p:nvPr/>
        </p:nvGrpSpPr>
        <p:grpSpPr>
          <a:xfrm>
            <a:off x="7039817" y="2072411"/>
            <a:ext cx="3401319" cy="700296"/>
            <a:chOff x="828467" y="1326148"/>
            <a:chExt cx="2551321" cy="525222"/>
          </a:xfrm>
        </p:grpSpPr>
        <p:sp>
          <p:nvSpPr>
            <p:cNvPr id="12" name="圆角矩形 47">
              <a:extLst>
                <a:ext uri="{FF2B5EF4-FFF2-40B4-BE49-F238E27FC236}">
                  <a16:creationId xmlns:a16="http://schemas.microsoft.com/office/drawing/2014/main" id="{D5839536-E06C-4233-9AC3-C8F45A882C49}"/>
                </a:ext>
              </a:extLst>
            </p:cNvPr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48">
              <a:extLst>
                <a:ext uri="{FF2B5EF4-FFF2-40B4-BE49-F238E27FC236}">
                  <a16:creationId xmlns:a16="http://schemas.microsoft.com/office/drawing/2014/main" id="{3969B7EB-E4F9-484B-8DB8-6F759D67ADD5}"/>
                </a:ext>
              </a:extLst>
            </p:cNvPr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0EE8E1-4AC4-440C-BB31-F36A1F3F6CF0}"/>
              </a:ext>
            </a:extLst>
          </p:cNvPr>
          <p:cNvGrpSpPr/>
          <p:nvPr/>
        </p:nvGrpSpPr>
        <p:grpSpPr>
          <a:xfrm>
            <a:off x="7039817" y="3497524"/>
            <a:ext cx="3401319" cy="700296"/>
            <a:chOff x="828467" y="1326148"/>
            <a:chExt cx="2551321" cy="525222"/>
          </a:xfrm>
        </p:grpSpPr>
        <p:sp>
          <p:nvSpPr>
            <p:cNvPr id="15" name="圆角矩形 50">
              <a:extLst>
                <a:ext uri="{FF2B5EF4-FFF2-40B4-BE49-F238E27FC236}">
                  <a16:creationId xmlns:a16="http://schemas.microsoft.com/office/drawing/2014/main" id="{6FA1FF68-6684-4720-8850-F6A21033CD1C}"/>
                </a:ext>
              </a:extLst>
            </p:cNvPr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CA5A57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51">
              <a:extLst>
                <a:ext uri="{FF2B5EF4-FFF2-40B4-BE49-F238E27FC236}">
                  <a16:creationId xmlns:a16="http://schemas.microsoft.com/office/drawing/2014/main" id="{B447C586-58B5-43A0-B4D5-2E292B10BFBF}"/>
                </a:ext>
              </a:extLst>
            </p:cNvPr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408C1F6-CF2C-4C1D-AACF-93CE56C3B274}"/>
              </a:ext>
            </a:extLst>
          </p:cNvPr>
          <p:cNvGrpSpPr/>
          <p:nvPr/>
        </p:nvGrpSpPr>
        <p:grpSpPr>
          <a:xfrm>
            <a:off x="7039817" y="4982904"/>
            <a:ext cx="3401319" cy="700296"/>
            <a:chOff x="828467" y="1326148"/>
            <a:chExt cx="2551321" cy="525222"/>
          </a:xfrm>
        </p:grpSpPr>
        <p:sp>
          <p:nvSpPr>
            <p:cNvPr id="18" name="圆角矩形 53">
              <a:extLst>
                <a:ext uri="{FF2B5EF4-FFF2-40B4-BE49-F238E27FC236}">
                  <a16:creationId xmlns:a16="http://schemas.microsoft.com/office/drawing/2014/main" id="{7763207D-CAA8-446E-B737-5B7B76AFEDA4}"/>
                </a:ext>
              </a:extLst>
            </p:cNvPr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6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54">
              <a:extLst>
                <a:ext uri="{FF2B5EF4-FFF2-40B4-BE49-F238E27FC236}">
                  <a16:creationId xmlns:a16="http://schemas.microsoft.com/office/drawing/2014/main" id="{E3A0BA97-3234-4FF3-ABF7-16242CB2AA41}"/>
                </a:ext>
              </a:extLst>
            </p:cNvPr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455A0EB-0151-4C2D-9170-A23217586DD9}"/>
              </a:ext>
            </a:extLst>
          </p:cNvPr>
          <p:cNvGrpSpPr/>
          <p:nvPr/>
        </p:nvGrpSpPr>
        <p:grpSpPr>
          <a:xfrm>
            <a:off x="4104230" y="2504268"/>
            <a:ext cx="2691362" cy="2691712"/>
            <a:chOff x="2193191" y="1899415"/>
            <a:chExt cx="2421376" cy="2421376"/>
          </a:xfrm>
          <a:effectLst/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231F982B-E589-44B6-B708-7D65A5DE0342}"/>
                </a:ext>
              </a:extLst>
            </p:cNvPr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890EFF0-29DB-47CE-AB7B-868454FF6171}"/>
                </a:ext>
              </a:extLst>
            </p:cNvPr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A0F6E9A6-A909-489D-9E95-2D2F20E95E9E}"/>
              </a:ext>
            </a:extLst>
          </p:cNvPr>
          <p:cNvSpPr txBox="1">
            <a:spLocks/>
          </p:cNvSpPr>
          <p:nvPr/>
        </p:nvSpPr>
        <p:spPr>
          <a:xfrm>
            <a:off x="968749" y="2238335"/>
            <a:ext cx="2611905" cy="382903"/>
          </a:xfrm>
          <a:prstGeom prst="rect">
            <a:avLst/>
          </a:prstGeom>
        </p:spPr>
        <p:txBody>
          <a:bodyPr lIns="0" tIns="60954" rIns="0" bIns="60954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6B82D8BB-26C9-410B-B150-55853D1AF80A}"/>
              </a:ext>
            </a:extLst>
          </p:cNvPr>
          <p:cNvSpPr txBox="1">
            <a:spLocks/>
          </p:cNvSpPr>
          <p:nvPr/>
        </p:nvSpPr>
        <p:spPr>
          <a:xfrm>
            <a:off x="968749" y="3661550"/>
            <a:ext cx="2611905" cy="382903"/>
          </a:xfrm>
          <a:prstGeom prst="rect">
            <a:avLst/>
          </a:prstGeom>
        </p:spPr>
        <p:txBody>
          <a:bodyPr lIns="0" tIns="60954" rIns="0" bIns="60954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31225273-C9F3-498E-821C-05A903DAF48C}"/>
              </a:ext>
            </a:extLst>
          </p:cNvPr>
          <p:cNvSpPr txBox="1">
            <a:spLocks/>
          </p:cNvSpPr>
          <p:nvPr/>
        </p:nvSpPr>
        <p:spPr>
          <a:xfrm>
            <a:off x="968749" y="5142191"/>
            <a:ext cx="2611905" cy="382903"/>
          </a:xfrm>
          <a:prstGeom prst="rect">
            <a:avLst/>
          </a:prstGeom>
        </p:spPr>
        <p:txBody>
          <a:bodyPr lIns="0" tIns="60954" rIns="0" bIns="60954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Placeholder 12">
            <a:extLst>
              <a:ext uri="{FF2B5EF4-FFF2-40B4-BE49-F238E27FC236}">
                <a16:creationId xmlns:a16="http://schemas.microsoft.com/office/drawing/2014/main" id="{AB9E3A5E-15E3-47B6-8D3D-5B7E667BBB68}"/>
              </a:ext>
            </a:extLst>
          </p:cNvPr>
          <p:cNvSpPr txBox="1">
            <a:spLocks/>
          </p:cNvSpPr>
          <p:nvPr/>
        </p:nvSpPr>
        <p:spPr>
          <a:xfrm>
            <a:off x="7339415" y="2238335"/>
            <a:ext cx="2611905" cy="382903"/>
          </a:xfrm>
          <a:prstGeom prst="rect">
            <a:avLst/>
          </a:prstGeom>
        </p:spPr>
        <p:txBody>
          <a:bodyPr lIns="0" tIns="60954" rIns="0" bIns="60954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53055873-3A69-4D66-A05E-A48136A15042}"/>
              </a:ext>
            </a:extLst>
          </p:cNvPr>
          <p:cNvSpPr txBox="1">
            <a:spLocks/>
          </p:cNvSpPr>
          <p:nvPr/>
        </p:nvSpPr>
        <p:spPr>
          <a:xfrm>
            <a:off x="7339415" y="3661550"/>
            <a:ext cx="2611905" cy="382903"/>
          </a:xfrm>
          <a:prstGeom prst="rect">
            <a:avLst/>
          </a:prstGeom>
        </p:spPr>
        <p:txBody>
          <a:bodyPr lIns="0" tIns="60954" rIns="0" bIns="60954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B31F2BED-22AC-46A8-9BD9-84D6AAD301B8}"/>
              </a:ext>
            </a:extLst>
          </p:cNvPr>
          <p:cNvSpPr txBox="1">
            <a:spLocks/>
          </p:cNvSpPr>
          <p:nvPr/>
        </p:nvSpPr>
        <p:spPr>
          <a:xfrm>
            <a:off x="7339415" y="5142191"/>
            <a:ext cx="2611905" cy="382903"/>
          </a:xfrm>
          <a:prstGeom prst="rect">
            <a:avLst/>
          </a:prstGeom>
        </p:spPr>
        <p:txBody>
          <a:bodyPr lIns="0" tIns="60954" rIns="0" bIns="60954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 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C16178AC-589A-4CCB-B3EC-0DCCB9B58F9C}"/>
              </a:ext>
            </a:extLst>
          </p:cNvPr>
          <p:cNvSpPr txBox="1">
            <a:spLocks/>
          </p:cNvSpPr>
          <p:nvPr/>
        </p:nvSpPr>
        <p:spPr>
          <a:xfrm>
            <a:off x="1213402" y="2925703"/>
            <a:ext cx="2367253" cy="165252"/>
          </a:xfrm>
          <a:prstGeom prst="rect">
            <a:avLst/>
          </a:prstGeom>
        </p:spPr>
        <p:txBody>
          <a:bodyPr lIns="0" tIns="60954" rIns="0" bIns="60954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76002028-F82C-4A3D-834E-1A4689AB24BA}"/>
              </a:ext>
            </a:extLst>
          </p:cNvPr>
          <p:cNvSpPr txBox="1">
            <a:spLocks/>
          </p:cNvSpPr>
          <p:nvPr/>
        </p:nvSpPr>
        <p:spPr>
          <a:xfrm>
            <a:off x="1213402" y="4356063"/>
            <a:ext cx="2367253" cy="165252"/>
          </a:xfrm>
          <a:prstGeom prst="rect">
            <a:avLst/>
          </a:prstGeom>
        </p:spPr>
        <p:txBody>
          <a:bodyPr lIns="0" tIns="60954" rIns="0" bIns="60954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FB528285-B00B-448A-B6C6-430341532CC6}"/>
              </a:ext>
            </a:extLst>
          </p:cNvPr>
          <p:cNvSpPr txBox="1">
            <a:spLocks/>
          </p:cNvSpPr>
          <p:nvPr/>
        </p:nvSpPr>
        <p:spPr>
          <a:xfrm>
            <a:off x="1213402" y="5872806"/>
            <a:ext cx="2367253" cy="165252"/>
          </a:xfrm>
          <a:prstGeom prst="rect">
            <a:avLst/>
          </a:prstGeom>
        </p:spPr>
        <p:txBody>
          <a:bodyPr lIns="0" tIns="60954" rIns="0" bIns="60954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BC47D544-9FB5-45B6-8920-8B6CBD6179EE}"/>
              </a:ext>
            </a:extLst>
          </p:cNvPr>
          <p:cNvSpPr txBox="1">
            <a:spLocks/>
          </p:cNvSpPr>
          <p:nvPr/>
        </p:nvSpPr>
        <p:spPr>
          <a:xfrm>
            <a:off x="7339412" y="2929878"/>
            <a:ext cx="2242932" cy="161079"/>
          </a:xfrm>
          <a:prstGeom prst="rect">
            <a:avLst/>
          </a:prstGeom>
        </p:spPr>
        <p:txBody>
          <a:bodyPr lIns="0" tIns="60954" rIns="0" bIns="60954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 Placeholder 12">
            <a:extLst>
              <a:ext uri="{FF2B5EF4-FFF2-40B4-BE49-F238E27FC236}">
                <a16:creationId xmlns:a16="http://schemas.microsoft.com/office/drawing/2014/main" id="{E9C154B8-72A2-482C-BFC3-5B04E943110B}"/>
              </a:ext>
            </a:extLst>
          </p:cNvPr>
          <p:cNvSpPr txBox="1">
            <a:spLocks/>
          </p:cNvSpPr>
          <p:nvPr/>
        </p:nvSpPr>
        <p:spPr>
          <a:xfrm>
            <a:off x="7339412" y="4360237"/>
            <a:ext cx="2242932" cy="161079"/>
          </a:xfrm>
          <a:prstGeom prst="rect">
            <a:avLst/>
          </a:prstGeom>
        </p:spPr>
        <p:txBody>
          <a:bodyPr lIns="0" tIns="60954" rIns="0" bIns="60954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Placeholder 12">
            <a:extLst>
              <a:ext uri="{FF2B5EF4-FFF2-40B4-BE49-F238E27FC236}">
                <a16:creationId xmlns:a16="http://schemas.microsoft.com/office/drawing/2014/main" id="{F69F26A4-E137-4B9B-B9C1-5C46F9460589}"/>
              </a:ext>
            </a:extLst>
          </p:cNvPr>
          <p:cNvSpPr txBox="1">
            <a:spLocks/>
          </p:cNvSpPr>
          <p:nvPr/>
        </p:nvSpPr>
        <p:spPr>
          <a:xfrm>
            <a:off x="7339412" y="5876980"/>
            <a:ext cx="2242932" cy="161079"/>
          </a:xfrm>
          <a:prstGeom prst="rect">
            <a:avLst/>
          </a:prstGeom>
        </p:spPr>
        <p:txBody>
          <a:bodyPr lIns="0" tIns="60954" rIns="0" bIns="60954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11A6D2E-6A7B-439C-B155-6258001B7972}"/>
              </a:ext>
            </a:extLst>
          </p:cNvPr>
          <p:cNvSpPr/>
          <p:nvPr/>
        </p:nvSpPr>
        <p:spPr>
          <a:xfrm>
            <a:off x="4434217" y="3349126"/>
            <a:ext cx="2016796" cy="954095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CA5A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</a:t>
            </a:r>
            <a:endParaRPr lang="en-US" altLang="zh-CN" sz="2700" b="1" dirty="0">
              <a:solidFill>
                <a:srgbClr val="CA5A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700" b="1" dirty="0">
                <a:solidFill>
                  <a:srgbClr val="CA5A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内容概述</a:t>
            </a:r>
          </a:p>
        </p:txBody>
      </p:sp>
    </p:spTree>
    <p:extLst>
      <p:ext uri="{BB962C8B-B14F-4D97-AF65-F5344CB8AC3E}">
        <p14:creationId xmlns:p14="http://schemas.microsoft.com/office/powerpoint/2010/main" val="231856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8">
            <a:extLst>
              <a:ext uri="{FF2B5EF4-FFF2-40B4-BE49-F238E27FC236}">
                <a16:creationId xmlns:a16="http://schemas.microsoft.com/office/drawing/2014/main" id="{A0411E51-871B-4AF8-901E-7B9563CD1B79}"/>
              </a:ext>
            </a:extLst>
          </p:cNvPr>
          <p:cNvSpPr txBox="1"/>
          <p:nvPr/>
        </p:nvSpPr>
        <p:spPr>
          <a:xfrm>
            <a:off x="8218096" y="213929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schemeClr val="bg1"/>
                </a:solidFill>
                <a:latin typeface="+mj-ea"/>
                <a:ea typeface="+mj-ea"/>
              </a:rPr>
              <a:t>、点击输入简要文字内容，文字</a:t>
            </a:r>
          </a:p>
        </p:txBody>
      </p:sp>
      <p:sp>
        <p:nvSpPr>
          <p:cNvPr id="53" name="TextBox 19">
            <a:extLst>
              <a:ext uri="{FF2B5EF4-FFF2-40B4-BE49-F238E27FC236}">
                <a16:creationId xmlns:a16="http://schemas.microsoft.com/office/drawing/2014/main" id="{26659B99-3E4F-4DD4-B5F5-34AC933C21A1}"/>
              </a:ext>
            </a:extLst>
          </p:cNvPr>
          <p:cNvSpPr txBox="1"/>
          <p:nvPr/>
        </p:nvSpPr>
        <p:spPr>
          <a:xfrm>
            <a:off x="8218096" y="3271921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02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</a:t>
            </a:r>
          </a:p>
        </p:txBody>
      </p:sp>
      <p:sp>
        <p:nvSpPr>
          <p:cNvPr id="54" name="TextBox 20">
            <a:extLst>
              <a:ext uri="{FF2B5EF4-FFF2-40B4-BE49-F238E27FC236}">
                <a16:creationId xmlns:a16="http://schemas.microsoft.com/office/drawing/2014/main" id="{E7646EFC-69FE-4672-B6BD-B30B97C50FEA}"/>
              </a:ext>
            </a:extLst>
          </p:cNvPr>
          <p:cNvSpPr txBox="1"/>
          <p:nvPr/>
        </p:nvSpPr>
        <p:spPr>
          <a:xfrm>
            <a:off x="8218096" y="448430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03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</a:t>
            </a:r>
          </a:p>
        </p:txBody>
      </p:sp>
      <p:sp>
        <p:nvSpPr>
          <p:cNvPr id="55" name="TextBox 22">
            <a:extLst>
              <a:ext uri="{FF2B5EF4-FFF2-40B4-BE49-F238E27FC236}">
                <a16:creationId xmlns:a16="http://schemas.microsoft.com/office/drawing/2014/main" id="{1A0D1A90-2F7D-41C9-A28D-1408A3599E57}"/>
              </a:ext>
            </a:extLst>
          </p:cNvPr>
          <p:cNvSpPr txBox="1"/>
          <p:nvPr/>
        </p:nvSpPr>
        <p:spPr>
          <a:xfrm>
            <a:off x="1815122" y="2371026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F0E4C6FF-9FA1-408E-AFE5-8533855747AD}"/>
              </a:ext>
            </a:extLst>
          </p:cNvPr>
          <p:cNvCxnSpPr/>
          <p:nvPr/>
        </p:nvCxnSpPr>
        <p:spPr>
          <a:xfrm flipV="1">
            <a:off x="6219735" y="2382346"/>
            <a:ext cx="1389448" cy="85809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30E7D1B6-7AAC-4C20-9D5E-C51ED51B338C}"/>
              </a:ext>
            </a:extLst>
          </p:cNvPr>
          <p:cNvCxnSpPr/>
          <p:nvPr/>
        </p:nvCxnSpPr>
        <p:spPr>
          <a:xfrm>
            <a:off x="6273879" y="3697648"/>
            <a:ext cx="1356366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A294AFB9-FBCC-4476-8DE4-C72CE08FA3EA}"/>
              </a:ext>
            </a:extLst>
          </p:cNvPr>
          <p:cNvCxnSpPr/>
          <p:nvPr/>
        </p:nvCxnSpPr>
        <p:spPr>
          <a:xfrm>
            <a:off x="6219735" y="4007405"/>
            <a:ext cx="1350288" cy="881261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56D43E0-D8A7-4127-88F0-20F659EB4137}"/>
              </a:ext>
            </a:extLst>
          </p:cNvPr>
          <p:cNvGrpSpPr/>
          <p:nvPr/>
        </p:nvGrpSpPr>
        <p:grpSpPr>
          <a:xfrm>
            <a:off x="7052624" y="1866970"/>
            <a:ext cx="1090590" cy="1068059"/>
            <a:chOff x="2470425" y="1106543"/>
            <a:chExt cx="1090590" cy="1068059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9D9BCF26-D84F-4CDA-88C8-795D7278B829}"/>
                </a:ext>
              </a:extLst>
            </p:cNvPr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2" name="同心圆 13">
                <a:extLst>
                  <a:ext uri="{FF2B5EF4-FFF2-40B4-BE49-F238E27FC236}">
                    <a16:creationId xmlns:a16="http://schemas.microsoft.com/office/drawing/2014/main" id="{6DFD94B7-0622-49C4-9B92-A60456BE739A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18CD3BCB-D235-46F2-AC60-F34D7F324DED}"/>
                  </a:ext>
                </a:extLst>
              </p:cNvPr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1" name="TextBox 43">
              <a:extLst>
                <a:ext uri="{FF2B5EF4-FFF2-40B4-BE49-F238E27FC236}">
                  <a16:creationId xmlns:a16="http://schemas.microsoft.com/office/drawing/2014/main" id="{BA5BFC46-6AB7-4A3A-AC4B-3F75910559E1}"/>
                </a:ext>
              </a:extLst>
            </p:cNvPr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A5A57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rgbClr val="CA5A57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rgbClr val="CA5A57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F3E3DB3-CC41-494A-A731-8EA98631036A}"/>
              </a:ext>
            </a:extLst>
          </p:cNvPr>
          <p:cNvGrpSpPr/>
          <p:nvPr/>
        </p:nvGrpSpPr>
        <p:grpSpPr>
          <a:xfrm>
            <a:off x="7091685" y="3098086"/>
            <a:ext cx="1068059" cy="1068059"/>
            <a:chOff x="2509485" y="2337659"/>
            <a:chExt cx="1068059" cy="1068059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23C32CC-725E-4419-93E8-0D4B655DF203}"/>
                </a:ext>
              </a:extLst>
            </p:cNvPr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7" name="同心圆 18">
                <a:extLst>
                  <a:ext uri="{FF2B5EF4-FFF2-40B4-BE49-F238E27FC236}">
                    <a16:creationId xmlns:a16="http://schemas.microsoft.com/office/drawing/2014/main" id="{15A5B0C1-0CD1-49DE-87E9-2BDE853D7C6F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8976153-34CA-4310-93EE-56C7742A38EB}"/>
                  </a:ext>
                </a:extLst>
              </p:cNvPr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6" name="TextBox 52">
              <a:extLst>
                <a:ext uri="{FF2B5EF4-FFF2-40B4-BE49-F238E27FC236}">
                  <a16:creationId xmlns:a16="http://schemas.microsoft.com/office/drawing/2014/main" id="{58A301A1-7EFF-46FC-9C59-053C18757C4F}"/>
                </a:ext>
              </a:extLst>
            </p:cNvPr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7B81450-EFC4-41D5-B8FD-16D498627065}"/>
              </a:ext>
            </a:extLst>
          </p:cNvPr>
          <p:cNvGrpSpPr/>
          <p:nvPr/>
        </p:nvGrpSpPr>
        <p:grpSpPr>
          <a:xfrm>
            <a:off x="7065043" y="4340289"/>
            <a:ext cx="1081044" cy="1068059"/>
            <a:chOff x="2482844" y="3579862"/>
            <a:chExt cx="1081044" cy="1068059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E767867C-553B-43F7-A53A-5AA1056E554F}"/>
                </a:ext>
              </a:extLst>
            </p:cNvPr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同心圆 23">
                <a:extLst>
                  <a:ext uri="{FF2B5EF4-FFF2-40B4-BE49-F238E27FC236}">
                    <a16:creationId xmlns:a16="http://schemas.microsoft.com/office/drawing/2014/main" id="{B56F9D46-5829-4E11-A29D-35C10B4FA728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BB8401A2-0D5A-417E-93D1-BBE603DF87D9}"/>
                  </a:ext>
                </a:extLst>
              </p:cNvPr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1" name="TextBox 56">
              <a:extLst>
                <a:ext uri="{FF2B5EF4-FFF2-40B4-BE49-F238E27FC236}">
                  <a16:creationId xmlns:a16="http://schemas.microsoft.com/office/drawing/2014/main" id="{98520BDF-4789-4B7F-9955-2B71D7579E2F}"/>
                </a:ext>
              </a:extLst>
            </p:cNvPr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CA5A57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rgbClr val="CA5A57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rgbClr val="CA5A57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D1CCE1F0-7F2B-4F4D-8C73-18D024FE8E4D}"/>
              </a:ext>
            </a:extLst>
          </p:cNvPr>
          <p:cNvGrpSpPr/>
          <p:nvPr/>
        </p:nvGrpSpPr>
        <p:grpSpPr>
          <a:xfrm>
            <a:off x="4959871" y="2835040"/>
            <a:ext cx="1458024" cy="1458024"/>
            <a:chOff x="792868" y="618113"/>
            <a:chExt cx="1314008" cy="1314008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40C0E35-1C44-4388-B2EC-0C7FFA67A870}"/>
                </a:ext>
              </a:extLst>
            </p:cNvPr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7" name="同心圆 28">
                <a:extLst>
                  <a:ext uri="{FF2B5EF4-FFF2-40B4-BE49-F238E27FC236}">
                    <a16:creationId xmlns:a16="http://schemas.microsoft.com/office/drawing/2014/main" id="{8DE22BA0-4A7D-4ACE-8E05-B6C840FA5A5E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8D65AE91-1B5B-45F0-B899-86D6D5571295}"/>
                  </a:ext>
                </a:extLst>
              </p:cNvPr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950A10F1-188D-43DC-BBEF-B12DAC71D69F}"/>
                </a:ext>
              </a:extLst>
            </p:cNvPr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B6BED03-1D77-40A4-B795-37CCE90C3E52}"/>
              </a:ext>
            </a:extLst>
          </p:cNvPr>
          <p:cNvGrpSpPr/>
          <p:nvPr/>
        </p:nvGrpSpPr>
        <p:grpSpPr>
          <a:xfrm>
            <a:off x="2679217" y="1866971"/>
            <a:ext cx="1356392" cy="432536"/>
            <a:chOff x="814328" y="3219334"/>
            <a:chExt cx="1356392" cy="432536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667FC393-7467-4AC9-957C-6DE14C9ED73E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A42882EB-1A55-4408-B49E-A9D59484BC79}"/>
                  </a:ext>
                </a:extLst>
              </p:cNvPr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4" name="圆角矩形 35">
                  <a:extLst>
                    <a:ext uri="{FF2B5EF4-FFF2-40B4-BE49-F238E27FC236}">
                      <a16:creationId xmlns:a16="http://schemas.microsoft.com/office/drawing/2014/main" id="{DF6CE964-96B6-4DF9-B562-ACA13CA8E583}"/>
                    </a:ext>
                  </a:extLst>
                </p:cNvPr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srgbClr val="CA5A57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85" name="圆角矩形 36">
                  <a:extLst>
                    <a:ext uri="{FF2B5EF4-FFF2-40B4-BE49-F238E27FC236}">
                      <a16:creationId xmlns:a16="http://schemas.microsoft.com/office/drawing/2014/main" id="{B32DACA0-6364-4E1C-B40F-BEE88E5F72AF}"/>
                    </a:ext>
                  </a:extLst>
                </p:cNvPr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srgbClr val="CA5A57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A1198A10-2F01-45E2-9570-96377E996239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A5A57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1" name="TextBox 75">
              <a:extLst>
                <a:ext uri="{FF2B5EF4-FFF2-40B4-BE49-F238E27FC236}">
                  <a16:creationId xmlns:a16="http://schemas.microsoft.com/office/drawing/2014/main" id="{94F0318C-D448-4DBD-BEAF-A9C873AEA470}"/>
                </a:ext>
              </a:extLst>
            </p:cNvPr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CA5A57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86" name="TextBox 81">
            <a:extLst>
              <a:ext uri="{FF2B5EF4-FFF2-40B4-BE49-F238E27FC236}">
                <a16:creationId xmlns:a16="http://schemas.microsoft.com/office/drawing/2014/main" id="{B3B58659-2721-45C1-A506-D101C11BF50A}"/>
              </a:ext>
            </a:extLst>
          </p:cNvPr>
          <p:cNvSpPr txBox="1"/>
          <p:nvPr/>
        </p:nvSpPr>
        <p:spPr>
          <a:xfrm>
            <a:off x="1815122" y="366717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87" name="TextBox 82">
            <a:extLst>
              <a:ext uri="{FF2B5EF4-FFF2-40B4-BE49-F238E27FC236}">
                <a16:creationId xmlns:a16="http://schemas.microsoft.com/office/drawing/2014/main" id="{F5474A33-630F-46A7-AA76-E2D3882CC979}"/>
              </a:ext>
            </a:extLst>
          </p:cNvPr>
          <p:cNvSpPr txBox="1"/>
          <p:nvPr/>
        </p:nvSpPr>
        <p:spPr>
          <a:xfrm>
            <a:off x="1815122" y="4891306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bg1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60EBDE1-0224-458D-8C8A-056EAA7EBE47}"/>
              </a:ext>
            </a:extLst>
          </p:cNvPr>
          <p:cNvGrpSpPr/>
          <p:nvPr/>
        </p:nvGrpSpPr>
        <p:grpSpPr>
          <a:xfrm>
            <a:off x="2679217" y="3100051"/>
            <a:ext cx="1356392" cy="432536"/>
            <a:chOff x="814328" y="3219334"/>
            <a:chExt cx="1356392" cy="432536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6167152-9949-4669-A10D-756F72C29B31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292A728D-56F5-42A8-B194-E90BA16C3FFE}"/>
                  </a:ext>
                </a:extLst>
              </p:cNvPr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3" name="圆角矩形 44">
                  <a:extLst>
                    <a:ext uri="{FF2B5EF4-FFF2-40B4-BE49-F238E27FC236}">
                      <a16:creationId xmlns:a16="http://schemas.microsoft.com/office/drawing/2014/main" id="{3E7D4EAD-C0BF-4D73-BB11-57F5FDC7C68A}"/>
                    </a:ext>
                  </a:extLst>
                </p:cNvPr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94" name="圆角矩形 45">
                  <a:extLst>
                    <a:ext uri="{FF2B5EF4-FFF2-40B4-BE49-F238E27FC236}">
                      <a16:creationId xmlns:a16="http://schemas.microsoft.com/office/drawing/2014/main" id="{075502C2-325C-4867-B77C-CA27B945FBFD}"/>
                    </a:ext>
                  </a:extLst>
                </p:cNvPr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0C16B709-7A72-4C8E-B233-00DF80A9C088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0" name="TextBox 86">
              <a:extLst>
                <a:ext uri="{FF2B5EF4-FFF2-40B4-BE49-F238E27FC236}">
                  <a16:creationId xmlns:a16="http://schemas.microsoft.com/office/drawing/2014/main" id="{5E78F4ED-ECA8-4973-AB61-210EEC8477EB}"/>
                </a:ext>
              </a:extLst>
            </p:cNvPr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8849709-1A25-41F2-AFE7-D83A91C9D9B4}"/>
              </a:ext>
            </a:extLst>
          </p:cNvPr>
          <p:cNvGrpSpPr/>
          <p:nvPr/>
        </p:nvGrpSpPr>
        <p:grpSpPr>
          <a:xfrm>
            <a:off x="2679217" y="4322098"/>
            <a:ext cx="1356392" cy="432536"/>
            <a:chOff x="814328" y="3219334"/>
            <a:chExt cx="1356392" cy="432536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3C751416-A2CC-41AB-8B8A-E64EA2857D9A}"/>
                </a:ext>
              </a:extLst>
            </p:cNvPr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E4C96AE7-D16D-4370-9BC7-D5F379A71694}"/>
                  </a:ext>
                </a:extLst>
              </p:cNvPr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0" name="圆角矩形 51">
                  <a:extLst>
                    <a:ext uri="{FF2B5EF4-FFF2-40B4-BE49-F238E27FC236}">
                      <a16:creationId xmlns:a16="http://schemas.microsoft.com/office/drawing/2014/main" id="{5C75B031-CDFE-4B74-BA84-6B4450C4E324}"/>
                    </a:ext>
                  </a:extLst>
                </p:cNvPr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srgbClr val="CA5A57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01" name="圆角矩形 52">
                  <a:extLst>
                    <a:ext uri="{FF2B5EF4-FFF2-40B4-BE49-F238E27FC236}">
                      <a16:creationId xmlns:a16="http://schemas.microsoft.com/office/drawing/2014/main" id="{62B3A000-3F81-4FEF-BD53-FE2C1BE12032}"/>
                    </a:ext>
                  </a:extLst>
                </p:cNvPr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>
                    <a:solidFill>
                      <a:srgbClr val="CA5A57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EADD2190-AC30-484E-B3BD-9E300BDD4969}"/>
                  </a:ext>
                </a:extLst>
              </p:cNvPr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CA5A57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CA5A57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7" name="TextBox 93">
              <a:extLst>
                <a:ext uri="{FF2B5EF4-FFF2-40B4-BE49-F238E27FC236}">
                  <a16:creationId xmlns:a16="http://schemas.microsoft.com/office/drawing/2014/main" id="{E95D5CC1-8763-4125-9E3A-C731B37ADCDA}"/>
                </a:ext>
              </a:extLst>
            </p:cNvPr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CA5A57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928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07407E-6 L 0.23802 1.18402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5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86" grpId="0"/>
      <p:bldP spid="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D7F5C55-D142-4778-8DC9-6A775921B7BB}"/>
              </a:ext>
            </a:extLst>
          </p:cNvPr>
          <p:cNvGrpSpPr/>
          <p:nvPr/>
        </p:nvGrpSpPr>
        <p:grpSpPr>
          <a:xfrm>
            <a:off x="2230892" y="1775557"/>
            <a:ext cx="3875493" cy="3959156"/>
            <a:chOff x="2256504" y="1294259"/>
            <a:chExt cx="5167324" cy="527887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7918AB46-B215-413B-A9A9-735516F43D39}"/>
                </a:ext>
              </a:extLst>
            </p:cNvPr>
            <p:cNvSpPr/>
            <p:nvPr/>
          </p:nvSpPr>
          <p:spPr>
            <a:xfrm>
              <a:off x="7314125" y="5660149"/>
              <a:ext cx="109703" cy="1097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F242160-1D02-42C8-A201-E4E0899B7D17}"/>
                </a:ext>
              </a:extLst>
            </p:cNvPr>
            <p:cNvGrpSpPr/>
            <p:nvPr/>
          </p:nvGrpSpPr>
          <p:grpSpPr>
            <a:xfrm>
              <a:off x="3976001" y="4663198"/>
              <a:ext cx="3447827" cy="1079703"/>
              <a:chOff x="3976212" y="1674310"/>
              <a:chExt cx="3447827" cy="1079703"/>
            </a:xfrm>
          </p:grpSpPr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91755ED6-45F5-478C-BDB7-15876ED6AC2A}"/>
                  </a:ext>
                </a:extLst>
              </p:cNvPr>
              <p:cNvCxnSpPr/>
              <p:nvPr/>
            </p:nvCxnSpPr>
            <p:spPr>
              <a:xfrm>
                <a:off x="5185725" y="1718973"/>
                <a:ext cx="21218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0461C7C-C862-4278-8FC1-271AA732B734}"/>
                  </a:ext>
                </a:extLst>
              </p:cNvPr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82473072-93DD-4A0B-8EDA-877BF528B8E0}"/>
                  </a:ext>
                </a:extLst>
              </p:cNvPr>
              <p:cNvCxnSpPr>
                <a:stCxn id="16" idx="3"/>
              </p:cNvCxnSpPr>
              <p:nvPr/>
            </p:nvCxnSpPr>
            <p:spPr>
              <a:xfrm>
                <a:off x="3976212" y="2728790"/>
                <a:ext cx="3276527" cy="25223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CCFD065-2A3C-4291-8527-73845FA4069F}"/>
                </a:ext>
              </a:extLst>
            </p:cNvPr>
            <p:cNvGrpSpPr/>
            <p:nvPr/>
          </p:nvGrpSpPr>
          <p:grpSpPr>
            <a:xfrm>
              <a:off x="5605970" y="3666248"/>
              <a:ext cx="1817858" cy="109703"/>
              <a:chOff x="5606181" y="1674310"/>
              <a:chExt cx="1817858" cy="109703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10218219-0607-4BB6-8D5E-DCC4225FD0D7}"/>
                  </a:ext>
                </a:extLst>
              </p:cNvPr>
              <p:cNvCxnSpPr/>
              <p:nvPr/>
            </p:nvCxnSpPr>
            <p:spPr>
              <a:xfrm flipV="1">
                <a:off x="5606181" y="1718973"/>
                <a:ext cx="1701399" cy="5094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DCA1E79-6A12-4BFF-B2E7-CDE1FB4A430C}"/>
                  </a:ext>
                </a:extLst>
              </p:cNvPr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86489C7-E166-4DE3-A118-34EBDBF10364}"/>
                </a:ext>
              </a:extLst>
            </p:cNvPr>
            <p:cNvGrpSpPr/>
            <p:nvPr/>
          </p:nvGrpSpPr>
          <p:grpSpPr>
            <a:xfrm>
              <a:off x="5149222" y="2669299"/>
              <a:ext cx="2274606" cy="109703"/>
              <a:chOff x="5149433" y="1674310"/>
              <a:chExt cx="2274606" cy="109703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9278B397-6E0E-4000-BD81-A289CB2BAA65}"/>
                  </a:ext>
                </a:extLst>
              </p:cNvPr>
              <p:cNvCxnSpPr/>
              <p:nvPr/>
            </p:nvCxnSpPr>
            <p:spPr>
              <a:xfrm flipV="1">
                <a:off x="5149433" y="1718973"/>
                <a:ext cx="2158147" cy="646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5025C44-E563-44C0-9B8D-EB083F6B4C9F}"/>
                  </a:ext>
                </a:extLst>
              </p:cNvPr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10C557A-2659-4F78-86DD-315ABA2A911C}"/>
                </a:ext>
              </a:extLst>
            </p:cNvPr>
            <p:cNvGrpSpPr/>
            <p:nvPr/>
          </p:nvGrpSpPr>
          <p:grpSpPr>
            <a:xfrm>
              <a:off x="3904572" y="1672349"/>
              <a:ext cx="3519256" cy="109703"/>
              <a:chOff x="3904783" y="1674310"/>
              <a:chExt cx="3519256" cy="109703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D7413ED-359B-4FF4-BEED-16BBD8C5AC3E}"/>
                  </a:ext>
                </a:extLst>
              </p:cNvPr>
              <p:cNvCxnSpPr/>
              <p:nvPr/>
            </p:nvCxnSpPr>
            <p:spPr>
              <a:xfrm flipV="1">
                <a:off x="3904783" y="1718973"/>
                <a:ext cx="3402797" cy="10188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11A0DC5-5076-4D03-AD1C-7871CBD103DF}"/>
                  </a:ext>
                </a:extLst>
              </p:cNvPr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" name="任意多边形 10">
              <a:extLst>
                <a:ext uri="{FF2B5EF4-FFF2-40B4-BE49-F238E27FC236}">
                  <a16:creationId xmlns:a16="http://schemas.microsoft.com/office/drawing/2014/main" id="{F06CB17B-9037-452B-AD57-9F11FB899E76}"/>
                </a:ext>
              </a:extLst>
            </p:cNvPr>
            <p:cNvSpPr/>
            <p:nvPr/>
          </p:nvSpPr>
          <p:spPr>
            <a:xfrm>
              <a:off x="3202547" y="1632858"/>
              <a:ext cx="2071340" cy="4143828"/>
            </a:xfrm>
            <a:custGeom>
              <a:avLst/>
              <a:gdLst>
                <a:gd name="connsiteX0" fmla="*/ 0 w 2468160"/>
                <a:gd name="connsiteY0" fmla="*/ 0 h 4937688"/>
                <a:gd name="connsiteX1" fmla="*/ 251709 w 2468160"/>
                <a:gd name="connsiteY1" fmla="*/ 12711 h 4937688"/>
                <a:gd name="connsiteX2" fmla="*/ 2468160 w 2468160"/>
                <a:gd name="connsiteY2" fmla="*/ 2468844 h 4937688"/>
                <a:gd name="connsiteX3" fmla="*/ 251709 w 2468160"/>
                <a:gd name="connsiteY3" fmla="*/ 4924978 h 4937688"/>
                <a:gd name="connsiteX4" fmla="*/ 0 w 2468160"/>
                <a:gd name="connsiteY4" fmla="*/ 4937688 h 4937688"/>
                <a:gd name="connsiteX5" fmla="*/ 0 w 2468160"/>
                <a:gd name="connsiteY5" fmla="*/ 4688120 h 4937688"/>
                <a:gd name="connsiteX6" fmla="*/ 226192 w 2468160"/>
                <a:gd name="connsiteY6" fmla="*/ 4676698 h 4937688"/>
                <a:gd name="connsiteX7" fmla="*/ 2218592 w 2468160"/>
                <a:gd name="connsiteY7" fmla="*/ 2468844 h 4937688"/>
                <a:gd name="connsiteX8" fmla="*/ 226192 w 2468160"/>
                <a:gd name="connsiteY8" fmla="*/ 260990 h 4937688"/>
                <a:gd name="connsiteX9" fmla="*/ 0 w 2468160"/>
                <a:gd name="connsiteY9" fmla="*/ 249569 h 493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160" h="4937688">
                  <a:moveTo>
                    <a:pt x="0" y="0"/>
                  </a:moveTo>
                  <a:lnTo>
                    <a:pt x="251709" y="12711"/>
                  </a:lnTo>
                  <a:cubicBezTo>
                    <a:pt x="1496657" y="139142"/>
                    <a:pt x="2468160" y="1190539"/>
                    <a:pt x="2468160" y="2468844"/>
                  </a:cubicBezTo>
                  <a:cubicBezTo>
                    <a:pt x="2468160" y="3747149"/>
                    <a:pt x="1496657" y="4798546"/>
                    <a:pt x="251709" y="4924978"/>
                  </a:cubicBezTo>
                  <a:lnTo>
                    <a:pt x="0" y="4937688"/>
                  </a:lnTo>
                  <a:lnTo>
                    <a:pt x="0" y="4688120"/>
                  </a:lnTo>
                  <a:lnTo>
                    <a:pt x="226192" y="4676698"/>
                  </a:lnTo>
                  <a:cubicBezTo>
                    <a:pt x="1345293" y="4563047"/>
                    <a:pt x="2218592" y="3617931"/>
                    <a:pt x="2218592" y="2468844"/>
                  </a:cubicBezTo>
                  <a:cubicBezTo>
                    <a:pt x="2218592" y="1319758"/>
                    <a:pt x="1345293" y="374641"/>
                    <a:pt x="226192" y="260990"/>
                  </a:cubicBezTo>
                  <a:lnTo>
                    <a:pt x="0" y="2495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289415FC-6303-4F2A-A48A-79C920D8AFB7}"/>
                </a:ext>
              </a:extLst>
            </p:cNvPr>
            <p:cNvGrpSpPr/>
            <p:nvPr/>
          </p:nvGrpSpPr>
          <p:grpSpPr>
            <a:xfrm>
              <a:off x="4310718" y="2285012"/>
              <a:ext cx="1114132" cy="1295559"/>
              <a:chOff x="3295850" y="2065379"/>
              <a:chExt cx="3592274" cy="4177307"/>
            </a:xfrm>
          </p:grpSpPr>
          <p:sp>
            <p:nvSpPr>
              <p:cNvPr id="37" name="圆角矩形 39">
                <a:extLst>
                  <a:ext uri="{FF2B5EF4-FFF2-40B4-BE49-F238E27FC236}">
                    <a16:creationId xmlns:a16="http://schemas.microsoft.com/office/drawing/2014/main" id="{0B90BCE7-A2CE-4714-AF75-52DD6D0304AA}"/>
                  </a:ext>
                </a:extLst>
              </p:cNvPr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4FA9B360-90E3-4AFF-AD97-2433DF9067D7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圆角矩形 41">
                <a:extLst>
                  <a:ext uri="{FF2B5EF4-FFF2-40B4-BE49-F238E27FC236}">
                    <a16:creationId xmlns:a16="http://schemas.microsoft.com/office/drawing/2014/main" id="{7FD31819-6E88-46A8-B70E-B64A93F11CB6}"/>
                  </a:ext>
                </a:extLst>
              </p:cNvPr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5">
                <a:extLst>
                  <a:ext uri="{FF2B5EF4-FFF2-40B4-BE49-F238E27FC236}">
                    <a16:creationId xmlns:a16="http://schemas.microsoft.com/office/drawing/2014/main" id="{DD75C2CE-2FE2-4968-AC08-BAEC634FCB5D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57CF630-6FB5-49E8-90EB-F36BD67EC6FF}"/>
                </a:ext>
              </a:extLst>
            </p:cNvPr>
            <p:cNvGrpSpPr/>
            <p:nvPr/>
          </p:nvGrpSpPr>
          <p:grpSpPr>
            <a:xfrm>
              <a:off x="4775537" y="3272764"/>
              <a:ext cx="1114132" cy="1295559"/>
              <a:chOff x="3295850" y="2065379"/>
              <a:chExt cx="3592274" cy="4177307"/>
            </a:xfrm>
          </p:grpSpPr>
          <p:sp>
            <p:nvSpPr>
              <p:cNvPr id="33" name="圆角矩形 35">
                <a:extLst>
                  <a:ext uri="{FF2B5EF4-FFF2-40B4-BE49-F238E27FC236}">
                    <a16:creationId xmlns:a16="http://schemas.microsoft.com/office/drawing/2014/main" id="{7C70DDEE-B809-416E-AA77-A33AF3ABF156}"/>
                  </a:ext>
                </a:extLst>
              </p:cNvPr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5">
                <a:extLst>
                  <a:ext uri="{FF2B5EF4-FFF2-40B4-BE49-F238E27FC236}">
                    <a16:creationId xmlns:a16="http://schemas.microsoft.com/office/drawing/2014/main" id="{5D0F2CB9-D857-42AA-A6CA-75CBCD11DAB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圆角矩形 37">
                <a:extLst>
                  <a:ext uri="{FF2B5EF4-FFF2-40B4-BE49-F238E27FC236}">
                    <a16:creationId xmlns:a16="http://schemas.microsoft.com/office/drawing/2014/main" id="{1F44C901-9636-4886-AAB8-D524C095A94C}"/>
                  </a:ext>
                </a:extLst>
              </p:cNvPr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5AF069C1-46B6-4CCC-B8A9-59D0C089CCDD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FF1E24F1-BFBD-49BC-9A7D-622397C0E777}"/>
                </a:ext>
              </a:extLst>
            </p:cNvPr>
            <p:cNvGrpSpPr/>
            <p:nvPr/>
          </p:nvGrpSpPr>
          <p:grpSpPr>
            <a:xfrm>
              <a:off x="4329267" y="4288104"/>
              <a:ext cx="1114132" cy="1295559"/>
              <a:chOff x="3295850" y="2065379"/>
              <a:chExt cx="3592274" cy="4177307"/>
            </a:xfrm>
          </p:grpSpPr>
          <p:sp>
            <p:nvSpPr>
              <p:cNvPr id="29" name="圆角矩形 31">
                <a:extLst>
                  <a:ext uri="{FF2B5EF4-FFF2-40B4-BE49-F238E27FC236}">
                    <a16:creationId xmlns:a16="http://schemas.microsoft.com/office/drawing/2014/main" id="{75A5373B-C105-4666-8C8E-CCDF3D7B15EF}"/>
                  </a:ext>
                </a:extLst>
              </p:cNvPr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078888BB-57DE-4951-82E1-F2862AF2489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圆角矩形 33">
                <a:extLst>
                  <a:ext uri="{FF2B5EF4-FFF2-40B4-BE49-F238E27FC236}">
                    <a16:creationId xmlns:a16="http://schemas.microsoft.com/office/drawing/2014/main" id="{B020BA3D-6513-4EA1-922A-EEED266042C3}"/>
                  </a:ext>
                </a:extLst>
              </p:cNvPr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id="{72523CFC-0BBB-40D6-9BF3-BCA566C9E609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565554B-70BF-46E9-A4A3-E2A33DA2B2E2}"/>
                </a:ext>
              </a:extLst>
            </p:cNvPr>
            <p:cNvGrpSpPr/>
            <p:nvPr/>
          </p:nvGrpSpPr>
          <p:grpSpPr>
            <a:xfrm>
              <a:off x="3156467" y="1294259"/>
              <a:ext cx="1114132" cy="1295559"/>
              <a:chOff x="3295850" y="2065379"/>
              <a:chExt cx="3592274" cy="4177307"/>
            </a:xfrm>
          </p:grpSpPr>
          <p:sp>
            <p:nvSpPr>
              <p:cNvPr id="25" name="圆角矩形 27">
                <a:extLst>
                  <a:ext uri="{FF2B5EF4-FFF2-40B4-BE49-F238E27FC236}">
                    <a16:creationId xmlns:a16="http://schemas.microsoft.com/office/drawing/2014/main" id="{2776DB1C-34A6-44CF-8A40-3E293CC691BC}"/>
                  </a:ext>
                </a:extLst>
              </p:cNvPr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A95F43F1-8B10-42B6-9B27-CE68E15A899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295850" y="2263220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圆角矩形 29">
                <a:extLst>
                  <a:ext uri="{FF2B5EF4-FFF2-40B4-BE49-F238E27FC236}">
                    <a16:creationId xmlns:a16="http://schemas.microsoft.com/office/drawing/2014/main" id="{9AFAB232-E9A8-41DA-8150-8259F9258899}"/>
                  </a:ext>
                </a:extLst>
              </p:cNvPr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id="{ABA5504E-E3F1-4EBB-8171-72D52169B94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BF8AFF9-295B-4A04-9789-5E4C38F4DFB3}"/>
                </a:ext>
              </a:extLst>
            </p:cNvPr>
            <p:cNvGrpSpPr/>
            <p:nvPr/>
          </p:nvGrpSpPr>
          <p:grpSpPr>
            <a:xfrm>
              <a:off x="3128624" y="5277575"/>
              <a:ext cx="1114132" cy="1295559"/>
              <a:chOff x="3295850" y="2065379"/>
              <a:chExt cx="3592274" cy="4177307"/>
            </a:xfrm>
          </p:grpSpPr>
          <p:sp>
            <p:nvSpPr>
              <p:cNvPr id="21" name="圆角矩形 23">
                <a:extLst>
                  <a:ext uri="{FF2B5EF4-FFF2-40B4-BE49-F238E27FC236}">
                    <a16:creationId xmlns:a16="http://schemas.microsoft.com/office/drawing/2014/main" id="{57E0FCD9-59F4-4133-AC8A-BB570C1BFEB9}"/>
                  </a:ext>
                </a:extLst>
              </p:cNvPr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25F42EE7-8A13-4958-9EA4-B68B9AF0BDF5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圆角矩形 25">
                <a:extLst>
                  <a:ext uri="{FF2B5EF4-FFF2-40B4-BE49-F238E27FC236}">
                    <a16:creationId xmlns:a16="http://schemas.microsoft.com/office/drawing/2014/main" id="{74A7F4A4-871C-4BE7-ADDF-857CD7A08C8A}"/>
                  </a:ext>
                </a:extLst>
              </p:cNvPr>
              <p:cNvSpPr/>
              <p:nvPr/>
            </p:nvSpPr>
            <p:spPr>
              <a:xfrm rot="2760000">
                <a:off x="3499201" y="2940764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A01ADD35-93E7-4D7D-90EA-A4394A96EFC1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0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8DA575E-D5E8-427D-B880-3D294F62E0B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256504" y="2755371"/>
              <a:ext cx="2142438" cy="18988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73905DA-8229-4BD2-AFBE-2D2CFEF6B547}"/>
                </a:ext>
              </a:extLst>
            </p:cNvPr>
            <p:cNvSpPr txBox="1"/>
            <p:nvPr/>
          </p:nvSpPr>
          <p:spPr>
            <a:xfrm>
              <a:off x="3127543" y="1467551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CA5A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00" dirty="0">
                <a:solidFill>
                  <a:srgbClr val="CA5A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483D258-5C6A-4CEA-9F16-577B4294AEF5}"/>
                </a:ext>
              </a:extLst>
            </p:cNvPr>
            <p:cNvSpPr txBox="1"/>
            <p:nvPr/>
          </p:nvSpPr>
          <p:spPr>
            <a:xfrm>
              <a:off x="3099701" y="5440679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CA5A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100" dirty="0">
                <a:solidFill>
                  <a:srgbClr val="CA5A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7B6B725-3C92-447A-8BEE-A322AD4EA5C0}"/>
                </a:ext>
              </a:extLst>
            </p:cNvPr>
            <p:cNvSpPr txBox="1"/>
            <p:nvPr/>
          </p:nvSpPr>
          <p:spPr>
            <a:xfrm>
              <a:off x="4296907" y="4454837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DBB333-016D-42DC-B708-E1654D44E4CF}"/>
                </a:ext>
              </a:extLst>
            </p:cNvPr>
            <p:cNvSpPr txBox="1"/>
            <p:nvPr/>
          </p:nvSpPr>
          <p:spPr>
            <a:xfrm>
              <a:off x="4296907" y="2450735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E4837FE-91CA-457B-A505-36FC62C0FD99}"/>
                </a:ext>
              </a:extLst>
            </p:cNvPr>
            <p:cNvSpPr txBox="1"/>
            <p:nvPr/>
          </p:nvSpPr>
          <p:spPr>
            <a:xfrm>
              <a:off x="4752203" y="3439987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rgbClr val="CA5A5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00" dirty="0">
                <a:solidFill>
                  <a:srgbClr val="CA5A5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DB0141-2224-44B4-A657-785DA31C0A0B}"/>
                </a:ext>
              </a:extLst>
            </p:cNvPr>
            <p:cNvSpPr txBox="1"/>
            <p:nvPr/>
          </p:nvSpPr>
          <p:spPr>
            <a:xfrm>
              <a:off x="2403293" y="3426934"/>
              <a:ext cx="179568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50" name="Freeform 5">
            <a:extLst>
              <a:ext uri="{FF2B5EF4-FFF2-40B4-BE49-F238E27FC236}">
                <a16:creationId xmlns:a16="http://schemas.microsoft.com/office/drawing/2014/main" id="{A1CB940E-E56D-4DD3-9FD0-7CB8918D0542}"/>
              </a:ext>
            </a:extLst>
          </p:cNvPr>
          <p:cNvSpPr>
            <a:spLocks/>
          </p:cNvSpPr>
          <p:nvPr/>
        </p:nvSpPr>
        <p:spPr bwMode="auto">
          <a:xfrm rot="10800000">
            <a:off x="6220564" y="1827747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8EED8AAC-88EE-4080-B8C3-4428C9F7BA06}"/>
              </a:ext>
            </a:extLst>
          </p:cNvPr>
          <p:cNvSpPr>
            <a:spLocks/>
          </p:cNvSpPr>
          <p:nvPr/>
        </p:nvSpPr>
        <p:spPr bwMode="auto">
          <a:xfrm rot="10800000">
            <a:off x="6220564" y="2583336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5">
            <a:extLst>
              <a:ext uri="{FF2B5EF4-FFF2-40B4-BE49-F238E27FC236}">
                <a16:creationId xmlns:a16="http://schemas.microsoft.com/office/drawing/2014/main" id="{E4BDF487-C429-42B9-83C9-27FF3827AE5C}"/>
              </a:ext>
            </a:extLst>
          </p:cNvPr>
          <p:cNvSpPr>
            <a:spLocks/>
          </p:cNvSpPr>
          <p:nvPr/>
        </p:nvSpPr>
        <p:spPr bwMode="auto">
          <a:xfrm rot="10800000">
            <a:off x="6220564" y="3317441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">
            <a:extLst>
              <a:ext uri="{FF2B5EF4-FFF2-40B4-BE49-F238E27FC236}">
                <a16:creationId xmlns:a16="http://schemas.microsoft.com/office/drawing/2014/main" id="{F0EEFB3A-9482-4E76-ABB7-CFA6BF57CE4E}"/>
              </a:ext>
            </a:extLst>
          </p:cNvPr>
          <p:cNvSpPr>
            <a:spLocks/>
          </p:cNvSpPr>
          <p:nvPr/>
        </p:nvSpPr>
        <p:spPr bwMode="auto">
          <a:xfrm rot="10800000">
            <a:off x="6220564" y="4069682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5">
            <a:extLst>
              <a:ext uri="{FF2B5EF4-FFF2-40B4-BE49-F238E27FC236}">
                <a16:creationId xmlns:a16="http://schemas.microsoft.com/office/drawing/2014/main" id="{BB53A056-390A-41FE-ABDA-CB2BAC51D4AF}"/>
              </a:ext>
            </a:extLst>
          </p:cNvPr>
          <p:cNvSpPr>
            <a:spLocks/>
          </p:cNvSpPr>
          <p:nvPr/>
        </p:nvSpPr>
        <p:spPr bwMode="auto">
          <a:xfrm rot="10800000">
            <a:off x="6220564" y="4814776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5E3077D-ACCD-46A0-959D-9166A6B6915D}"/>
              </a:ext>
            </a:extLst>
          </p:cNvPr>
          <p:cNvGrpSpPr/>
          <p:nvPr/>
        </p:nvGrpSpPr>
        <p:grpSpPr>
          <a:xfrm>
            <a:off x="6882789" y="1833173"/>
            <a:ext cx="2161879" cy="572092"/>
            <a:chOff x="3451161" y="3865165"/>
            <a:chExt cx="2301029" cy="762791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A0D3451-5B1F-47EB-98D6-A204AB722DEF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6F5B7E7-5AC8-4319-A060-950A53A0B2F0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B59A446-CDBB-4E50-AC11-7B30A21C0659}"/>
              </a:ext>
            </a:extLst>
          </p:cNvPr>
          <p:cNvGrpSpPr/>
          <p:nvPr/>
        </p:nvGrpSpPr>
        <p:grpSpPr>
          <a:xfrm>
            <a:off x="6882789" y="2587059"/>
            <a:ext cx="2161879" cy="572092"/>
            <a:chOff x="3451161" y="3865165"/>
            <a:chExt cx="2301029" cy="76279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610BDB7-73C9-4798-808D-A084E17E5865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F342CAE-11F1-47F1-A82C-BF3637A87CBD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2B4DD4F-2090-4AC8-822E-DC4296F6F5FF}"/>
              </a:ext>
            </a:extLst>
          </p:cNvPr>
          <p:cNvGrpSpPr/>
          <p:nvPr/>
        </p:nvGrpSpPr>
        <p:grpSpPr>
          <a:xfrm>
            <a:off x="6882789" y="3321611"/>
            <a:ext cx="2161879" cy="572092"/>
            <a:chOff x="3451161" y="3865165"/>
            <a:chExt cx="2301029" cy="76279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AC4E189-A40F-4BB6-B277-00FABEE21EAE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B00A25C-10D7-4A71-AF76-98D153FC2EB8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46114C8-EE57-4183-92DD-F4D9294CFB15}"/>
              </a:ext>
            </a:extLst>
          </p:cNvPr>
          <p:cNvGrpSpPr/>
          <p:nvPr/>
        </p:nvGrpSpPr>
        <p:grpSpPr>
          <a:xfrm>
            <a:off x="6882789" y="4075496"/>
            <a:ext cx="2161879" cy="572092"/>
            <a:chOff x="3451161" y="3865165"/>
            <a:chExt cx="2301029" cy="762791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A169BDF-48EF-43DD-94F8-80A460578652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F131D25-CDCC-4D06-A2DF-3742749953BB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F702144-8BA6-463E-A92A-E175E36397F5}"/>
              </a:ext>
            </a:extLst>
          </p:cNvPr>
          <p:cNvGrpSpPr/>
          <p:nvPr/>
        </p:nvGrpSpPr>
        <p:grpSpPr>
          <a:xfrm>
            <a:off x="6882789" y="4824575"/>
            <a:ext cx="2161879" cy="572092"/>
            <a:chOff x="3451161" y="3865165"/>
            <a:chExt cx="2301029" cy="762791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929ED29-0D68-4E4C-93B8-0CEE3B78E010}"/>
                </a:ext>
              </a:extLst>
            </p:cNvPr>
            <p:cNvSpPr txBox="1"/>
            <p:nvPr/>
          </p:nvSpPr>
          <p:spPr>
            <a:xfrm>
              <a:off x="3451161" y="3865165"/>
              <a:ext cx="1725052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BDA27D5-0C5B-4826-A635-0ABA319F7A36}"/>
                </a:ext>
              </a:extLst>
            </p:cNvPr>
            <p:cNvSpPr txBox="1"/>
            <p:nvPr/>
          </p:nvSpPr>
          <p:spPr>
            <a:xfrm>
              <a:off x="3457192" y="4135512"/>
              <a:ext cx="2294998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Group 8">
            <a:extLst>
              <a:ext uri="{FF2B5EF4-FFF2-40B4-BE49-F238E27FC236}">
                <a16:creationId xmlns:a16="http://schemas.microsoft.com/office/drawing/2014/main" id="{BD782EA0-F81C-442E-944E-1F2B7FB36E9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00508" y="1969027"/>
            <a:ext cx="248237" cy="271999"/>
            <a:chOff x="3437" y="2282"/>
            <a:chExt cx="679" cy="744"/>
          </a:xfrm>
          <a:solidFill>
            <a:srgbClr val="CA5A57"/>
          </a:solidFill>
        </p:grpSpPr>
        <p:sp>
          <p:nvSpPr>
            <p:cNvPr id="71" name="Freeform 9">
              <a:extLst>
                <a:ext uri="{FF2B5EF4-FFF2-40B4-BE49-F238E27FC236}">
                  <a16:creationId xmlns:a16="http://schemas.microsoft.com/office/drawing/2014/main" id="{EE58AC62-60DE-465C-9E8E-943F65741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B997A3B3-90FD-4951-B4EE-ED4E2D593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Group 13">
            <a:extLst>
              <a:ext uri="{FF2B5EF4-FFF2-40B4-BE49-F238E27FC236}">
                <a16:creationId xmlns:a16="http://schemas.microsoft.com/office/drawing/2014/main" id="{C68C4C34-9E32-421B-913A-68232A3D81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88522" y="2710265"/>
            <a:ext cx="272209" cy="275423"/>
            <a:chOff x="2426" y="2781"/>
            <a:chExt cx="593" cy="600"/>
          </a:xfrm>
          <a:solidFill>
            <a:schemeClr val="bg1">
              <a:lumMod val="65000"/>
            </a:schemeClr>
          </a:solidFill>
        </p:grpSpPr>
        <p:sp>
          <p:nvSpPr>
            <p:cNvPr id="74" name="Freeform 14">
              <a:extLst>
                <a:ext uri="{FF2B5EF4-FFF2-40B4-BE49-F238E27FC236}">
                  <a16:creationId xmlns:a16="http://schemas.microsoft.com/office/drawing/2014/main" id="{7D1ACDD2-AF53-451A-9750-31C79E287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5">
              <a:extLst>
                <a:ext uri="{FF2B5EF4-FFF2-40B4-BE49-F238E27FC236}">
                  <a16:creationId xmlns:a16="http://schemas.microsoft.com/office/drawing/2014/main" id="{59D8F3F7-34FE-436E-AEEE-1B0894934E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18">
            <a:extLst>
              <a:ext uri="{FF2B5EF4-FFF2-40B4-BE49-F238E27FC236}">
                <a16:creationId xmlns:a16="http://schemas.microsoft.com/office/drawing/2014/main" id="{0B4A9560-04D9-408C-8961-EE85AEF512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83243" y="3459182"/>
            <a:ext cx="282767" cy="263487"/>
            <a:chOff x="3802" y="2858"/>
            <a:chExt cx="616" cy="574"/>
          </a:xfrm>
          <a:solidFill>
            <a:srgbClr val="CA5A57"/>
          </a:solidFill>
        </p:grpSpPr>
        <p:sp>
          <p:nvSpPr>
            <p:cNvPr id="77" name="Rectangle 19">
              <a:extLst>
                <a:ext uri="{FF2B5EF4-FFF2-40B4-BE49-F238E27FC236}">
                  <a16:creationId xmlns:a16="http://schemas.microsoft.com/office/drawing/2014/main" id="{8CAB521A-5D08-4C2F-832C-48D990F5C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0">
              <a:extLst>
                <a:ext uri="{FF2B5EF4-FFF2-40B4-BE49-F238E27FC236}">
                  <a16:creationId xmlns:a16="http://schemas.microsoft.com/office/drawing/2014/main" id="{177B63C8-AD78-49B0-B31B-74A267E59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">
              <a:extLst>
                <a:ext uri="{FF2B5EF4-FFF2-40B4-BE49-F238E27FC236}">
                  <a16:creationId xmlns:a16="http://schemas.microsoft.com/office/drawing/2014/main" id="{97BD228E-85B6-4C3B-B09E-64F139292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2">
              <a:extLst>
                <a:ext uri="{FF2B5EF4-FFF2-40B4-BE49-F238E27FC236}">
                  <a16:creationId xmlns:a16="http://schemas.microsoft.com/office/drawing/2014/main" id="{A62BAC97-D8E3-4DD8-A4B2-FF1703D44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3">
              <a:extLst>
                <a:ext uri="{FF2B5EF4-FFF2-40B4-BE49-F238E27FC236}">
                  <a16:creationId xmlns:a16="http://schemas.microsoft.com/office/drawing/2014/main" id="{E62227FA-7073-4456-858E-ED0991731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26">
            <a:extLst>
              <a:ext uri="{FF2B5EF4-FFF2-40B4-BE49-F238E27FC236}">
                <a16:creationId xmlns:a16="http://schemas.microsoft.com/office/drawing/2014/main" id="{3F5310D6-24CE-4D51-8E60-7A7C8DC7E74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41667" y="4243173"/>
            <a:ext cx="365920" cy="181408"/>
            <a:chOff x="5676" y="2597"/>
            <a:chExt cx="1061" cy="526"/>
          </a:xfrm>
          <a:solidFill>
            <a:schemeClr val="bg1">
              <a:lumMod val="65000"/>
            </a:schemeClr>
          </a:solidFill>
        </p:grpSpPr>
        <p:sp>
          <p:nvSpPr>
            <p:cNvPr id="83" name="Freeform 27">
              <a:extLst>
                <a:ext uri="{FF2B5EF4-FFF2-40B4-BE49-F238E27FC236}">
                  <a16:creationId xmlns:a16="http://schemas.microsoft.com/office/drawing/2014/main" id="{54B8A32E-0D26-4DF6-B5BD-E06076C1C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8">
              <a:extLst>
                <a:ext uri="{FF2B5EF4-FFF2-40B4-BE49-F238E27FC236}">
                  <a16:creationId xmlns:a16="http://schemas.microsoft.com/office/drawing/2014/main" id="{9DA7D1AF-EBBC-460C-A88D-D2D336B530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29">
              <a:extLst>
                <a:ext uri="{FF2B5EF4-FFF2-40B4-BE49-F238E27FC236}">
                  <a16:creationId xmlns:a16="http://schemas.microsoft.com/office/drawing/2014/main" id="{11B3EE3B-4458-4BAF-9A3F-CAF296FE4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30">
              <a:extLst>
                <a:ext uri="{FF2B5EF4-FFF2-40B4-BE49-F238E27FC236}">
                  <a16:creationId xmlns:a16="http://schemas.microsoft.com/office/drawing/2014/main" id="{D99FF0EC-9B6F-4ED8-9A7E-B3B8C7F32A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31">
              <a:extLst>
                <a:ext uri="{FF2B5EF4-FFF2-40B4-BE49-F238E27FC236}">
                  <a16:creationId xmlns:a16="http://schemas.microsoft.com/office/drawing/2014/main" id="{6ED92E41-1C39-4E63-B6DB-1F8D65ED14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32">
              <a:extLst>
                <a:ext uri="{FF2B5EF4-FFF2-40B4-BE49-F238E27FC236}">
                  <a16:creationId xmlns:a16="http://schemas.microsoft.com/office/drawing/2014/main" id="{AEC8A86E-1442-45FB-8106-F3CA9577C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3">
              <a:extLst>
                <a:ext uri="{FF2B5EF4-FFF2-40B4-BE49-F238E27FC236}">
                  <a16:creationId xmlns:a16="http://schemas.microsoft.com/office/drawing/2014/main" id="{D9824A62-0E41-44DC-A7EE-18375189EA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4">
              <a:extLst>
                <a:ext uri="{FF2B5EF4-FFF2-40B4-BE49-F238E27FC236}">
                  <a16:creationId xmlns:a16="http://schemas.microsoft.com/office/drawing/2014/main" id="{5DA50C78-BFDD-45A8-B75A-1542E989C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5">
              <a:extLst>
                <a:ext uri="{FF2B5EF4-FFF2-40B4-BE49-F238E27FC236}">
                  <a16:creationId xmlns:a16="http://schemas.microsoft.com/office/drawing/2014/main" id="{AC48A54E-C075-4E7A-B2B8-DC5F6F6FC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6">
              <a:extLst>
                <a:ext uri="{FF2B5EF4-FFF2-40B4-BE49-F238E27FC236}">
                  <a16:creationId xmlns:a16="http://schemas.microsoft.com/office/drawing/2014/main" id="{AC6BA997-B975-4A68-B068-5FC8AD16A0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37">
              <a:extLst>
                <a:ext uri="{FF2B5EF4-FFF2-40B4-BE49-F238E27FC236}">
                  <a16:creationId xmlns:a16="http://schemas.microsoft.com/office/drawing/2014/main" id="{DE25D05C-C0F4-46E5-B334-758B81D5A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38">
              <a:extLst>
                <a:ext uri="{FF2B5EF4-FFF2-40B4-BE49-F238E27FC236}">
                  <a16:creationId xmlns:a16="http://schemas.microsoft.com/office/drawing/2014/main" id="{F7B9B998-6667-416E-B4A7-2609B261F8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9">
              <a:extLst>
                <a:ext uri="{FF2B5EF4-FFF2-40B4-BE49-F238E27FC236}">
                  <a16:creationId xmlns:a16="http://schemas.microsoft.com/office/drawing/2014/main" id="{D8E59CAF-D0D8-43D2-9548-2E31A6FB4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40">
              <a:extLst>
                <a:ext uri="{FF2B5EF4-FFF2-40B4-BE49-F238E27FC236}">
                  <a16:creationId xmlns:a16="http://schemas.microsoft.com/office/drawing/2014/main" id="{430F1FC5-AED7-47E5-8E87-10AA5D924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41">
              <a:extLst>
                <a:ext uri="{FF2B5EF4-FFF2-40B4-BE49-F238E27FC236}">
                  <a16:creationId xmlns:a16="http://schemas.microsoft.com/office/drawing/2014/main" id="{B466A1DB-B74A-41DA-89F0-64CA836F6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Freeform 108">
            <a:extLst>
              <a:ext uri="{FF2B5EF4-FFF2-40B4-BE49-F238E27FC236}">
                <a16:creationId xmlns:a16="http://schemas.microsoft.com/office/drawing/2014/main" id="{06941715-03F3-4F0F-B3A6-629BE85C0819}"/>
              </a:ext>
            </a:extLst>
          </p:cNvPr>
          <p:cNvSpPr>
            <a:spLocks noEditPoints="1"/>
          </p:cNvSpPr>
          <p:nvPr/>
        </p:nvSpPr>
        <p:spPr bwMode="auto">
          <a:xfrm>
            <a:off x="6386634" y="4938338"/>
            <a:ext cx="275982" cy="27697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CA5A5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21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9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餐具&#10;&#10;已生成高可信度的说明">
            <a:extLst>
              <a:ext uri="{FF2B5EF4-FFF2-40B4-BE49-F238E27FC236}">
                <a16:creationId xmlns:a16="http://schemas.microsoft.com/office/drawing/2014/main" id="{2B80FC50-9795-4E80-972D-4BFE31F7433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916" y="1527262"/>
            <a:ext cx="4669832" cy="4517472"/>
          </a:xfrm>
          <a:prstGeom prst="rect">
            <a:avLst/>
          </a:prstGeom>
        </p:spPr>
      </p:pic>
      <p:pic>
        <p:nvPicPr>
          <p:cNvPr id="7" name="图片 6" descr="图片包含 餐具&#10;&#10;已生成高可信度的说明">
            <a:extLst>
              <a:ext uri="{FF2B5EF4-FFF2-40B4-BE49-F238E27FC236}">
                <a16:creationId xmlns:a16="http://schemas.microsoft.com/office/drawing/2014/main" id="{40A2668D-6EEE-4D9E-9F77-776A7814832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065" y="-2578101"/>
            <a:ext cx="4669832" cy="4517472"/>
          </a:xfrm>
          <a:prstGeom prst="rect">
            <a:avLst/>
          </a:prstGeom>
        </p:spPr>
      </p:pic>
      <p:pic>
        <p:nvPicPr>
          <p:cNvPr id="8" name="图片 7" descr="图片包含 餐具&#10;&#10;已生成高可信度的说明">
            <a:extLst>
              <a:ext uri="{FF2B5EF4-FFF2-40B4-BE49-F238E27FC236}">
                <a16:creationId xmlns:a16="http://schemas.microsoft.com/office/drawing/2014/main" id="{37F101F2-59EF-401A-A1EF-08E9E62974F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700" y="-2578101"/>
            <a:ext cx="4669832" cy="4517472"/>
          </a:xfrm>
          <a:prstGeom prst="rect">
            <a:avLst/>
          </a:prstGeom>
        </p:spPr>
      </p:pic>
      <p:pic>
        <p:nvPicPr>
          <p:cNvPr id="9" name="图片 8" descr="图片包含 餐具&#10;&#10;已生成高可信度的说明">
            <a:extLst>
              <a:ext uri="{FF2B5EF4-FFF2-40B4-BE49-F238E27FC236}">
                <a16:creationId xmlns:a16="http://schemas.microsoft.com/office/drawing/2014/main" id="{D2475853-5D4B-439A-B811-E556BB8E2D3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465" y="-2527301"/>
            <a:ext cx="4669832" cy="4517472"/>
          </a:xfrm>
          <a:prstGeom prst="rect">
            <a:avLst/>
          </a:prstGeom>
        </p:spPr>
      </p:pic>
      <p:pic>
        <p:nvPicPr>
          <p:cNvPr id="10" name="图片 9" descr="图片包含 餐具&#10;&#10;已生成高可信度的说明">
            <a:extLst>
              <a:ext uri="{FF2B5EF4-FFF2-40B4-BE49-F238E27FC236}">
                <a16:creationId xmlns:a16="http://schemas.microsoft.com/office/drawing/2014/main" id="{4D7247D8-4408-4579-ADB2-AE1A36B2048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316" y="1569505"/>
            <a:ext cx="4669832" cy="4517472"/>
          </a:xfrm>
          <a:prstGeom prst="rect">
            <a:avLst/>
          </a:prstGeom>
        </p:spPr>
      </p:pic>
      <p:pic>
        <p:nvPicPr>
          <p:cNvPr id="11" name="图片 10" descr="图片包含 餐具&#10;&#10;已生成高可信度的说明">
            <a:extLst>
              <a:ext uri="{FF2B5EF4-FFF2-40B4-BE49-F238E27FC236}">
                <a16:creationId xmlns:a16="http://schemas.microsoft.com/office/drawing/2014/main" id="{081FC652-255B-411B-9FA9-F46CD7B254B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700" y="5632625"/>
            <a:ext cx="4669832" cy="4517472"/>
          </a:xfrm>
          <a:prstGeom prst="rect">
            <a:avLst/>
          </a:prstGeom>
        </p:spPr>
      </p:pic>
      <p:pic>
        <p:nvPicPr>
          <p:cNvPr id="12" name="图片 11" descr="图片包含 餐具&#10;&#10;已生成高可信度的说明">
            <a:extLst>
              <a:ext uri="{FF2B5EF4-FFF2-40B4-BE49-F238E27FC236}">
                <a16:creationId xmlns:a16="http://schemas.microsoft.com/office/drawing/2014/main" id="{08B73439-8E72-4F27-A852-4BCB00888DC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4065" y="5632625"/>
            <a:ext cx="4669832" cy="4517472"/>
          </a:xfrm>
          <a:prstGeom prst="rect">
            <a:avLst/>
          </a:prstGeom>
        </p:spPr>
      </p:pic>
      <p:pic>
        <p:nvPicPr>
          <p:cNvPr id="13" name="图片 12" descr="图片包含 餐具&#10;&#10;已生成高可信度的说明">
            <a:extLst>
              <a:ext uri="{FF2B5EF4-FFF2-40B4-BE49-F238E27FC236}">
                <a16:creationId xmlns:a16="http://schemas.microsoft.com/office/drawing/2014/main" id="{3357464C-6DC0-4BD6-ABC1-6AFFF56678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465" y="5684357"/>
            <a:ext cx="4669832" cy="451747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FAB33741-2C23-4275-B764-B19DE9999F56}"/>
              </a:ext>
            </a:extLst>
          </p:cNvPr>
          <p:cNvSpPr txBox="1"/>
          <p:nvPr/>
        </p:nvSpPr>
        <p:spPr>
          <a:xfrm>
            <a:off x="4075762" y="2436880"/>
            <a:ext cx="440377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 algn="ctr"/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35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4E754DD-60B2-4B1B-AD6D-6EBA8BCBAA72}"/>
              </a:ext>
            </a:extLst>
          </p:cNvPr>
          <p:cNvGrpSpPr/>
          <p:nvPr/>
        </p:nvGrpSpPr>
        <p:grpSpPr>
          <a:xfrm>
            <a:off x="811335" y="1733550"/>
            <a:ext cx="3757411" cy="3634820"/>
            <a:chOff x="811335" y="1733550"/>
            <a:chExt cx="3757411" cy="3634820"/>
          </a:xfrm>
        </p:grpSpPr>
        <p:pic>
          <p:nvPicPr>
            <p:cNvPr id="4" name="图片 3" descr="图片包含 餐具&#10;&#10;已生成高可信度的说明">
              <a:extLst>
                <a:ext uri="{FF2B5EF4-FFF2-40B4-BE49-F238E27FC236}">
                  <a16:creationId xmlns:a16="http://schemas.microsoft.com/office/drawing/2014/main" id="{C0D46DE7-7544-4E65-972C-2597D378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335" y="1733550"/>
              <a:ext cx="3757411" cy="363482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15E76F2-8422-4810-9909-3D31227EF59F}"/>
                </a:ext>
              </a:extLst>
            </p:cNvPr>
            <p:cNvSpPr txBox="1"/>
            <p:nvPr/>
          </p:nvSpPr>
          <p:spPr>
            <a:xfrm>
              <a:off x="2384507" y="245745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1002515-D6CF-495D-8A1C-53A60C33EBE5}"/>
                </a:ext>
              </a:extLst>
            </p:cNvPr>
            <p:cNvSpPr/>
            <p:nvPr/>
          </p:nvSpPr>
          <p:spPr>
            <a:xfrm>
              <a:off x="1883877" y="3380780"/>
              <a:ext cx="161232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9ACB364-BD72-4A59-9D7F-B3219FA964F9}"/>
              </a:ext>
            </a:extLst>
          </p:cNvPr>
          <p:cNvCxnSpPr/>
          <p:nvPr/>
        </p:nvCxnSpPr>
        <p:spPr>
          <a:xfrm>
            <a:off x="5334000" y="2152650"/>
            <a:ext cx="0" cy="270510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E6EB97D-0B84-46FD-A00B-8C7A9A4DBBFD}"/>
              </a:ext>
            </a:extLst>
          </p:cNvPr>
          <p:cNvSpPr/>
          <p:nvPr/>
        </p:nvSpPr>
        <p:spPr>
          <a:xfrm>
            <a:off x="5641288" y="264211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0894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D743C21C-CEFC-46AE-9EAF-B183E65C5D8F}"/>
              </a:ext>
            </a:extLst>
          </p:cNvPr>
          <p:cNvGrpSpPr/>
          <p:nvPr/>
        </p:nvGrpSpPr>
        <p:grpSpPr>
          <a:xfrm>
            <a:off x="334593" y="2994039"/>
            <a:ext cx="1055007" cy="911927"/>
            <a:chOff x="838622" y="1973958"/>
            <a:chExt cx="1055007" cy="912137"/>
          </a:xfrm>
        </p:grpSpPr>
        <p:sp>
          <p:nvSpPr>
            <p:cNvPr id="19" name="任意多边形 131">
              <a:extLst>
                <a:ext uri="{FF2B5EF4-FFF2-40B4-BE49-F238E27FC236}">
                  <a16:creationId xmlns:a16="http://schemas.microsoft.com/office/drawing/2014/main" id="{D78DB2EF-E7C4-42D9-AF2F-117BD0F2B06C}"/>
                </a:ext>
              </a:extLst>
            </p:cNvPr>
            <p:cNvSpPr/>
            <p:nvPr/>
          </p:nvSpPr>
          <p:spPr>
            <a:xfrm>
              <a:off x="838622" y="1975962"/>
              <a:ext cx="972020" cy="910133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AF3A3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32">
              <a:extLst>
                <a:ext uri="{FF2B5EF4-FFF2-40B4-BE49-F238E27FC236}">
                  <a16:creationId xmlns:a16="http://schemas.microsoft.com/office/drawing/2014/main" id="{41D15487-4FC5-45A7-BD76-8A43775A16AC}"/>
                </a:ext>
              </a:extLst>
            </p:cNvPr>
            <p:cNvSpPr/>
            <p:nvPr/>
          </p:nvSpPr>
          <p:spPr>
            <a:xfrm>
              <a:off x="984155" y="2107090"/>
              <a:ext cx="858343" cy="648869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133">
              <a:extLst>
                <a:ext uri="{FF2B5EF4-FFF2-40B4-BE49-F238E27FC236}">
                  <a16:creationId xmlns:a16="http://schemas.microsoft.com/office/drawing/2014/main" id="{89D44F83-E512-45CD-B3A6-5663E1C39C31}"/>
                </a:ext>
              </a:extLst>
            </p:cNvPr>
            <p:cNvSpPr/>
            <p:nvPr/>
          </p:nvSpPr>
          <p:spPr>
            <a:xfrm>
              <a:off x="839399" y="1973958"/>
              <a:ext cx="1054230" cy="910133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120">
              <a:extLst>
                <a:ext uri="{FF2B5EF4-FFF2-40B4-BE49-F238E27FC236}">
                  <a16:creationId xmlns:a16="http://schemas.microsoft.com/office/drawing/2014/main" id="{8E6D22B6-6BAD-45A4-A388-752BC8DCD2BA}"/>
                </a:ext>
              </a:extLst>
            </p:cNvPr>
            <p:cNvSpPr txBox="1"/>
            <p:nvPr/>
          </p:nvSpPr>
          <p:spPr>
            <a:xfrm>
              <a:off x="1126654" y="2190497"/>
              <a:ext cx="550980" cy="477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5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C7D9786-0C93-4599-9A21-B24335900167}"/>
              </a:ext>
            </a:extLst>
          </p:cNvPr>
          <p:cNvGrpSpPr/>
          <p:nvPr/>
        </p:nvGrpSpPr>
        <p:grpSpPr>
          <a:xfrm>
            <a:off x="3960075" y="2994039"/>
            <a:ext cx="1055007" cy="911927"/>
            <a:chOff x="4464105" y="1973958"/>
            <a:chExt cx="1055007" cy="912137"/>
          </a:xfrm>
        </p:grpSpPr>
        <p:sp>
          <p:nvSpPr>
            <p:cNvPr id="24" name="任意多边形 136">
              <a:extLst>
                <a:ext uri="{FF2B5EF4-FFF2-40B4-BE49-F238E27FC236}">
                  <a16:creationId xmlns:a16="http://schemas.microsoft.com/office/drawing/2014/main" id="{299577DE-108D-4FD9-A2B1-425737D19412}"/>
                </a:ext>
              </a:extLst>
            </p:cNvPr>
            <p:cNvSpPr/>
            <p:nvPr/>
          </p:nvSpPr>
          <p:spPr>
            <a:xfrm>
              <a:off x="4464105" y="1975962"/>
              <a:ext cx="972021" cy="910133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AF3A3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137">
              <a:extLst>
                <a:ext uri="{FF2B5EF4-FFF2-40B4-BE49-F238E27FC236}">
                  <a16:creationId xmlns:a16="http://schemas.microsoft.com/office/drawing/2014/main" id="{485D7D38-E975-4DDA-A37A-18B9716DDC5E}"/>
                </a:ext>
              </a:extLst>
            </p:cNvPr>
            <p:cNvSpPr/>
            <p:nvPr/>
          </p:nvSpPr>
          <p:spPr>
            <a:xfrm>
              <a:off x="4609638" y="2107090"/>
              <a:ext cx="858343" cy="648869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138">
              <a:extLst>
                <a:ext uri="{FF2B5EF4-FFF2-40B4-BE49-F238E27FC236}">
                  <a16:creationId xmlns:a16="http://schemas.microsoft.com/office/drawing/2014/main" id="{77C81C6F-BB84-441E-AEEA-CACD697983A2}"/>
                </a:ext>
              </a:extLst>
            </p:cNvPr>
            <p:cNvSpPr/>
            <p:nvPr/>
          </p:nvSpPr>
          <p:spPr>
            <a:xfrm>
              <a:off x="4464882" y="1973958"/>
              <a:ext cx="1054230" cy="910133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91">
              <a:extLst>
                <a:ext uri="{FF2B5EF4-FFF2-40B4-BE49-F238E27FC236}">
                  <a16:creationId xmlns:a16="http://schemas.microsoft.com/office/drawing/2014/main" id="{E90C40EF-2652-4FD2-9449-33657AABE8CA}"/>
                </a:ext>
              </a:extLst>
            </p:cNvPr>
            <p:cNvSpPr txBox="1"/>
            <p:nvPr/>
          </p:nvSpPr>
          <p:spPr>
            <a:xfrm>
              <a:off x="4713707" y="2190497"/>
              <a:ext cx="589411" cy="477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500">
                  <a:solidFill>
                    <a:srgbClr val="FF9A05"/>
                  </a:solidFill>
                  <a:latin typeface="Impact" panose="020B0806030902050204" pitchFamily="34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520CB57-7CBD-4BD7-B0A9-7FC9EAAD5513}"/>
              </a:ext>
            </a:extLst>
          </p:cNvPr>
          <p:cNvGrpSpPr/>
          <p:nvPr/>
        </p:nvGrpSpPr>
        <p:grpSpPr>
          <a:xfrm>
            <a:off x="7632484" y="2994535"/>
            <a:ext cx="1055007" cy="911927"/>
            <a:chOff x="8136513" y="1974454"/>
            <a:chExt cx="1055007" cy="912137"/>
          </a:xfrm>
        </p:grpSpPr>
        <p:sp>
          <p:nvSpPr>
            <p:cNvPr id="29" name="任意多边形 141">
              <a:extLst>
                <a:ext uri="{FF2B5EF4-FFF2-40B4-BE49-F238E27FC236}">
                  <a16:creationId xmlns:a16="http://schemas.microsoft.com/office/drawing/2014/main" id="{D3E3467D-8232-4617-95D3-AF200A9A9725}"/>
                </a:ext>
              </a:extLst>
            </p:cNvPr>
            <p:cNvSpPr/>
            <p:nvPr/>
          </p:nvSpPr>
          <p:spPr>
            <a:xfrm>
              <a:off x="8136513" y="1976458"/>
              <a:ext cx="972021" cy="910133"/>
            </a:xfrm>
            <a:custGeom>
              <a:avLst/>
              <a:gdLst>
                <a:gd name="connsiteX0" fmla="*/ 937260 w 2001989"/>
                <a:gd name="connsiteY0" fmla="*/ 0 h 1874520"/>
                <a:gd name="connsiteX1" fmla="*/ 2001989 w 2001989"/>
                <a:gd name="connsiteY1" fmla="*/ 0 h 1874520"/>
                <a:gd name="connsiteX2" fmla="*/ 1963825 w 2001989"/>
                <a:gd name="connsiteY2" fmla="*/ 79225 h 1874520"/>
                <a:gd name="connsiteX3" fmla="*/ 1892144 w 2001989"/>
                <a:gd name="connsiteY3" fmla="*/ 275070 h 1874520"/>
                <a:gd name="connsiteX4" fmla="*/ 958266 w 2001989"/>
                <a:gd name="connsiteY4" fmla="*/ 275070 h 1874520"/>
                <a:gd name="connsiteX5" fmla="*/ 296076 w 2001989"/>
                <a:gd name="connsiteY5" fmla="*/ 937260 h 1874520"/>
                <a:gd name="connsiteX6" fmla="*/ 958266 w 2001989"/>
                <a:gd name="connsiteY6" fmla="*/ 1599450 h 1874520"/>
                <a:gd name="connsiteX7" fmla="*/ 1892144 w 2001989"/>
                <a:gd name="connsiteY7" fmla="*/ 1599450 h 1874520"/>
                <a:gd name="connsiteX8" fmla="*/ 1963825 w 2001989"/>
                <a:gd name="connsiteY8" fmla="*/ 1795295 h 1874520"/>
                <a:gd name="connsiteX9" fmla="*/ 2001989 w 2001989"/>
                <a:gd name="connsiteY9" fmla="*/ 1874520 h 1874520"/>
                <a:gd name="connsiteX10" fmla="*/ 937260 w 2001989"/>
                <a:gd name="connsiteY10" fmla="*/ 1874520 h 1874520"/>
                <a:gd name="connsiteX11" fmla="*/ 0 w 2001989"/>
                <a:gd name="connsiteY11" fmla="*/ 937260 h 1874520"/>
                <a:gd name="connsiteX12" fmla="*/ 937260 w 2001989"/>
                <a:gd name="connsiteY12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01989" h="1874520">
                  <a:moveTo>
                    <a:pt x="937260" y="0"/>
                  </a:moveTo>
                  <a:lnTo>
                    <a:pt x="2001989" y="0"/>
                  </a:lnTo>
                  <a:lnTo>
                    <a:pt x="1963825" y="79225"/>
                  </a:lnTo>
                  <a:lnTo>
                    <a:pt x="1892144" y="275070"/>
                  </a:lnTo>
                  <a:lnTo>
                    <a:pt x="958266" y="275070"/>
                  </a:lnTo>
                  <a:cubicBezTo>
                    <a:pt x="592549" y="275070"/>
                    <a:pt x="296076" y="571543"/>
                    <a:pt x="296076" y="937260"/>
                  </a:cubicBezTo>
                  <a:cubicBezTo>
                    <a:pt x="296076" y="1302977"/>
                    <a:pt x="592549" y="1599450"/>
                    <a:pt x="958266" y="1599450"/>
                  </a:cubicBezTo>
                  <a:lnTo>
                    <a:pt x="1892144" y="1599450"/>
                  </a:lnTo>
                  <a:lnTo>
                    <a:pt x="1963825" y="1795295"/>
                  </a:lnTo>
                  <a:lnTo>
                    <a:pt x="2001989" y="1874520"/>
                  </a:lnTo>
                  <a:lnTo>
                    <a:pt x="937260" y="1874520"/>
                  </a:lnTo>
                  <a:cubicBezTo>
                    <a:pt x="419626" y="1874520"/>
                    <a:pt x="0" y="1454894"/>
                    <a:pt x="0" y="937260"/>
                  </a:cubicBezTo>
                  <a:cubicBezTo>
                    <a:pt x="0" y="419626"/>
                    <a:pt x="419626" y="0"/>
                    <a:pt x="937260" y="0"/>
                  </a:cubicBezTo>
                  <a:close/>
                </a:path>
              </a:pathLst>
            </a:custGeom>
            <a:solidFill>
              <a:srgbClr val="AF3A37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142">
              <a:extLst>
                <a:ext uri="{FF2B5EF4-FFF2-40B4-BE49-F238E27FC236}">
                  <a16:creationId xmlns:a16="http://schemas.microsoft.com/office/drawing/2014/main" id="{4B2EC923-60C3-42CC-BEC0-5E959FE7D4E7}"/>
                </a:ext>
              </a:extLst>
            </p:cNvPr>
            <p:cNvSpPr/>
            <p:nvPr/>
          </p:nvSpPr>
          <p:spPr>
            <a:xfrm>
              <a:off x="8282046" y="2107586"/>
              <a:ext cx="858343" cy="648869"/>
            </a:xfrm>
            <a:custGeom>
              <a:avLst/>
              <a:gdLst>
                <a:gd name="connsiteX0" fmla="*/ 0 w 1767856"/>
                <a:gd name="connsiteY0" fmla="*/ 668208 h 1336418"/>
                <a:gd name="connsiteX1" fmla="*/ 0 w 1767856"/>
                <a:gd name="connsiteY1" fmla="*/ 668209 h 1336418"/>
                <a:gd name="connsiteX2" fmla="*/ 0 w 1767856"/>
                <a:gd name="connsiteY2" fmla="*/ 668209 h 1336418"/>
                <a:gd name="connsiteX3" fmla="*/ 668209 w 1767856"/>
                <a:gd name="connsiteY3" fmla="*/ 0 h 1336418"/>
                <a:gd name="connsiteX4" fmla="*/ 1730354 w 1767856"/>
                <a:gd name="connsiteY4" fmla="*/ 0 h 1336418"/>
                <a:gd name="connsiteX5" fmla="*/ 1705283 w 1767856"/>
                <a:gd name="connsiteY5" fmla="*/ 45922 h 1336418"/>
                <a:gd name="connsiteX6" fmla="*/ 1586450 w 1767856"/>
                <a:gd name="connsiteY6" fmla="*/ 633863 h 1336418"/>
                <a:gd name="connsiteX7" fmla="*/ 1705283 w 1767856"/>
                <a:gd name="connsiteY7" fmla="*/ 1221804 h 1336418"/>
                <a:gd name="connsiteX8" fmla="*/ 1767856 w 1767856"/>
                <a:gd name="connsiteY8" fmla="*/ 1336418 h 1336418"/>
                <a:gd name="connsiteX9" fmla="*/ 668209 w 1767856"/>
                <a:gd name="connsiteY9" fmla="*/ 1336417 h 1336418"/>
                <a:gd name="connsiteX10" fmla="*/ 13576 w 1767856"/>
                <a:gd name="connsiteY10" fmla="*/ 802876 h 1336418"/>
                <a:gd name="connsiteX11" fmla="*/ 0 w 1767856"/>
                <a:gd name="connsiteY11" fmla="*/ 668209 h 1336418"/>
                <a:gd name="connsiteX12" fmla="*/ 13576 w 1767856"/>
                <a:gd name="connsiteY12" fmla="*/ 533542 h 1336418"/>
                <a:gd name="connsiteX13" fmla="*/ 668209 w 1767856"/>
                <a:gd name="connsiteY13" fmla="*/ 0 h 1336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7856" h="1336418">
                  <a:moveTo>
                    <a:pt x="0" y="668208"/>
                  </a:moveTo>
                  <a:lnTo>
                    <a:pt x="0" y="668209"/>
                  </a:lnTo>
                  <a:lnTo>
                    <a:pt x="0" y="668209"/>
                  </a:lnTo>
                  <a:close/>
                  <a:moveTo>
                    <a:pt x="668209" y="0"/>
                  </a:moveTo>
                  <a:lnTo>
                    <a:pt x="1730354" y="0"/>
                  </a:lnTo>
                  <a:lnTo>
                    <a:pt x="1705283" y="45922"/>
                  </a:lnTo>
                  <a:cubicBezTo>
                    <a:pt x="1630258" y="213754"/>
                    <a:pt x="1586450" y="416077"/>
                    <a:pt x="1586450" y="633863"/>
                  </a:cubicBezTo>
                  <a:cubicBezTo>
                    <a:pt x="1586450" y="851650"/>
                    <a:pt x="1630258" y="1053973"/>
                    <a:pt x="1705283" y="1221804"/>
                  </a:cubicBezTo>
                  <a:lnTo>
                    <a:pt x="1767856" y="1336418"/>
                  </a:lnTo>
                  <a:lnTo>
                    <a:pt x="668209" y="1336417"/>
                  </a:lnTo>
                  <a:cubicBezTo>
                    <a:pt x="345297" y="1336417"/>
                    <a:pt x="75884" y="1107367"/>
                    <a:pt x="13576" y="802876"/>
                  </a:cubicBezTo>
                  <a:lnTo>
                    <a:pt x="0" y="668209"/>
                  </a:lnTo>
                  <a:lnTo>
                    <a:pt x="13576" y="533542"/>
                  </a:lnTo>
                  <a:cubicBezTo>
                    <a:pt x="75884" y="229050"/>
                    <a:pt x="345297" y="0"/>
                    <a:pt x="668209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143">
              <a:extLst>
                <a:ext uri="{FF2B5EF4-FFF2-40B4-BE49-F238E27FC236}">
                  <a16:creationId xmlns:a16="http://schemas.microsoft.com/office/drawing/2014/main" id="{F0DF885A-445D-46BD-9EFF-6B93DF97AA52}"/>
                </a:ext>
              </a:extLst>
            </p:cNvPr>
            <p:cNvSpPr/>
            <p:nvPr/>
          </p:nvSpPr>
          <p:spPr>
            <a:xfrm>
              <a:off x="8137290" y="1974454"/>
              <a:ext cx="1054230" cy="910133"/>
            </a:xfrm>
            <a:custGeom>
              <a:avLst/>
              <a:gdLst>
                <a:gd name="connsiteX0" fmla="*/ 0 w 2171307"/>
                <a:gd name="connsiteY0" fmla="*/ 937259 h 1874520"/>
                <a:gd name="connsiteX1" fmla="*/ 0 w 2171307"/>
                <a:gd name="connsiteY1" fmla="*/ 937260 h 1874520"/>
                <a:gd name="connsiteX2" fmla="*/ 0 w 2171307"/>
                <a:gd name="connsiteY2" fmla="*/ 937260 h 1874520"/>
                <a:gd name="connsiteX3" fmla="*/ 937260 w 2171307"/>
                <a:gd name="connsiteY3" fmla="*/ 0 h 1874520"/>
                <a:gd name="connsiteX4" fmla="*/ 1943266 w 2171307"/>
                <a:gd name="connsiteY4" fmla="*/ 0 h 1874520"/>
                <a:gd name="connsiteX5" fmla="*/ 2132157 w 2171307"/>
                <a:gd name="connsiteY5" fmla="*/ 19042 h 1874520"/>
                <a:gd name="connsiteX6" fmla="*/ 2171307 w 2171307"/>
                <a:gd name="connsiteY6" fmla="*/ 29109 h 1874520"/>
                <a:gd name="connsiteX7" fmla="*/ 2110954 w 2171307"/>
                <a:gd name="connsiteY7" fmla="*/ 149404 h 1874520"/>
                <a:gd name="connsiteX8" fmla="*/ 1945409 w 2171307"/>
                <a:gd name="connsiteY8" fmla="*/ 941063 h 1874520"/>
                <a:gd name="connsiteX9" fmla="*/ 2110954 w 2171307"/>
                <a:gd name="connsiteY9" fmla="*/ 1732723 h 1874520"/>
                <a:gd name="connsiteX10" fmla="*/ 2167927 w 2171307"/>
                <a:gd name="connsiteY10" fmla="*/ 1846281 h 1874520"/>
                <a:gd name="connsiteX11" fmla="*/ 2132156 w 2171307"/>
                <a:gd name="connsiteY11" fmla="*/ 1855478 h 1874520"/>
                <a:gd name="connsiteX12" fmla="*/ 1943265 w 2171307"/>
                <a:gd name="connsiteY12" fmla="*/ 1874520 h 1874520"/>
                <a:gd name="connsiteX13" fmla="*/ 937260 w 2171307"/>
                <a:gd name="connsiteY13" fmla="*/ 1874519 h 1874520"/>
                <a:gd name="connsiteX14" fmla="*/ 19042 w 2171307"/>
                <a:gd name="connsiteY14" fmla="*/ 1126150 h 1874520"/>
                <a:gd name="connsiteX15" fmla="*/ 0 w 2171307"/>
                <a:gd name="connsiteY15" fmla="*/ 937260 h 1874520"/>
                <a:gd name="connsiteX16" fmla="*/ 19042 w 2171307"/>
                <a:gd name="connsiteY16" fmla="*/ 748370 h 1874520"/>
                <a:gd name="connsiteX17" fmla="*/ 937260 w 2171307"/>
                <a:gd name="connsiteY17" fmla="*/ 0 h 1874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1307" h="1874520">
                  <a:moveTo>
                    <a:pt x="0" y="937259"/>
                  </a:moveTo>
                  <a:lnTo>
                    <a:pt x="0" y="937260"/>
                  </a:lnTo>
                  <a:lnTo>
                    <a:pt x="0" y="937260"/>
                  </a:lnTo>
                  <a:close/>
                  <a:moveTo>
                    <a:pt x="937260" y="0"/>
                  </a:moveTo>
                  <a:lnTo>
                    <a:pt x="1943266" y="0"/>
                  </a:lnTo>
                  <a:cubicBezTo>
                    <a:pt x="2007971" y="0"/>
                    <a:pt x="2071143" y="6557"/>
                    <a:pt x="2132157" y="19042"/>
                  </a:cubicBezTo>
                  <a:lnTo>
                    <a:pt x="2171307" y="29109"/>
                  </a:lnTo>
                  <a:lnTo>
                    <a:pt x="2110954" y="149404"/>
                  </a:lnTo>
                  <a:cubicBezTo>
                    <a:pt x="2005379" y="384735"/>
                    <a:pt x="1945409" y="654419"/>
                    <a:pt x="1945409" y="941063"/>
                  </a:cubicBezTo>
                  <a:cubicBezTo>
                    <a:pt x="1945409" y="1227708"/>
                    <a:pt x="2005379" y="1497391"/>
                    <a:pt x="2110954" y="1732723"/>
                  </a:cubicBezTo>
                  <a:lnTo>
                    <a:pt x="2167927" y="1846281"/>
                  </a:lnTo>
                  <a:lnTo>
                    <a:pt x="2132156" y="1855478"/>
                  </a:lnTo>
                  <a:cubicBezTo>
                    <a:pt x="2071142" y="1867963"/>
                    <a:pt x="2007970" y="1874520"/>
                    <a:pt x="1943265" y="1874520"/>
                  </a:cubicBezTo>
                  <a:lnTo>
                    <a:pt x="937260" y="1874519"/>
                  </a:lnTo>
                  <a:cubicBezTo>
                    <a:pt x="484330" y="1874519"/>
                    <a:pt x="106438" y="1553243"/>
                    <a:pt x="19042" y="1126150"/>
                  </a:cubicBezTo>
                  <a:lnTo>
                    <a:pt x="0" y="937260"/>
                  </a:lnTo>
                  <a:lnTo>
                    <a:pt x="19042" y="748370"/>
                  </a:lnTo>
                  <a:cubicBezTo>
                    <a:pt x="106438" y="321276"/>
                    <a:pt x="484330" y="0"/>
                    <a:pt x="937260" y="0"/>
                  </a:cubicBezTo>
                  <a:close/>
                </a:path>
              </a:pathLst>
            </a:custGeom>
            <a:noFill/>
            <a:ln w="2540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91">
              <a:extLst>
                <a:ext uri="{FF2B5EF4-FFF2-40B4-BE49-F238E27FC236}">
                  <a16:creationId xmlns:a16="http://schemas.microsoft.com/office/drawing/2014/main" id="{AA782F3D-32FB-44E9-893F-3304FDD707C1}"/>
                </a:ext>
              </a:extLst>
            </p:cNvPr>
            <p:cNvSpPr txBox="1"/>
            <p:nvPr/>
          </p:nvSpPr>
          <p:spPr>
            <a:xfrm>
              <a:off x="8386115" y="2190497"/>
              <a:ext cx="589411" cy="477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500">
                  <a:solidFill>
                    <a:srgbClr val="FF9A05"/>
                  </a:solidFill>
                  <a:latin typeface="Impact" panose="020B0806030902050204" pitchFamily="34" charset="0"/>
                  <a:ea typeface="时尚中黑简体" panose="01010104010101010101" pitchFamily="2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任意多边形 160">
            <a:extLst>
              <a:ext uri="{FF2B5EF4-FFF2-40B4-BE49-F238E27FC236}">
                <a16:creationId xmlns:a16="http://schemas.microsoft.com/office/drawing/2014/main" id="{02A27EC8-6617-4A26-9489-AE87391219A4}"/>
              </a:ext>
            </a:extLst>
          </p:cNvPr>
          <p:cNvSpPr/>
          <p:nvPr/>
        </p:nvSpPr>
        <p:spPr>
          <a:xfrm>
            <a:off x="1323949" y="2770645"/>
            <a:ext cx="1879242" cy="1360717"/>
          </a:xfrm>
          <a:custGeom>
            <a:avLst/>
            <a:gdLst>
              <a:gd name="connsiteX0" fmla="*/ 0 w 3944999"/>
              <a:gd name="connsiteY0" fmla="*/ 2381339 h 2803197"/>
              <a:gd name="connsiteX1" fmla="*/ 3944999 w 3944999"/>
              <a:gd name="connsiteY1" fmla="*/ 2381339 h 2803197"/>
              <a:gd name="connsiteX2" fmla="*/ 3910802 w 3944999"/>
              <a:gd name="connsiteY2" fmla="*/ 2452327 h 2803197"/>
              <a:gd name="connsiteX3" fmla="*/ 3800387 w 3944999"/>
              <a:gd name="connsiteY3" fmla="*/ 2634076 h 2803197"/>
              <a:gd name="connsiteX4" fmla="*/ 3673920 w 3944999"/>
              <a:gd name="connsiteY4" fmla="*/ 2803197 h 2803197"/>
              <a:gd name="connsiteX5" fmla="*/ 271078 w 3944999"/>
              <a:gd name="connsiteY5" fmla="*/ 2803197 h 2803197"/>
              <a:gd name="connsiteX6" fmla="*/ 144612 w 3944999"/>
              <a:gd name="connsiteY6" fmla="*/ 2634076 h 2803197"/>
              <a:gd name="connsiteX7" fmla="*/ 34196 w 3944999"/>
              <a:gd name="connsiteY7" fmla="*/ 2452327 h 2803197"/>
              <a:gd name="connsiteX8" fmla="*/ 271079 w 3944999"/>
              <a:gd name="connsiteY8" fmla="*/ 0 h 2803197"/>
              <a:gd name="connsiteX9" fmla="*/ 3673920 w 3944999"/>
              <a:gd name="connsiteY9" fmla="*/ 0 h 2803197"/>
              <a:gd name="connsiteX10" fmla="*/ 3800387 w 3944999"/>
              <a:gd name="connsiteY10" fmla="*/ 169122 h 2803197"/>
              <a:gd name="connsiteX11" fmla="*/ 3910802 w 3944999"/>
              <a:gd name="connsiteY11" fmla="*/ 350872 h 2803197"/>
              <a:gd name="connsiteX12" fmla="*/ 3944998 w 3944999"/>
              <a:gd name="connsiteY12" fmla="*/ 421857 h 2803197"/>
              <a:gd name="connsiteX13" fmla="*/ 1 w 3944999"/>
              <a:gd name="connsiteY13" fmla="*/ 421857 h 2803197"/>
              <a:gd name="connsiteX14" fmla="*/ 34196 w 3944999"/>
              <a:gd name="connsiteY14" fmla="*/ 350872 h 2803197"/>
              <a:gd name="connsiteX15" fmla="*/ 144612 w 3944999"/>
              <a:gd name="connsiteY15" fmla="*/ 169122 h 28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44999" h="2803197">
                <a:moveTo>
                  <a:pt x="0" y="2381339"/>
                </a:moveTo>
                <a:lnTo>
                  <a:pt x="3944999" y="2381339"/>
                </a:lnTo>
                <a:lnTo>
                  <a:pt x="3910802" y="2452327"/>
                </a:lnTo>
                <a:cubicBezTo>
                  <a:pt x="3876867" y="2514795"/>
                  <a:pt x="3840000" y="2575440"/>
                  <a:pt x="3800387" y="2634076"/>
                </a:cubicBezTo>
                <a:lnTo>
                  <a:pt x="3673920" y="2803197"/>
                </a:lnTo>
                <a:lnTo>
                  <a:pt x="271078" y="2803197"/>
                </a:lnTo>
                <a:lnTo>
                  <a:pt x="144612" y="2634076"/>
                </a:lnTo>
                <a:cubicBezTo>
                  <a:pt x="104998" y="2575440"/>
                  <a:pt x="68131" y="2514795"/>
                  <a:pt x="34196" y="2452327"/>
                </a:cubicBezTo>
                <a:close/>
                <a:moveTo>
                  <a:pt x="271079" y="0"/>
                </a:moveTo>
                <a:lnTo>
                  <a:pt x="3673920" y="0"/>
                </a:lnTo>
                <a:lnTo>
                  <a:pt x="3800387" y="169122"/>
                </a:lnTo>
                <a:cubicBezTo>
                  <a:pt x="3840000" y="227758"/>
                  <a:pt x="3876867" y="288403"/>
                  <a:pt x="3910802" y="350872"/>
                </a:cubicBezTo>
                <a:lnTo>
                  <a:pt x="3944998" y="421857"/>
                </a:lnTo>
                <a:lnTo>
                  <a:pt x="1" y="421857"/>
                </a:lnTo>
                <a:lnTo>
                  <a:pt x="34196" y="350872"/>
                </a:lnTo>
                <a:cubicBezTo>
                  <a:pt x="68131" y="288403"/>
                  <a:pt x="104998" y="227758"/>
                  <a:pt x="144612" y="169122"/>
                </a:cubicBezTo>
                <a:close/>
              </a:path>
            </a:pathLst>
          </a:custGeom>
          <a:solidFill>
            <a:srgbClr val="AF3A37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681E695-1594-4B10-BD8A-C7F59B0B258E}"/>
              </a:ext>
            </a:extLst>
          </p:cNvPr>
          <p:cNvGrpSpPr/>
          <p:nvPr/>
        </p:nvGrpSpPr>
        <p:grpSpPr>
          <a:xfrm>
            <a:off x="1193292" y="2380971"/>
            <a:ext cx="2140553" cy="2140060"/>
            <a:chOff x="1697322" y="1360750"/>
            <a:chExt cx="2140553" cy="2140556"/>
          </a:xfrm>
        </p:grpSpPr>
        <p:sp>
          <p:nvSpPr>
            <p:cNvPr id="50" name="任意多边形 162">
              <a:extLst>
                <a:ext uri="{FF2B5EF4-FFF2-40B4-BE49-F238E27FC236}">
                  <a16:creationId xmlns:a16="http://schemas.microsoft.com/office/drawing/2014/main" id="{3EBD396B-2A3E-4B56-BCC0-6774E40CC6D9}"/>
                </a:ext>
              </a:extLst>
            </p:cNvPr>
            <p:cNvSpPr/>
            <p:nvPr/>
          </p:nvSpPr>
          <p:spPr>
            <a:xfrm>
              <a:off x="1697322" y="1360750"/>
              <a:ext cx="2140553" cy="2140556"/>
            </a:xfrm>
            <a:custGeom>
              <a:avLst/>
              <a:gdLst>
                <a:gd name="connsiteX0" fmla="*/ 2204357 w 4408714"/>
                <a:gd name="connsiteY0" fmla="*/ 269100 h 4408714"/>
                <a:gd name="connsiteX1" fmla="*/ 269100 w 4408714"/>
                <a:gd name="connsiteY1" fmla="*/ 2204357 h 4408714"/>
                <a:gd name="connsiteX2" fmla="*/ 2204357 w 4408714"/>
                <a:gd name="connsiteY2" fmla="*/ 4139614 h 4408714"/>
                <a:gd name="connsiteX3" fmla="*/ 4139614 w 4408714"/>
                <a:gd name="connsiteY3" fmla="*/ 2204357 h 4408714"/>
                <a:gd name="connsiteX4" fmla="*/ 2204357 w 4408714"/>
                <a:gd name="connsiteY4" fmla="*/ 269100 h 4408714"/>
                <a:gd name="connsiteX5" fmla="*/ 2204357 w 4408714"/>
                <a:gd name="connsiteY5" fmla="*/ 0 h 4408714"/>
                <a:gd name="connsiteX6" fmla="*/ 4408714 w 4408714"/>
                <a:gd name="connsiteY6" fmla="*/ 2204357 h 4408714"/>
                <a:gd name="connsiteX7" fmla="*/ 2204357 w 4408714"/>
                <a:gd name="connsiteY7" fmla="*/ 4408714 h 4408714"/>
                <a:gd name="connsiteX8" fmla="*/ 0 w 4408714"/>
                <a:gd name="connsiteY8" fmla="*/ 2204357 h 4408714"/>
                <a:gd name="connsiteX9" fmla="*/ 2204357 w 4408714"/>
                <a:gd name="connsiteY9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8714" h="4408714">
                  <a:moveTo>
                    <a:pt x="2204357" y="269100"/>
                  </a:moveTo>
                  <a:cubicBezTo>
                    <a:pt x="1135544" y="269100"/>
                    <a:pt x="269100" y="1135544"/>
                    <a:pt x="269100" y="2204357"/>
                  </a:cubicBezTo>
                  <a:cubicBezTo>
                    <a:pt x="269100" y="3273170"/>
                    <a:pt x="1135544" y="4139614"/>
                    <a:pt x="2204357" y="4139614"/>
                  </a:cubicBezTo>
                  <a:cubicBezTo>
                    <a:pt x="3273170" y="4139614"/>
                    <a:pt x="4139614" y="3273170"/>
                    <a:pt x="4139614" y="2204357"/>
                  </a:cubicBezTo>
                  <a:cubicBezTo>
                    <a:pt x="4139614" y="1135544"/>
                    <a:pt x="3273170" y="269100"/>
                    <a:pt x="2204357" y="269100"/>
                  </a:cubicBezTo>
                  <a:close/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 163">
              <a:extLst>
                <a:ext uri="{FF2B5EF4-FFF2-40B4-BE49-F238E27FC236}">
                  <a16:creationId xmlns:a16="http://schemas.microsoft.com/office/drawing/2014/main" id="{359AE4DE-C925-4A9B-8804-7C3DD33EF6DD}"/>
                </a:ext>
              </a:extLst>
            </p:cNvPr>
            <p:cNvSpPr/>
            <p:nvPr/>
          </p:nvSpPr>
          <p:spPr>
            <a:xfrm>
              <a:off x="1697322" y="1360750"/>
              <a:ext cx="2140553" cy="2140556"/>
            </a:xfrm>
            <a:custGeom>
              <a:avLst/>
              <a:gdLst>
                <a:gd name="connsiteX0" fmla="*/ 2204357 w 4408714"/>
                <a:gd name="connsiteY0" fmla="*/ 0 h 4408714"/>
                <a:gd name="connsiteX1" fmla="*/ 4408714 w 4408714"/>
                <a:gd name="connsiteY1" fmla="*/ 2204357 h 4408714"/>
                <a:gd name="connsiteX2" fmla="*/ 2204357 w 4408714"/>
                <a:gd name="connsiteY2" fmla="*/ 4408714 h 4408714"/>
                <a:gd name="connsiteX3" fmla="*/ 0 w 4408714"/>
                <a:gd name="connsiteY3" fmla="*/ 2204357 h 4408714"/>
                <a:gd name="connsiteX4" fmla="*/ 2204357 w 4408714"/>
                <a:gd name="connsiteY4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714" h="4408714"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1F38FABE-50B6-48C8-82AF-A8CE863C8D08}"/>
                </a:ext>
              </a:extLst>
            </p:cNvPr>
            <p:cNvSpPr/>
            <p:nvPr/>
          </p:nvSpPr>
          <p:spPr>
            <a:xfrm>
              <a:off x="1824517" y="1491406"/>
              <a:ext cx="1879242" cy="1879245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任意多边形 165">
            <a:extLst>
              <a:ext uri="{FF2B5EF4-FFF2-40B4-BE49-F238E27FC236}">
                <a16:creationId xmlns:a16="http://schemas.microsoft.com/office/drawing/2014/main" id="{019F3CBB-4097-4F2F-8124-4A1C8359C125}"/>
              </a:ext>
            </a:extLst>
          </p:cNvPr>
          <p:cNvSpPr/>
          <p:nvPr/>
        </p:nvSpPr>
        <p:spPr>
          <a:xfrm>
            <a:off x="4949430" y="2770645"/>
            <a:ext cx="1879242" cy="1360717"/>
          </a:xfrm>
          <a:custGeom>
            <a:avLst/>
            <a:gdLst>
              <a:gd name="connsiteX0" fmla="*/ 0 w 3944999"/>
              <a:gd name="connsiteY0" fmla="*/ 2381339 h 2803197"/>
              <a:gd name="connsiteX1" fmla="*/ 3944999 w 3944999"/>
              <a:gd name="connsiteY1" fmla="*/ 2381339 h 2803197"/>
              <a:gd name="connsiteX2" fmla="*/ 3910802 w 3944999"/>
              <a:gd name="connsiteY2" fmla="*/ 2452327 h 2803197"/>
              <a:gd name="connsiteX3" fmla="*/ 3800387 w 3944999"/>
              <a:gd name="connsiteY3" fmla="*/ 2634076 h 2803197"/>
              <a:gd name="connsiteX4" fmla="*/ 3673920 w 3944999"/>
              <a:gd name="connsiteY4" fmla="*/ 2803197 h 2803197"/>
              <a:gd name="connsiteX5" fmla="*/ 271078 w 3944999"/>
              <a:gd name="connsiteY5" fmla="*/ 2803197 h 2803197"/>
              <a:gd name="connsiteX6" fmla="*/ 144612 w 3944999"/>
              <a:gd name="connsiteY6" fmla="*/ 2634076 h 2803197"/>
              <a:gd name="connsiteX7" fmla="*/ 34196 w 3944999"/>
              <a:gd name="connsiteY7" fmla="*/ 2452327 h 2803197"/>
              <a:gd name="connsiteX8" fmla="*/ 271079 w 3944999"/>
              <a:gd name="connsiteY8" fmla="*/ 0 h 2803197"/>
              <a:gd name="connsiteX9" fmla="*/ 3673920 w 3944999"/>
              <a:gd name="connsiteY9" fmla="*/ 0 h 2803197"/>
              <a:gd name="connsiteX10" fmla="*/ 3800387 w 3944999"/>
              <a:gd name="connsiteY10" fmla="*/ 169122 h 2803197"/>
              <a:gd name="connsiteX11" fmla="*/ 3910802 w 3944999"/>
              <a:gd name="connsiteY11" fmla="*/ 350872 h 2803197"/>
              <a:gd name="connsiteX12" fmla="*/ 3944998 w 3944999"/>
              <a:gd name="connsiteY12" fmla="*/ 421857 h 2803197"/>
              <a:gd name="connsiteX13" fmla="*/ 1 w 3944999"/>
              <a:gd name="connsiteY13" fmla="*/ 421857 h 2803197"/>
              <a:gd name="connsiteX14" fmla="*/ 34196 w 3944999"/>
              <a:gd name="connsiteY14" fmla="*/ 350872 h 2803197"/>
              <a:gd name="connsiteX15" fmla="*/ 144612 w 3944999"/>
              <a:gd name="connsiteY15" fmla="*/ 169122 h 28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44999" h="2803197">
                <a:moveTo>
                  <a:pt x="0" y="2381339"/>
                </a:moveTo>
                <a:lnTo>
                  <a:pt x="3944999" y="2381339"/>
                </a:lnTo>
                <a:lnTo>
                  <a:pt x="3910802" y="2452327"/>
                </a:lnTo>
                <a:cubicBezTo>
                  <a:pt x="3876867" y="2514795"/>
                  <a:pt x="3840000" y="2575440"/>
                  <a:pt x="3800387" y="2634076"/>
                </a:cubicBezTo>
                <a:lnTo>
                  <a:pt x="3673920" y="2803197"/>
                </a:lnTo>
                <a:lnTo>
                  <a:pt x="271078" y="2803197"/>
                </a:lnTo>
                <a:lnTo>
                  <a:pt x="144612" y="2634076"/>
                </a:lnTo>
                <a:cubicBezTo>
                  <a:pt x="104998" y="2575440"/>
                  <a:pt x="68131" y="2514795"/>
                  <a:pt x="34196" y="2452327"/>
                </a:cubicBezTo>
                <a:close/>
                <a:moveTo>
                  <a:pt x="271079" y="0"/>
                </a:moveTo>
                <a:lnTo>
                  <a:pt x="3673920" y="0"/>
                </a:lnTo>
                <a:lnTo>
                  <a:pt x="3800387" y="169122"/>
                </a:lnTo>
                <a:cubicBezTo>
                  <a:pt x="3840000" y="227758"/>
                  <a:pt x="3876867" y="288403"/>
                  <a:pt x="3910802" y="350872"/>
                </a:cubicBezTo>
                <a:lnTo>
                  <a:pt x="3944998" y="421857"/>
                </a:lnTo>
                <a:lnTo>
                  <a:pt x="1" y="421857"/>
                </a:lnTo>
                <a:lnTo>
                  <a:pt x="34196" y="350872"/>
                </a:lnTo>
                <a:cubicBezTo>
                  <a:pt x="68131" y="288403"/>
                  <a:pt x="104998" y="227758"/>
                  <a:pt x="144612" y="169122"/>
                </a:cubicBezTo>
                <a:close/>
              </a:path>
            </a:pathLst>
          </a:custGeom>
          <a:solidFill>
            <a:srgbClr val="AF3A37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5FD1CCA7-F444-4241-9485-B60874D58CFD}"/>
              </a:ext>
            </a:extLst>
          </p:cNvPr>
          <p:cNvGrpSpPr/>
          <p:nvPr/>
        </p:nvGrpSpPr>
        <p:grpSpPr>
          <a:xfrm>
            <a:off x="4818776" y="2380971"/>
            <a:ext cx="2140553" cy="2140060"/>
            <a:chOff x="4234767" y="424542"/>
            <a:chExt cx="4408714" cy="4408714"/>
          </a:xfrm>
          <a:effectLst>
            <a:outerShdw blurRad="2032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任意多边形 167">
              <a:extLst>
                <a:ext uri="{FF2B5EF4-FFF2-40B4-BE49-F238E27FC236}">
                  <a16:creationId xmlns:a16="http://schemas.microsoft.com/office/drawing/2014/main" id="{597A3FAF-77B3-41B6-B28B-7C26866A391D}"/>
                </a:ext>
              </a:extLst>
            </p:cNvPr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269100 h 4408714"/>
                <a:gd name="connsiteX1" fmla="*/ 269100 w 4408714"/>
                <a:gd name="connsiteY1" fmla="*/ 2204357 h 4408714"/>
                <a:gd name="connsiteX2" fmla="*/ 2204357 w 4408714"/>
                <a:gd name="connsiteY2" fmla="*/ 4139614 h 4408714"/>
                <a:gd name="connsiteX3" fmla="*/ 4139614 w 4408714"/>
                <a:gd name="connsiteY3" fmla="*/ 2204357 h 4408714"/>
                <a:gd name="connsiteX4" fmla="*/ 2204357 w 4408714"/>
                <a:gd name="connsiteY4" fmla="*/ 269100 h 4408714"/>
                <a:gd name="connsiteX5" fmla="*/ 2204357 w 4408714"/>
                <a:gd name="connsiteY5" fmla="*/ 0 h 4408714"/>
                <a:gd name="connsiteX6" fmla="*/ 4408714 w 4408714"/>
                <a:gd name="connsiteY6" fmla="*/ 2204357 h 4408714"/>
                <a:gd name="connsiteX7" fmla="*/ 2204357 w 4408714"/>
                <a:gd name="connsiteY7" fmla="*/ 4408714 h 4408714"/>
                <a:gd name="connsiteX8" fmla="*/ 0 w 4408714"/>
                <a:gd name="connsiteY8" fmla="*/ 2204357 h 4408714"/>
                <a:gd name="connsiteX9" fmla="*/ 2204357 w 4408714"/>
                <a:gd name="connsiteY9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8714" h="4408714">
                  <a:moveTo>
                    <a:pt x="2204357" y="269100"/>
                  </a:moveTo>
                  <a:cubicBezTo>
                    <a:pt x="1135544" y="269100"/>
                    <a:pt x="269100" y="1135544"/>
                    <a:pt x="269100" y="2204357"/>
                  </a:cubicBezTo>
                  <a:cubicBezTo>
                    <a:pt x="269100" y="3273170"/>
                    <a:pt x="1135544" y="4139614"/>
                    <a:pt x="2204357" y="4139614"/>
                  </a:cubicBezTo>
                  <a:cubicBezTo>
                    <a:pt x="3273170" y="4139614"/>
                    <a:pt x="4139614" y="3273170"/>
                    <a:pt x="4139614" y="2204357"/>
                  </a:cubicBezTo>
                  <a:cubicBezTo>
                    <a:pt x="4139614" y="1135544"/>
                    <a:pt x="3273170" y="269100"/>
                    <a:pt x="2204357" y="269100"/>
                  </a:cubicBezTo>
                  <a:close/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168">
              <a:extLst>
                <a:ext uri="{FF2B5EF4-FFF2-40B4-BE49-F238E27FC236}">
                  <a16:creationId xmlns:a16="http://schemas.microsoft.com/office/drawing/2014/main" id="{4EAEA7C5-3084-4EC5-8293-DE96D1870561}"/>
                </a:ext>
              </a:extLst>
            </p:cNvPr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0 h 4408714"/>
                <a:gd name="connsiteX1" fmla="*/ 4408714 w 4408714"/>
                <a:gd name="connsiteY1" fmla="*/ 2204357 h 4408714"/>
                <a:gd name="connsiteX2" fmla="*/ 2204357 w 4408714"/>
                <a:gd name="connsiteY2" fmla="*/ 4408714 h 4408714"/>
                <a:gd name="connsiteX3" fmla="*/ 0 w 4408714"/>
                <a:gd name="connsiteY3" fmla="*/ 2204357 h 4408714"/>
                <a:gd name="connsiteX4" fmla="*/ 2204357 w 4408714"/>
                <a:gd name="connsiteY4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714" h="4408714"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38B286EF-CC47-4FB7-99E1-D6558F8AAC7B}"/>
                </a:ext>
              </a:extLst>
            </p:cNvPr>
            <p:cNvSpPr/>
            <p:nvPr/>
          </p:nvSpPr>
          <p:spPr>
            <a:xfrm>
              <a:off x="4496739" y="693642"/>
              <a:ext cx="3870514" cy="3870514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任意多边形 170">
            <a:extLst>
              <a:ext uri="{FF2B5EF4-FFF2-40B4-BE49-F238E27FC236}">
                <a16:creationId xmlns:a16="http://schemas.microsoft.com/office/drawing/2014/main" id="{97D11542-B2DB-47C3-AD5F-088A23D1F6F3}"/>
              </a:ext>
            </a:extLst>
          </p:cNvPr>
          <p:cNvSpPr/>
          <p:nvPr/>
        </p:nvSpPr>
        <p:spPr>
          <a:xfrm>
            <a:off x="8621839" y="2771141"/>
            <a:ext cx="1879242" cy="1360717"/>
          </a:xfrm>
          <a:custGeom>
            <a:avLst/>
            <a:gdLst>
              <a:gd name="connsiteX0" fmla="*/ 0 w 3944999"/>
              <a:gd name="connsiteY0" fmla="*/ 2381339 h 2803197"/>
              <a:gd name="connsiteX1" fmla="*/ 3944999 w 3944999"/>
              <a:gd name="connsiteY1" fmla="*/ 2381339 h 2803197"/>
              <a:gd name="connsiteX2" fmla="*/ 3910802 w 3944999"/>
              <a:gd name="connsiteY2" fmla="*/ 2452327 h 2803197"/>
              <a:gd name="connsiteX3" fmla="*/ 3800387 w 3944999"/>
              <a:gd name="connsiteY3" fmla="*/ 2634076 h 2803197"/>
              <a:gd name="connsiteX4" fmla="*/ 3673920 w 3944999"/>
              <a:gd name="connsiteY4" fmla="*/ 2803197 h 2803197"/>
              <a:gd name="connsiteX5" fmla="*/ 271078 w 3944999"/>
              <a:gd name="connsiteY5" fmla="*/ 2803197 h 2803197"/>
              <a:gd name="connsiteX6" fmla="*/ 144612 w 3944999"/>
              <a:gd name="connsiteY6" fmla="*/ 2634076 h 2803197"/>
              <a:gd name="connsiteX7" fmla="*/ 34196 w 3944999"/>
              <a:gd name="connsiteY7" fmla="*/ 2452327 h 2803197"/>
              <a:gd name="connsiteX8" fmla="*/ 271079 w 3944999"/>
              <a:gd name="connsiteY8" fmla="*/ 0 h 2803197"/>
              <a:gd name="connsiteX9" fmla="*/ 3673920 w 3944999"/>
              <a:gd name="connsiteY9" fmla="*/ 0 h 2803197"/>
              <a:gd name="connsiteX10" fmla="*/ 3800387 w 3944999"/>
              <a:gd name="connsiteY10" fmla="*/ 169122 h 2803197"/>
              <a:gd name="connsiteX11" fmla="*/ 3910802 w 3944999"/>
              <a:gd name="connsiteY11" fmla="*/ 350872 h 2803197"/>
              <a:gd name="connsiteX12" fmla="*/ 3944998 w 3944999"/>
              <a:gd name="connsiteY12" fmla="*/ 421857 h 2803197"/>
              <a:gd name="connsiteX13" fmla="*/ 1 w 3944999"/>
              <a:gd name="connsiteY13" fmla="*/ 421857 h 2803197"/>
              <a:gd name="connsiteX14" fmla="*/ 34196 w 3944999"/>
              <a:gd name="connsiteY14" fmla="*/ 350872 h 2803197"/>
              <a:gd name="connsiteX15" fmla="*/ 144612 w 3944999"/>
              <a:gd name="connsiteY15" fmla="*/ 169122 h 280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44999" h="2803197">
                <a:moveTo>
                  <a:pt x="0" y="2381339"/>
                </a:moveTo>
                <a:lnTo>
                  <a:pt x="3944999" y="2381339"/>
                </a:lnTo>
                <a:lnTo>
                  <a:pt x="3910802" y="2452327"/>
                </a:lnTo>
                <a:cubicBezTo>
                  <a:pt x="3876867" y="2514795"/>
                  <a:pt x="3840000" y="2575440"/>
                  <a:pt x="3800387" y="2634076"/>
                </a:cubicBezTo>
                <a:lnTo>
                  <a:pt x="3673920" y="2803197"/>
                </a:lnTo>
                <a:lnTo>
                  <a:pt x="271078" y="2803197"/>
                </a:lnTo>
                <a:lnTo>
                  <a:pt x="144612" y="2634076"/>
                </a:lnTo>
                <a:cubicBezTo>
                  <a:pt x="104998" y="2575440"/>
                  <a:pt x="68131" y="2514795"/>
                  <a:pt x="34196" y="2452327"/>
                </a:cubicBezTo>
                <a:close/>
                <a:moveTo>
                  <a:pt x="271079" y="0"/>
                </a:moveTo>
                <a:lnTo>
                  <a:pt x="3673920" y="0"/>
                </a:lnTo>
                <a:lnTo>
                  <a:pt x="3800387" y="169122"/>
                </a:lnTo>
                <a:cubicBezTo>
                  <a:pt x="3840000" y="227758"/>
                  <a:pt x="3876867" y="288403"/>
                  <a:pt x="3910802" y="350872"/>
                </a:cubicBezTo>
                <a:lnTo>
                  <a:pt x="3944998" y="421857"/>
                </a:lnTo>
                <a:lnTo>
                  <a:pt x="1" y="421857"/>
                </a:lnTo>
                <a:lnTo>
                  <a:pt x="34196" y="350872"/>
                </a:lnTo>
                <a:cubicBezTo>
                  <a:pt x="68131" y="288403"/>
                  <a:pt x="104998" y="227758"/>
                  <a:pt x="144612" y="169122"/>
                </a:cubicBezTo>
                <a:close/>
              </a:path>
            </a:pathLst>
          </a:custGeom>
          <a:solidFill>
            <a:srgbClr val="AF3A37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220335F-7082-44F8-80A8-B803FE8ECBD1}"/>
              </a:ext>
            </a:extLst>
          </p:cNvPr>
          <p:cNvGrpSpPr/>
          <p:nvPr/>
        </p:nvGrpSpPr>
        <p:grpSpPr>
          <a:xfrm>
            <a:off x="8491183" y="2381467"/>
            <a:ext cx="2140553" cy="2140060"/>
            <a:chOff x="4234767" y="424542"/>
            <a:chExt cx="4408714" cy="4408714"/>
          </a:xfrm>
          <a:effectLst>
            <a:outerShdw blurRad="2032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0" name="任意多边形 172">
              <a:extLst>
                <a:ext uri="{FF2B5EF4-FFF2-40B4-BE49-F238E27FC236}">
                  <a16:creationId xmlns:a16="http://schemas.microsoft.com/office/drawing/2014/main" id="{DFA697CC-6D20-430B-A219-D481AF8C6E42}"/>
                </a:ext>
              </a:extLst>
            </p:cNvPr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269100 h 4408714"/>
                <a:gd name="connsiteX1" fmla="*/ 269100 w 4408714"/>
                <a:gd name="connsiteY1" fmla="*/ 2204357 h 4408714"/>
                <a:gd name="connsiteX2" fmla="*/ 2204357 w 4408714"/>
                <a:gd name="connsiteY2" fmla="*/ 4139614 h 4408714"/>
                <a:gd name="connsiteX3" fmla="*/ 4139614 w 4408714"/>
                <a:gd name="connsiteY3" fmla="*/ 2204357 h 4408714"/>
                <a:gd name="connsiteX4" fmla="*/ 2204357 w 4408714"/>
                <a:gd name="connsiteY4" fmla="*/ 269100 h 4408714"/>
                <a:gd name="connsiteX5" fmla="*/ 2204357 w 4408714"/>
                <a:gd name="connsiteY5" fmla="*/ 0 h 4408714"/>
                <a:gd name="connsiteX6" fmla="*/ 4408714 w 4408714"/>
                <a:gd name="connsiteY6" fmla="*/ 2204357 h 4408714"/>
                <a:gd name="connsiteX7" fmla="*/ 2204357 w 4408714"/>
                <a:gd name="connsiteY7" fmla="*/ 4408714 h 4408714"/>
                <a:gd name="connsiteX8" fmla="*/ 0 w 4408714"/>
                <a:gd name="connsiteY8" fmla="*/ 2204357 h 4408714"/>
                <a:gd name="connsiteX9" fmla="*/ 2204357 w 4408714"/>
                <a:gd name="connsiteY9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8714" h="4408714">
                  <a:moveTo>
                    <a:pt x="2204357" y="269100"/>
                  </a:moveTo>
                  <a:cubicBezTo>
                    <a:pt x="1135544" y="269100"/>
                    <a:pt x="269100" y="1135544"/>
                    <a:pt x="269100" y="2204357"/>
                  </a:cubicBezTo>
                  <a:cubicBezTo>
                    <a:pt x="269100" y="3273170"/>
                    <a:pt x="1135544" y="4139614"/>
                    <a:pt x="2204357" y="4139614"/>
                  </a:cubicBezTo>
                  <a:cubicBezTo>
                    <a:pt x="3273170" y="4139614"/>
                    <a:pt x="4139614" y="3273170"/>
                    <a:pt x="4139614" y="2204357"/>
                  </a:cubicBezTo>
                  <a:cubicBezTo>
                    <a:pt x="4139614" y="1135544"/>
                    <a:pt x="3273170" y="269100"/>
                    <a:pt x="2204357" y="269100"/>
                  </a:cubicBezTo>
                  <a:close/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250">
              <a:extLst>
                <a:ext uri="{FF2B5EF4-FFF2-40B4-BE49-F238E27FC236}">
                  <a16:creationId xmlns:a16="http://schemas.microsoft.com/office/drawing/2014/main" id="{D9E5467D-77BB-45CA-B917-D6DB8FB6A2F2}"/>
                </a:ext>
              </a:extLst>
            </p:cNvPr>
            <p:cNvSpPr/>
            <p:nvPr/>
          </p:nvSpPr>
          <p:spPr>
            <a:xfrm>
              <a:off x="4234767" y="424542"/>
              <a:ext cx="4408714" cy="4408714"/>
            </a:xfrm>
            <a:custGeom>
              <a:avLst/>
              <a:gdLst>
                <a:gd name="connsiteX0" fmla="*/ 2204357 w 4408714"/>
                <a:gd name="connsiteY0" fmla="*/ 0 h 4408714"/>
                <a:gd name="connsiteX1" fmla="*/ 4408714 w 4408714"/>
                <a:gd name="connsiteY1" fmla="*/ 2204357 h 4408714"/>
                <a:gd name="connsiteX2" fmla="*/ 2204357 w 4408714"/>
                <a:gd name="connsiteY2" fmla="*/ 4408714 h 4408714"/>
                <a:gd name="connsiteX3" fmla="*/ 0 w 4408714"/>
                <a:gd name="connsiteY3" fmla="*/ 2204357 h 4408714"/>
                <a:gd name="connsiteX4" fmla="*/ 2204357 w 4408714"/>
                <a:gd name="connsiteY4" fmla="*/ 0 h 4408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08714" h="4408714">
                  <a:moveTo>
                    <a:pt x="2204357" y="0"/>
                  </a:moveTo>
                  <a:cubicBezTo>
                    <a:pt x="3421790" y="0"/>
                    <a:pt x="4408714" y="986924"/>
                    <a:pt x="4408714" y="2204357"/>
                  </a:cubicBezTo>
                  <a:cubicBezTo>
                    <a:pt x="4408714" y="3421790"/>
                    <a:pt x="3421790" y="4408714"/>
                    <a:pt x="2204357" y="4408714"/>
                  </a:cubicBezTo>
                  <a:cubicBezTo>
                    <a:pt x="986924" y="4408714"/>
                    <a:pt x="0" y="3421790"/>
                    <a:pt x="0" y="2204357"/>
                  </a:cubicBezTo>
                  <a:cubicBezTo>
                    <a:pt x="0" y="986924"/>
                    <a:pt x="986924" y="0"/>
                    <a:pt x="2204357" y="0"/>
                  </a:cubicBezTo>
                  <a:close/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BEBDE77C-2904-4667-9525-0C435EE35827}"/>
                </a:ext>
              </a:extLst>
            </p:cNvPr>
            <p:cNvSpPr/>
            <p:nvPr/>
          </p:nvSpPr>
          <p:spPr>
            <a:xfrm>
              <a:off x="4496739" y="693642"/>
              <a:ext cx="3870514" cy="3870514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4A97409-5863-4B1E-A556-EB615F711DE9}"/>
              </a:ext>
            </a:extLst>
          </p:cNvPr>
          <p:cNvGrpSpPr/>
          <p:nvPr/>
        </p:nvGrpSpPr>
        <p:grpSpPr>
          <a:xfrm>
            <a:off x="5222026" y="2988514"/>
            <a:ext cx="1521278" cy="776400"/>
            <a:chOff x="5726056" y="1968438"/>
            <a:chExt cx="1521278" cy="776581"/>
          </a:xfrm>
        </p:grpSpPr>
        <p:sp>
          <p:nvSpPr>
            <p:cNvPr id="79" name="文本框 91">
              <a:extLst>
                <a:ext uri="{FF2B5EF4-FFF2-40B4-BE49-F238E27FC236}">
                  <a16:creationId xmlns:a16="http://schemas.microsoft.com/office/drawing/2014/main" id="{0831601F-8EEB-43D0-B679-8ADC96BAB0BA}"/>
                </a:ext>
              </a:extLst>
            </p:cNvPr>
            <p:cNvSpPr txBox="1"/>
            <p:nvPr/>
          </p:nvSpPr>
          <p:spPr>
            <a:xfrm>
              <a:off x="5759472" y="1968438"/>
              <a:ext cx="1280948" cy="369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0" name="矩形 47">
              <a:extLst>
                <a:ext uri="{FF2B5EF4-FFF2-40B4-BE49-F238E27FC236}">
                  <a16:creationId xmlns:a16="http://schemas.microsoft.com/office/drawing/2014/main" id="{79F83DE9-649A-494D-898E-7D0F51CEA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6056" y="2312369"/>
              <a:ext cx="1521278" cy="432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0" tIns="25715" rIns="51430" bIns="25715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BDBD124-B84D-481D-B66B-FD1411EC98C1}"/>
              </a:ext>
            </a:extLst>
          </p:cNvPr>
          <p:cNvGrpSpPr/>
          <p:nvPr/>
        </p:nvGrpSpPr>
        <p:grpSpPr>
          <a:xfrm>
            <a:off x="1549617" y="3013918"/>
            <a:ext cx="1521278" cy="788172"/>
            <a:chOff x="2053648" y="1993844"/>
            <a:chExt cx="1521278" cy="788354"/>
          </a:xfrm>
        </p:grpSpPr>
        <p:sp>
          <p:nvSpPr>
            <p:cNvPr id="82" name="文本框 120">
              <a:extLst>
                <a:ext uri="{FF2B5EF4-FFF2-40B4-BE49-F238E27FC236}">
                  <a16:creationId xmlns:a16="http://schemas.microsoft.com/office/drawing/2014/main" id="{1E5BDE90-C4C7-45A4-868B-4B304A31288E}"/>
                </a:ext>
              </a:extLst>
            </p:cNvPr>
            <p:cNvSpPr txBox="1"/>
            <p:nvPr/>
          </p:nvSpPr>
          <p:spPr>
            <a:xfrm>
              <a:off x="2172121" y="1993844"/>
              <a:ext cx="1280948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3" name="矩形 47">
              <a:extLst>
                <a:ext uri="{FF2B5EF4-FFF2-40B4-BE49-F238E27FC236}">
                  <a16:creationId xmlns:a16="http://schemas.microsoft.com/office/drawing/2014/main" id="{C1E091F6-2473-40AC-B0CC-F97386F36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3648" y="2349549"/>
              <a:ext cx="1521278" cy="43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0" tIns="25715" rIns="51430" bIns="25715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C3ABEDD-48B4-407A-B470-F317A875F863}"/>
              </a:ext>
            </a:extLst>
          </p:cNvPr>
          <p:cNvGrpSpPr/>
          <p:nvPr/>
        </p:nvGrpSpPr>
        <p:grpSpPr>
          <a:xfrm>
            <a:off x="8845815" y="3019761"/>
            <a:ext cx="1521278" cy="782329"/>
            <a:chOff x="9349846" y="1999688"/>
            <a:chExt cx="1521278" cy="782510"/>
          </a:xfrm>
        </p:grpSpPr>
        <p:sp>
          <p:nvSpPr>
            <p:cNvPr id="85" name="文本框 112">
              <a:extLst>
                <a:ext uri="{FF2B5EF4-FFF2-40B4-BE49-F238E27FC236}">
                  <a16:creationId xmlns:a16="http://schemas.microsoft.com/office/drawing/2014/main" id="{CF6330F9-3DC4-4F5D-A046-9FA517F5AB16}"/>
                </a:ext>
              </a:extLst>
            </p:cNvPr>
            <p:cNvSpPr txBox="1"/>
            <p:nvPr/>
          </p:nvSpPr>
          <p:spPr>
            <a:xfrm>
              <a:off x="9470010" y="1999688"/>
              <a:ext cx="1280948" cy="36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6" name="矩形 47">
              <a:extLst>
                <a:ext uri="{FF2B5EF4-FFF2-40B4-BE49-F238E27FC236}">
                  <a16:creationId xmlns:a16="http://schemas.microsoft.com/office/drawing/2014/main" id="{FF6A723B-5AC4-4D4C-AC10-CF744BD94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846" y="2349549"/>
              <a:ext cx="1521278" cy="43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0" tIns="25715" rIns="51430" bIns="25715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您的内容打在这里或者通过复制您的文本</a:t>
              </a: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01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3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1E76BE0-3CB3-47AF-821E-F0FF84B9CCBF}"/>
              </a:ext>
            </a:extLst>
          </p:cNvPr>
          <p:cNvGrpSpPr/>
          <p:nvPr/>
        </p:nvGrpSpPr>
        <p:grpSpPr>
          <a:xfrm>
            <a:off x="7785090" y="2574608"/>
            <a:ext cx="1636251" cy="1884335"/>
            <a:chOff x="2301202" y="523979"/>
            <a:chExt cx="985697" cy="1134998"/>
          </a:xfrm>
        </p:grpSpPr>
        <p:sp>
          <p:nvSpPr>
            <p:cNvPr id="3" name="任意多边形 125">
              <a:extLst>
                <a:ext uri="{FF2B5EF4-FFF2-40B4-BE49-F238E27FC236}">
                  <a16:creationId xmlns:a16="http://schemas.microsoft.com/office/drawing/2014/main" id="{BFBC2775-F953-4101-8FDD-B683ADD72082}"/>
                </a:ext>
              </a:extLst>
            </p:cNvPr>
            <p:cNvSpPr/>
            <p:nvPr/>
          </p:nvSpPr>
          <p:spPr>
            <a:xfrm>
              <a:off x="2301202" y="523979"/>
              <a:ext cx="985697" cy="113499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70000">
                  <a:schemeClr val="bg1">
                    <a:lumMod val="85000"/>
                  </a:schemeClr>
                </a:gs>
              </a:gsLst>
              <a:lin ang="8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任意多边形 126">
              <a:extLst>
                <a:ext uri="{FF2B5EF4-FFF2-40B4-BE49-F238E27FC236}">
                  <a16:creationId xmlns:a16="http://schemas.microsoft.com/office/drawing/2014/main" id="{158E05E9-C080-4082-87F4-5D62B06191F8}"/>
                </a:ext>
              </a:extLst>
            </p:cNvPr>
            <p:cNvSpPr/>
            <p:nvPr/>
          </p:nvSpPr>
          <p:spPr>
            <a:xfrm>
              <a:off x="2392465" y="616696"/>
              <a:ext cx="815301" cy="938793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5E6F6C-7814-4A80-8F31-54F3659BAABA}"/>
              </a:ext>
            </a:extLst>
          </p:cNvPr>
          <p:cNvGrpSpPr/>
          <p:nvPr/>
        </p:nvGrpSpPr>
        <p:grpSpPr>
          <a:xfrm>
            <a:off x="2257451" y="2574608"/>
            <a:ext cx="1636251" cy="1884335"/>
            <a:chOff x="2301202" y="523979"/>
            <a:chExt cx="985697" cy="1134998"/>
          </a:xfrm>
        </p:grpSpPr>
        <p:sp>
          <p:nvSpPr>
            <p:cNvPr id="6" name="任意多边形 95">
              <a:extLst>
                <a:ext uri="{FF2B5EF4-FFF2-40B4-BE49-F238E27FC236}">
                  <a16:creationId xmlns:a16="http://schemas.microsoft.com/office/drawing/2014/main" id="{4BEEC24B-A488-436D-94F3-0C8780F656FC}"/>
                </a:ext>
              </a:extLst>
            </p:cNvPr>
            <p:cNvSpPr/>
            <p:nvPr/>
          </p:nvSpPr>
          <p:spPr>
            <a:xfrm>
              <a:off x="2301202" y="523979"/>
              <a:ext cx="985697" cy="113499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70000">
                  <a:schemeClr val="bg1">
                    <a:lumMod val="85000"/>
                  </a:schemeClr>
                </a:gs>
              </a:gsLst>
              <a:lin ang="8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任意多边形 96">
              <a:extLst>
                <a:ext uri="{FF2B5EF4-FFF2-40B4-BE49-F238E27FC236}">
                  <a16:creationId xmlns:a16="http://schemas.microsoft.com/office/drawing/2014/main" id="{DE66DB7E-DC90-42DD-B76A-4B29923F3787}"/>
                </a:ext>
              </a:extLst>
            </p:cNvPr>
            <p:cNvSpPr/>
            <p:nvPr/>
          </p:nvSpPr>
          <p:spPr>
            <a:xfrm>
              <a:off x="2392465" y="616696"/>
              <a:ext cx="815301" cy="938793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2E8F756-120C-45A9-8A1F-1C269B94B6F0}"/>
              </a:ext>
            </a:extLst>
          </p:cNvPr>
          <p:cNvGrpSpPr/>
          <p:nvPr/>
        </p:nvGrpSpPr>
        <p:grpSpPr>
          <a:xfrm>
            <a:off x="4099998" y="2574608"/>
            <a:ext cx="1636251" cy="1884335"/>
            <a:chOff x="2301202" y="523979"/>
            <a:chExt cx="985697" cy="1134998"/>
          </a:xfrm>
        </p:grpSpPr>
        <p:sp>
          <p:nvSpPr>
            <p:cNvPr id="9" name="任意多边形 98">
              <a:extLst>
                <a:ext uri="{FF2B5EF4-FFF2-40B4-BE49-F238E27FC236}">
                  <a16:creationId xmlns:a16="http://schemas.microsoft.com/office/drawing/2014/main" id="{98DD90C7-A889-470B-9B7E-8FC59CF97BE5}"/>
                </a:ext>
              </a:extLst>
            </p:cNvPr>
            <p:cNvSpPr/>
            <p:nvPr/>
          </p:nvSpPr>
          <p:spPr>
            <a:xfrm>
              <a:off x="2301202" y="523979"/>
              <a:ext cx="985697" cy="113499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70000">
                  <a:schemeClr val="bg1">
                    <a:lumMod val="85000"/>
                  </a:schemeClr>
                </a:gs>
              </a:gsLst>
              <a:lin ang="8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任意多边形 99">
              <a:extLst>
                <a:ext uri="{FF2B5EF4-FFF2-40B4-BE49-F238E27FC236}">
                  <a16:creationId xmlns:a16="http://schemas.microsoft.com/office/drawing/2014/main" id="{88961840-8934-4496-BC0C-C574E6BEE358}"/>
                </a:ext>
              </a:extLst>
            </p:cNvPr>
            <p:cNvSpPr/>
            <p:nvPr/>
          </p:nvSpPr>
          <p:spPr>
            <a:xfrm>
              <a:off x="2392465" y="616696"/>
              <a:ext cx="815301" cy="938793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1CB47BA-D5EC-47FB-9AC0-47EC1F0C366E}"/>
              </a:ext>
            </a:extLst>
          </p:cNvPr>
          <p:cNvGrpSpPr/>
          <p:nvPr/>
        </p:nvGrpSpPr>
        <p:grpSpPr>
          <a:xfrm>
            <a:off x="5942544" y="2574608"/>
            <a:ext cx="1636251" cy="1884335"/>
            <a:chOff x="2301202" y="523979"/>
            <a:chExt cx="985697" cy="1134998"/>
          </a:xfrm>
        </p:grpSpPr>
        <p:sp>
          <p:nvSpPr>
            <p:cNvPr id="12" name="任意多边形 101">
              <a:extLst>
                <a:ext uri="{FF2B5EF4-FFF2-40B4-BE49-F238E27FC236}">
                  <a16:creationId xmlns:a16="http://schemas.microsoft.com/office/drawing/2014/main" id="{8076A9E3-596D-4595-AEB3-20901D719273}"/>
                </a:ext>
              </a:extLst>
            </p:cNvPr>
            <p:cNvSpPr/>
            <p:nvPr/>
          </p:nvSpPr>
          <p:spPr>
            <a:xfrm>
              <a:off x="2301202" y="523979"/>
              <a:ext cx="985697" cy="113499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">
                  <a:schemeClr val="bg1"/>
                </a:gs>
                <a:gs pos="70000">
                  <a:schemeClr val="bg1">
                    <a:lumMod val="85000"/>
                  </a:schemeClr>
                </a:gs>
              </a:gsLst>
              <a:lin ang="84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任意多边形 102">
              <a:extLst>
                <a:ext uri="{FF2B5EF4-FFF2-40B4-BE49-F238E27FC236}">
                  <a16:creationId xmlns:a16="http://schemas.microsoft.com/office/drawing/2014/main" id="{732DBB3D-C828-4020-8BE4-BA93EB6AC5BA}"/>
                </a:ext>
              </a:extLst>
            </p:cNvPr>
            <p:cNvSpPr/>
            <p:nvPr/>
          </p:nvSpPr>
          <p:spPr>
            <a:xfrm>
              <a:off x="2392465" y="616696"/>
              <a:ext cx="815301" cy="938793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6" name="Freeform 65">
            <a:extLst>
              <a:ext uri="{FF2B5EF4-FFF2-40B4-BE49-F238E27FC236}">
                <a16:creationId xmlns:a16="http://schemas.microsoft.com/office/drawing/2014/main" id="{E7D0D39F-C09A-4B61-8482-44DE08DA2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1249" y="3082023"/>
            <a:ext cx="468862" cy="468800"/>
          </a:xfrm>
          <a:custGeom>
            <a:avLst/>
            <a:gdLst>
              <a:gd name="T0" fmla="*/ 457825 w 417"/>
              <a:gd name="T1" fmla="*/ 243933 h 417"/>
              <a:gd name="T2" fmla="*/ 457825 w 417"/>
              <a:gd name="T3" fmla="*/ 243933 h 417"/>
              <a:gd name="T4" fmla="*/ 499882 w 417"/>
              <a:gd name="T5" fmla="*/ 169431 h 417"/>
              <a:gd name="T6" fmla="*/ 490269 w 417"/>
              <a:gd name="T7" fmla="*/ 127374 h 417"/>
              <a:gd name="T8" fmla="*/ 404953 w 417"/>
              <a:gd name="T9" fmla="*/ 94930 h 417"/>
              <a:gd name="T10" fmla="*/ 383323 w 417"/>
              <a:gd name="T11" fmla="*/ 20428 h 417"/>
              <a:gd name="T12" fmla="*/ 330451 w 417"/>
              <a:gd name="T13" fmla="*/ 0 h 417"/>
              <a:gd name="T14" fmla="*/ 255949 w 417"/>
              <a:gd name="T15" fmla="*/ 42057 h 417"/>
              <a:gd name="T16" fmla="*/ 181448 w 417"/>
              <a:gd name="T17" fmla="*/ 0 h 417"/>
              <a:gd name="T18" fmla="*/ 128576 w 417"/>
              <a:gd name="T19" fmla="*/ 20428 h 417"/>
              <a:gd name="T20" fmla="*/ 106946 w 417"/>
              <a:gd name="T21" fmla="*/ 94930 h 417"/>
              <a:gd name="T22" fmla="*/ 21630 w 417"/>
              <a:gd name="T23" fmla="*/ 127374 h 417"/>
              <a:gd name="T24" fmla="*/ 0 w 417"/>
              <a:gd name="T25" fmla="*/ 169431 h 417"/>
              <a:gd name="T26" fmla="*/ 52872 w 417"/>
              <a:gd name="T27" fmla="*/ 243933 h 417"/>
              <a:gd name="T28" fmla="*/ 0 w 417"/>
              <a:gd name="T29" fmla="*/ 330451 h 417"/>
              <a:gd name="T30" fmla="*/ 21630 w 417"/>
              <a:gd name="T31" fmla="*/ 372508 h 417"/>
              <a:gd name="T32" fmla="*/ 106946 w 417"/>
              <a:gd name="T33" fmla="*/ 394138 h 417"/>
              <a:gd name="T34" fmla="*/ 128576 w 417"/>
              <a:gd name="T35" fmla="*/ 478253 h 417"/>
              <a:gd name="T36" fmla="*/ 181448 w 417"/>
              <a:gd name="T37" fmla="*/ 499882 h 417"/>
              <a:gd name="T38" fmla="*/ 255949 w 417"/>
              <a:gd name="T39" fmla="*/ 447010 h 417"/>
              <a:gd name="T40" fmla="*/ 330451 w 417"/>
              <a:gd name="T41" fmla="*/ 499882 h 417"/>
              <a:gd name="T42" fmla="*/ 383323 w 417"/>
              <a:gd name="T43" fmla="*/ 478253 h 417"/>
              <a:gd name="T44" fmla="*/ 404953 w 417"/>
              <a:gd name="T45" fmla="*/ 394138 h 417"/>
              <a:gd name="T46" fmla="*/ 490269 w 417"/>
              <a:gd name="T47" fmla="*/ 372508 h 417"/>
              <a:gd name="T48" fmla="*/ 499882 w 417"/>
              <a:gd name="T49" fmla="*/ 318435 h 417"/>
              <a:gd name="T50" fmla="*/ 457825 w 417"/>
              <a:gd name="T51" fmla="*/ 243933 h 417"/>
              <a:gd name="T52" fmla="*/ 255949 w 417"/>
              <a:gd name="T53" fmla="*/ 350879 h 417"/>
              <a:gd name="T54" fmla="*/ 255949 w 417"/>
              <a:gd name="T55" fmla="*/ 350879 h 417"/>
              <a:gd name="T56" fmla="*/ 150205 w 417"/>
              <a:gd name="T57" fmla="*/ 243933 h 417"/>
              <a:gd name="T58" fmla="*/ 255949 w 417"/>
              <a:gd name="T59" fmla="*/ 138189 h 417"/>
              <a:gd name="T60" fmla="*/ 361694 w 417"/>
              <a:gd name="T61" fmla="*/ 243933 h 417"/>
              <a:gd name="T62" fmla="*/ 255949 w 417"/>
              <a:gd name="T63" fmla="*/ 350879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rgbClr val="CD6D5E"/>
          </a:solidFill>
          <a:ln>
            <a:noFill/>
          </a:ln>
          <a:effectLst/>
          <a:extLst/>
        </p:spPr>
        <p:txBody>
          <a:bodyPr wrap="none" lIns="45715" tIns="22858" rIns="45715" bIns="22858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4CE9A0D3-2FE0-488F-B0FB-AA70AF178C48}"/>
              </a:ext>
            </a:extLst>
          </p:cNvPr>
          <p:cNvSpPr>
            <a:spLocks/>
          </p:cNvSpPr>
          <p:nvPr/>
        </p:nvSpPr>
        <p:spPr bwMode="auto">
          <a:xfrm>
            <a:off x="4611750" y="3200074"/>
            <a:ext cx="509139" cy="274123"/>
          </a:xfrm>
          <a:custGeom>
            <a:avLst/>
            <a:gdLst/>
            <a:ahLst/>
            <a:cxnLst/>
            <a:rect l="0" t="0" r="r" b="b"/>
            <a:pathLst>
              <a:path w="1939925" h="1042987">
                <a:moveTo>
                  <a:pt x="1635284" y="760412"/>
                </a:moveTo>
                <a:lnTo>
                  <a:pt x="1642579" y="760729"/>
                </a:lnTo>
                <a:lnTo>
                  <a:pt x="1649556" y="761046"/>
                </a:lnTo>
                <a:lnTo>
                  <a:pt x="1656533" y="761998"/>
                </a:lnTo>
                <a:lnTo>
                  <a:pt x="1663827" y="763266"/>
                </a:lnTo>
                <a:lnTo>
                  <a:pt x="1670487" y="764535"/>
                </a:lnTo>
                <a:lnTo>
                  <a:pt x="1677147" y="766755"/>
                </a:lnTo>
                <a:lnTo>
                  <a:pt x="1683807" y="768975"/>
                </a:lnTo>
                <a:lnTo>
                  <a:pt x="1690150" y="771512"/>
                </a:lnTo>
                <a:lnTo>
                  <a:pt x="1696493" y="774049"/>
                </a:lnTo>
                <a:lnTo>
                  <a:pt x="1702519" y="777221"/>
                </a:lnTo>
                <a:lnTo>
                  <a:pt x="1708227" y="781026"/>
                </a:lnTo>
                <a:lnTo>
                  <a:pt x="1714253" y="784515"/>
                </a:lnTo>
                <a:lnTo>
                  <a:pt x="1719644" y="788638"/>
                </a:lnTo>
                <a:lnTo>
                  <a:pt x="1725036" y="792444"/>
                </a:lnTo>
                <a:lnTo>
                  <a:pt x="1730110" y="796884"/>
                </a:lnTo>
                <a:lnTo>
                  <a:pt x="1735184" y="801641"/>
                </a:lnTo>
                <a:lnTo>
                  <a:pt x="1739942" y="806715"/>
                </a:lnTo>
                <a:lnTo>
                  <a:pt x="1744382" y="811789"/>
                </a:lnTo>
                <a:lnTo>
                  <a:pt x="1748187" y="817181"/>
                </a:lnTo>
                <a:lnTo>
                  <a:pt x="1752310" y="822572"/>
                </a:lnTo>
                <a:lnTo>
                  <a:pt x="1756116" y="828281"/>
                </a:lnTo>
                <a:lnTo>
                  <a:pt x="1759605" y="834307"/>
                </a:lnTo>
                <a:lnTo>
                  <a:pt x="1762776" y="840332"/>
                </a:lnTo>
                <a:lnTo>
                  <a:pt x="1765313" y="846675"/>
                </a:lnTo>
                <a:lnTo>
                  <a:pt x="1767850" y="853018"/>
                </a:lnTo>
                <a:lnTo>
                  <a:pt x="1770070" y="859678"/>
                </a:lnTo>
                <a:lnTo>
                  <a:pt x="1772290" y="866338"/>
                </a:lnTo>
                <a:lnTo>
                  <a:pt x="1773559" y="873315"/>
                </a:lnTo>
                <a:lnTo>
                  <a:pt x="1774827" y="880292"/>
                </a:lnTo>
                <a:lnTo>
                  <a:pt x="1775779" y="887270"/>
                </a:lnTo>
                <a:lnTo>
                  <a:pt x="1776096" y="894247"/>
                </a:lnTo>
                <a:lnTo>
                  <a:pt x="1776413" y="901541"/>
                </a:lnTo>
                <a:lnTo>
                  <a:pt x="1776096" y="908835"/>
                </a:lnTo>
                <a:lnTo>
                  <a:pt x="1775779" y="916130"/>
                </a:lnTo>
                <a:lnTo>
                  <a:pt x="1774827" y="923424"/>
                </a:lnTo>
                <a:lnTo>
                  <a:pt x="1773559" y="930401"/>
                </a:lnTo>
                <a:lnTo>
                  <a:pt x="1772290" y="937061"/>
                </a:lnTo>
                <a:lnTo>
                  <a:pt x="1770070" y="943721"/>
                </a:lnTo>
                <a:lnTo>
                  <a:pt x="1767850" y="950064"/>
                </a:lnTo>
                <a:lnTo>
                  <a:pt x="1765313" y="956724"/>
                </a:lnTo>
                <a:lnTo>
                  <a:pt x="1762776" y="962750"/>
                </a:lnTo>
                <a:lnTo>
                  <a:pt x="1759605" y="969093"/>
                </a:lnTo>
                <a:lnTo>
                  <a:pt x="1756116" y="975118"/>
                </a:lnTo>
                <a:lnTo>
                  <a:pt x="1752310" y="980510"/>
                </a:lnTo>
                <a:lnTo>
                  <a:pt x="1748187" y="986535"/>
                </a:lnTo>
                <a:lnTo>
                  <a:pt x="1744382" y="991610"/>
                </a:lnTo>
                <a:lnTo>
                  <a:pt x="1739942" y="997001"/>
                </a:lnTo>
                <a:lnTo>
                  <a:pt x="1735184" y="1001758"/>
                </a:lnTo>
                <a:lnTo>
                  <a:pt x="1730110" y="1006516"/>
                </a:lnTo>
                <a:lnTo>
                  <a:pt x="1725036" y="1010638"/>
                </a:lnTo>
                <a:lnTo>
                  <a:pt x="1719644" y="1015078"/>
                </a:lnTo>
                <a:lnTo>
                  <a:pt x="1714253" y="1018884"/>
                </a:lnTo>
                <a:lnTo>
                  <a:pt x="1708227" y="1022690"/>
                </a:lnTo>
                <a:lnTo>
                  <a:pt x="1702519" y="1025861"/>
                </a:lnTo>
                <a:lnTo>
                  <a:pt x="1696493" y="1029033"/>
                </a:lnTo>
                <a:lnTo>
                  <a:pt x="1690150" y="1032204"/>
                </a:lnTo>
                <a:lnTo>
                  <a:pt x="1683807" y="1034741"/>
                </a:lnTo>
                <a:lnTo>
                  <a:pt x="1677147" y="1036644"/>
                </a:lnTo>
                <a:lnTo>
                  <a:pt x="1670487" y="1038547"/>
                </a:lnTo>
                <a:lnTo>
                  <a:pt x="1663827" y="1040133"/>
                </a:lnTo>
                <a:lnTo>
                  <a:pt x="1656533" y="1041401"/>
                </a:lnTo>
                <a:lnTo>
                  <a:pt x="1649556" y="1042353"/>
                </a:lnTo>
                <a:lnTo>
                  <a:pt x="1642579" y="1042987"/>
                </a:lnTo>
                <a:lnTo>
                  <a:pt x="1635284" y="1042987"/>
                </a:lnTo>
                <a:lnTo>
                  <a:pt x="1627990" y="1042987"/>
                </a:lnTo>
                <a:lnTo>
                  <a:pt x="1620696" y="1042353"/>
                </a:lnTo>
                <a:lnTo>
                  <a:pt x="1613401" y="1041401"/>
                </a:lnTo>
                <a:lnTo>
                  <a:pt x="1606424" y="1040133"/>
                </a:lnTo>
                <a:lnTo>
                  <a:pt x="1599764" y="1038547"/>
                </a:lnTo>
                <a:lnTo>
                  <a:pt x="1593104" y="1036644"/>
                </a:lnTo>
                <a:lnTo>
                  <a:pt x="1586761" y="1034741"/>
                </a:lnTo>
                <a:lnTo>
                  <a:pt x="1580101" y="1032204"/>
                </a:lnTo>
                <a:lnTo>
                  <a:pt x="1574075" y="1029033"/>
                </a:lnTo>
                <a:lnTo>
                  <a:pt x="1567733" y="1025861"/>
                </a:lnTo>
                <a:lnTo>
                  <a:pt x="1562024" y="1022690"/>
                </a:lnTo>
                <a:lnTo>
                  <a:pt x="1556315" y="1018884"/>
                </a:lnTo>
                <a:lnTo>
                  <a:pt x="1550290" y="1015078"/>
                </a:lnTo>
                <a:lnTo>
                  <a:pt x="1545215" y="1010638"/>
                </a:lnTo>
                <a:lnTo>
                  <a:pt x="1540141" y="1006516"/>
                </a:lnTo>
                <a:lnTo>
                  <a:pt x="1535067" y="1001758"/>
                </a:lnTo>
                <a:lnTo>
                  <a:pt x="1530310" y="997001"/>
                </a:lnTo>
                <a:lnTo>
                  <a:pt x="1526187" y="991610"/>
                </a:lnTo>
                <a:lnTo>
                  <a:pt x="1521747" y="986535"/>
                </a:lnTo>
                <a:lnTo>
                  <a:pt x="1517624" y="980510"/>
                </a:lnTo>
                <a:lnTo>
                  <a:pt x="1514135" y="975118"/>
                </a:lnTo>
                <a:lnTo>
                  <a:pt x="1510964" y="969093"/>
                </a:lnTo>
                <a:lnTo>
                  <a:pt x="1507792" y="962750"/>
                </a:lnTo>
                <a:lnTo>
                  <a:pt x="1504621" y="956724"/>
                </a:lnTo>
                <a:lnTo>
                  <a:pt x="1502084" y="950064"/>
                </a:lnTo>
                <a:lnTo>
                  <a:pt x="1500181" y="943721"/>
                </a:lnTo>
                <a:lnTo>
                  <a:pt x="1498278" y="937061"/>
                </a:lnTo>
                <a:lnTo>
                  <a:pt x="1496692" y="930401"/>
                </a:lnTo>
                <a:lnTo>
                  <a:pt x="1495424" y="923424"/>
                </a:lnTo>
                <a:lnTo>
                  <a:pt x="1494472" y="916130"/>
                </a:lnTo>
                <a:lnTo>
                  <a:pt x="1493838" y="908835"/>
                </a:lnTo>
                <a:lnTo>
                  <a:pt x="1493838" y="901541"/>
                </a:lnTo>
                <a:lnTo>
                  <a:pt x="1493838" y="894247"/>
                </a:lnTo>
                <a:lnTo>
                  <a:pt x="1494472" y="887270"/>
                </a:lnTo>
                <a:lnTo>
                  <a:pt x="1495424" y="880292"/>
                </a:lnTo>
                <a:lnTo>
                  <a:pt x="1496692" y="873315"/>
                </a:lnTo>
                <a:lnTo>
                  <a:pt x="1498278" y="866338"/>
                </a:lnTo>
                <a:lnTo>
                  <a:pt x="1500181" y="859678"/>
                </a:lnTo>
                <a:lnTo>
                  <a:pt x="1502084" y="853018"/>
                </a:lnTo>
                <a:lnTo>
                  <a:pt x="1504621" y="846675"/>
                </a:lnTo>
                <a:lnTo>
                  <a:pt x="1507792" y="840332"/>
                </a:lnTo>
                <a:lnTo>
                  <a:pt x="1510964" y="834307"/>
                </a:lnTo>
                <a:lnTo>
                  <a:pt x="1514135" y="828281"/>
                </a:lnTo>
                <a:lnTo>
                  <a:pt x="1517624" y="822572"/>
                </a:lnTo>
                <a:lnTo>
                  <a:pt x="1521747" y="817181"/>
                </a:lnTo>
                <a:lnTo>
                  <a:pt x="1526187" y="811789"/>
                </a:lnTo>
                <a:lnTo>
                  <a:pt x="1530310" y="806715"/>
                </a:lnTo>
                <a:lnTo>
                  <a:pt x="1535067" y="801641"/>
                </a:lnTo>
                <a:lnTo>
                  <a:pt x="1540141" y="796884"/>
                </a:lnTo>
                <a:lnTo>
                  <a:pt x="1545215" y="792444"/>
                </a:lnTo>
                <a:lnTo>
                  <a:pt x="1550290" y="788638"/>
                </a:lnTo>
                <a:lnTo>
                  <a:pt x="1556315" y="784515"/>
                </a:lnTo>
                <a:lnTo>
                  <a:pt x="1562024" y="781026"/>
                </a:lnTo>
                <a:lnTo>
                  <a:pt x="1567733" y="777221"/>
                </a:lnTo>
                <a:lnTo>
                  <a:pt x="1574075" y="774049"/>
                </a:lnTo>
                <a:lnTo>
                  <a:pt x="1580101" y="771512"/>
                </a:lnTo>
                <a:lnTo>
                  <a:pt x="1586761" y="768975"/>
                </a:lnTo>
                <a:lnTo>
                  <a:pt x="1593104" y="766755"/>
                </a:lnTo>
                <a:lnTo>
                  <a:pt x="1599764" y="764535"/>
                </a:lnTo>
                <a:lnTo>
                  <a:pt x="1606424" y="763266"/>
                </a:lnTo>
                <a:lnTo>
                  <a:pt x="1613401" y="761998"/>
                </a:lnTo>
                <a:lnTo>
                  <a:pt x="1620696" y="761046"/>
                </a:lnTo>
                <a:lnTo>
                  <a:pt x="1627990" y="760729"/>
                </a:lnTo>
                <a:lnTo>
                  <a:pt x="1635284" y="760412"/>
                </a:lnTo>
                <a:close/>
                <a:moveTo>
                  <a:pt x="221616" y="760412"/>
                </a:moveTo>
                <a:lnTo>
                  <a:pt x="228934" y="760729"/>
                </a:lnTo>
                <a:lnTo>
                  <a:pt x="235935" y="761046"/>
                </a:lnTo>
                <a:lnTo>
                  <a:pt x="243254" y="761998"/>
                </a:lnTo>
                <a:lnTo>
                  <a:pt x="249936" y="763266"/>
                </a:lnTo>
                <a:lnTo>
                  <a:pt x="256937" y="764535"/>
                </a:lnTo>
                <a:lnTo>
                  <a:pt x="263938" y="766755"/>
                </a:lnTo>
                <a:lnTo>
                  <a:pt x="270302" y="768975"/>
                </a:lnTo>
                <a:lnTo>
                  <a:pt x="276666" y="771512"/>
                </a:lnTo>
                <a:lnTo>
                  <a:pt x="283030" y="774049"/>
                </a:lnTo>
                <a:lnTo>
                  <a:pt x="289395" y="777221"/>
                </a:lnTo>
                <a:lnTo>
                  <a:pt x="295122" y="781026"/>
                </a:lnTo>
                <a:lnTo>
                  <a:pt x="300850" y="784515"/>
                </a:lnTo>
                <a:lnTo>
                  <a:pt x="306260" y="788638"/>
                </a:lnTo>
                <a:lnTo>
                  <a:pt x="311988" y="792444"/>
                </a:lnTo>
                <a:lnTo>
                  <a:pt x="317079" y="796884"/>
                </a:lnTo>
                <a:lnTo>
                  <a:pt x="321534" y="801641"/>
                </a:lnTo>
                <a:lnTo>
                  <a:pt x="326307" y="806715"/>
                </a:lnTo>
                <a:lnTo>
                  <a:pt x="331080" y="811789"/>
                </a:lnTo>
                <a:lnTo>
                  <a:pt x="335217" y="817181"/>
                </a:lnTo>
                <a:lnTo>
                  <a:pt x="339036" y="822572"/>
                </a:lnTo>
                <a:lnTo>
                  <a:pt x="342854" y="828281"/>
                </a:lnTo>
                <a:lnTo>
                  <a:pt x="346355" y="834307"/>
                </a:lnTo>
                <a:lnTo>
                  <a:pt x="349219" y="840332"/>
                </a:lnTo>
                <a:lnTo>
                  <a:pt x="352082" y="846675"/>
                </a:lnTo>
                <a:lnTo>
                  <a:pt x="354628" y="853018"/>
                </a:lnTo>
                <a:lnTo>
                  <a:pt x="356856" y="859678"/>
                </a:lnTo>
                <a:lnTo>
                  <a:pt x="359083" y="866338"/>
                </a:lnTo>
                <a:lnTo>
                  <a:pt x="360674" y="873315"/>
                </a:lnTo>
                <a:lnTo>
                  <a:pt x="361629" y="880292"/>
                </a:lnTo>
                <a:lnTo>
                  <a:pt x="362902" y="887270"/>
                </a:lnTo>
                <a:lnTo>
                  <a:pt x="363220" y="894247"/>
                </a:lnTo>
                <a:lnTo>
                  <a:pt x="363538" y="901541"/>
                </a:lnTo>
                <a:lnTo>
                  <a:pt x="363220" y="908835"/>
                </a:lnTo>
                <a:lnTo>
                  <a:pt x="362902" y="916130"/>
                </a:lnTo>
                <a:lnTo>
                  <a:pt x="361629" y="923424"/>
                </a:lnTo>
                <a:lnTo>
                  <a:pt x="360674" y="930401"/>
                </a:lnTo>
                <a:lnTo>
                  <a:pt x="359083" y="937061"/>
                </a:lnTo>
                <a:lnTo>
                  <a:pt x="356856" y="943721"/>
                </a:lnTo>
                <a:lnTo>
                  <a:pt x="354628" y="950064"/>
                </a:lnTo>
                <a:lnTo>
                  <a:pt x="352082" y="956724"/>
                </a:lnTo>
                <a:lnTo>
                  <a:pt x="349219" y="962750"/>
                </a:lnTo>
                <a:lnTo>
                  <a:pt x="346355" y="969093"/>
                </a:lnTo>
                <a:lnTo>
                  <a:pt x="342854" y="975118"/>
                </a:lnTo>
                <a:lnTo>
                  <a:pt x="339036" y="980510"/>
                </a:lnTo>
                <a:lnTo>
                  <a:pt x="335217" y="986535"/>
                </a:lnTo>
                <a:lnTo>
                  <a:pt x="331080" y="991610"/>
                </a:lnTo>
                <a:lnTo>
                  <a:pt x="326307" y="997001"/>
                </a:lnTo>
                <a:lnTo>
                  <a:pt x="321534" y="1001758"/>
                </a:lnTo>
                <a:lnTo>
                  <a:pt x="317079" y="1006516"/>
                </a:lnTo>
                <a:lnTo>
                  <a:pt x="311988" y="1010638"/>
                </a:lnTo>
                <a:lnTo>
                  <a:pt x="306260" y="1015078"/>
                </a:lnTo>
                <a:lnTo>
                  <a:pt x="300850" y="1018884"/>
                </a:lnTo>
                <a:lnTo>
                  <a:pt x="295122" y="1022690"/>
                </a:lnTo>
                <a:lnTo>
                  <a:pt x="289395" y="1025861"/>
                </a:lnTo>
                <a:lnTo>
                  <a:pt x="283030" y="1029033"/>
                </a:lnTo>
                <a:lnTo>
                  <a:pt x="276666" y="1032204"/>
                </a:lnTo>
                <a:lnTo>
                  <a:pt x="270302" y="1034741"/>
                </a:lnTo>
                <a:lnTo>
                  <a:pt x="263938" y="1036644"/>
                </a:lnTo>
                <a:lnTo>
                  <a:pt x="256937" y="1038547"/>
                </a:lnTo>
                <a:lnTo>
                  <a:pt x="249936" y="1040133"/>
                </a:lnTo>
                <a:lnTo>
                  <a:pt x="243254" y="1041401"/>
                </a:lnTo>
                <a:lnTo>
                  <a:pt x="235935" y="1042353"/>
                </a:lnTo>
                <a:lnTo>
                  <a:pt x="228934" y="1042987"/>
                </a:lnTo>
                <a:lnTo>
                  <a:pt x="221616" y="1042987"/>
                </a:lnTo>
                <a:lnTo>
                  <a:pt x="213978" y="1042987"/>
                </a:lnTo>
                <a:lnTo>
                  <a:pt x="207296" y="1042353"/>
                </a:lnTo>
                <a:lnTo>
                  <a:pt x="199977" y="1041401"/>
                </a:lnTo>
                <a:lnTo>
                  <a:pt x="192977" y="1040133"/>
                </a:lnTo>
                <a:lnTo>
                  <a:pt x="185976" y="1038547"/>
                </a:lnTo>
                <a:lnTo>
                  <a:pt x="179612" y="1036644"/>
                </a:lnTo>
                <a:lnTo>
                  <a:pt x="172611" y="1034741"/>
                </a:lnTo>
                <a:lnTo>
                  <a:pt x="166565" y="1032204"/>
                </a:lnTo>
                <a:lnTo>
                  <a:pt x="159883" y="1029033"/>
                </a:lnTo>
                <a:lnTo>
                  <a:pt x="154155" y="1025861"/>
                </a:lnTo>
                <a:lnTo>
                  <a:pt x="147791" y="1022690"/>
                </a:lnTo>
                <a:lnTo>
                  <a:pt x="142063" y="1018884"/>
                </a:lnTo>
                <a:lnTo>
                  <a:pt x="136653" y="1015078"/>
                </a:lnTo>
                <a:lnTo>
                  <a:pt x="131243" y="1010638"/>
                </a:lnTo>
                <a:lnTo>
                  <a:pt x="126152" y="1006516"/>
                </a:lnTo>
                <a:lnTo>
                  <a:pt x="121379" y="1001758"/>
                </a:lnTo>
                <a:lnTo>
                  <a:pt x="116606" y="997001"/>
                </a:lnTo>
                <a:lnTo>
                  <a:pt x="111833" y="991610"/>
                </a:lnTo>
                <a:lnTo>
                  <a:pt x="108014" y="986535"/>
                </a:lnTo>
                <a:lnTo>
                  <a:pt x="103877" y="980510"/>
                </a:lnTo>
                <a:lnTo>
                  <a:pt x="100377" y="975118"/>
                </a:lnTo>
                <a:lnTo>
                  <a:pt x="96558" y="969093"/>
                </a:lnTo>
                <a:lnTo>
                  <a:pt x="93694" y="962750"/>
                </a:lnTo>
                <a:lnTo>
                  <a:pt x="90831" y="956724"/>
                </a:lnTo>
                <a:lnTo>
                  <a:pt x="88285" y="950064"/>
                </a:lnTo>
                <a:lnTo>
                  <a:pt x="86057" y="943721"/>
                </a:lnTo>
                <a:lnTo>
                  <a:pt x="84148" y="937061"/>
                </a:lnTo>
                <a:lnTo>
                  <a:pt x="82557" y="930401"/>
                </a:lnTo>
                <a:lnTo>
                  <a:pt x="81284" y="923424"/>
                </a:lnTo>
                <a:lnTo>
                  <a:pt x="80330" y="916130"/>
                </a:lnTo>
                <a:lnTo>
                  <a:pt x="80011" y="908835"/>
                </a:lnTo>
                <a:lnTo>
                  <a:pt x="79375" y="901541"/>
                </a:lnTo>
                <a:lnTo>
                  <a:pt x="80011" y="894247"/>
                </a:lnTo>
                <a:lnTo>
                  <a:pt x="80330" y="887270"/>
                </a:lnTo>
                <a:lnTo>
                  <a:pt x="81284" y="880292"/>
                </a:lnTo>
                <a:lnTo>
                  <a:pt x="82557" y="873315"/>
                </a:lnTo>
                <a:lnTo>
                  <a:pt x="84148" y="866338"/>
                </a:lnTo>
                <a:lnTo>
                  <a:pt x="86057" y="859678"/>
                </a:lnTo>
                <a:lnTo>
                  <a:pt x="88285" y="853018"/>
                </a:lnTo>
                <a:lnTo>
                  <a:pt x="90831" y="846675"/>
                </a:lnTo>
                <a:lnTo>
                  <a:pt x="93694" y="840332"/>
                </a:lnTo>
                <a:lnTo>
                  <a:pt x="96558" y="834307"/>
                </a:lnTo>
                <a:lnTo>
                  <a:pt x="100377" y="828281"/>
                </a:lnTo>
                <a:lnTo>
                  <a:pt x="103877" y="822572"/>
                </a:lnTo>
                <a:lnTo>
                  <a:pt x="108014" y="817181"/>
                </a:lnTo>
                <a:lnTo>
                  <a:pt x="111833" y="811789"/>
                </a:lnTo>
                <a:lnTo>
                  <a:pt x="116606" y="806715"/>
                </a:lnTo>
                <a:lnTo>
                  <a:pt x="121379" y="801641"/>
                </a:lnTo>
                <a:lnTo>
                  <a:pt x="126152" y="796884"/>
                </a:lnTo>
                <a:lnTo>
                  <a:pt x="131243" y="792444"/>
                </a:lnTo>
                <a:lnTo>
                  <a:pt x="136653" y="788638"/>
                </a:lnTo>
                <a:lnTo>
                  <a:pt x="142063" y="784515"/>
                </a:lnTo>
                <a:lnTo>
                  <a:pt x="147791" y="781026"/>
                </a:lnTo>
                <a:lnTo>
                  <a:pt x="154155" y="777221"/>
                </a:lnTo>
                <a:lnTo>
                  <a:pt x="159883" y="774049"/>
                </a:lnTo>
                <a:lnTo>
                  <a:pt x="166565" y="771512"/>
                </a:lnTo>
                <a:lnTo>
                  <a:pt x="172611" y="768975"/>
                </a:lnTo>
                <a:lnTo>
                  <a:pt x="179612" y="766755"/>
                </a:lnTo>
                <a:lnTo>
                  <a:pt x="185976" y="764535"/>
                </a:lnTo>
                <a:lnTo>
                  <a:pt x="192977" y="763266"/>
                </a:lnTo>
                <a:lnTo>
                  <a:pt x="199977" y="761998"/>
                </a:lnTo>
                <a:lnTo>
                  <a:pt x="207296" y="761046"/>
                </a:lnTo>
                <a:lnTo>
                  <a:pt x="213978" y="760729"/>
                </a:lnTo>
                <a:lnTo>
                  <a:pt x="221616" y="760412"/>
                </a:lnTo>
                <a:close/>
                <a:moveTo>
                  <a:pt x="1403413" y="254952"/>
                </a:moveTo>
                <a:lnTo>
                  <a:pt x="1403413" y="450215"/>
                </a:lnTo>
                <a:lnTo>
                  <a:pt x="1774869" y="450215"/>
                </a:lnTo>
                <a:lnTo>
                  <a:pt x="1729073" y="258444"/>
                </a:lnTo>
                <a:lnTo>
                  <a:pt x="1403413" y="254952"/>
                </a:lnTo>
                <a:close/>
                <a:moveTo>
                  <a:pt x="1365250" y="217487"/>
                </a:moveTo>
                <a:lnTo>
                  <a:pt x="1766918" y="217487"/>
                </a:lnTo>
                <a:lnTo>
                  <a:pt x="1886179" y="749300"/>
                </a:lnTo>
                <a:lnTo>
                  <a:pt x="1939925" y="749300"/>
                </a:lnTo>
                <a:lnTo>
                  <a:pt x="1939925" y="860425"/>
                </a:lnTo>
                <a:lnTo>
                  <a:pt x="1886179" y="860425"/>
                </a:lnTo>
                <a:lnTo>
                  <a:pt x="1792043" y="860425"/>
                </a:lnTo>
                <a:lnTo>
                  <a:pt x="1790134" y="854075"/>
                </a:lnTo>
                <a:lnTo>
                  <a:pt x="1788226" y="847408"/>
                </a:lnTo>
                <a:lnTo>
                  <a:pt x="1785682" y="841375"/>
                </a:lnTo>
                <a:lnTo>
                  <a:pt x="1783138" y="835025"/>
                </a:lnTo>
                <a:lnTo>
                  <a:pt x="1779958" y="829310"/>
                </a:lnTo>
                <a:lnTo>
                  <a:pt x="1777095" y="823595"/>
                </a:lnTo>
                <a:lnTo>
                  <a:pt x="1773915" y="817563"/>
                </a:lnTo>
                <a:lnTo>
                  <a:pt x="1770417" y="812165"/>
                </a:lnTo>
                <a:lnTo>
                  <a:pt x="1766600" y="806768"/>
                </a:lnTo>
                <a:lnTo>
                  <a:pt x="1762784" y="801688"/>
                </a:lnTo>
                <a:lnTo>
                  <a:pt x="1758650" y="796608"/>
                </a:lnTo>
                <a:lnTo>
                  <a:pt x="1754197" y="791528"/>
                </a:lnTo>
                <a:lnTo>
                  <a:pt x="1749427" y="786765"/>
                </a:lnTo>
                <a:lnTo>
                  <a:pt x="1744975" y="782320"/>
                </a:lnTo>
                <a:lnTo>
                  <a:pt x="1740204" y="778193"/>
                </a:lnTo>
                <a:lnTo>
                  <a:pt x="1735116" y="774065"/>
                </a:lnTo>
                <a:lnTo>
                  <a:pt x="1730027" y="770255"/>
                </a:lnTo>
                <a:lnTo>
                  <a:pt x="1724621" y="766445"/>
                </a:lnTo>
                <a:lnTo>
                  <a:pt x="1718578" y="762953"/>
                </a:lnTo>
                <a:lnTo>
                  <a:pt x="1713172" y="759460"/>
                </a:lnTo>
                <a:lnTo>
                  <a:pt x="1707447" y="756285"/>
                </a:lnTo>
                <a:lnTo>
                  <a:pt x="1701087" y="753745"/>
                </a:lnTo>
                <a:lnTo>
                  <a:pt x="1695044" y="750887"/>
                </a:lnTo>
                <a:lnTo>
                  <a:pt x="1689002" y="748665"/>
                </a:lnTo>
                <a:lnTo>
                  <a:pt x="1682641" y="746442"/>
                </a:lnTo>
                <a:lnTo>
                  <a:pt x="1676281" y="744855"/>
                </a:lnTo>
                <a:lnTo>
                  <a:pt x="1669602" y="743267"/>
                </a:lnTo>
                <a:lnTo>
                  <a:pt x="1663242" y="741680"/>
                </a:lnTo>
                <a:lnTo>
                  <a:pt x="1656245" y="741045"/>
                </a:lnTo>
                <a:lnTo>
                  <a:pt x="1649248" y="740410"/>
                </a:lnTo>
                <a:lnTo>
                  <a:pt x="1642252" y="739775"/>
                </a:lnTo>
                <a:lnTo>
                  <a:pt x="1635573" y="739775"/>
                </a:lnTo>
                <a:lnTo>
                  <a:pt x="1628577" y="739775"/>
                </a:lnTo>
                <a:lnTo>
                  <a:pt x="1621262" y="740410"/>
                </a:lnTo>
                <a:lnTo>
                  <a:pt x="1614901" y="741045"/>
                </a:lnTo>
                <a:lnTo>
                  <a:pt x="1607905" y="741680"/>
                </a:lnTo>
                <a:lnTo>
                  <a:pt x="1601226" y="743267"/>
                </a:lnTo>
                <a:lnTo>
                  <a:pt x="1594866" y="744855"/>
                </a:lnTo>
                <a:lnTo>
                  <a:pt x="1588187" y="746442"/>
                </a:lnTo>
                <a:lnTo>
                  <a:pt x="1581827" y="748665"/>
                </a:lnTo>
                <a:lnTo>
                  <a:pt x="1575466" y="750887"/>
                </a:lnTo>
                <a:lnTo>
                  <a:pt x="1569423" y="753745"/>
                </a:lnTo>
                <a:lnTo>
                  <a:pt x="1563381" y="756285"/>
                </a:lnTo>
                <a:lnTo>
                  <a:pt x="1557656" y="759460"/>
                </a:lnTo>
                <a:lnTo>
                  <a:pt x="1551932" y="762953"/>
                </a:lnTo>
                <a:lnTo>
                  <a:pt x="1546526" y="766445"/>
                </a:lnTo>
                <a:lnTo>
                  <a:pt x="1541119" y="770255"/>
                </a:lnTo>
                <a:lnTo>
                  <a:pt x="1536031" y="774065"/>
                </a:lnTo>
                <a:lnTo>
                  <a:pt x="1530942" y="778193"/>
                </a:lnTo>
                <a:lnTo>
                  <a:pt x="1525854" y="782320"/>
                </a:lnTo>
                <a:lnTo>
                  <a:pt x="1521083" y="786765"/>
                </a:lnTo>
                <a:lnTo>
                  <a:pt x="1516631" y="791528"/>
                </a:lnTo>
                <a:lnTo>
                  <a:pt x="1512179" y="796608"/>
                </a:lnTo>
                <a:lnTo>
                  <a:pt x="1508044" y="801688"/>
                </a:lnTo>
                <a:lnTo>
                  <a:pt x="1504228" y="806768"/>
                </a:lnTo>
                <a:lnTo>
                  <a:pt x="1500412" y="812165"/>
                </a:lnTo>
                <a:lnTo>
                  <a:pt x="1496913" y="817563"/>
                </a:lnTo>
                <a:lnTo>
                  <a:pt x="1493733" y="823595"/>
                </a:lnTo>
                <a:lnTo>
                  <a:pt x="1490553" y="829310"/>
                </a:lnTo>
                <a:lnTo>
                  <a:pt x="1487690" y="835025"/>
                </a:lnTo>
                <a:lnTo>
                  <a:pt x="1485146" y="841375"/>
                </a:lnTo>
                <a:lnTo>
                  <a:pt x="1482920" y="847408"/>
                </a:lnTo>
                <a:lnTo>
                  <a:pt x="1480694" y="854075"/>
                </a:lnTo>
                <a:lnTo>
                  <a:pt x="1478786" y="860425"/>
                </a:lnTo>
                <a:lnTo>
                  <a:pt x="1365250" y="860425"/>
                </a:lnTo>
                <a:lnTo>
                  <a:pt x="1365250" y="217487"/>
                </a:lnTo>
                <a:close/>
                <a:moveTo>
                  <a:pt x="0" y="0"/>
                </a:moveTo>
                <a:lnTo>
                  <a:pt x="1312863" y="0"/>
                </a:lnTo>
                <a:lnTo>
                  <a:pt x="1312863" y="860425"/>
                </a:lnTo>
                <a:lnTo>
                  <a:pt x="378643" y="860425"/>
                </a:lnTo>
                <a:lnTo>
                  <a:pt x="376737" y="854077"/>
                </a:lnTo>
                <a:lnTo>
                  <a:pt x="374514" y="847412"/>
                </a:lnTo>
                <a:lnTo>
                  <a:pt x="371973" y="841382"/>
                </a:lnTo>
                <a:lnTo>
                  <a:pt x="369431" y="835034"/>
                </a:lnTo>
                <a:lnTo>
                  <a:pt x="366572" y="829322"/>
                </a:lnTo>
                <a:lnTo>
                  <a:pt x="363713" y="823609"/>
                </a:lnTo>
                <a:lnTo>
                  <a:pt x="360537" y="817578"/>
                </a:lnTo>
                <a:lnTo>
                  <a:pt x="356725" y="812183"/>
                </a:lnTo>
                <a:lnTo>
                  <a:pt x="353231" y="806787"/>
                </a:lnTo>
                <a:lnTo>
                  <a:pt x="349101" y="801709"/>
                </a:lnTo>
                <a:lnTo>
                  <a:pt x="344654" y="796631"/>
                </a:lnTo>
                <a:lnTo>
                  <a:pt x="340842" y="791553"/>
                </a:lnTo>
                <a:lnTo>
                  <a:pt x="336078" y="786792"/>
                </a:lnTo>
                <a:lnTo>
                  <a:pt x="331313" y="782349"/>
                </a:lnTo>
                <a:lnTo>
                  <a:pt x="326548" y="778223"/>
                </a:lnTo>
                <a:lnTo>
                  <a:pt x="321466" y="774097"/>
                </a:lnTo>
                <a:lnTo>
                  <a:pt x="316065" y="770288"/>
                </a:lnTo>
                <a:lnTo>
                  <a:pt x="310665" y="766480"/>
                </a:lnTo>
                <a:lnTo>
                  <a:pt x="305265" y="762989"/>
                </a:lnTo>
                <a:lnTo>
                  <a:pt x="299547" y="759497"/>
                </a:lnTo>
                <a:lnTo>
                  <a:pt x="293512" y="756323"/>
                </a:lnTo>
                <a:lnTo>
                  <a:pt x="287794" y="753784"/>
                </a:lnTo>
                <a:lnTo>
                  <a:pt x="281759" y="750928"/>
                </a:lnTo>
                <a:lnTo>
                  <a:pt x="275406" y="748706"/>
                </a:lnTo>
                <a:lnTo>
                  <a:pt x="269053" y="746484"/>
                </a:lnTo>
                <a:lnTo>
                  <a:pt x="262700" y="744898"/>
                </a:lnTo>
                <a:lnTo>
                  <a:pt x="256347" y="743311"/>
                </a:lnTo>
                <a:lnTo>
                  <a:pt x="249358" y="741724"/>
                </a:lnTo>
                <a:lnTo>
                  <a:pt x="242687" y="741089"/>
                </a:lnTo>
                <a:lnTo>
                  <a:pt x="236017" y="740454"/>
                </a:lnTo>
                <a:lnTo>
                  <a:pt x="229028" y="739819"/>
                </a:lnTo>
                <a:lnTo>
                  <a:pt x="222040" y="739819"/>
                </a:lnTo>
                <a:lnTo>
                  <a:pt x="214734" y="739819"/>
                </a:lnTo>
                <a:lnTo>
                  <a:pt x="208063" y="740454"/>
                </a:lnTo>
                <a:lnTo>
                  <a:pt x="201075" y="741089"/>
                </a:lnTo>
                <a:lnTo>
                  <a:pt x="194404" y="741724"/>
                </a:lnTo>
                <a:lnTo>
                  <a:pt x="187733" y="743311"/>
                </a:lnTo>
                <a:lnTo>
                  <a:pt x="181063" y="744898"/>
                </a:lnTo>
                <a:lnTo>
                  <a:pt x="175027" y="746484"/>
                </a:lnTo>
                <a:lnTo>
                  <a:pt x="168356" y="748706"/>
                </a:lnTo>
                <a:lnTo>
                  <a:pt x="162321" y="750928"/>
                </a:lnTo>
                <a:lnTo>
                  <a:pt x="155968" y="753784"/>
                </a:lnTo>
                <a:lnTo>
                  <a:pt x="150250" y="756323"/>
                </a:lnTo>
                <a:lnTo>
                  <a:pt x="144532" y="759497"/>
                </a:lnTo>
                <a:lnTo>
                  <a:pt x="138497" y="762989"/>
                </a:lnTo>
                <a:lnTo>
                  <a:pt x="133097" y="766480"/>
                </a:lnTo>
                <a:lnTo>
                  <a:pt x="127697" y="770288"/>
                </a:lnTo>
                <a:lnTo>
                  <a:pt x="122297" y="774097"/>
                </a:lnTo>
                <a:lnTo>
                  <a:pt x="117532" y="778223"/>
                </a:lnTo>
                <a:lnTo>
                  <a:pt x="112449" y="782349"/>
                </a:lnTo>
                <a:lnTo>
                  <a:pt x="107685" y="786792"/>
                </a:lnTo>
                <a:lnTo>
                  <a:pt x="103555" y="791553"/>
                </a:lnTo>
                <a:lnTo>
                  <a:pt x="99108" y="796631"/>
                </a:lnTo>
                <a:lnTo>
                  <a:pt x="94661" y="801709"/>
                </a:lnTo>
                <a:lnTo>
                  <a:pt x="90849" y="806787"/>
                </a:lnTo>
                <a:lnTo>
                  <a:pt x="87037" y="812183"/>
                </a:lnTo>
                <a:lnTo>
                  <a:pt x="83543" y="817578"/>
                </a:lnTo>
                <a:lnTo>
                  <a:pt x="80049" y="823609"/>
                </a:lnTo>
                <a:lnTo>
                  <a:pt x="77190" y="829322"/>
                </a:lnTo>
                <a:lnTo>
                  <a:pt x="74331" y="835034"/>
                </a:lnTo>
                <a:lnTo>
                  <a:pt x="71790" y="841382"/>
                </a:lnTo>
                <a:lnTo>
                  <a:pt x="69566" y="847412"/>
                </a:lnTo>
                <a:lnTo>
                  <a:pt x="67660" y="854077"/>
                </a:lnTo>
                <a:lnTo>
                  <a:pt x="65754" y="860425"/>
                </a:lnTo>
                <a:lnTo>
                  <a:pt x="0" y="86042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092D9C85-AC10-436A-A462-ADBC75D3F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0622" y="3234492"/>
            <a:ext cx="430147" cy="239705"/>
          </a:xfrm>
          <a:custGeom>
            <a:avLst/>
            <a:gdLst>
              <a:gd name="T0" fmla="*/ 298615 w 497"/>
              <a:gd name="T1" fmla="*/ 0 h 276"/>
              <a:gd name="T2" fmla="*/ 298615 w 497"/>
              <a:gd name="T3" fmla="*/ 0 h 276"/>
              <a:gd name="T4" fmla="*/ 0 w 497"/>
              <a:gd name="T5" fmla="*/ 160131 h 276"/>
              <a:gd name="T6" fmla="*/ 298615 w 497"/>
              <a:gd name="T7" fmla="*/ 331098 h 276"/>
              <a:gd name="T8" fmla="*/ 594832 w 497"/>
              <a:gd name="T9" fmla="*/ 160131 h 276"/>
              <a:gd name="T10" fmla="*/ 298615 w 497"/>
              <a:gd name="T11" fmla="*/ 0 h 276"/>
              <a:gd name="T12" fmla="*/ 298615 w 497"/>
              <a:gd name="T13" fmla="*/ 287754 h 276"/>
              <a:gd name="T14" fmla="*/ 298615 w 497"/>
              <a:gd name="T15" fmla="*/ 287754 h 276"/>
              <a:gd name="T16" fmla="*/ 170295 w 497"/>
              <a:gd name="T17" fmla="*/ 160131 h 276"/>
              <a:gd name="T18" fmla="*/ 298615 w 497"/>
              <a:gd name="T19" fmla="*/ 31304 h 276"/>
              <a:gd name="T20" fmla="*/ 425736 w 497"/>
              <a:gd name="T21" fmla="*/ 160131 h 276"/>
              <a:gd name="T22" fmla="*/ 298615 w 497"/>
              <a:gd name="T23" fmla="*/ 287754 h 276"/>
              <a:gd name="T24" fmla="*/ 298615 w 497"/>
              <a:gd name="T25" fmla="*/ 160131 h 276"/>
              <a:gd name="T26" fmla="*/ 298615 w 497"/>
              <a:gd name="T27" fmla="*/ 160131 h 276"/>
              <a:gd name="T28" fmla="*/ 298615 w 497"/>
              <a:gd name="T29" fmla="*/ 95115 h 276"/>
              <a:gd name="T30" fmla="*/ 233855 w 497"/>
              <a:gd name="T31" fmla="*/ 160131 h 276"/>
              <a:gd name="T32" fmla="*/ 298615 w 497"/>
              <a:gd name="T33" fmla="*/ 223943 h 276"/>
              <a:gd name="T34" fmla="*/ 362176 w 497"/>
              <a:gd name="T35" fmla="*/ 160131 h 276"/>
              <a:gd name="T36" fmla="*/ 298615 w 497"/>
              <a:gd name="T37" fmla="*/ 160131 h 27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97" h="276">
                <a:moveTo>
                  <a:pt x="249" y="0"/>
                </a:moveTo>
                <a:lnTo>
                  <a:pt x="249" y="0"/>
                </a:lnTo>
                <a:cubicBezTo>
                  <a:pt x="89" y="0"/>
                  <a:pt x="0" y="115"/>
                  <a:pt x="0" y="133"/>
                </a:cubicBezTo>
                <a:cubicBezTo>
                  <a:pt x="0" y="151"/>
                  <a:pt x="89" y="275"/>
                  <a:pt x="249" y="275"/>
                </a:cubicBezTo>
                <a:cubicBezTo>
                  <a:pt x="408" y="275"/>
                  <a:pt x="496" y="151"/>
                  <a:pt x="496" y="133"/>
                </a:cubicBezTo>
                <a:cubicBezTo>
                  <a:pt x="496" y="115"/>
                  <a:pt x="408" y="0"/>
                  <a:pt x="249" y="0"/>
                </a:cubicBezTo>
                <a:close/>
                <a:moveTo>
                  <a:pt x="249" y="239"/>
                </a:moveTo>
                <a:lnTo>
                  <a:pt x="249" y="239"/>
                </a:lnTo>
                <a:cubicBezTo>
                  <a:pt x="186" y="239"/>
                  <a:pt x="142" y="195"/>
                  <a:pt x="142" y="133"/>
                </a:cubicBezTo>
                <a:cubicBezTo>
                  <a:pt x="142" y="79"/>
                  <a:pt x="186" y="26"/>
                  <a:pt x="249" y="26"/>
                </a:cubicBezTo>
                <a:cubicBezTo>
                  <a:pt x="310" y="26"/>
                  <a:pt x="355" y="79"/>
                  <a:pt x="355" y="133"/>
                </a:cubicBezTo>
                <a:cubicBezTo>
                  <a:pt x="355" y="195"/>
                  <a:pt x="310" y="239"/>
                  <a:pt x="249" y="239"/>
                </a:cubicBezTo>
                <a:close/>
                <a:moveTo>
                  <a:pt x="249" y="133"/>
                </a:moveTo>
                <a:lnTo>
                  <a:pt x="249" y="133"/>
                </a:lnTo>
                <a:cubicBezTo>
                  <a:pt x="239" y="123"/>
                  <a:pt x="266" y="79"/>
                  <a:pt x="249" y="79"/>
                </a:cubicBezTo>
                <a:cubicBezTo>
                  <a:pt x="221" y="79"/>
                  <a:pt x="195" y="107"/>
                  <a:pt x="195" y="133"/>
                </a:cubicBezTo>
                <a:cubicBezTo>
                  <a:pt x="195" y="168"/>
                  <a:pt x="221" y="186"/>
                  <a:pt x="249" y="186"/>
                </a:cubicBezTo>
                <a:cubicBezTo>
                  <a:pt x="274" y="186"/>
                  <a:pt x="302" y="168"/>
                  <a:pt x="302" y="133"/>
                </a:cubicBezTo>
                <a:cubicBezTo>
                  <a:pt x="302" y="123"/>
                  <a:pt x="257" y="142"/>
                  <a:pt x="249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45715" tIns="22858" rIns="45715" bIns="22858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Freeform 133">
            <a:extLst>
              <a:ext uri="{FF2B5EF4-FFF2-40B4-BE49-F238E27FC236}">
                <a16:creationId xmlns:a16="http://schemas.microsoft.com/office/drawing/2014/main" id="{966B447C-A7DD-4BA4-8F89-47F8CFEFA4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288" y="3105876"/>
            <a:ext cx="359161" cy="346665"/>
          </a:xfrm>
          <a:custGeom>
            <a:avLst/>
            <a:gdLst>
              <a:gd name="T0" fmla="*/ 509681 w 497"/>
              <a:gd name="T1" fmla="*/ 191643 h 480"/>
              <a:gd name="T2" fmla="*/ 509681 w 497"/>
              <a:gd name="T3" fmla="*/ 191643 h 480"/>
              <a:gd name="T4" fmla="*/ 446121 w 497"/>
              <a:gd name="T5" fmla="*/ 21560 h 480"/>
              <a:gd name="T6" fmla="*/ 414940 w 497"/>
              <a:gd name="T7" fmla="*/ 10780 h 480"/>
              <a:gd name="T8" fmla="*/ 10793 w 497"/>
              <a:gd name="T9" fmla="*/ 160501 h 480"/>
              <a:gd name="T10" fmla="*/ 0 w 497"/>
              <a:gd name="T11" fmla="*/ 191643 h 480"/>
              <a:gd name="T12" fmla="*/ 63560 w 497"/>
              <a:gd name="T13" fmla="*/ 361727 h 480"/>
              <a:gd name="T14" fmla="*/ 63560 w 497"/>
              <a:gd name="T15" fmla="*/ 265905 h 480"/>
              <a:gd name="T16" fmla="*/ 137914 w 497"/>
              <a:gd name="T17" fmla="*/ 191643 h 480"/>
              <a:gd name="T18" fmla="*/ 243448 w 497"/>
              <a:gd name="T19" fmla="*/ 191643 h 480"/>
              <a:gd name="T20" fmla="*/ 370568 w 497"/>
              <a:gd name="T21" fmla="*/ 106602 h 480"/>
              <a:gd name="T22" fmla="*/ 446121 w 497"/>
              <a:gd name="T23" fmla="*/ 191643 h 480"/>
              <a:gd name="T24" fmla="*/ 509681 w 497"/>
              <a:gd name="T25" fmla="*/ 191643 h 480"/>
              <a:gd name="T26" fmla="*/ 573241 w 497"/>
              <a:gd name="T27" fmla="*/ 244345 h 480"/>
              <a:gd name="T28" fmla="*/ 573241 w 497"/>
              <a:gd name="T29" fmla="*/ 244345 h 480"/>
              <a:gd name="T30" fmla="*/ 137914 w 497"/>
              <a:gd name="T31" fmla="*/ 244345 h 480"/>
              <a:gd name="T32" fmla="*/ 116327 w 497"/>
              <a:gd name="T33" fmla="*/ 265905 h 480"/>
              <a:gd name="T34" fmla="*/ 116327 w 497"/>
              <a:gd name="T35" fmla="*/ 553370 h 480"/>
              <a:gd name="T36" fmla="*/ 137914 w 497"/>
              <a:gd name="T37" fmla="*/ 573732 h 480"/>
              <a:gd name="T38" fmla="*/ 573241 w 497"/>
              <a:gd name="T39" fmla="*/ 573732 h 480"/>
              <a:gd name="T40" fmla="*/ 594828 w 497"/>
              <a:gd name="T41" fmla="*/ 553370 h 480"/>
              <a:gd name="T42" fmla="*/ 594828 w 497"/>
              <a:gd name="T43" fmla="*/ 265905 h 480"/>
              <a:gd name="T44" fmla="*/ 573241 w 497"/>
              <a:gd name="T45" fmla="*/ 244345 h 480"/>
              <a:gd name="T46" fmla="*/ 542061 w 497"/>
              <a:gd name="T47" fmla="*/ 510250 h 480"/>
              <a:gd name="T48" fmla="*/ 542061 w 497"/>
              <a:gd name="T49" fmla="*/ 510250 h 480"/>
              <a:gd name="T50" fmla="*/ 179887 w 497"/>
              <a:gd name="T51" fmla="*/ 510250 h 480"/>
              <a:gd name="T52" fmla="*/ 179887 w 497"/>
              <a:gd name="T53" fmla="*/ 468328 h 480"/>
              <a:gd name="T54" fmla="*/ 233854 w 497"/>
              <a:gd name="T55" fmla="*/ 329387 h 480"/>
              <a:gd name="T56" fmla="*/ 317801 w 497"/>
              <a:gd name="T57" fmla="*/ 435989 h 480"/>
              <a:gd name="T58" fmla="*/ 393354 w 497"/>
              <a:gd name="T59" fmla="*/ 361727 h 480"/>
              <a:gd name="T60" fmla="*/ 498888 w 497"/>
              <a:gd name="T61" fmla="*/ 318607 h 480"/>
              <a:gd name="T62" fmla="*/ 542061 w 497"/>
              <a:gd name="T63" fmla="*/ 415626 h 480"/>
              <a:gd name="T64" fmla="*/ 542061 w 497"/>
              <a:gd name="T65" fmla="*/ 510250 h 4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rgbClr val="CD6D5E"/>
          </a:solidFill>
          <a:ln>
            <a:noFill/>
          </a:ln>
          <a:effectLst/>
          <a:extLst/>
        </p:spPr>
        <p:txBody>
          <a:bodyPr wrap="none" lIns="45715" tIns="22858" rIns="45715" bIns="22858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FB15E702-103B-4432-94A8-D467B73BF9CF}"/>
              </a:ext>
            </a:extLst>
          </p:cNvPr>
          <p:cNvSpPr/>
          <p:nvPr/>
        </p:nvSpPr>
        <p:spPr>
          <a:xfrm>
            <a:off x="7957983" y="3580643"/>
            <a:ext cx="1400359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 defTabSz="914126">
              <a:spcBef>
                <a:spcPct val="20000"/>
              </a:spcBef>
              <a:defRPr/>
            </a:pPr>
            <a:r>
              <a:rPr lang="zh-CN" altLang="en-US" sz="1500" b="1" kern="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Raleway"/>
              </a:rPr>
              <a:t>输入你的标题</a:t>
            </a:r>
            <a:endParaRPr lang="en-US" altLang="zh-CN" sz="1500" b="1" kern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Raleway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9919EC3-6644-4A70-ACB5-326D5117B692}"/>
              </a:ext>
            </a:extLst>
          </p:cNvPr>
          <p:cNvSpPr/>
          <p:nvPr/>
        </p:nvSpPr>
        <p:spPr>
          <a:xfrm>
            <a:off x="6111754" y="3509965"/>
            <a:ext cx="1400359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 defTabSz="914126">
              <a:spcBef>
                <a:spcPct val="20000"/>
              </a:spcBef>
              <a:defRPr/>
            </a:pPr>
            <a:r>
              <a:rPr lang="zh-CN" altLang="en-US" sz="1500" b="1" kern="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Raleway"/>
              </a:rPr>
              <a:t>输入你的标题</a:t>
            </a:r>
            <a:endParaRPr lang="en-US" altLang="zh-CN" sz="1500" b="1" kern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Raleway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5A7C3B6-85B0-43B5-9689-61162B6C45D0}"/>
              </a:ext>
            </a:extLst>
          </p:cNvPr>
          <p:cNvSpPr/>
          <p:nvPr/>
        </p:nvSpPr>
        <p:spPr>
          <a:xfrm>
            <a:off x="4221356" y="3589478"/>
            <a:ext cx="1400359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 defTabSz="914126">
              <a:spcBef>
                <a:spcPct val="20000"/>
              </a:spcBef>
              <a:defRPr/>
            </a:pPr>
            <a:r>
              <a:rPr lang="zh-CN" altLang="en-US" sz="1500" b="1" kern="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Raleway"/>
              </a:rPr>
              <a:t>输入你的标题</a:t>
            </a:r>
            <a:endParaRPr lang="en-US" altLang="zh-CN" sz="1500" b="1" kern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Raleway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7D80A747-9A73-4E23-86F4-DD20B2835B37}"/>
              </a:ext>
            </a:extLst>
          </p:cNvPr>
          <p:cNvSpPr/>
          <p:nvPr/>
        </p:nvSpPr>
        <p:spPr>
          <a:xfrm>
            <a:off x="2428129" y="3598313"/>
            <a:ext cx="1400359" cy="353931"/>
          </a:xfrm>
          <a:prstGeom prst="rect">
            <a:avLst/>
          </a:prstGeom>
        </p:spPr>
        <p:txBody>
          <a:bodyPr wrap="none" lIns="121908" tIns="60954" rIns="121908" bIns="60954">
            <a:spAutoFit/>
          </a:bodyPr>
          <a:lstStyle/>
          <a:p>
            <a:pPr algn="ctr" defTabSz="914126">
              <a:spcBef>
                <a:spcPct val="20000"/>
              </a:spcBef>
              <a:defRPr/>
            </a:pPr>
            <a:r>
              <a:rPr lang="zh-CN" altLang="en-US" sz="1500" b="1" kern="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Raleway"/>
              </a:rPr>
              <a:t>输入你的标题</a:t>
            </a:r>
            <a:endParaRPr lang="en-US" altLang="zh-CN" sz="1500" b="1" kern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310870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"/>
                            </p:stCondLst>
                            <p:childTnLst>
                              <p:par>
                                <p:cTn id="1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"/>
                            </p:stCondLst>
                            <p:childTnLst>
                              <p:par>
                                <p:cTn id="4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9E22BF00-8786-4BB8-9469-4C2214E151DD}"/>
              </a:ext>
            </a:extLst>
          </p:cNvPr>
          <p:cNvGrpSpPr/>
          <p:nvPr/>
        </p:nvGrpSpPr>
        <p:grpSpPr>
          <a:xfrm>
            <a:off x="4487897" y="3156828"/>
            <a:ext cx="1958908" cy="1958908"/>
            <a:chOff x="2193191" y="1899415"/>
            <a:chExt cx="2421376" cy="2421376"/>
          </a:xfrm>
          <a:effectLst/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83B41F37-6D4F-4E55-A7F4-0ECCA5ECA2DB}"/>
                </a:ext>
              </a:extLst>
            </p:cNvPr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AF3A37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6B681CAD-2916-4FAD-A2CF-8F680339BBFC}"/>
                </a:ext>
              </a:extLst>
            </p:cNvPr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528EB4D-0FD8-4EBD-849C-3605CE3E70DE}"/>
              </a:ext>
            </a:extLst>
          </p:cNvPr>
          <p:cNvGrpSpPr/>
          <p:nvPr/>
        </p:nvGrpSpPr>
        <p:grpSpPr>
          <a:xfrm>
            <a:off x="3135843" y="3796357"/>
            <a:ext cx="870347" cy="870347"/>
            <a:chOff x="3237545" y="4561747"/>
            <a:chExt cx="1146960" cy="1146960"/>
          </a:xfrm>
        </p:grpSpPr>
        <p:sp>
          <p:nvSpPr>
            <p:cNvPr id="36" name="圆角矩形 7">
              <a:extLst>
                <a:ext uri="{FF2B5EF4-FFF2-40B4-BE49-F238E27FC236}">
                  <a16:creationId xmlns:a16="http://schemas.microsoft.com/office/drawing/2014/main" id="{9D1F7F33-E1A1-4F7D-972F-24AD41DE8BEF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AF3A37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圆角矩形 8">
              <a:extLst>
                <a:ext uri="{FF2B5EF4-FFF2-40B4-BE49-F238E27FC236}">
                  <a16:creationId xmlns:a16="http://schemas.microsoft.com/office/drawing/2014/main" id="{40D03C67-0BB0-450D-A37F-54C49AE44A0B}"/>
                </a:ext>
              </a:extLst>
            </p:cNvPr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92DE819-163A-4A1A-94AA-DCA8B17190CB}"/>
              </a:ext>
            </a:extLst>
          </p:cNvPr>
          <p:cNvGrpSpPr/>
          <p:nvPr/>
        </p:nvGrpSpPr>
        <p:grpSpPr>
          <a:xfrm>
            <a:off x="6959209" y="3796357"/>
            <a:ext cx="870347" cy="870347"/>
            <a:chOff x="3237545" y="4561747"/>
            <a:chExt cx="1146960" cy="1146960"/>
          </a:xfrm>
        </p:grpSpPr>
        <p:sp>
          <p:nvSpPr>
            <p:cNvPr id="39" name="圆角矩形 10">
              <a:extLst>
                <a:ext uri="{FF2B5EF4-FFF2-40B4-BE49-F238E27FC236}">
                  <a16:creationId xmlns:a16="http://schemas.microsoft.com/office/drawing/2014/main" id="{7F632A26-3733-4422-BC55-02B75453CE3A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AF3A37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圆角矩形 11">
              <a:extLst>
                <a:ext uri="{FF2B5EF4-FFF2-40B4-BE49-F238E27FC236}">
                  <a16:creationId xmlns:a16="http://schemas.microsoft.com/office/drawing/2014/main" id="{BCA7CB22-F2D7-4719-94A8-098D14D0DA16}"/>
                </a:ext>
              </a:extLst>
            </p:cNvPr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863C354-5658-458E-8D71-42D2BE5CABF7}"/>
              </a:ext>
            </a:extLst>
          </p:cNvPr>
          <p:cNvGrpSpPr/>
          <p:nvPr/>
        </p:nvGrpSpPr>
        <p:grpSpPr>
          <a:xfrm>
            <a:off x="5032177" y="1902510"/>
            <a:ext cx="870347" cy="870347"/>
            <a:chOff x="3237545" y="4561747"/>
            <a:chExt cx="1146960" cy="1146960"/>
          </a:xfrm>
        </p:grpSpPr>
        <p:sp>
          <p:nvSpPr>
            <p:cNvPr id="42" name="圆角矩形 13">
              <a:extLst>
                <a:ext uri="{FF2B5EF4-FFF2-40B4-BE49-F238E27FC236}">
                  <a16:creationId xmlns:a16="http://schemas.microsoft.com/office/drawing/2014/main" id="{9EAE29FC-9FF8-4C3D-8FBB-4828E9C9AA4C}"/>
                </a:ext>
              </a:extLst>
            </p:cNvPr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AF3A37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圆角矩形 14">
              <a:extLst>
                <a:ext uri="{FF2B5EF4-FFF2-40B4-BE49-F238E27FC236}">
                  <a16:creationId xmlns:a16="http://schemas.microsoft.com/office/drawing/2014/main" id="{38A13330-AF56-4B21-9058-4AA691259822}"/>
                </a:ext>
              </a:extLst>
            </p:cNvPr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饼形 18">
            <a:extLst>
              <a:ext uri="{FF2B5EF4-FFF2-40B4-BE49-F238E27FC236}">
                <a16:creationId xmlns:a16="http://schemas.microsoft.com/office/drawing/2014/main" id="{C869D093-A06C-4D93-BF57-DFA8A27BD2AB}"/>
              </a:ext>
            </a:extLst>
          </p:cNvPr>
          <p:cNvSpPr/>
          <p:nvPr/>
        </p:nvSpPr>
        <p:spPr>
          <a:xfrm>
            <a:off x="3574810" y="2350980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bg1"/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饼形 18">
            <a:extLst>
              <a:ext uri="{FF2B5EF4-FFF2-40B4-BE49-F238E27FC236}">
                <a16:creationId xmlns:a16="http://schemas.microsoft.com/office/drawing/2014/main" id="{20782D72-715D-4B91-A8AF-458D67DB3CDC}"/>
              </a:ext>
            </a:extLst>
          </p:cNvPr>
          <p:cNvSpPr/>
          <p:nvPr/>
        </p:nvSpPr>
        <p:spPr>
          <a:xfrm flipH="1">
            <a:off x="5950203" y="2350980"/>
            <a:ext cx="1404131" cy="1401517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bg1"/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2F15A59-BEA2-4793-A7E1-3E73941D17CC}"/>
              </a:ext>
            </a:extLst>
          </p:cNvPr>
          <p:cNvGrpSpPr/>
          <p:nvPr/>
        </p:nvGrpSpPr>
        <p:grpSpPr>
          <a:xfrm>
            <a:off x="4292458" y="1039782"/>
            <a:ext cx="2349784" cy="776242"/>
            <a:chOff x="5324179" y="1877247"/>
            <a:chExt cx="2349784" cy="77624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7A7538D-9D94-4642-8E93-AC0E3591A84C}"/>
                </a:ext>
              </a:extLst>
            </p:cNvPr>
            <p:cNvSpPr txBox="1"/>
            <p:nvPr/>
          </p:nvSpPr>
          <p:spPr bwMode="auto">
            <a:xfrm>
              <a:off x="5372352" y="2099491"/>
              <a:ext cx="2253439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26D67E8-BBA3-49F6-AB63-003D9EDA76BC}"/>
                </a:ext>
              </a:extLst>
            </p:cNvPr>
            <p:cNvSpPr txBox="1"/>
            <p:nvPr/>
          </p:nvSpPr>
          <p:spPr bwMode="auto">
            <a:xfrm>
              <a:off x="5324179" y="1877247"/>
              <a:ext cx="2349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D40BD48-7FE2-4F43-9F27-B864B5FEC396}"/>
              </a:ext>
            </a:extLst>
          </p:cNvPr>
          <p:cNvGrpSpPr/>
          <p:nvPr/>
        </p:nvGrpSpPr>
        <p:grpSpPr>
          <a:xfrm>
            <a:off x="7897886" y="3834178"/>
            <a:ext cx="2349784" cy="776242"/>
            <a:chOff x="2744012" y="4525702"/>
            <a:chExt cx="2349784" cy="77624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1E272FF-7D25-4F6C-A3AC-E6441DF5AF1A}"/>
                </a:ext>
              </a:extLst>
            </p:cNvPr>
            <p:cNvSpPr txBox="1"/>
            <p:nvPr/>
          </p:nvSpPr>
          <p:spPr bwMode="auto">
            <a:xfrm>
              <a:off x="2744012" y="4747946"/>
              <a:ext cx="2253439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F92E161-AC34-4362-848A-761ACF9DD52E}"/>
                </a:ext>
              </a:extLst>
            </p:cNvPr>
            <p:cNvSpPr txBox="1"/>
            <p:nvPr/>
          </p:nvSpPr>
          <p:spPr bwMode="auto">
            <a:xfrm>
              <a:off x="2744012" y="4525702"/>
              <a:ext cx="23497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5DE0CE1-968D-4239-84D7-09A579041E84}"/>
              </a:ext>
            </a:extLst>
          </p:cNvPr>
          <p:cNvGrpSpPr/>
          <p:nvPr/>
        </p:nvGrpSpPr>
        <p:grpSpPr>
          <a:xfrm>
            <a:off x="691603" y="3834178"/>
            <a:ext cx="2349787" cy="776242"/>
            <a:chOff x="1320253" y="4614246"/>
            <a:chExt cx="2349786" cy="77624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831E287-D91A-4A7C-BE24-920D75E1009C}"/>
                </a:ext>
              </a:extLst>
            </p:cNvPr>
            <p:cNvSpPr txBox="1"/>
            <p:nvPr/>
          </p:nvSpPr>
          <p:spPr bwMode="auto">
            <a:xfrm>
              <a:off x="1416600" y="4836490"/>
              <a:ext cx="2253439" cy="553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D1E0586-54A1-4165-AFFC-08C62CF696EF}"/>
                </a:ext>
              </a:extLst>
            </p:cNvPr>
            <p:cNvSpPr txBox="1"/>
            <p:nvPr/>
          </p:nvSpPr>
          <p:spPr bwMode="auto">
            <a:xfrm>
              <a:off x="1320253" y="4614246"/>
              <a:ext cx="23497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600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</p:grpSp>
      <p:sp>
        <p:nvSpPr>
          <p:cNvPr id="55" name="圆角矩形 26">
            <a:extLst>
              <a:ext uri="{FF2B5EF4-FFF2-40B4-BE49-F238E27FC236}">
                <a16:creationId xmlns:a16="http://schemas.microsoft.com/office/drawing/2014/main" id="{798989F0-AB87-4291-BB3F-F99950A6E2E0}"/>
              </a:ext>
            </a:extLst>
          </p:cNvPr>
          <p:cNvSpPr/>
          <p:nvPr/>
        </p:nvSpPr>
        <p:spPr>
          <a:xfrm>
            <a:off x="5366014" y="3475207"/>
            <a:ext cx="202675" cy="353287"/>
          </a:xfrm>
          <a:prstGeom prst="roundRect">
            <a:avLst>
              <a:gd name="adj" fmla="val 50000"/>
            </a:avLst>
          </a:prstGeom>
          <a:solidFill>
            <a:srgbClr val="D3837D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40">
            <a:extLst>
              <a:ext uri="{FF2B5EF4-FFF2-40B4-BE49-F238E27FC236}">
                <a16:creationId xmlns:a16="http://schemas.microsoft.com/office/drawing/2014/main" id="{14E57904-527C-4BA1-879E-916EB5DA18C3}"/>
              </a:ext>
            </a:extLst>
          </p:cNvPr>
          <p:cNvSpPr>
            <a:spLocks/>
          </p:cNvSpPr>
          <p:nvPr/>
        </p:nvSpPr>
        <p:spPr bwMode="auto">
          <a:xfrm>
            <a:off x="5302943" y="2194681"/>
            <a:ext cx="328817" cy="297715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rgbClr val="D3837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35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C2BFF4F1-38EE-4F14-8CA9-E84E6BDED1D5}"/>
              </a:ext>
            </a:extLst>
          </p:cNvPr>
          <p:cNvGrpSpPr/>
          <p:nvPr/>
        </p:nvGrpSpPr>
        <p:grpSpPr>
          <a:xfrm>
            <a:off x="3424011" y="4080717"/>
            <a:ext cx="294011" cy="291789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8" name="Freeform 236">
              <a:extLst>
                <a:ext uri="{FF2B5EF4-FFF2-40B4-BE49-F238E27FC236}">
                  <a16:creationId xmlns:a16="http://schemas.microsoft.com/office/drawing/2014/main" id="{DA25B71C-80A2-4F5D-B48E-1DC21C406FF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solidFill>
              <a:srgbClr val="D38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237">
              <a:extLst>
                <a:ext uri="{FF2B5EF4-FFF2-40B4-BE49-F238E27FC236}">
                  <a16:creationId xmlns:a16="http://schemas.microsoft.com/office/drawing/2014/main" id="{BFC17879-01B2-4303-98D4-BE3F9613A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solidFill>
              <a:srgbClr val="D38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617F3DE-88DE-4E6E-B83A-AEC30808CC2F}"/>
              </a:ext>
            </a:extLst>
          </p:cNvPr>
          <p:cNvGrpSpPr/>
          <p:nvPr/>
        </p:nvGrpSpPr>
        <p:grpSpPr>
          <a:xfrm>
            <a:off x="7225531" y="4046189"/>
            <a:ext cx="337705" cy="322153"/>
            <a:chOff x="8145843" y="5425657"/>
            <a:chExt cx="494435" cy="471664"/>
          </a:xfrm>
          <a:solidFill>
            <a:srgbClr val="D3837D"/>
          </a:solidFill>
        </p:grpSpPr>
        <p:sp>
          <p:nvSpPr>
            <p:cNvPr id="61" name="Freeform 850">
              <a:extLst>
                <a:ext uri="{FF2B5EF4-FFF2-40B4-BE49-F238E27FC236}">
                  <a16:creationId xmlns:a16="http://schemas.microsoft.com/office/drawing/2014/main" id="{E6A560FB-B73A-4712-849C-D168AEA5C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851">
              <a:extLst>
                <a:ext uri="{FF2B5EF4-FFF2-40B4-BE49-F238E27FC236}">
                  <a16:creationId xmlns:a16="http://schemas.microsoft.com/office/drawing/2014/main" id="{576D43B5-3176-4F39-85A6-3879A4772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852">
              <a:extLst>
                <a:ext uri="{FF2B5EF4-FFF2-40B4-BE49-F238E27FC236}">
                  <a16:creationId xmlns:a16="http://schemas.microsoft.com/office/drawing/2014/main" id="{BAD0987C-68E2-4170-8CBC-7FC59EAEF9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853">
              <a:extLst>
                <a:ext uri="{FF2B5EF4-FFF2-40B4-BE49-F238E27FC236}">
                  <a16:creationId xmlns:a16="http://schemas.microsoft.com/office/drawing/2014/main" id="{144676FC-6AB1-4383-A5B6-5CFF72F66A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854">
              <a:extLst>
                <a:ext uri="{FF2B5EF4-FFF2-40B4-BE49-F238E27FC236}">
                  <a16:creationId xmlns:a16="http://schemas.microsoft.com/office/drawing/2014/main" id="{35E9BE40-15BB-48C9-BBE9-8AB0994F4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855">
              <a:extLst>
                <a:ext uri="{FF2B5EF4-FFF2-40B4-BE49-F238E27FC236}">
                  <a16:creationId xmlns:a16="http://schemas.microsoft.com/office/drawing/2014/main" id="{A3853A9B-6754-44B3-AC43-C658CC8D1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241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55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55" grpId="0" animBg="1"/>
          <p:bldP spid="5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9FEA18F-776A-4D52-AAD2-66C6A85085A4}"/>
              </a:ext>
            </a:extLst>
          </p:cNvPr>
          <p:cNvGrpSpPr/>
          <p:nvPr/>
        </p:nvGrpSpPr>
        <p:grpSpPr>
          <a:xfrm>
            <a:off x="1645875" y="1917703"/>
            <a:ext cx="2385151" cy="2971799"/>
            <a:chOff x="7380501" y="2927403"/>
            <a:chExt cx="2311884" cy="2880513"/>
          </a:xfrm>
        </p:grpSpPr>
        <p:sp>
          <p:nvSpPr>
            <p:cNvPr id="3" name="椭圆 50">
              <a:extLst>
                <a:ext uri="{FF2B5EF4-FFF2-40B4-BE49-F238E27FC236}">
                  <a16:creationId xmlns:a16="http://schemas.microsoft.com/office/drawing/2014/main" id="{24E67F10-0822-4FA8-926D-7C8E36E022BC}"/>
                </a:ext>
              </a:extLst>
            </p:cNvPr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79A5A03-863A-4D24-8DC8-D9ABC556A6E2}"/>
                </a:ext>
              </a:extLst>
            </p:cNvPr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4721D5E-C84A-469D-8995-B6ADA2C5DB4F}"/>
                </a:ext>
              </a:extLst>
            </p:cNvPr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0024A40-929D-4C93-90F3-7BA8A9C2DF55}"/>
              </a:ext>
            </a:extLst>
          </p:cNvPr>
          <p:cNvGrpSpPr/>
          <p:nvPr/>
        </p:nvGrpSpPr>
        <p:grpSpPr>
          <a:xfrm>
            <a:off x="4020775" y="1917703"/>
            <a:ext cx="2385151" cy="2971799"/>
            <a:chOff x="7380501" y="2927403"/>
            <a:chExt cx="2311884" cy="2880513"/>
          </a:xfrm>
        </p:grpSpPr>
        <p:sp>
          <p:nvSpPr>
            <p:cNvPr id="7" name="椭圆 50">
              <a:extLst>
                <a:ext uri="{FF2B5EF4-FFF2-40B4-BE49-F238E27FC236}">
                  <a16:creationId xmlns:a16="http://schemas.microsoft.com/office/drawing/2014/main" id="{05F44108-FD98-4E54-A214-C26E8CA7AF66}"/>
                </a:ext>
              </a:extLst>
            </p:cNvPr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B095165-337B-424D-83E0-4EB8EAAB8FE7}"/>
                </a:ext>
              </a:extLst>
            </p:cNvPr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21A5A64-157D-47A8-B886-28FC98042909}"/>
                </a:ext>
              </a:extLst>
            </p:cNvPr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2754919-4831-4535-8F08-6AAF8F4020B4}"/>
              </a:ext>
            </a:extLst>
          </p:cNvPr>
          <p:cNvGrpSpPr/>
          <p:nvPr/>
        </p:nvGrpSpPr>
        <p:grpSpPr>
          <a:xfrm>
            <a:off x="6395675" y="1917703"/>
            <a:ext cx="2385151" cy="2971799"/>
            <a:chOff x="7380501" y="2927403"/>
            <a:chExt cx="2311884" cy="2880513"/>
          </a:xfrm>
        </p:grpSpPr>
        <p:sp>
          <p:nvSpPr>
            <p:cNvPr id="11" name="椭圆 50">
              <a:extLst>
                <a:ext uri="{FF2B5EF4-FFF2-40B4-BE49-F238E27FC236}">
                  <a16:creationId xmlns:a16="http://schemas.microsoft.com/office/drawing/2014/main" id="{1E424AAD-959C-4236-96BF-6CE2C27976FF}"/>
                </a:ext>
              </a:extLst>
            </p:cNvPr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5AC79A9-2647-45F1-9C59-4F8141097549}"/>
                </a:ext>
              </a:extLst>
            </p:cNvPr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2F84531-E984-43BB-812E-9A9B53B2ABD5}"/>
                </a:ext>
              </a:extLst>
            </p:cNvPr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E2CF1C3-9810-4BA1-B872-4BF9D87E2588}"/>
              </a:ext>
            </a:extLst>
          </p:cNvPr>
          <p:cNvGrpSpPr/>
          <p:nvPr/>
        </p:nvGrpSpPr>
        <p:grpSpPr>
          <a:xfrm>
            <a:off x="8770575" y="1917703"/>
            <a:ext cx="2385151" cy="2971799"/>
            <a:chOff x="7380501" y="2927403"/>
            <a:chExt cx="2311884" cy="2880513"/>
          </a:xfrm>
        </p:grpSpPr>
        <p:sp>
          <p:nvSpPr>
            <p:cNvPr id="15" name="椭圆 50">
              <a:extLst>
                <a:ext uri="{FF2B5EF4-FFF2-40B4-BE49-F238E27FC236}">
                  <a16:creationId xmlns:a16="http://schemas.microsoft.com/office/drawing/2014/main" id="{C9AC366A-7F28-4E81-9506-1406C345EE6C}"/>
                </a:ext>
              </a:extLst>
            </p:cNvPr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8680200-4F26-48E8-8751-B5130B4C7C1A}"/>
                </a:ext>
              </a:extLst>
            </p:cNvPr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4F3E808C-5037-47B0-8BB7-D183505941C2}"/>
                </a:ext>
              </a:extLst>
            </p:cNvPr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52831B-B553-4D14-80D6-811E5BEF5659}"/>
              </a:ext>
            </a:extLst>
          </p:cNvPr>
          <p:cNvGrpSpPr/>
          <p:nvPr/>
        </p:nvGrpSpPr>
        <p:grpSpPr>
          <a:xfrm>
            <a:off x="1490088" y="3870296"/>
            <a:ext cx="2682025" cy="1008586"/>
            <a:chOff x="7015886" y="725479"/>
            <a:chExt cx="2682025" cy="100858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F893FE-47BF-43DD-9C7C-1848E72AF78B}"/>
                </a:ext>
              </a:extLst>
            </p:cNvPr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4D85C6C-52D1-4D32-A642-C7A0896C5D20}"/>
                </a:ext>
              </a:extLst>
            </p:cNvPr>
            <p:cNvSpPr txBox="1"/>
            <p:nvPr/>
          </p:nvSpPr>
          <p:spPr>
            <a:xfrm>
              <a:off x="7037155" y="1026370"/>
              <a:ext cx="200660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5EE9663-ACC0-4C35-91FF-CC992E22E1D0}"/>
              </a:ext>
            </a:extLst>
          </p:cNvPr>
          <p:cNvGrpSpPr/>
          <p:nvPr/>
        </p:nvGrpSpPr>
        <p:grpSpPr>
          <a:xfrm>
            <a:off x="3890150" y="3870296"/>
            <a:ext cx="2682025" cy="1008586"/>
            <a:chOff x="7015886" y="725479"/>
            <a:chExt cx="2682025" cy="1008585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AAE676C-9E31-45EB-BEB9-DD707C13B5AC}"/>
                </a:ext>
              </a:extLst>
            </p:cNvPr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E75F6D-2A76-4484-ADE3-6D5281177F6B}"/>
                </a:ext>
              </a:extLst>
            </p:cNvPr>
            <p:cNvSpPr txBox="1"/>
            <p:nvPr/>
          </p:nvSpPr>
          <p:spPr>
            <a:xfrm>
              <a:off x="7037155" y="1026370"/>
              <a:ext cx="200660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A2A061C-655E-421C-8779-8BAD30A19D44}"/>
              </a:ext>
            </a:extLst>
          </p:cNvPr>
          <p:cNvGrpSpPr/>
          <p:nvPr/>
        </p:nvGrpSpPr>
        <p:grpSpPr>
          <a:xfrm>
            <a:off x="6265050" y="3870297"/>
            <a:ext cx="2682025" cy="1008584"/>
            <a:chOff x="7015886" y="725479"/>
            <a:chExt cx="2682025" cy="100858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8E7BFCD-016A-4A93-99BF-71F0ACB1F8FB}"/>
                </a:ext>
              </a:extLst>
            </p:cNvPr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4A58A24-14D1-44EB-BFA8-3AC8BD707E79}"/>
                </a:ext>
              </a:extLst>
            </p:cNvPr>
            <p:cNvSpPr txBox="1"/>
            <p:nvPr/>
          </p:nvSpPr>
          <p:spPr>
            <a:xfrm>
              <a:off x="7037155" y="1026369"/>
              <a:ext cx="2006602" cy="707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3F40D7E-CCCE-468F-A3DC-4E1F263B577B}"/>
              </a:ext>
            </a:extLst>
          </p:cNvPr>
          <p:cNvGrpSpPr/>
          <p:nvPr/>
        </p:nvGrpSpPr>
        <p:grpSpPr>
          <a:xfrm>
            <a:off x="8639950" y="3870296"/>
            <a:ext cx="2682025" cy="1008586"/>
            <a:chOff x="7015886" y="725479"/>
            <a:chExt cx="2682025" cy="100858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D07378F-D783-407B-8B3F-1E33E9D08F6F}"/>
                </a:ext>
              </a:extLst>
            </p:cNvPr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287C4BB-C968-49FD-B129-4B78C44ED673}"/>
                </a:ext>
              </a:extLst>
            </p:cNvPr>
            <p:cNvSpPr txBox="1"/>
            <p:nvPr/>
          </p:nvSpPr>
          <p:spPr>
            <a:xfrm>
              <a:off x="7037155" y="1026370"/>
              <a:ext cx="2006602" cy="707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3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33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B8012656-F8B0-4B95-A979-2690BE45149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28606" y="2466035"/>
            <a:ext cx="644991" cy="706735"/>
            <a:chOff x="3437" y="2282"/>
            <a:chExt cx="679" cy="744"/>
          </a:xfrm>
          <a:solidFill>
            <a:srgbClr val="D3837D"/>
          </a:solidFill>
        </p:grpSpPr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E517E9C4-5279-406C-9068-92893C494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2CDD155C-88C5-4A28-B5DF-B3D52F1168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13">
            <a:extLst>
              <a:ext uri="{FF2B5EF4-FFF2-40B4-BE49-F238E27FC236}">
                <a16:creationId xmlns:a16="http://schemas.microsoft.com/office/drawing/2014/main" id="{384CA666-6C88-4DD6-9654-9B1502FFBF1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01994" y="2461589"/>
            <a:ext cx="707279" cy="715627"/>
            <a:chOff x="2426" y="2781"/>
            <a:chExt cx="593" cy="600"/>
          </a:xfrm>
          <a:solidFill>
            <a:schemeClr val="bg1">
              <a:lumMod val="65000"/>
            </a:schemeClr>
          </a:solidFill>
        </p:grpSpPr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0B277B44-602C-45B3-8D2B-B5D7A3F09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FCFF77BD-064D-47F1-9C48-A1FD3665E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18">
            <a:extLst>
              <a:ext uri="{FF2B5EF4-FFF2-40B4-BE49-F238E27FC236}">
                <a16:creationId xmlns:a16="http://schemas.microsoft.com/office/drawing/2014/main" id="{82AB9157-71DC-48D9-BAC3-4005396E6BC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92811" y="2477095"/>
            <a:ext cx="734712" cy="684616"/>
            <a:chOff x="3802" y="2858"/>
            <a:chExt cx="616" cy="574"/>
          </a:xfrm>
          <a:solidFill>
            <a:srgbClr val="D3837D"/>
          </a:solidFill>
        </p:grpSpPr>
        <p:sp>
          <p:nvSpPr>
            <p:cNvPr id="37" name="Rectangle 19">
              <a:extLst>
                <a:ext uri="{FF2B5EF4-FFF2-40B4-BE49-F238E27FC236}">
                  <a16:creationId xmlns:a16="http://schemas.microsoft.com/office/drawing/2014/main" id="{ED6E09A3-6985-4E06-B868-157FDE5EE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20">
              <a:extLst>
                <a:ext uri="{FF2B5EF4-FFF2-40B4-BE49-F238E27FC236}">
                  <a16:creationId xmlns:a16="http://schemas.microsoft.com/office/drawing/2014/main" id="{F78DE4CD-0642-4C01-9B7A-10C6AB58F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21">
              <a:extLst>
                <a:ext uri="{FF2B5EF4-FFF2-40B4-BE49-F238E27FC236}">
                  <a16:creationId xmlns:a16="http://schemas.microsoft.com/office/drawing/2014/main" id="{CFCC9A9B-DC8A-4555-8518-BB773951A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22">
              <a:extLst>
                <a:ext uri="{FF2B5EF4-FFF2-40B4-BE49-F238E27FC236}">
                  <a16:creationId xmlns:a16="http://schemas.microsoft.com/office/drawing/2014/main" id="{F40FDB40-4C12-4D72-AFE2-7EF28F80F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3">
              <a:extLst>
                <a:ext uri="{FF2B5EF4-FFF2-40B4-BE49-F238E27FC236}">
                  <a16:creationId xmlns:a16="http://schemas.microsoft.com/office/drawing/2014/main" id="{D9B74853-9DEA-47E6-AAE0-9EA585A6C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26">
            <a:extLst>
              <a:ext uri="{FF2B5EF4-FFF2-40B4-BE49-F238E27FC236}">
                <a16:creationId xmlns:a16="http://schemas.microsoft.com/office/drawing/2014/main" id="{E11329B9-94D8-49CD-BFBE-584C9837F5B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189318" y="2583727"/>
            <a:ext cx="950765" cy="471351"/>
            <a:chOff x="5676" y="2597"/>
            <a:chExt cx="1061" cy="526"/>
          </a:xfrm>
          <a:solidFill>
            <a:schemeClr val="bg1">
              <a:lumMod val="65000"/>
            </a:schemeClr>
          </a:solidFill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2860E357-3E6A-4E0E-9746-9926D9B55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5B5A5053-3F96-42F9-8202-FC745FDD94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011D9DEB-49F6-4FA5-AD84-86E71BAF8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5F87FCCE-76C7-4C7B-91F7-73E7A9F26F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id="{08C487CB-E141-4518-A099-3BCA34B97F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id="{43BCD0C8-1BBE-46A5-BBF5-BE681084F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id="{4F249F04-1443-4200-AF24-115504960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id="{4DCE0003-E2B5-489C-A3BC-C4B0370E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id="{E49CEBA1-F460-48F5-B32D-9B91C7902F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980B4F3A-7277-4E01-9DA3-146538FD0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id="{45B46DCC-0155-4734-B3A9-0C92347CF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D9F26E04-2428-4135-9C2B-6D87D5F4D3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id="{FE8C4A4D-DABE-497C-9AEA-A8BCED7F5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40">
              <a:extLst>
                <a:ext uri="{FF2B5EF4-FFF2-40B4-BE49-F238E27FC236}">
                  <a16:creationId xmlns:a16="http://schemas.microsoft.com/office/drawing/2014/main" id="{97CD4B9F-7091-452F-9D3E-10ABF7818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41">
              <a:extLst>
                <a:ext uri="{FF2B5EF4-FFF2-40B4-BE49-F238E27FC236}">
                  <a16:creationId xmlns:a16="http://schemas.microsoft.com/office/drawing/2014/main" id="{669CD83C-402C-40D6-A763-4D86376EA5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65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4">
            <a:extLst>
              <a:ext uri="{FF2B5EF4-FFF2-40B4-BE49-F238E27FC236}">
                <a16:creationId xmlns:a16="http://schemas.microsoft.com/office/drawing/2014/main" id="{6E26E00F-A989-450F-A746-1F3C44C3A6FB}"/>
              </a:ext>
            </a:extLst>
          </p:cNvPr>
          <p:cNvSpPr/>
          <p:nvPr/>
        </p:nvSpPr>
        <p:spPr>
          <a:xfrm>
            <a:off x="5937701" y="3088331"/>
            <a:ext cx="1760619" cy="528699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01ACB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5">
            <a:extLst>
              <a:ext uri="{FF2B5EF4-FFF2-40B4-BE49-F238E27FC236}">
                <a16:creationId xmlns:a16="http://schemas.microsoft.com/office/drawing/2014/main" id="{CEBC63B5-6C92-4421-AEB9-97F930801907}"/>
              </a:ext>
            </a:extLst>
          </p:cNvPr>
          <p:cNvSpPr/>
          <p:nvPr/>
        </p:nvSpPr>
        <p:spPr>
          <a:xfrm>
            <a:off x="5937701" y="2033595"/>
            <a:ext cx="946333" cy="528699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FFB8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B488188-E561-4772-B10D-2E373358DC18}"/>
              </a:ext>
            </a:extLst>
          </p:cNvPr>
          <p:cNvGrpSpPr/>
          <p:nvPr/>
        </p:nvGrpSpPr>
        <p:grpSpPr>
          <a:xfrm>
            <a:off x="1170032" y="1566086"/>
            <a:ext cx="8968923" cy="4812309"/>
            <a:chOff x="1241855" y="1153133"/>
            <a:chExt cx="6726692" cy="360923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62134DF-A45F-483F-AE7F-115E5D0C92C8}"/>
                </a:ext>
              </a:extLst>
            </p:cNvPr>
            <p:cNvSpPr/>
            <p:nvPr/>
          </p:nvSpPr>
          <p:spPr>
            <a:xfrm>
              <a:off x="1241855" y="4422372"/>
              <a:ext cx="6726692" cy="33999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  <a:alpha val="0"/>
                  </a:schemeClr>
                </a:gs>
                <a:gs pos="54000">
                  <a:srgbClr val="7F7F7F">
                    <a:alpha val="64000"/>
                  </a:srgbClr>
                </a:gs>
                <a:gs pos="0">
                  <a:schemeClr val="bg1">
                    <a:lumMod val="50000"/>
                    <a:alpha val="6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8">
              <a:extLst>
                <a:ext uri="{FF2B5EF4-FFF2-40B4-BE49-F238E27FC236}">
                  <a16:creationId xmlns:a16="http://schemas.microsoft.com/office/drawing/2014/main" id="{31BAA93A-30DF-4E32-AC5C-53373BA6F5DA}"/>
                </a:ext>
              </a:extLst>
            </p:cNvPr>
            <p:cNvSpPr/>
            <p:nvPr/>
          </p:nvSpPr>
          <p:spPr>
            <a:xfrm>
              <a:off x="1721644" y="1153133"/>
              <a:ext cx="5829300" cy="3436545"/>
            </a:xfrm>
            <a:prstGeom prst="roundRect">
              <a:avLst>
                <a:gd name="adj" fmla="val 547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3AAFDD5F-276F-4FCE-B90E-21291F98405E}"/>
              </a:ext>
            </a:extLst>
          </p:cNvPr>
          <p:cNvSpPr/>
          <p:nvPr/>
        </p:nvSpPr>
        <p:spPr>
          <a:xfrm>
            <a:off x="2248475" y="949176"/>
            <a:ext cx="1866900" cy="1866900"/>
          </a:xfrm>
          <a:prstGeom prst="ellipse">
            <a:avLst/>
          </a:prstGeom>
          <a:gradFill>
            <a:gsLst>
              <a:gs pos="0">
                <a:srgbClr val="F5F5F5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10">
            <a:extLst>
              <a:ext uri="{FF2B5EF4-FFF2-40B4-BE49-F238E27FC236}">
                <a16:creationId xmlns:a16="http://schemas.microsoft.com/office/drawing/2014/main" id="{3C1D7BF8-1B2B-43BD-979B-4F85893614DF}"/>
              </a:ext>
            </a:extLst>
          </p:cNvPr>
          <p:cNvSpPr/>
          <p:nvPr/>
        </p:nvSpPr>
        <p:spPr>
          <a:xfrm>
            <a:off x="5937702" y="5151012"/>
            <a:ext cx="1334863" cy="528699"/>
          </a:xfrm>
          <a:custGeom>
            <a:avLst/>
            <a:gdLst>
              <a:gd name="connsiteX0" fmla="*/ 264349 w 1334863"/>
              <a:gd name="connsiteY0" fmla="*/ 0 h 528698"/>
              <a:gd name="connsiteX1" fmla="*/ 1334863 w 1334863"/>
              <a:gd name="connsiteY1" fmla="*/ 0 h 528698"/>
              <a:gd name="connsiteX2" fmla="*/ 1334863 w 1334863"/>
              <a:gd name="connsiteY2" fmla="*/ 528698 h 528698"/>
              <a:gd name="connsiteX3" fmla="*/ 264349 w 1334863"/>
              <a:gd name="connsiteY3" fmla="*/ 528698 h 528698"/>
              <a:gd name="connsiteX4" fmla="*/ 0 w 1334863"/>
              <a:gd name="connsiteY4" fmla="*/ 264349 h 528698"/>
              <a:gd name="connsiteX5" fmla="*/ 264349 w 133486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4863" h="528698">
                <a:moveTo>
                  <a:pt x="264349" y="0"/>
                </a:moveTo>
                <a:lnTo>
                  <a:pt x="1334863" y="0"/>
                </a:lnTo>
                <a:lnTo>
                  <a:pt x="133486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D3837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11">
            <a:extLst>
              <a:ext uri="{FF2B5EF4-FFF2-40B4-BE49-F238E27FC236}">
                <a16:creationId xmlns:a16="http://schemas.microsoft.com/office/drawing/2014/main" id="{1B732F66-D537-40A3-B380-E96B336D1530}"/>
              </a:ext>
            </a:extLst>
          </p:cNvPr>
          <p:cNvSpPr/>
          <p:nvPr/>
        </p:nvSpPr>
        <p:spPr>
          <a:xfrm>
            <a:off x="5937701" y="2022024"/>
            <a:ext cx="946333" cy="528699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12">
            <a:extLst>
              <a:ext uri="{FF2B5EF4-FFF2-40B4-BE49-F238E27FC236}">
                <a16:creationId xmlns:a16="http://schemas.microsoft.com/office/drawing/2014/main" id="{928F2820-2095-4880-9D1A-6E127AE4CBB6}"/>
              </a:ext>
            </a:extLst>
          </p:cNvPr>
          <p:cNvSpPr/>
          <p:nvPr/>
        </p:nvSpPr>
        <p:spPr>
          <a:xfrm>
            <a:off x="5937700" y="4070475"/>
            <a:ext cx="1524184" cy="528699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E8707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3">
            <a:extLst>
              <a:ext uri="{FF2B5EF4-FFF2-40B4-BE49-F238E27FC236}">
                <a16:creationId xmlns:a16="http://schemas.microsoft.com/office/drawing/2014/main" id="{4C335EFE-55BC-45CE-8B5D-668135C5356D}"/>
              </a:ext>
            </a:extLst>
          </p:cNvPr>
          <p:cNvSpPr/>
          <p:nvPr/>
        </p:nvSpPr>
        <p:spPr>
          <a:xfrm>
            <a:off x="5937701" y="3076760"/>
            <a:ext cx="1760619" cy="528699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D3837D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4">
            <a:extLst>
              <a:ext uri="{FF2B5EF4-FFF2-40B4-BE49-F238E27FC236}">
                <a16:creationId xmlns:a16="http://schemas.microsoft.com/office/drawing/2014/main" id="{C10EEE4C-B2D9-412D-9E69-858B89B42604}"/>
              </a:ext>
            </a:extLst>
          </p:cNvPr>
          <p:cNvSpPr/>
          <p:nvPr/>
        </p:nvSpPr>
        <p:spPr>
          <a:xfrm>
            <a:off x="5937700" y="4082046"/>
            <a:ext cx="1524184" cy="528699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90FB2761-72A9-45E4-8B5A-3DB9AB45EBC8}"/>
              </a:ext>
            </a:extLst>
          </p:cNvPr>
          <p:cNvSpPr/>
          <p:nvPr/>
        </p:nvSpPr>
        <p:spPr>
          <a:xfrm>
            <a:off x="2467250" y="1167951"/>
            <a:ext cx="1429347" cy="1429347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15A49C3-9177-407F-B924-DC73630AD05A}"/>
              </a:ext>
            </a:extLst>
          </p:cNvPr>
          <p:cNvGrpSpPr/>
          <p:nvPr/>
        </p:nvGrpSpPr>
        <p:grpSpPr>
          <a:xfrm>
            <a:off x="5838826" y="1946258"/>
            <a:ext cx="3246121" cy="705911"/>
            <a:chOff x="6095999" y="2039788"/>
            <a:chExt cx="3246121" cy="705910"/>
          </a:xfrm>
        </p:grpSpPr>
        <p:sp>
          <p:nvSpPr>
            <p:cNvPr id="15" name="任意多边形 17">
              <a:extLst>
                <a:ext uri="{FF2B5EF4-FFF2-40B4-BE49-F238E27FC236}">
                  <a16:creationId xmlns:a16="http://schemas.microsoft.com/office/drawing/2014/main" id="{9FE62ECE-436B-4FBB-B49A-B70B23C83E06}"/>
                </a:ext>
              </a:extLst>
            </p:cNvPr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8">
              <a:extLst>
                <a:ext uri="{FF2B5EF4-FFF2-40B4-BE49-F238E27FC236}">
                  <a16:creationId xmlns:a16="http://schemas.microsoft.com/office/drawing/2014/main" id="{0191CBC0-6396-49E3-8111-0BD6C0EA1C0B}"/>
                </a:ext>
              </a:extLst>
            </p:cNvPr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圆角矩形 19">
              <a:extLst>
                <a:ext uri="{FF2B5EF4-FFF2-40B4-BE49-F238E27FC236}">
                  <a16:creationId xmlns:a16="http://schemas.microsoft.com/office/drawing/2014/main" id="{E8F08C13-4928-4B16-B357-393D25E16085}"/>
                </a:ext>
              </a:extLst>
            </p:cNvPr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A7A91AC-5E78-4139-826D-3F3376D09644}"/>
              </a:ext>
            </a:extLst>
          </p:cNvPr>
          <p:cNvGrpSpPr/>
          <p:nvPr/>
        </p:nvGrpSpPr>
        <p:grpSpPr>
          <a:xfrm>
            <a:off x="5838826" y="3001117"/>
            <a:ext cx="3246121" cy="705911"/>
            <a:chOff x="6095999" y="2039788"/>
            <a:chExt cx="3246121" cy="705910"/>
          </a:xfrm>
        </p:grpSpPr>
        <p:sp>
          <p:nvSpPr>
            <p:cNvPr id="19" name="任意多边形 21">
              <a:extLst>
                <a:ext uri="{FF2B5EF4-FFF2-40B4-BE49-F238E27FC236}">
                  <a16:creationId xmlns:a16="http://schemas.microsoft.com/office/drawing/2014/main" id="{2423E602-53C9-427C-959F-6E080BFE759B}"/>
                </a:ext>
              </a:extLst>
            </p:cNvPr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矩形 22">
              <a:extLst>
                <a:ext uri="{FF2B5EF4-FFF2-40B4-BE49-F238E27FC236}">
                  <a16:creationId xmlns:a16="http://schemas.microsoft.com/office/drawing/2014/main" id="{3FC52675-3A1C-4E2E-8003-AB5171228EED}"/>
                </a:ext>
              </a:extLst>
            </p:cNvPr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3">
              <a:extLst>
                <a:ext uri="{FF2B5EF4-FFF2-40B4-BE49-F238E27FC236}">
                  <a16:creationId xmlns:a16="http://schemas.microsoft.com/office/drawing/2014/main" id="{FB8FAE22-08F4-4238-905F-CB6E72B3BED9}"/>
                </a:ext>
              </a:extLst>
            </p:cNvPr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BF25C8F-3C75-4504-9BF8-D54BADFE842A}"/>
              </a:ext>
            </a:extLst>
          </p:cNvPr>
          <p:cNvGrpSpPr/>
          <p:nvPr/>
        </p:nvGrpSpPr>
        <p:grpSpPr>
          <a:xfrm>
            <a:off x="5838826" y="3994709"/>
            <a:ext cx="3246121" cy="705911"/>
            <a:chOff x="6095999" y="2039788"/>
            <a:chExt cx="3246121" cy="705910"/>
          </a:xfrm>
        </p:grpSpPr>
        <p:sp>
          <p:nvSpPr>
            <p:cNvPr id="23" name="任意多边形 25">
              <a:extLst>
                <a:ext uri="{FF2B5EF4-FFF2-40B4-BE49-F238E27FC236}">
                  <a16:creationId xmlns:a16="http://schemas.microsoft.com/office/drawing/2014/main" id="{F65DF435-E171-4EB3-9250-865C3E1CDDEA}"/>
                </a:ext>
              </a:extLst>
            </p:cNvPr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6">
              <a:extLst>
                <a:ext uri="{FF2B5EF4-FFF2-40B4-BE49-F238E27FC236}">
                  <a16:creationId xmlns:a16="http://schemas.microsoft.com/office/drawing/2014/main" id="{F97074A9-31FE-40C9-8F60-A5E72941CB20}"/>
                </a:ext>
              </a:extLst>
            </p:cNvPr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7">
              <a:extLst>
                <a:ext uri="{FF2B5EF4-FFF2-40B4-BE49-F238E27FC236}">
                  <a16:creationId xmlns:a16="http://schemas.microsoft.com/office/drawing/2014/main" id="{909E500D-AE3B-4129-B1D7-67F58E224B95}"/>
                </a:ext>
              </a:extLst>
            </p:cNvPr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008CF91-92BD-41EF-9D54-B2E31E2D517E}"/>
              </a:ext>
            </a:extLst>
          </p:cNvPr>
          <p:cNvGrpSpPr/>
          <p:nvPr/>
        </p:nvGrpSpPr>
        <p:grpSpPr>
          <a:xfrm>
            <a:off x="5838826" y="5049568"/>
            <a:ext cx="3246121" cy="705911"/>
            <a:chOff x="6095999" y="2039788"/>
            <a:chExt cx="3246121" cy="705910"/>
          </a:xfrm>
        </p:grpSpPr>
        <p:sp>
          <p:nvSpPr>
            <p:cNvPr id="27" name="任意多边形 29">
              <a:extLst>
                <a:ext uri="{FF2B5EF4-FFF2-40B4-BE49-F238E27FC236}">
                  <a16:creationId xmlns:a16="http://schemas.microsoft.com/office/drawing/2014/main" id="{A9725BAB-3FB9-456F-AD87-52453ECCC464}"/>
                </a:ext>
              </a:extLst>
            </p:cNvPr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圆角矩形 30">
              <a:extLst>
                <a:ext uri="{FF2B5EF4-FFF2-40B4-BE49-F238E27FC236}">
                  <a16:creationId xmlns:a16="http://schemas.microsoft.com/office/drawing/2014/main" id="{2B083181-747D-4480-8798-ADD5031BDB32}"/>
                </a:ext>
              </a:extLst>
            </p:cNvPr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圆角矩形 31">
              <a:extLst>
                <a:ext uri="{FF2B5EF4-FFF2-40B4-BE49-F238E27FC236}">
                  <a16:creationId xmlns:a16="http://schemas.microsoft.com/office/drawing/2014/main" id="{88ECB1E2-2424-4B6D-9F26-D4648991FF2F}"/>
                </a:ext>
              </a:extLst>
            </p:cNvPr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41">
            <a:extLst>
              <a:ext uri="{FF2B5EF4-FFF2-40B4-BE49-F238E27FC236}">
                <a16:creationId xmlns:a16="http://schemas.microsoft.com/office/drawing/2014/main" id="{31942845-68F1-4D4B-907C-EE09468D68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296714" y="2131142"/>
            <a:ext cx="284097" cy="347775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31" name="Freeform 42">
              <a:extLst>
                <a:ext uri="{FF2B5EF4-FFF2-40B4-BE49-F238E27FC236}">
                  <a16:creationId xmlns:a16="http://schemas.microsoft.com/office/drawing/2014/main" id="{A785EF97-AB97-4D15-9D7A-4E514A42E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43">
              <a:extLst>
                <a:ext uri="{FF2B5EF4-FFF2-40B4-BE49-F238E27FC236}">
                  <a16:creationId xmlns:a16="http://schemas.microsoft.com/office/drawing/2014/main" id="{776F2A8D-82D9-4DA1-ABCE-941456FA8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44">
              <a:extLst>
                <a:ext uri="{FF2B5EF4-FFF2-40B4-BE49-F238E27FC236}">
                  <a16:creationId xmlns:a16="http://schemas.microsoft.com/office/drawing/2014/main" id="{D13AABBF-D377-453E-85CE-E94A289B1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45">
              <a:extLst>
                <a:ext uri="{FF2B5EF4-FFF2-40B4-BE49-F238E27FC236}">
                  <a16:creationId xmlns:a16="http://schemas.microsoft.com/office/drawing/2014/main" id="{D960F006-C46C-4C76-BE43-DF236670C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6">
              <a:extLst>
                <a:ext uri="{FF2B5EF4-FFF2-40B4-BE49-F238E27FC236}">
                  <a16:creationId xmlns:a16="http://schemas.microsoft.com/office/drawing/2014/main" id="{BE4D9A80-DAA9-4135-AC21-4484AAAB3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7">
              <a:extLst>
                <a:ext uri="{FF2B5EF4-FFF2-40B4-BE49-F238E27FC236}">
                  <a16:creationId xmlns:a16="http://schemas.microsoft.com/office/drawing/2014/main" id="{48FBD727-6AD7-4566-AF48-12BF6B60C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8">
              <a:extLst>
                <a:ext uri="{FF2B5EF4-FFF2-40B4-BE49-F238E27FC236}">
                  <a16:creationId xmlns:a16="http://schemas.microsoft.com/office/drawing/2014/main" id="{B5584668-22CF-47EE-95D0-2E4E429E9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9">
              <a:extLst>
                <a:ext uri="{FF2B5EF4-FFF2-40B4-BE49-F238E27FC236}">
                  <a16:creationId xmlns:a16="http://schemas.microsoft.com/office/drawing/2014/main" id="{4E137A49-92AB-4748-82F0-A263E0B3D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52">
            <a:extLst>
              <a:ext uri="{FF2B5EF4-FFF2-40B4-BE49-F238E27FC236}">
                <a16:creationId xmlns:a16="http://schemas.microsoft.com/office/drawing/2014/main" id="{68CCB567-1029-493B-85E3-9405E60C5C8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03484" y="3196045"/>
            <a:ext cx="327704" cy="32487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40" name="Freeform 53">
              <a:extLst>
                <a:ext uri="{FF2B5EF4-FFF2-40B4-BE49-F238E27FC236}">
                  <a16:creationId xmlns:a16="http://schemas.microsoft.com/office/drawing/2014/main" id="{F18371D4-2F1A-4213-A4B4-128D98EFA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4">
              <a:extLst>
                <a:ext uri="{FF2B5EF4-FFF2-40B4-BE49-F238E27FC236}">
                  <a16:creationId xmlns:a16="http://schemas.microsoft.com/office/drawing/2014/main" id="{B88E11A8-321E-4CE3-9FED-164CB80D0F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55">
              <a:extLst>
                <a:ext uri="{FF2B5EF4-FFF2-40B4-BE49-F238E27FC236}">
                  <a16:creationId xmlns:a16="http://schemas.microsoft.com/office/drawing/2014/main" id="{342069B0-6ACD-4E8C-A89B-A21CFBB50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6">
              <a:extLst>
                <a:ext uri="{FF2B5EF4-FFF2-40B4-BE49-F238E27FC236}">
                  <a16:creationId xmlns:a16="http://schemas.microsoft.com/office/drawing/2014/main" id="{15E0DFB4-3E41-41B7-9EE0-F30C68A8D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7">
              <a:extLst>
                <a:ext uri="{FF2B5EF4-FFF2-40B4-BE49-F238E27FC236}">
                  <a16:creationId xmlns:a16="http://schemas.microsoft.com/office/drawing/2014/main" id="{ABCCD811-38A7-40B4-B504-4980DEAAE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8">
              <a:extLst>
                <a:ext uri="{FF2B5EF4-FFF2-40B4-BE49-F238E27FC236}">
                  <a16:creationId xmlns:a16="http://schemas.microsoft.com/office/drawing/2014/main" id="{4F23F5CF-C014-4141-A10A-CA37B32A5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9">
              <a:extLst>
                <a:ext uri="{FF2B5EF4-FFF2-40B4-BE49-F238E27FC236}">
                  <a16:creationId xmlns:a16="http://schemas.microsoft.com/office/drawing/2014/main" id="{9D657311-746E-4EC0-B515-C922430C6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62">
            <a:extLst>
              <a:ext uri="{FF2B5EF4-FFF2-40B4-BE49-F238E27FC236}">
                <a16:creationId xmlns:a16="http://schemas.microsoft.com/office/drawing/2014/main" id="{92F03226-F487-478D-BCD8-F8736F65FE7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05412" y="4199267"/>
            <a:ext cx="349453" cy="279021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48" name="Freeform 63">
              <a:extLst>
                <a:ext uri="{FF2B5EF4-FFF2-40B4-BE49-F238E27FC236}">
                  <a16:creationId xmlns:a16="http://schemas.microsoft.com/office/drawing/2014/main" id="{5E9F99DE-ED10-4380-BAC2-C6FD36DA74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64">
              <a:extLst>
                <a:ext uri="{FF2B5EF4-FFF2-40B4-BE49-F238E27FC236}">
                  <a16:creationId xmlns:a16="http://schemas.microsoft.com/office/drawing/2014/main" id="{FDE61A43-3DA6-42EC-9DBC-7B81AFD9E8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5">
              <a:extLst>
                <a:ext uri="{FF2B5EF4-FFF2-40B4-BE49-F238E27FC236}">
                  <a16:creationId xmlns:a16="http://schemas.microsoft.com/office/drawing/2014/main" id="{BC496181-D17D-45B3-BA21-6B97B9623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Group 68">
            <a:extLst>
              <a:ext uri="{FF2B5EF4-FFF2-40B4-BE49-F238E27FC236}">
                <a16:creationId xmlns:a16="http://schemas.microsoft.com/office/drawing/2014/main" id="{34DA4309-CC81-4138-9920-532E5A69D5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06260" y="5247383"/>
            <a:ext cx="311725" cy="300349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52" name="Freeform 69">
              <a:extLst>
                <a:ext uri="{FF2B5EF4-FFF2-40B4-BE49-F238E27FC236}">
                  <a16:creationId xmlns:a16="http://schemas.microsoft.com/office/drawing/2014/main" id="{78C0016A-709E-49A7-91A2-7F7195D81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70">
              <a:extLst>
                <a:ext uri="{FF2B5EF4-FFF2-40B4-BE49-F238E27FC236}">
                  <a16:creationId xmlns:a16="http://schemas.microsoft.com/office/drawing/2014/main" id="{0225D39C-596E-4BA5-B249-49400E433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71">
              <a:extLst>
                <a:ext uri="{FF2B5EF4-FFF2-40B4-BE49-F238E27FC236}">
                  <a16:creationId xmlns:a16="http://schemas.microsoft.com/office/drawing/2014/main" id="{806E804C-3E55-43A9-96D5-721EABAF0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72">
              <a:extLst>
                <a:ext uri="{FF2B5EF4-FFF2-40B4-BE49-F238E27FC236}">
                  <a16:creationId xmlns:a16="http://schemas.microsoft.com/office/drawing/2014/main" id="{8A9FE3A8-0A05-434D-9787-EC403A438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3">
              <a:extLst>
                <a:ext uri="{FF2B5EF4-FFF2-40B4-BE49-F238E27FC236}">
                  <a16:creationId xmlns:a16="http://schemas.microsoft.com/office/drawing/2014/main" id="{0F00F344-B935-4BE4-A1CA-1E2A31098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4">
              <a:extLst>
                <a:ext uri="{FF2B5EF4-FFF2-40B4-BE49-F238E27FC236}">
                  <a16:creationId xmlns:a16="http://schemas.microsoft.com/office/drawing/2014/main" id="{CEE8DF36-2BD9-4688-80D6-9FE983158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5">
              <a:extLst>
                <a:ext uri="{FF2B5EF4-FFF2-40B4-BE49-F238E27FC236}">
                  <a16:creationId xmlns:a16="http://schemas.microsoft.com/office/drawing/2014/main" id="{0E4BBCC8-DC99-4F8E-A507-FA2E495CC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6274BC73-6407-41E3-A8FA-F482104E66A9}"/>
              </a:ext>
            </a:extLst>
          </p:cNvPr>
          <p:cNvSpPr txBox="1"/>
          <p:nvPr/>
        </p:nvSpPr>
        <p:spPr>
          <a:xfrm>
            <a:off x="5114927" y="2358824"/>
            <a:ext cx="41129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81FD023-10CA-40D1-A681-FB9C31072BF4}"/>
              </a:ext>
            </a:extLst>
          </p:cNvPr>
          <p:cNvSpPr txBox="1"/>
          <p:nvPr/>
        </p:nvSpPr>
        <p:spPr>
          <a:xfrm>
            <a:off x="6898624" y="2067111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B035BC4-855D-4F78-8D8A-8704E6C9ECCD}"/>
              </a:ext>
            </a:extLst>
          </p:cNvPr>
          <p:cNvSpPr txBox="1"/>
          <p:nvPr/>
        </p:nvSpPr>
        <p:spPr>
          <a:xfrm>
            <a:off x="7706870" y="3123471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A007128-692E-4691-ABFE-011C629D4257}"/>
              </a:ext>
            </a:extLst>
          </p:cNvPr>
          <p:cNvSpPr txBox="1"/>
          <p:nvPr/>
        </p:nvSpPr>
        <p:spPr>
          <a:xfrm>
            <a:off x="7459221" y="4117555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05FF724-0AAB-4976-9C43-BA9837586BE4}"/>
              </a:ext>
            </a:extLst>
          </p:cNvPr>
          <p:cNvSpPr txBox="1"/>
          <p:nvPr/>
        </p:nvSpPr>
        <p:spPr>
          <a:xfrm>
            <a:off x="7282670" y="5183826"/>
            <a:ext cx="752475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Group 41">
            <a:extLst>
              <a:ext uri="{FF2B5EF4-FFF2-40B4-BE49-F238E27FC236}">
                <a16:creationId xmlns:a16="http://schemas.microsoft.com/office/drawing/2014/main" id="{20D59D86-2145-4B58-B94E-0EC58810044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79810" y="3380961"/>
            <a:ext cx="258271" cy="316159"/>
            <a:chOff x="3783" y="2089"/>
            <a:chExt cx="116" cy="142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65" name="Freeform 42">
              <a:extLst>
                <a:ext uri="{FF2B5EF4-FFF2-40B4-BE49-F238E27FC236}">
                  <a16:creationId xmlns:a16="http://schemas.microsoft.com/office/drawing/2014/main" id="{8D4E31E8-6C83-49F6-893D-59EF749CB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43">
              <a:extLst>
                <a:ext uri="{FF2B5EF4-FFF2-40B4-BE49-F238E27FC236}">
                  <a16:creationId xmlns:a16="http://schemas.microsoft.com/office/drawing/2014/main" id="{03D8BC17-9FCF-4864-B8A5-648FFC5DA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7F54FA92-8B3C-4251-B8F1-1C76AC4E0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1247E815-D908-4A23-B880-E4EDD660F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6">
              <a:extLst>
                <a:ext uri="{FF2B5EF4-FFF2-40B4-BE49-F238E27FC236}">
                  <a16:creationId xmlns:a16="http://schemas.microsoft.com/office/drawing/2014/main" id="{267E33C3-E3DE-40F6-B27A-4E4C3205D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7">
              <a:extLst>
                <a:ext uri="{FF2B5EF4-FFF2-40B4-BE49-F238E27FC236}">
                  <a16:creationId xmlns:a16="http://schemas.microsoft.com/office/drawing/2014/main" id="{EBCD3B5B-7761-42E6-B34A-77B779A72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8">
              <a:extLst>
                <a:ext uri="{FF2B5EF4-FFF2-40B4-BE49-F238E27FC236}">
                  <a16:creationId xmlns:a16="http://schemas.microsoft.com/office/drawing/2014/main" id="{16E98775-0F8D-4B01-8716-DA854D8BB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9">
              <a:extLst>
                <a:ext uri="{FF2B5EF4-FFF2-40B4-BE49-F238E27FC236}">
                  <a16:creationId xmlns:a16="http://schemas.microsoft.com/office/drawing/2014/main" id="{C6B73B52-A224-470C-B90B-40B8C2D33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Group 52">
            <a:extLst>
              <a:ext uri="{FF2B5EF4-FFF2-40B4-BE49-F238E27FC236}">
                <a16:creationId xmlns:a16="http://schemas.microsoft.com/office/drawing/2014/main" id="{C2EA90F6-0430-4A69-9FDB-78C97C6A03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59990" y="4043302"/>
            <a:ext cx="297913" cy="295344"/>
            <a:chOff x="3783" y="2102"/>
            <a:chExt cx="116" cy="115"/>
          </a:xfrm>
          <a:solidFill>
            <a:srgbClr val="D3837D"/>
          </a:solidFill>
          <a:effectLst/>
        </p:grpSpPr>
        <p:sp>
          <p:nvSpPr>
            <p:cNvPr id="74" name="Freeform 53">
              <a:extLst>
                <a:ext uri="{FF2B5EF4-FFF2-40B4-BE49-F238E27FC236}">
                  <a16:creationId xmlns:a16="http://schemas.microsoft.com/office/drawing/2014/main" id="{473C6B6B-4298-40BA-B063-1F9529CA05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54">
              <a:extLst>
                <a:ext uri="{FF2B5EF4-FFF2-40B4-BE49-F238E27FC236}">
                  <a16:creationId xmlns:a16="http://schemas.microsoft.com/office/drawing/2014/main" id="{B0552C23-F296-4F12-BBF3-0639EC4E0F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55">
              <a:extLst>
                <a:ext uri="{FF2B5EF4-FFF2-40B4-BE49-F238E27FC236}">
                  <a16:creationId xmlns:a16="http://schemas.microsoft.com/office/drawing/2014/main" id="{45ED5846-E5E6-4640-9604-A98131CE2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56">
              <a:extLst>
                <a:ext uri="{FF2B5EF4-FFF2-40B4-BE49-F238E27FC236}">
                  <a16:creationId xmlns:a16="http://schemas.microsoft.com/office/drawing/2014/main" id="{FAF45DFF-582A-43DD-AE2B-22E78AA60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57">
              <a:extLst>
                <a:ext uri="{FF2B5EF4-FFF2-40B4-BE49-F238E27FC236}">
                  <a16:creationId xmlns:a16="http://schemas.microsoft.com/office/drawing/2014/main" id="{1E133BCA-9906-45B1-A7C2-8C2BEDE2C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58">
              <a:extLst>
                <a:ext uri="{FF2B5EF4-FFF2-40B4-BE49-F238E27FC236}">
                  <a16:creationId xmlns:a16="http://schemas.microsoft.com/office/drawing/2014/main" id="{6CCEC1DA-89E9-4609-B6C2-A5E43AEAF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59">
              <a:extLst>
                <a:ext uri="{FF2B5EF4-FFF2-40B4-BE49-F238E27FC236}">
                  <a16:creationId xmlns:a16="http://schemas.microsoft.com/office/drawing/2014/main" id="{11BC3B34-8F0E-4F3C-8341-A678DA7EA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62">
            <a:extLst>
              <a:ext uri="{FF2B5EF4-FFF2-40B4-BE49-F238E27FC236}">
                <a16:creationId xmlns:a16="http://schemas.microsoft.com/office/drawing/2014/main" id="{762322AC-AC29-46FE-9F71-0BBF8ED8A9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50101" y="4716081"/>
            <a:ext cx="317685" cy="253655"/>
            <a:chOff x="3775" y="2110"/>
            <a:chExt cx="129" cy="103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82" name="Freeform 63">
              <a:extLst>
                <a:ext uri="{FF2B5EF4-FFF2-40B4-BE49-F238E27FC236}">
                  <a16:creationId xmlns:a16="http://schemas.microsoft.com/office/drawing/2014/main" id="{538626D4-7024-4ECB-B4B9-A75145215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4">
              <a:extLst>
                <a:ext uri="{FF2B5EF4-FFF2-40B4-BE49-F238E27FC236}">
                  <a16:creationId xmlns:a16="http://schemas.microsoft.com/office/drawing/2014/main" id="{E1A1E9A8-4D2A-4994-BD16-0BAAD146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5">
              <a:extLst>
                <a:ext uri="{FF2B5EF4-FFF2-40B4-BE49-F238E27FC236}">
                  <a16:creationId xmlns:a16="http://schemas.microsoft.com/office/drawing/2014/main" id="{E1FB3684-3B10-4999-95FC-8B0D6AC5E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68">
            <a:extLst>
              <a:ext uri="{FF2B5EF4-FFF2-40B4-BE49-F238E27FC236}">
                <a16:creationId xmlns:a16="http://schemas.microsoft.com/office/drawing/2014/main" id="{3C5F550E-FC4C-4167-89D1-6847656D4B2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467250" y="5358318"/>
            <a:ext cx="283387" cy="273045"/>
            <a:chOff x="3770" y="2095"/>
            <a:chExt cx="137" cy="132"/>
          </a:xfrm>
          <a:solidFill>
            <a:srgbClr val="D3837D"/>
          </a:solidFill>
          <a:effectLst/>
        </p:grpSpPr>
        <p:sp>
          <p:nvSpPr>
            <p:cNvPr id="86" name="Freeform 69">
              <a:extLst>
                <a:ext uri="{FF2B5EF4-FFF2-40B4-BE49-F238E27FC236}">
                  <a16:creationId xmlns:a16="http://schemas.microsoft.com/office/drawing/2014/main" id="{8DB0D1D2-9323-4159-8563-A31A8EA916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70">
              <a:extLst>
                <a:ext uri="{FF2B5EF4-FFF2-40B4-BE49-F238E27FC236}">
                  <a16:creationId xmlns:a16="http://schemas.microsoft.com/office/drawing/2014/main" id="{2D5B4AF8-C652-4DA3-8836-72838CFF6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71">
              <a:extLst>
                <a:ext uri="{FF2B5EF4-FFF2-40B4-BE49-F238E27FC236}">
                  <a16:creationId xmlns:a16="http://schemas.microsoft.com/office/drawing/2014/main" id="{E1F3DA93-6F4C-4B8D-BBEB-B307112BB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72">
              <a:extLst>
                <a:ext uri="{FF2B5EF4-FFF2-40B4-BE49-F238E27FC236}">
                  <a16:creationId xmlns:a16="http://schemas.microsoft.com/office/drawing/2014/main" id="{B4482E69-7D9C-4F23-B351-B7D1B0DCC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73">
              <a:extLst>
                <a:ext uri="{FF2B5EF4-FFF2-40B4-BE49-F238E27FC236}">
                  <a16:creationId xmlns:a16="http://schemas.microsoft.com/office/drawing/2014/main" id="{AF63A2D6-0B36-4ACA-A555-589BB4F92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74">
              <a:extLst>
                <a:ext uri="{FF2B5EF4-FFF2-40B4-BE49-F238E27FC236}">
                  <a16:creationId xmlns:a16="http://schemas.microsoft.com/office/drawing/2014/main" id="{4CF58F78-77A0-4C77-BAA8-858D0A0BC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75">
              <a:extLst>
                <a:ext uri="{FF2B5EF4-FFF2-40B4-BE49-F238E27FC236}">
                  <a16:creationId xmlns:a16="http://schemas.microsoft.com/office/drawing/2014/main" id="{AD389341-7E64-431B-84D3-DC519BD07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CE41A43E-5814-41E4-9D41-7819A860D508}"/>
              </a:ext>
            </a:extLst>
          </p:cNvPr>
          <p:cNvCxnSpPr/>
          <p:nvPr/>
        </p:nvCxnSpPr>
        <p:spPr>
          <a:xfrm>
            <a:off x="2905125" y="4608738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1CA72DFF-1F78-4CB8-9552-85D7778D8FA2}"/>
              </a:ext>
            </a:extLst>
          </p:cNvPr>
          <p:cNvCxnSpPr/>
          <p:nvPr/>
        </p:nvCxnSpPr>
        <p:spPr>
          <a:xfrm>
            <a:off x="2905125" y="5239504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8A283206-94ED-4FD8-A06E-C2D705CE9BD5}"/>
              </a:ext>
            </a:extLst>
          </p:cNvPr>
          <p:cNvCxnSpPr/>
          <p:nvPr/>
        </p:nvCxnSpPr>
        <p:spPr>
          <a:xfrm>
            <a:off x="2905125" y="3347204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1E78AB08-E9D0-443F-8BDB-C64CDBC3CFB7}"/>
              </a:ext>
            </a:extLst>
          </p:cNvPr>
          <p:cNvCxnSpPr/>
          <p:nvPr/>
        </p:nvCxnSpPr>
        <p:spPr>
          <a:xfrm>
            <a:off x="2905125" y="3977971"/>
            <a:ext cx="0" cy="45876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>
            <a:extLst>
              <a:ext uri="{FF2B5EF4-FFF2-40B4-BE49-F238E27FC236}">
                <a16:creationId xmlns:a16="http://schemas.microsoft.com/office/drawing/2014/main" id="{27B86F33-8696-4766-87E7-3ECDC24983A2}"/>
              </a:ext>
            </a:extLst>
          </p:cNvPr>
          <p:cNvSpPr txBox="1"/>
          <p:nvPr/>
        </p:nvSpPr>
        <p:spPr>
          <a:xfrm>
            <a:off x="2921693" y="3347397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0F3E0715-631B-4E17-96C9-9D1B439D9065}"/>
              </a:ext>
            </a:extLst>
          </p:cNvPr>
          <p:cNvSpPr txBox="1"/>
          <p:nvPr/>
        </p:nvSpPr>
        <p:spPr>
          <a:xfrm>
            <a:off x="2921693" y="3956566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740AA33-7284-42F5-B246-97C4F6F2AB55}"/>
              </a:ext>
            </a:extLst>
          </p:cNvPr>
          <p:cNvSpPr txBox="1"/>
          <p:nvPr/>
        </p:nvSpPr>
        <p:spPr>
          <a:xfrm>
            <a:off x="2921693" y="4594627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1AC7EA77-30DB-423B-98BF-365511BB7C48}"/>
              </a:ext>
            </a:extLst>
          </p:cNvPr>
          <p:cNvSpPr txBox="1"/>
          <p:nvPr/>
        </p:nvSpPr>
        <p:spPr>
          <a:xfrm>
            <a:off x="2921693" y="5213842"/>
            <a:ext cx="2366891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9B2812AD-C054-42F3-9077-51DC9DEB4E89}"/>
              </a:ext>
            </a:extLst>
          </p:cNvPr>
          <p:cNvSpPr txBox="1"/>
          <p:nvPr/>
        </p:nvSpPr>
        <p:spPr>
          <a:xfrm>
            <a:off x="2260414" y="1684492"/>
            <a:ext cx="1873499" cy="4616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2400" u="sng" dirty="0">
                <a:solidFill>
                  <a:schemeClr val="bg1">
                    <a:lumMod val="50000"/>
                  </a:scheme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102" name="任意多边形 104">
            <a:extLst>
              <a:ext uri="{FF2B5EF4-FFF2-40B4-BE49-F238E27FC236}">
                <a16:creationId xmlns:a16="http://schemas.microsoft.com/office/drawing/2014/main" id="{02F67B21-BD5C-464D-956A-092CF1C81770}"/>
              </a:ext>
            </a:extLst>
          </p:cNvPr>
          <p:cNvSpPr/>
          <p:nvPr/>
        </p:nvSpPr>
        <p:spPr>
          <a:xfrm rot="16200000">
            <a:off x="40093" y="3343464"/>
            <a:ext cx="1776008" cy="745129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任意多边形 105">
            <a:extLst>
              <a:ext uri="{FF2B5EF4-FFF2-40B4-BE49-F238E27FC236}">
                <a16:creationId xmlns:a16="http://schemas.microsoft.com/office/drawing/2014/main" id="{237964B2-FD77-4E72-9D22-B5339AFB4B51}"/>
              </a:ext>
            </a:extLst>
          </p:cNvPr>
          <p:cNvSpPr/>
          <p:nvPr/>
        </p:nvSpPr>
        <p:spPr>
          <a:xfrm rot="5400000" flipH="1">
            <a:off x="9404353" y="3343465"/>
            <a:ext cx="1776008" cy="745129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06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59" grpId="0"/>
      <p:bldP spid="60" grpId="0"/>
      <p:bldP spid="61" grpId="0"/>
      <p:bldP spid="62" grpId="0"/>
      <p:bldP spid="63" grpId="0"/>
      <p:bldP spid="97" grpId="0"/>
      <p:bldP spid="98" grpId="0"/>
      <p:bldP spid="99" grpId="0"/>
      <p:bldP spid="100" grpId="0"/>
      <p:bldP spid="101" grpId="0"/>
      <p:bldP spid="102" grpId="0" animBg="1"/>
      <p:bldP spid="10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A4E754DD-60B2-4B1B-AD6D-6EBA8BCBAA72}"/>
              </a:ext>
            </a:extLst>
          </p:cNvPr>
          <p:cNvGrpSpPr/>
          <p:nvPr/>
        </p:nvGrpSpPr>
        <p:grpSpPr>
          <a:xfrm>
            <a:off x="811335" y="1733550"/>
            <a:ext cx="3757411" cy="3634820"/>
            <a:chOff x="811335" y="1733550"/>
            <a:chExt cx="3757411" cy="3634820"/>
          </a:xfrm>
        </p:grpSpPr>
        <p:pic>
          <p:nvPicPr>
            <p:cNvPr id="4" name="图片 3" descr="图片包含 餐具&#10;&#10;已生成高可信度的说明">
              <a:extLst>
                <a:ext uri="{FF2B5EF4-FFF2-40B4-BE49-F238E27FC236}">
                  <a16:creationId xmlns:a16="http://schemas.microsoft.com/office/drawing/2014/main" id="{C0D46DE7-7544-4E65-972C-2597D3786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335" y="1733550"/>
              <a:ext cx="3757411" cy="3634820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15E76F2-8422-4810-9909-3D31227EF59F}"/>
                </a:ext>
              </a:extLst>
            </p:cNvPr>
            <p:cNvSpPr txBox="1"/>
            <p:nvPr/>
          </p:nvSpPr>
          <p:spPr>
            <a:xfrm>
              <a:off x="2384507" y="2457450"/>
              <a:ext cx="6110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1002515-D6CF-495D-8A1C-53A60C33EBE5}"/>
                </a:ext>
              </a:extLst>
            </p:cNvPr>
            <p:cNvSpPr/>
            <p:nvPr/>
          </p:nvSpPr>
          <p:spPr>
            <a:xfrm>
              <a:off x="1883877" y="3380780"/>
              <a:ext cx="161232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9ACB364-BD72-4A59-9D7F-B3219FA964F9}"/>
              </a:ext>
            </a:extLst>
          </p:cNvPr>
          <p:cNvCxnSpPr/>
          <p:nvPr/>
        </p:nvCxnSpPr>
        <p:spPr>
          <a:xfrm>
            <a:off x="5334000" y="2152650"/>
            <a:ext cx="0" cy="270510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EE6EB97D-0B84-46FD-A00B-8C7A9A4DBBFD}"/>
              </a:ext>
            </a:extLst>
          </p:cNvPr>
          <p:cNvSpPr/>
          <p:nvPr/>
        </p:nvSpPr>
        <p:spPr>
          <a:xfrm>
            <a:off x="5641288" y="264211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5722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1931</Words>
  <Application>Microsoft Office PowerPoint</Application>
  <PresentationFormat>宽屏</PresentationFormat>
  <Paragraphs>245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Aharoni</vt:lpstr>
      <vt:lpstr>Lato Light</vt:lpstr>
      <vt:lpstr>等线</vt:lpstr>
      <vt:lpstr>等线 Light</vt:lpstr>
      <vt:lpstr>方正兰亭黑_GBK</vt:lpstr>
      <vt:lpstr>腾祥童宋体简</vt:lpstr>
      <vt:lpstr>微软雅黑</vt:lpstr>
      <vt:lpstr>Arial</vt:lpstr>
      <vt:lpstr>Calibri</vt:lpstr>
      <vt:lpstr>Impact</vt:lpstr>
      <vt:lpstr>Raleway</vt:lpstr>
      <vt:lpstr>方正兰亭细黑_GBK_M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2017-06-20T02:58:16Z</dcterms:created>
  <dcterms:modified xsi:type="dcterms:W3CDTF">2019-04-16T05:43:36Z</dcterms:modified>
</cp:coreProperties>
</file>