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4707" r:id="rId3"/>
    <p:sldId id="4709" r:id="rId5"/>
    <p:sldId id="4710" r:id="rId6"/>
    <p:sldId id="4664" r:id="rId7"/>
    <p:sldId id="4476" r:id="rId8"/>
    <p:sldId id="4666" r:id="rId9"/>
    <p:sldId id="4651" r:id="rId10"/>
    <p:sldId id="4711" r:id="rId11"/>
    <p:sldId id="4715" r:id="rId12"/>
    <p:sldId id="4668" r:id="rId13"/>
    <p:sldId id="4685" r:id="rId14"/>
    <p:sldId id="4717" r:id="rId15"/>
    <p:sldId id="4712" r:id="rId16"/>
    <p:sldId id="4714" r:id="rId17"/>
    <p:sldId id="4658" r:id="rId18"/>
    <p:sldId id="4665" r:id="rId19"/>
    <p:sldId id="4662" r:id="rId20"/>
    <p:sldId id="4713" r:id="rId21"/>
    <p:sldId id="4667" r:id="rId22"/>
    <p:sldId id="4656" r:id="rId23"/>
    <p:sldId id="4716" r:id="rId24"/>
    <p:sldId id="4708" r:id="rId25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AABA"/>
    <a:srgbClr val="1E6C7A"/>
    <a:srgbClr val="BF0000"/>
    <a:srgbClr val="166CA3"/>
    <a:srgbClr val="10517A"/>
    <a:srgbClr val="FFFFFF"/>
    <a:srgbClr val="19B7F4"/>
    <a:srgbClr val="4BC1DD"/>
    <a:srgbClr val="EE9167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2" autoAdjust="0"/>
    <p:restoredTop sz="95274" autoAdjust="0"/>
  </p:normalViewPr>
  <p:slideViewPr>
    <p:cSldViewPr>
      <p:cViewPr varScale="1">
        <p:scale>
          <a:sx n="81" d="100"/>
          <a:sy n="81" d="100"/>
        </p:scale>
        <p:origin x="264" y="6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image" Target="../media/image3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7" Type="http://schemas.openxmlformats.org/officeDocument/2006/relationships/notesSlide" Target="../notesSlides/notesSlide2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24.xml"/><Relationship Id="rId24" Type="http://schemas.openxmlformats.org/officeDocument/2006/relationships/tags" Target="../tags/tag23.xml"/><Relationship Id="rId23" Type="http://schemas.openxmlformats.org/officeDocument/2006/relationships/tags" Target="../tags/tag22.xml"/><Relationship Id="rId22" Type="http://schemas.openxmlformats.org/officeDocument/2006/relationships/tags" Target="../tags/tag21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tags" Target="../tags/tag2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355" y="0"/>
            <a:ext cx="12858396" cy="4562821"/>
          </a:xfrm>
          <a:custGeom>
            <a:avLst/>
            <a:gdLst>
              <a:gd name="T0" fmla="*/ 0 w 5772"/>
              <a:gd name="T1" fmla="*/ 0 h 2044"/>
              <a:gd name="T2" fmla="*/ 5772 w 5772"/>
              <a:gd name="T3" fmla="*/ 0 h 2044"/>
              <a:gd name="T4" fmla="*/ 5772 w 5772"/>
              <a:gd name="T5" fmla="*/ 1764 h 2044"/>
              <a:gd name="T6" fmla="*/ 4311 w 5772"/>
              <a:gd name="T7" fmla="*/ 2044 h 2044"/>
              <a:gd name="T8" fmla="*/ 0 w 5772"/>
              <a:gd name="T9" fmla="*/ 1466 h 2044"/>
              <a:gd name="T10" fmla="*/ 0 w 5772"/>
              <a:gd name="T11" fmla="*/ 0 h 2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72" h="2044">
                <a:moveTo>
                  <a:pt x="0" y="0"/>
                </a:moveTo>
                <a:lnTo>
                  <a:pt x="5772" y="0"/>
                </a:lnTo>
                <a:lnTo>
                  <a:pt x="5772" y="1764"/>
                </a:lnTo>
                <a:lnTo>
                  <a:pt x="4311" y="2044"/>
                </a:lnTo>
                <a:lnTo>
                  <a:pt x="0" y="146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0152" b="-8366"/>
            </a:stretch>
          </a:blip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1" name="Freeform 7"/>
          <p:cNvSpPr/>
          <p:nvPr/>
        </p:nvSpPr>
        <p:spPr bwMode="auto">
          <a:xfrm>
            <a:off x="355" y="2446600"/>
            <a:ext cx="9603698" cy="2116220"/>
          </a:xfrm>
          <a:custGeom>
            <a:avLst/>
            <a:gdLst>
              <a:gd name="T0" fmla="*/ 1960 w 4311"/>
              <a:gd name="T1" fmla="*/ 0 h 948"/>
              <a:gd name="T2" fmla="*/ 4311 w 4311"/>
              <a:gd name="T3" fmla="*/ 948 h 948"/>
              <a:gd name="T4" fmla="*/ 0 w 4311"/>
              <a:gd name="T5" fmla="*/ 370 h 948"/>
              <a:gd name="T6" fmla="*/ 0 w 4311"/>
              <a:gd name="T7" fmla="*/ 102 h 948"/>
              <a:gd name="T8" fmla="*/ 1960 w 4311"/>
              <a:gd name="T9" fmla="*/ 0 h 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11" h="948">
                <a:moveTo>
                  <a:pt x="1960" y="0"/>
                </a:moveTo>
                <a:lnTo>
                  <a:pt x="4311" y="948"/>
                </a:lnTo>
                <a:lnTo>
                  <a:pt x="0" y="370"/>
                </a:lnTo>
                <a:lnTo>
                  <a:pt x="0" y="102"/>
                </a:lnTo>
                <a:lnTo>
                  <a:pt x="196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2" name="Freeform 8"/>
          <p:cNvSpPr/>
          <p:nvPr/>
        </p:nvSpPr>
        <p:spPr bwMode="auto">
          <a:xfrm>
            <a:off x="8378807" y="1906384"/>
            <a:ext cx="4479944" cy="2656436"/>
          </a:xfrm>
          <a:custGeom>
            <a:avLst/>
            <a:gdLst>
              <a:gd name="T0" fmla="*/ 2011 w 2011"/>
              <a:gd name="T1" fmla="*/ 0 h 1190"/>
              <a:gd name="T2" fmla="*/ 2011 w 2011"/>
              <a:gd name="T3" fmla="*/ 910 h 1190"/>
              <a:gd name="T4" fmla="*/ 550 w 2011"/>
              <a:gd name="T5" fmla="*/ 1190 h 1190"/>
              <a:gd name="T6" fmla="*/ 0 w 2011"/>
              <a:gd name="T7" fmla="*/ 1118 h 1190"/>
              <a:gd name="T8" fmla="*/ 2011 w 2011"/>
              <a:gd name="T9" fmla="*/ 0 h 1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1" h="1190">
                <a:moveTo>
                  <a:pt x="2011" y="0"/>
                </a:moveTo>
                <a:lnTo>
                  <a:pt x="2011" y="910"/>
                </a:lnTo>
                <a:lnTo>
                  <a:pt x="550" y="1190"/>
                </a:lnTo>
                <a:lnTo>
                  <a:pt x="0" y="1118"/>
                </a:lnTo>
                <a:lnTo>
                  <a:pt x="201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355" y="2446600"/>
            <a:ext cx="4366329" cy="2163099"/>
          </a:xfrm>
          <a:custGeom>
            <a:avLst/>
            <a:gdLst>
              <a:gd name="T0" fmla="*/ 1960 w 1960"/>
              <a:gd name="T1" fmla="*/ 0 h 969"/>
              <a:gd name="T2" fmla="*/ 0 w 1960"/>
              <a:gd name="T3" fmla="*/ 969 h 969"/>
              <a:gd name="T4" fmla="*/ 0 w 1960"/>
              <a:gd name="T5" fmla="*/ 102 h 969"/>
              <a:gd name="T6" fmla="*/ 1960 w 1960"/>
              <a:gd name="T7" fmla="*/ 0 h 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60" h="969">
                <a:moveTo>
                  <a:pt x="1960" y="0"/>
                </a:moveTo>
                <a:lnTo>
                  <a:pt x="0" y="969"/>
                </a:lnTo>
                <a:lnTo>
                  <a:pt x="0" y="102"/>
                </a:lnTo>
                <a:lnTo>
                  <a:pt x="196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199844" y="5387989"/>
            <a:ext cx="512981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</a:t>
            </a: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研讨 总结计划 月报告 年报告 销售报告</a:t>
            </a:r>
            <a:endParaRPr lang="en-US" altLang="zh-CN" sz="20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2199844" y="4403695"/>
            <a:ext cx="512981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6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</a:t>
            </a:r>
            <a:r>
              <a:rPr lang="en-US" altLang="zh-CN" sz="66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6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199844" y="6288297"/>
            <a:ext cx="3973016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200" dirty="0" smtClean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：尚景</a:t>
            </a:r>
            <a:endParaRPr lang="zh-CN" altLang="en-US" sz="1200" dirty="0">
              <a:solidFill>
                <a:schemeClr val="accent2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9997836" y="3029886"/>
            <a:ext cx="2687281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0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2018</a:t>
            </a:r>
            <a:endParaRPr lang="en-US" altLang="zh-CN" sz="80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24575" y="-128334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fractur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49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"/>
                            </p:stCondLst>
                            <p:childTnLst>
                              <p:par>
                                <p:cTn id="5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49"/>
                            </p:stCondLst>
                            <p:childTnLst>
                              <p:par>
                                <p:cTn id="6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"/>
                            </p:stCondLst>
                            <p:childTnLst>
                              <p:par>
                                <p:cTn id="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7" grpId="0"/>
      <p:bldP spid="7" grpId="1"/>
      <p:bldP spid="8" grpId="0"/>
      <p:bldP spid="8" grpId="1"/>
      <p:bldP spid="9" grpId="0" bldLvl="0" animBg="1"/>
      <p:bldP spid="9" grpId="1" bldLvl="0" animBg="1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923273" y="4927190"/>
            <a:ext cx="724534" cy="724534"/>
            <a:chOff x="875113" y="4924847"/>
            <a:chExt cx="687003" cy="687003"/>
          </a:xfrm>
        </p:grpSpPr>
        <p:sp>
          <p:nvSpPr>
            <p:cNvPr id="10" name="Rectangle 9"/>
            <p:cNvSpPr/>
            <p:nvPr/>
          </p:nvSpPr>
          <p:spPr>
            <a:xfrm>
              <a:off x="875113" y="4924847"/>
              <a:ext cx="687003" cy="6870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9196" y="5093738"/>
              <a:ext cx="389292" cy="349219"/>
            </a:xfrm>
            <a:custGeom>
              <a:avLst/>
              <a:gdLst>
                <a:gd name="T0" fmla="*/ 10 w 95"/>
                <a:gd name="T1" fmla="*/ 0 h 85"/>
                <a:gd name="T2" fmla="*/ 85 w 95"/>
                <a:gd name="T3" fmla="*/ 0 h 85"/>
                <a:gd name="T4" fmla="*/ 95 w 95"/>
                <a:gd name="T5" fmla="*/ 10 h 85"/>
                <a:gd name="T6" fmla="*/ 95 w 95"/>
                <a:gd name="T7" fmla="*/ 76 h 85"/>
                <a:gd name="T8" fmla="*/ 85 w 95"/>
                <a:gd name="T9" fmla="*/ 85 h 85"/>
                <a:gd name="T10" fmla="*/ 10 w 95"/>
                <a:gd name="T11" fmla="*/ 85 h 85"/>
                <a:gd name="T12" fmla="*/ 0 w 95"/>
                <a:gd name="T13" fmla="*/ 76 h 85"/>
                <a:gd name="T14" fmla="*/ 0 w 95"/>
                <a:gd name="T15" fmla="*/ 10 h 85"/>
                <a:gd name="T16" fmla="*/ 10 w 95"/>
                <a:gd name="T17" fmla="*/ 0 h 85"/>
                <a:gd name="T18" fmla="*/ 48 w 95"/>
                <a:gd name="T19" fmla="*/ 38 h 85"/>
                <a:gd name="T20" fmla="*/ 43 w 95"/>
                <a:gd name="T21" fmla="*/ 44 h 85"/>
                <a:gd name="T22" fmla="*/ 48 w 95"/>
                <a:gd name="T23" fmla="*/ 50 h 85"/>
                <a:gd name="T24" fmla="*/ 54 w 95"/>
                <a:gd name="T25" fmla="*/ 44 h 85"/>
                <a:gd name="T26" fmla="*/ 48 w 95"/>
                <a:gd name="T27" fmla="*/ 38 h 85"/>
                <a:gd name="T28" fmla="*/ 42 w 95"/>
                <a:gd name="T29" fmla="*/ 36 h 85"/>
                <a:gd name="T30" fmla="*/ 48 w 95"/>
                <a:gd name="T31" fmla="*/ 34 h 85"/>
                <a:gd name="T32" fmla="*/ 54 w 95"/>
                <a:gd name="T33" fmla="*/ 36 h 85"/>
                <a:gd name="T34" fmla="*/ 57 w 95"/>
                <a:gd name="T35" fmla="*/ 30 h 85"/>
                <a:gd name="T36" fmla="*/ 64 w 95"/>
                <a:gd name="T37" fmla="*/ 19 h 85"/>
                <a:gd name="T38" fmla="*/ 48 w 95"/>
                <a:gd name="T39" fmla="*/ 14 h 85"/>
                <a:gd name="T40" fmla="*/ 33 w 95"/>
                <a:gd name="T41" fmla="*/ 19 h 85"/>
                <a:gd name="T42" fmla="*/ 39 w 95"/>
                <a:gd name="T43" fmla="*/ 30 h 85"/>
                <a:gd name="T44" fmla="*/ 42 w 95"/>
                <a:gd name="T45" fmla="*/ 36 h 85"/>
                <a:gd name="T46" fmla="*/ 58 w 95"/>
                <a:gd name="T47" fmla="*/ 43 h 85"/>
                <a:gd name="T48" fmla="*/ 57 w 95"/>
                <a:gd name="T49" fmla="*/ 49 h 85"/>
                <a:gd name="T50" fmla="*/ 53 w 95"/>
                <a:gd name="T51" fmla="*/ 53 h 85"/>
                <a:gd name="T52" fmla="*/ 56 w 95"/>
                <a:gd name="T53" fmla="*/ 59 h 85"/>
                <a:gd name="T54" fmla="*/ 62 w 95"/>
                <a:gd name="T55" fmla="*/ 70 h 85"/>
                <a:gd name="T56" fmla="*/ 74 w 95"/>
                <a:gd name="T57" fmla="*/ 59 h 85"/>
                <a:gd name="T58" fmla="*/ 78 w 95"/>
                <a:gd name="T59" fmla="*/ 43 h 85"/>
                <a:gd name="T60" fmla="*/ 65 w 95"/>
                <a:gd name="T61" fmla="*/ 43 h 85"/>
                <a:gd name="T62" fmla="*/ 58 w 95"/>
                <a:gd name="T63" fmla="*/ 43 h 85"/>
                <a:gd name="T64" fmla="*/ 44 w 95"/>
                <a:gd name="T65" fmla="*/ 53 h 85"/>
                <a:gd name="T66" fmla="*/ 40 w 95"/>
                <a:gd name="T67" fmla="*/ 49 h 85"/>
                <a:gd name="T68" fmla="*/ 38 w 95"/>
                <a:gd name="T69" fmla="*/ 43 h 85"/>
                <a:gd name="T70" fmla="*/ 31 w 95"/>
                <a:gd name="T71" fmla="*/ 43 h 85"/>
                <a:gd name="T72" fmla="*/ 19 w 95"/>
                <a:gd name="T73" fmla="*/ 43 h 85"/>
                <a:gd name="T74" fmla="*/ 23 w 95"/>
                <a:gd name="T75" fmla="*/ 59 h 85"/>
                <a:gd name="T76" fmla="*/ 34 w 95"/>
                <a:gd name="T77" fmla="*/ 70 h 85"/>
                <a:gd name="T78" fmla="*/ 41 w 95"/>
                <a:gd name="T79" fmla="*/ 59 h 85"/>
                <a:gd name="T80" fmla="*/ 44 w 95"/>
                <a:gd name="T81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85">
                  <a:moveTo>
                    <a:pt x="1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0" y="0"/>
                    <a:pt x="95" y="4"/>
                    <a:pt x="95" y="10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5" y="81"/>
                    <a:pt x="90" y="85"/>
                    <a:pt x="85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5" y="85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48" y="38"/>
                  </a:moveTo>
                  <a:cubicBezTo>
                    <a:pt x="45" y="38"/>
                    <a:pt x="43" y="41"/>
                    <a:pt x="43" y="44"/>
                  </a:cubicBezTo>
                  <a:cubicBezTo>
                    <a:pt x="43" y="47"/>
                    <a:pt x="45" y="50"/>
                    <a:pt x="48" y="50"/>
                  </a:cubicBezTo>
                  <a:cubicBezTo>
                    <a:pt x="51" y="50"/>
                    <a:pt x="54" y="47"/>
                    <a:pt x="54" y="44"/>
                  </a:cubicBezTo>
                  <a:cubicBezTo>
                    <a:pt x="54" y="41"/>
                    <a:pt x="51" y="38"/>
                    <a:pt x="48" y="38"/>
                  </a:cubicBezTo>
                  <a:close/>
                  <a:moveTo>
                    <a:pt x="42" y="36"/>
                  </a:moveTo>
                  <a:cubicBezTo>
                    <a:pt x="44" y="35"/>
                    <a:pt x="46" y="34"/>
                    <a:pt x="48" y="34"/>
                  </a:cubicBezTo>
                  <a:cubicBezTo>
                    <a:pt x="50" y="34"/>
                    <a:pt x="52" y="35"/>
                    <a:pt x="54" y="3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16"/>
                    <a:pt x="54" y="14"/>
                    <a:pt x="48" y="14"/>
                  </a:cubicBezTo>
                  <a:cubicBezTo>
                    <a:pt x="43" y="14"/>
                    <a:pt x="37" y="16"/>
                    <a:pt x="33" y="1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58" y="43"/>
                  </a:moveTo>
                  <a:cubicBezTo>
                    <a:pt x="58" y="45"/>
                    <a:pt x="58" y="47"/>
                    <a:pt x="57" y="49"/>
                  </a:cubicBezTo>
                  <a:cubicBezTo>
                    <a:pt x="56" y="51"/>
                    <a:pt x="54" y="52"/>
                    <a:pt x="53" y="53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7" y="67"/>
                    <a:pt x="71" y="64"/>
                    <a:pt x="74" y="59"/>
                  </a:cubicBezTo>
                  <a:cubicBezTo>
                    <a:pt x="77" y="54"/>
                    <a:pt x="78" y="48"/>
                    <a:pt x="78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58" y="43"/>
                    <a:pt x="58" y="43"/>
                    <a:pt x="58" y="43"/>
                  </a:cubicBezTo>
                  <a:close/>
                  <a:moveTo>
                    <a:pt x="44" y="53"/>
                  </a:moveTo>
                  <a:cubicBezTo>
                    <a:pt x="42" y="52"/>
                    <a:pt x="41" y="51"/>
                    <a:pt x="40" y="49"/>
                  </a:cubicBezTo>
                  <a:cubicBezTo>
                    <a:pt x="39" y="47"/>
                    <a:pt x="38" y="45"/>
                    <a:pt x="38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20" y="54"/>
                    <a:pt x="23" y="59"/>
                  </a:cubicBezTo>
                  <a:cubicBezTo>
                    <a:pt x="26" y="64"/>
                    <a:pt x="30" y="68"/>
                    <a:pt x="34" y="70"/>
                  </a:cubicBezTo>
                  <a:cubicBezTo>
                    <a:pt x="41" y="59"/>
                    <a:pt x="41" y="59"/>
                    <a:pt x="41" y="59"/>
                  </a:cubicBezTo>
                  <a:lnTo>
                    <a:pt x="44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23273" y="1828206"/>
            <a:ext cx="724534" cy="724534"/>
            <a:chOff x="875113" y="2012837"/>
            <a:chExt cx="687003" cy="687003"/>
          </a:xfrm>
        </p:grpSpPr>
        <p:sp>
          <p:nvSpPr>
            <p:cNvPr id="7" name="Rectangle 6"/>
            <p:cNvSpPr/>
            <p:nvPr/>
          </p:nvSpPr>
          <p:spPr>
            <a:xfrm>
              <a:off x="875113" y="2012837"/>
              <a:ext cx="687003" cy="6870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45913" y="2205582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23273" y="2861201"/>
            <a:ext cx="724534" cy="724534"/>
            <a:chOff x="875113" y="2983507"/>
            <a:chExt cx="687003" cy="687003"/>
          </a:xfrm>
        </p:grpSpPr>
        <p:sp>
          <p:nvSpPr>
            <p:cNvPr id="8" name="Rectangle 7"/>
            <p:cNvSpPr/>
            <p:nvPr/>
          </p:nvSpPr>
          <p:spPr>
            <a:xfrm>
              <a:off x="875113" y="2983507"/>
              <a:ext cx="687003" cy="6870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045913" y="3129499"/>
              <a:ext cx="337768" cy="395018"/>
            </a:xfrm>
            <a:custGeom>
              <a:avLst/>
              <a:gdLst>
                <a:gd name="T0" fmla="*/ 42 w 82"/>
                <a:gd name="T1" fmla="*/ 0 h 96"/>
                <a:gd name="T2" fmla="*/ 62 w 82"/>
                <a:gd name="T3" fmla="*/ 20 h 96"/>
                <a:gd name="T4" fmla="*/ 67 w 82"/>
                <a:gd name="T5" fmla="*/ 28 h 96"/>
                <a:gd name="T6" fmla="*/ 77 w 82"/>
                <a:gd name="T7" fmla="*/ 20 h 96"/>
                <a:gd name="T8" fmla="*/ 82 w 82"/>
                <a:gd name="T9" fmla="*/ 28 h 96"/>
                <a:gd name="T10" fmla="*/ 77 w 82"/>
                <a:gd name="T11" fmla="*/ 35 h 96"/>
                <a:gd name="T12" fmla="*/ 67 w 82"/>
                <a:gd name="T13" fmla="*/ 67 h 96"/>
                <a:gd name="T14" fmla="*/ 47 w 82"/>
                <a:gd name="T15" fmla="*/ 85 h 96"/>
                <a:gd name="T16" fmla="*/ 67 w 82"/>
                <a:gd name="T17" fmla="*/ 96 h 96"/>
                <a:gd name="T18" fmla="*/ 17 w 82"/>
                <a:gd name="T19" fmla="*/ 85 h 96"/>
                <a:gd name="T20" fmla="*/ 35 w 82"/>
                <a:gd name="T21" fmla="*/ 77 h 96"/>
                <a:gd name="T22" fmla="*/ 6 w 82"/>
                <a:gd name="T23" fmla="*/ 42 h 96"/>
                <a:gd name="T24" fmla="*/ 0 w 82"/>
                <a:gd name="T25" fmla="*/ 35 h 96"/>
                <a:gd name="T26" fmla="*/ 6 w 82"/>
                <a:gd name="T27" fmla="*/ 28 h 96"/>
                <a:gd name="T28" fmla="*/ 16 w 82"/>
                <a:gd name="T29" fmla="*/ 20 h 96"/>
                <a:gd name="T30" fmla="*/ 21 w 82"/>
                <a:gd name="T31" fmla="*/ 28 h 96"/>
                <a:gd name="T32" fmla="*/ 27 w 82"/>
                <a:gd name="T33" fmla="*/ 6 h 96"/>
                <a:gd name="T34" fmla="*/ 50 w 82"/>
                <a:gd name="T35" fmla="*/ 12 h 96"/>
                <a:gd name="T36" fmla="*/ 45 w 82"/>
                <a:gd name="T37" fmla="*/ 12 h 96"/>
                <a:gd name="T38" fmla="*/ 42 w 82"/>
                <a:gd name="T39" fmla="*/ 9 h 96"/>
                <a:gd name="T40" fmla="*/ 36 w 82"/>
                <a:gd name="T41" fmla="*/ 10 h 96"/>
                <a:gd name="T42" fmla="*/ 34 w 82"/>
                <a:gd name="T43" fmla="*/ 15 h 96"/>
                <a:gd name="T44" fmla="*/ 31 w 82"/>
                <a:gd name="T45" fmla="*/ 16 h 96"/>
                <a:gd name="T46" fmla="*/ 34 w 82"/>
                <a:gd name="T47" fmla="*/ 18 h 96"/>
                <a:gd name="T48" fmla="*/ 30 w 82"/>
                <a:gd name="T49" fmla="*/ 21 h 96"/>
                <a:gd name="T50" fmla="*/ 53 w 82"/>
                <a:gd name="T51" fmla="*/ 28 h 96"/>
                <a:gd name="T52" fmla="*/ 51 w 82"/>
                <a:gd name="T53" fmla="*/ 21 h 96"/>
                <a:gd name="T54" fmla="*/ 51 w 82"/>
                <a:gd name="T55" fmla="*/ 16 h 96"/>
                <a:gd name="T56" fmla="*/ 50 w 82"/>
                <a:gd name="T57" fmla="*/ 12 h 96"/>
                <a:gd name="T58" fmla="*/ 38 w 82"/>
                <a:gd name="T59" fmla="*/ 12 h 96"/>
                <a:gd name="T60" fmla="*/ 43 w 82"/>
                <a:gd name="T61" fmla="*/ 12 h 96"/>
                <a:gd name="T62" fmla="*/ 44 w 82"/>
                <a:gd name="T63" fmla="*/ 16 h 96"/>
                <a:gd name="T64" fmla="*/ 44 w 82"/>
                <a:gd name="T65" fmla="*/ 21 h 96"/>
                <a:gd name="T66" fmla="*/ 44 w 82"/>
                <a:gd name="T67" fmla="*/ 16 h 96"/>
                <a:gd name="T68" fmla="*/ 35 w 82"/>
                <a:gd name="T69" fmla="*/ 18 h 96"/>
                <a:gd name="T70" fmla="*/ 40 w 82"/>
                <a:gd name="T71" fmla="*/ 18 h 96"/>
                <a:gd name="T72" fmla="*/ 48 w 82"/>
                <a:gd name="T73" fmla="*/ 22 h 96"/>
                <a:gd name="T74" fmla="*/ 48 w 82"/>
                <a:gd name="T75" fmla="*/ 27 h 96"/>
                <a:gd name="T76" fmla="*/ 48 w 82"/>
                <a:gd name="T77" fmla="*/ 22 h 96"/>
                <a:gd name="T78" fmla="*/ 39 w 82"/>
                <a:gd name="T79" fmla="*/ 24 h 96"/>
                <a:gd name="T80" fmla="*/ 44 w 82"/>
                <a:gd name="T81" fmla="*/ 24 h 96"/>
                <a:gd name="T82" fmla="*/ 34 w 82"/>
                <a:gd name="T83" fmla="*/ 22 h 96"/>
                <a:gd name="T84" fmla="*/ 34 w 82"/>
                <a:gd name="T85" fmla="*/ 27 h 96"/>
                <a:gd name="T86" fmla="*/ 34 w 82"/>
                <a:gd name="T87" fmla="*/ 22 h 96"/>
                <a:gd name="T88" fmla="*/ 62 w 82"/>
                <a:gd name="T89" fmla="*/ 40 h 96"/>
                <a:gd name="T90" fmla="*/ 42 w 82"/>
                <a:gd name="T91" fmla="*/ 61 h 96"/>
                <a:gd name="T92" fmla="*/ 27 w 82"/>
                <a:gd name="T93" fmla="*/ 55 h 96"/>
                <a:gd name="T94" fmla="*/ 21 w 82"/>
                <a:gd name="T95" fmla="*/ 35 h 96"/>
                <a:gd name="T96" fmla="*/ 16 w 82"/>
                <a:gd name="T97" fmla="*/ 42 h 96"/>
                <a:gd name="T98" fmla="*/ 42 w 82"/>
                <a:gd name="T99" fmla="*/ 68 h 96"/>
                <a:gd name="T100" fmla="*/ 60 w 82"/>
                <a:gd name="T101" fmla="*/ 60 h 96"/>
                <a:gd name="T102" fmla="*/ 67 w 82"/>
                <a:gd name="T103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6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2"/>
                    <a:pt x="56" y="6"/>
                  </a:cubicBezTo>
                  <a:cubicBezTo>
                    <a:pt x="59" y="9"/>
                    <a:pt x="62" y="14"/>
                    <a:pt x="62" y="2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52"/>
                    <a:pt x="73" y="61"/>
                    <a:pt x="67" y="67"/>
                  </a:cubicBezTo>
                  <a:cubicBezTo>
                    <a:pt x="61" y="72"/>
                    <a:pt x="54" y="76"/>
                    <a:pt x="47" y="77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28" y="76"/>
                    <a:pt x="21" y="72"/>
                    <a:pt x="16" y="67"/>
                  </a:cubicBezTo>
                  <a:cubicBezTo>
                    <a:pt x="10" y="61"/>
                    <a:pt x="6" y="52"/>
                    <a:pt x="6" y="4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4"/>
                    <a:pt x="24" y="9"/>
                    <a:pt x="27" y="6"/>
                  </a:cubicBezTo>
                  <a:cubicBezTo>
                    <a:pt x="31" y="2"/>
                    <a:pt x="36" y="0"/>
                    <a:pt x="42" y="0"/>
                  </a:cubicBezTo>
                  <a:close/>
                  <a:moveTo>
                    <a:pt x="50" y="12"/>
                  </a:moveTo>
                  <a:cubicBezTo>
                    <a:pt x="50" y="14"/>
                    <a:pt x="49" y="15"/>
                    <a:pt x="47" y="15"/>
                  </a:cubicBezTo>
                  <a:cubicBezTo>
                    <a:pt x="46" y="15"/>
                    <a:pt x="45" y="14"/>
                    <a:pt x="45" y="12"/>
                  </a:cubicBezTo>
                  <a:cubicBezTo>
                    <a:pt x="45" y="11"/>
                    <a:pt x="46" y="10"/>
                    <a:pt x="46" y="10"/>
                  </a:cubicBezTo>
                  <a:cubicBezTo>
                    <a:pt x="45" y="9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7" y="9"/>
                    <a:pt x="36" y="10"/>
                  </a:cubicBezTo>
                  <a:cubicBezTo>
                    <a:pt x="36" y="11"/>
                    <a:pt x="36" y="11"/>
                    <a:pt x="36" y="12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2" y="14"/>
                    <a:pt x="32" y="14"/>
                  </a:cubicBezTo>
                  <a:cubicBezTo>
                    <a:pt x="32" y="15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6"/>
                    <a:pt x="34" y="17"/>
                    <a:pt x="34" y="18"/>
                  </a:cubicBezTo>
                  <a:cubicBezTo>
                    <a:pt x="34" y="20"/>
                    <a:pt x="33" y="21"/>
                    <a:pt x="31" y="21"/>
                  </a:cubicBezTo>
                  <a:cubicBezTo>
                    <a:pt x="31" y="21"/>
                    <a:pt x="31" y="21"/>
                    <a:pt x="30" y="2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1"/>
                    <a:pt x="52" y="21"/>
                    <a:pt x="51" y="21"/>
                  </a:cubicBezTo>
                  <a:cubicBezTo>
                    <a:pt x="50" y="21"/>
                    <a:pt x="49" y="20"/>
                    <a:pt x="49" y="18"/>
                  </a:cubicBezTo>
                  <a:cubicBezTo>
                    <a:pt x="49" y="17"/>
                    <a:pt x="50" y="16"/>
                    <a:pt x="51" y="16"/>
                  </a:cubicBezTo>
                  <a:cubicBezTo>
                    <a:pt x="51" y="16"/>
                    <a:pt x="52" y="16"/>
                    <a:pt x="52" y="16"/>
                  </a:cubicBezTo>
                  <a:cubicBezTo>
                    <a:pt x="52" y="15"/>
                    <a:pt x="51" y="13"/>
                    <a:pt x="50" y="12"/>
                  </a:cubicBezTo>
                  <a:close/>
                  <a:moveTo>
                    <a:pt x="41" y="10"/>
                  </a:moveTo>
                  <a:cubicBezTo>
                    <a:pt x="39" y="10"/>
                    <a:pt x="38" y="11"/>
                    <a:pt x="38" y="12"/>
                  </a:cubicBezTo>
                  <a:cubicBezTo>
                    <a:pt x="38" y="14"/>
                    <a:pt x="39" y="15"/>
                    <a:pt x="41" y="15"/>
                  </a:cubicBezTo>
                  <a:cubicBezTo>
                    <a:pt x="42" y="15"/>
                    <a:pt x="43" y="14"/>
                    <a:pt x="43" y="12"/>
                  </a:cubicBezTo>
                  <a:cubicBezTo>
                    <a:pt x="43" y="11"/>
                    <a:pt x="42" y="10"/>
                    <a:pt x="41" y="10"/>
                  </a:cubicBezTo>
                  <a:close/>
                  <a:moveTo>
                    <a:pt x="44" y="16"/>
                  </a:moveTo>
                  <a:cubicBezTo>
                    <a:pt x="43" y="16"/>
                    <a:pt x="42" y="17"/>
                    <a:pt x="42" y="18"/>
                  </a:cubicBezTo>
                  <a:cubicBezTo>
                    <a:pt x="42" y="20"/>
                    <a:pt x="43" y="21"/>
                    <a:pt x="44" y="21"/>
                  </a:cubicBezTo>
                  <a:cubicBezTo>
                    <a:pt x="46" y="21"/>
                    <a:pt x="47" y="20"/>
                    <a:pt x="47" y="18"/>
                  </a:cubicBezTo>
                  <a:cubicBezTo>
                    <a:pt x="47" y="17"/>
                    <a:pt x="46" y="16"/>
                    <a:pt x="44" y="16"/>
                  </a:cubicBezTo>
                  <a:close/>
                  <a:moveTo>
                    <a:pt x="37" y="16"/>
                  </a:moveTo>
                  <a:cubicBezTo>
                    <a:pt x="36" y="16"/>
                    <a:pt x="35" y="17"/>
                    <a:pt x="35" y="18"/>
                  </a:cubicBezTo>
                  <a:cubicBezTo>
                    <a:pt x="35" y="20"/>
                    <a:pt x="36" y="21"/>
                    <a:pt x="37" y="21"/>
                  </a:cubicBezTo>
                  <a:cubicBezTo>
                    <a:pt x="39" y="21"/>
                    <a:pt x="40" y="20"/>
                    <a:pt x="40" y="18"/>
                  </a:cubicBezTo>
                  <a:cubicBezTo>
                    <a:pt x="40" y="17"/>
                    <a:pt x="39" y="16"/>
                    <a:pt x="37" y="16"/>
                  </a:cubicBezTo>
                  <a:close/>
                  <a:moveTo>
                    <a:pt x="48" y="22"/>
                  </a:moveTo>
                  <a:cubicBezTo>
                    <a:pt x="47" y="22"/>
                    <a:pt x="46" y="23"/>
                    <a:pt x="46" y="24"/>
                  </a:cubicBezTo>
                  <a:cubicBezTo>
                    <a:pt x="46" y="26"/>
                    <a:pt x="47" y="27"/>
                    <a:pt x="48" y="27"/>
                  </a:cubicBezTo>
                  <a:cubicBezTo>
                    <a:pt x="50" y="27"/>
                    <a:pt x="51" y="26"/>
                    <a:pt x="51" y="24"/>
                  </a:cubicBezTo>
                  <a:cubicBezTo>
                    <a:pt x="51" y="23"/>
                    <a:pt x="50" y="22"/>
                    <a:pt x="48" y="22"/>
                  </a:cubicBezTo>
                  <a:close/>
                  <a:moveTo>
                    <a:pt x="41" y="22"/>
                  </a:moveTo>
                  <a:cubicBezTo>
                    <a:pt x="40" y="22"/>
                    <a:pt x="39" y="23"/>
                    <a:pt x="39" y="24"/>
                  </a:cubicBezTo>
                  <a:cubicBezTo>
                    <a:pt x="39" y="26"/>
                    <a:pt x="40" y="27"/>
                    <a:pt x="41" y="27"/>
                  </a:cubicBezTo>
                  <a:cubicBezTo>
                    <a:pt x="43" y="27"/>
                    <a:pt x="44" y="26"/>
                    <a:pt x="44" y="24"/>
                  </a:cubicBezTo>
                  <a:cubicBezTo>
                    <a:pt x="44" y="23"/>
                    <a:pt x="43" y="22"/>
                    <a:pt x="41" y="22"/>
                  </a:cubicBezTo>
                  <a:close/>
                  <a:moveTo>
                    <a:pt x="34" y="22"/>
                  </a:moveTo>
                  <a:cubicBezTo>
                    <a:pt x="33" y="22"/>
                    <a:pt x="32" y="23"/>
                    <a:pt x="32" y="24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36" y="27"/>
                    <a:pt x="37" y="26"/>
                    <a:pt x="37" y="24"/>
                  </a:cubicBezTo>
                  <a:cubicBezTo>
                    <a:pt x="37" y="23"/>
                    <a:pt x="36" y="22"/>
                    <a:pt x="34" y="22"/>
                  </a:cubicBezTo>
                  <a:close/>
                  <a:moveTo>
                    <a:pt x="62" y="35"/>
                  </a:moveTo>
                  <a:cubicBezTo>
                    <a:pt x="62" y="40"/>
                    <a:pt x="62" y="40"/>
                    <a:pt x="62" y="40"/>
                  </a:cubicBezTo>
                  <a:cubicBezTo>
                    <a:pt x="62" y="46"/>
                    <a:pt x="59" y="51"/>
                    <a:pt x="56" y="55"/>
                  </a:cubicBezTo>
                  <a:cubicBezTo>
                    <a:pt x="52" y="58"/>
                    <a:pt x="47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36" y="61"/>
                    <a:pt x="31" y="58"/>
                    <a:pt x="27" y="55"/>
                  </a:cubicBezTo>
                  <a:cubicBezTo>
                    <a:pt x="24" y="51"/>
                    <a:pt x="21" y="46"/>
                    <a:pt x="21" y="40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9"/>
                    <a:pt x="18" y="56"/>
                    <a:pt x="23" y="60"/>
                  </a:cubicBezTo>
                  <a:cubicBezTo>
                    <a:pt x="28" y="65"/>
                    <a:pt x="34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9" y="68"/>
                    <a:pt x="55" y="65"/>
                    <a:pt x="60" y="60"/>
                  </a:cubicBezTo>
                  <a:cubicBezTo>
                    <a:pt x="65" y="56"/>
                    <a:pt x="67" y="49"/>
                    <a:pt x="67" y="42"/>
                  </a:cubicBezTo>
                  <a:cubicBezTo>
                    <a:pt x="67" y="35"/>
                    <a:pt x="67" y="35"/>
                    <a:pt x="67" y="35"/>
                  </a:cubicBezTo>
                  <a:lnTo>
                    <a:pt x="6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23273" y="3894196"/>
            <a:ext cx="724534" cy="724534"/>
            <a:chOff x="875113" y="3954177"/>
            <a:chExt cx="687003" cy="687003"/>
          </a:xfrm>
        </p:grpSpPr>
        <p:sp>
          <p:nvSpPr>
            <p:cNvPr id="9" name="Rectangle 8"/>
            <p:cNvSpPr/>
            <p:nvPr/>
          </p:nvSpPr>
          <p:spPr>
            <a:xfrm>
              <a:off x="875113" y="3954177"/>
              <a:ext cx="687003" cy="6870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21105" y="4104940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27937" y="1786815"/>
            <a:ext cx="4411347" cy="865305"/>
            <a:chOff x="7855640" y="3619632"/>
            <a:chExt cx="4182840" cy="820481"/>
          </a:xfrm>
        </p:grpSpPr>
        <p:sp>
          <p:nvSpPr>
            <p:cNvPr id="17" name="TextBox 16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855640" y="3914813"/>
              <a:ext cx="4182840" cy="52530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27937" y="2810513"/>
            <a:ext cx="4411347" cy="843376"/>
            <a:chOff x="7855640" y="3619632"/>
            <a:chExt cx="4182840" cy="799688"/>
          </a:xfrm>
        </p:grpSpPr>
        <p:sp>
          <p:nvSpPr>
            <p:cNvPr id="20" name="TextBox 19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27937" y="3834210"/>
            <a:ext cx="4411347" cy="843376"/>
            <a:chOff x="7855640" y="3619632"/>
            <a:chExt cx="4182840" cy="799688"/>
          </a:xfrm>
        </p:grpSpPr>
        <p:sp>
          <p:nvSpPr>
            <p:cNvPr id="23" name="TextBox 22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827937" y="4857906"/>
            <a:ext cx="4411347" cy="843376"/>
            <a:chOff x="7855640" y="3619632"/>
            <a:chExt cx="4182840" cy="799688"/>
          </a:xfrm>
        </p:grpSpPr>
        <p:sp>
          <p:nvSpPr>
            <p:cNvPr id="26" name="TextBox 25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6751179" y="1828206"/>
            <a:ext cx="6107571" cy="3873076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/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/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/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/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/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/>
          <p:nvPr/>
        </p:nvSpPr>
        <p:spPr>
          <a:xfrm>
            <a:off x="180141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/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/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/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/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/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 rot="16200000" flipH="1">
            <a:off x="4018475" y="4080496"/>
            <a:ext cx="4821803" cy="3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6831192" y="2272324"/>
            <a:ext cx="5214758" cy="4219075"/>
            <a:chOff x="4857752" y="1643056"/>
            <a:chExt cx="3708476" cy="3000396"/>
          </a:xfrm>
        </p:grpSpPr>
        <p:sp>
          <p:nvSpPr>
            <p:cNvPr id="16" name="Rectangle 15"/>
            <p:cNvSpPr/>
            <p:nvPr/>
          </p:nvSpPr>
          <p:spPr>
            <a:xfrm>
              <a:off x="4857752" y="2928940"/>
              <a:ext cx="3708476" cy="1714512"/>
            </a:xfrm>
            <a:prstGeom prst="rect">
              <a:avLst/>
            </a:pr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16"/>
            <p:cNvGrpSpPr/>
            <p:nvPr/>
          </p:nvGrpSpPr>
          <p:grpSpPr>
            <a:xfrm>
              <a:off x="4857752" y="1643056"/>
              <a:ext cx="3708476" cy="1013816"/>
              <a:chOff x="4857752" y="1643056"/>
              <a:chExt cx="3708476" cy="1013816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4857752" y="2000246"/>
                <a:ext cx="3708476" cy="6566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857752" y="1643056"/>
                <a:ext cx="1823961" cy="218876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884237" y="1669596"/>
            <a:ext cx="5140459" cy="4037407"/>
            <a:chOff x="628574" y="1214428"/>
            <a:chExt cx="3655639" cy="2871204"/>
          </a:xfrm>
        </p:grpSpPr>
        <p:sp>
          <p:nvSpPr>
            <p:cNvPr id="15" name="Rectangle 14"/>
            <p:cNvSpPr/>
            <p:nvPr/>
          </p:nvSpPr>
          <p:spPr>
            <a:xfrm>
              <a:off x="628575" y="1214428"/>
              <a:ext cx="3655638" cy="1714512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Group 17"/>
            <p:cNvGrpSpPr/>
            <p:nvPr/>
          </p:nvGrpSpPr>
          <p:grpSpPr>
            <a:xfrm>
              <a:off x="628574" y="3071816"/>
              <a:ext cx="3655639" cy="1013816"/>
              <a:chOff x="628574" y="3071816"/>
              <a:chExt cx="3655639" cy="1013816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628575" y="3429006"/>
                <a:ext cx="3655638" cy="6566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628574" y="3071816"/>
                <a:ext cx="1946294" cy="21887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38958" y="3493258"/>
            <a:ext cx="4380840" cy="96991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16" tIns="36357" rIns="72716" bIns="36357" rtlCol="0" anchor="ctr"/>
          <a:lstStyle/>
          <a:p>
            <a:pPr algn="ctr"/>
            <a:endParaRPr lang="zh-CN" altLang="en-US" sz="15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93" y="2214972"/>
            <a:ext cx="1020367" cy="10203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5161541" y="3624146"/>
            <a:ext cx="2535673" cy="7081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471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8017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471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8017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2800" y="1339385"/>
            <a:ext cx="5258739" cy="5301127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54869" y="4055350"/>
            <a:ext cx="2755383" cy="2585163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290567" y="4055350"/>
            <a:ext cx="2755383" cy="258516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561" name="组合 38"/>
          <p:cNvGrpSpPr/>
          <p:nvPr/>
        </p:nvGrpSpPr>
        <p:grpSpPr bwMode="auto">
          <a:xfrm>
            <a:off x="6429375" y="2464197"/>
            <a:ext cx="992815" cy="992816"/>
            <a:chOff x="0" y="0"/>
            <a:chExt cx="941070" cy="941070"/>
          </a:xfrm>
          <a:solidFill>
            <a:schemeClr val="accent1"/>
          </a:solidFill>
        </p:grpSpPr>
        <p:sp>
          <p:nvSpPr>
            <p:cNvPr id="23562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</a:ln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3" name="Freeform 10"/>
            <p:cNvSpPr>
              <a:spLocks noEditPoints="1"/>
            </p:cNvSpPr>
            <p:nvPr/>
          </p:nvSpPr>
          <p:spPr bwMode="auto">
            <a:xfrm>
              <a:off x="174430" y="206113"/>
              <a:ext cx="628568" cy="528844"/>
            </a:xfrm>
            <a:custGeom>
              <a:avLst/>
              <a:gdLst>
                <a:gd name="T0" fmla="*/ 1050 w 1051"/>
                <a:gd name="T1" fmla="*/ 533 h 884"/>
                <a:gd name="T2" fmla="*/ 1048 w 1051"/>
                <a:gd name="T3" fmla="*/ 520 h 884"/>
                <a:gd name="T4" fmla="*/ 1046 w 1051"/>
                <a:gd name="T5" fmla="*/ 505 h 884"/>
                <a:gd name="T6" fmla="*/ 1042 w 1051"/>
                <a:gd name="T7" fmla="*/ 489 h 884"/>
                <a:gd name="T8" fmla="*/ 1040 w 1051"/>
                <a:gd name="T9" fmla="*/ 479 h 884"/>
                <a:gd name="T10" fmla="*/ 1034 w 1051"/>
                <a:gd name="T11" fmla="*/ 460 h 884"/>
                <a:gd name="T12" fmla="*/ 1034 w 1051"/>
                <a:gd name="T13" fmla="*/ 459 h 884"/>
                <a:gd name="T14" fmla="*/ 894 w 1051"/>
                <a:gd name="T15" fmla="*/ 287 h 884"/>
                <a:gd name="T16" fmla="*/ 889 w 1051"/>
                <a:gd name="T17" fmla="*/ 284 h 884"/>
                <a:gd name="T18" fmla="*/ 873 w 1051"/>
                <a:gd name="T19" fmla="*/ 275 h 884"/>
                <a:gd name="T20" fmla="*/ 863 w 1051"/>
                <a:gd name="T21" fmla="*/ 271 h 884"/>
                <a:gd name="T22" fmla="*/ 848 w 1051"/>
                <a:gd name="T23" fmla="*/ 264 h 884"/>
                <a:gd name="T24" fmla="*/ 837 w 1051"/>
                <a:gd name="T25" fmla="*/ 260 h 884"/>
                <a:gd name="T26" fmla="*/ 821 w 1051"/>
                <a:gd name="T27" fmla="*/ 255 h 884"/>
                <a:gd name="T28" fmla="*/ 819 w 1051"/>
                <a:gd name="T29" fmla="*/ 254 h 884"/>
                <a:gd name="T30" fmla="*/ 511 w 1051"/>
                <a:gd name="T31" fmla="*/ 0 h 884"/>
                <a:gd name="T32" fmla="*/ 196 w 1051"/>
                <a:gd name="T33" fmla="*/ 315 h 884"/>
                <a:gd name="T34" fmla="*/ 197 w 1051"/>
                <a:gd name="T35" fmla="*/ 330 h 884"/>
                <a:gd name="T36" fmla="*/ 0 w 1051"/>
                <a:gd name="T37" fmla="*/ 600 h 884"/>
                <a:gd name="T38" fmla="*/ 283 w 1051"/>
                <a:gd name="T39" fmla="*/ 884 h 884"/>
                <a:gd name="T40" fmla="*/ 730 w 1051"/>
                <a:gd name="T41" fmla="*/ 884 h 884"/>
                <a:gd name="T42" fmla="*/ 1051 w 1051"/>
                <a:gd name="T43" fmla="*/ 562 h 884"/>
                <a:gd name="T44" fmla="*/ 1050 w 1051"/>
                <a:gd name="T45" fmla="*/ 533 h 884"/>
                <a:gd name="T46" fmla="*/ 730 w 1051"/>
                <a:gd name="T47" fmla="*/ 825 h 884"/>
                <a:gd name="T48" fmla="*/ 283 w 1051"/>
                <a:gd name="T49" fmla="*/ 825 h 884"/>
                <a:gd name="T50" fmla="*/ 59 w 1051"/>
                <a:gd name="T51" fmla="*/ 600 h 884"/>
                <a:gd name="T52" fmla="*/ 205 w 1051"/>
                <a:gd name="T53" fmla="*/ 389 h 884"/>
                <a:gd name="T54" fmla="*/ 265 w 1051"/>
                <a:gd name="T55" fmla="*/ 512 h 884"/>
                <a:gd name="T56" fmla="*/ 288 w 1051"/>
                <a:gd name="T57" fmla="*/ 523 h 884"/>
                <a:gd name="T58" fmla="*/ 307 w 1051"/>
                <a:gd name="T59" fmla="*/ 516 h 884"/>
                <a:gd name="T60" fmla="*/ 311 w 1051"/>
                <a:gd name="T61" fmla="*/ 475 h 884"/>
                <a:gd name="T62" fmla="*/ 257 w 1051"/>
                <a:gd name="T63" fmla="*/ 348 h 884"/>
                <a:gd name="T64" fmla="*/ 257 w 1051"/>
                <a:gd name="T65" fmla="*/ 348 h 884"/>
                <a:gd name="T66" fmla="*/ 255 w 1051"/>
                <a:gd name="T67" fmla="*/ 331 h 884"/>
                <a:gd name="T68" fmla="*/ 255 w 1051"/>
                <a:gd name="T69" fmla="*/ 315 h 884"/>
                <a:gd name="T70" fmla="*/ 511 w 1051"/>
                <a:gd name="T71" fmla="*/ 59 h 884"/>
                <a:gd name="T72" fmla="*/ 756 w 1051"/>
                <a:gd name="T73" fmla="*/ 243 h 884"/>
                <a:gd name="T74" fmla="*/ 730 w 1051"/>
                <a:gd name="T75" fmla="*/ 241 h 884"/>
                <a:gd name="T76" fmla="*/ 532 w 1051"/>
                <a:gd name="T77" fmla="*/ 310 h 884"/>
                <a:gd name="T78" fmla="*/ 527 w 1051"/>
                <a:gd name="T79" fmla="*/ 351 h 884"/>
                <a:gd name="T80" fmla="*/ 568 w 1051"/>
                <a:gd name="T81" fmla="*/ 356 h 884"/>
                <a:gd name="T82" fmla="*/ 730 w 1051"/>
                <a:gd name="T83" fmla="*/ 300 h 884"/>
                <a:gd name="T84" fmla="*/ 792 w 1051"/>
                <a:gd name="T85" fmla="*/ 307 h 884"/>
                <a:gd name="T86" fmla="*/ 846 w 1051"/>
                <a:gd name="T87" fmla="*/ 327 h 884"/>
                <a:gd name="T88" fmla="*/ 851 w 1051"/>
                <a:gd name="T89" fmla="*/ 330 h 884"/>
                <a:gd name="T90" fmla="*/ 866 w 1051"/>
                <a:gd name="T91" fmla="*/ 338 h 884"/>
                <a:gd name="T92" fmla="*/ 871 w 1051"/>
                <a:gd name="T93" fmla="*/ 341 h 884"/>
                <a:gd name="T94" fmla="*/ 886 w 1051"/>
                <a:gd name="T95" fmla="*/ 352 h 884"/>
                <a:gd name="T96" fmla="*/ 888 w 1051"/>
                <a:gd name="T97" fmla="*/ 353 h 884"/>
                <a:gd name="T98" fmla="*/ 977 w 1051"/>
                <a:gd name="T99" fmla="*/ 473 h 884"/>
                <a:gd name="T100" fmla="*/ 978 w 1051"/>
                <a:gd name="T101" fmla="*/ 476 h 884"/>
                <a:gd name="T102" fmla="*/ 983 w 1051"/>
                <a:gd name="T103" fmla="*/ 493 h 884"/>
                <a:gd name="T104" fmla="*/ 985 w 1051"/>
                <a:gd name="T105" fmla="*/ 500 h 884"/>
                <a:gd name="T106" fmla="*/ 988 w 1051"/>
                <a:gd name="T107" fmla="*/ 515 h 884"/>
                <a:gd name="T108" fmla="*/ 990 w 1051"/>
                <a:gd name="T109" fmla="*/ 527 h 884"/>
                <a:gd name="T110" fmla="*/ 991 w 1051"/>
                <a:gd name="T111" fmla="*/ 538 h 884"/>
                <a:gd name="T112" fmla="*/ 993 w 1051"/>
                <a:gd name="T113" fmla="*/ 562 h 884"/>
                <a:gd name="T114" fmla="*/ 730 w 1051"/>
                <a:gd name="T115" fmla="*/ 825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1" h="884">
                  <a:moveTo>
                    <a:pt x="1050" y="533"/>
                  </a:moveTo>
                  <a:cubicBezTo>
                    <a:pt x="1049" y="529"/>
                    <a:pt x="1049" y="525"/>
                    <a:pt x="1048" y="520"/>
                  </a:cubicBezTo>
                  <a:cubicBezTo>
                    <a:pt x="1048" y="515"/>
                    <a:pt x="1047" y="510"/>
                    <a:pt x="1046" y="505"/>
                  </a:cubicBezTo>
                  <a:cubicBezTo>
                    <a:pt x="1045" y="500"/>
                    <a:pt x="1044" y="494"/>
                    <a:pt x="1042" y="489"/>
                  </a:cubicBezTo>
                  <a:cubicBezTo>
                    <a:pt x="1042" y="485"/>
                    <a:pt x="1041" y="482"/>
                    <a:pt x="1040" y="479"/>
                  </a:cubicBezTo>
                  <a:cubicBezTo>
                    <a:pt x="1038" y="473"/>
                    <a:pt x="1036" y="466"/>
                    <a:pt x="1034" y="460"/>
                  </a:cubicBezTo>
                  <a:cubicBezTo>
                    <a:pt x="1034" y="459"/>
                    <a:pt x="1034" y="459"/>
                    <a:pt x="1034" y="459"/>
                  </a:cubicBezTo>
                  <a:cubicBezTo>
                    <a:pt x="1009" y="386"/>
                    <a:pt x="959" y="326"/>
                    <a:pt x="894" y="287"/>
                  </a:cubicBezTo>
                  <a:cubicBezTo>
                    <a:pt x="893" y="286"/>
                    <a:pt x="891" y="285"/>
                    <a:pt x="889" y="284"/>
                  </a:cubicBezTo>
                  <a:cubicBezTo>
                    <a:pt x="884" y="281"/>
                    <a:pt x="878" y="278"/>
                    <a:pt x="873" y="275"/>
                  </a:cubicBezTo>
                  <a:cubicBezTo>
                    <a:pt x="870" y="274"/>
                    <a:pt x="867" y="272"/>
                    <a:pt x="863" y="271"/>
                  </a:cubicBezTo>
                  <a:cubicBezTo>
                    <a:pt x="858" y="268"/>
                    <a:pt x="853" y="266"/>
                    <a:pt x="848" y="264"/>
                  </a:cubicBezTo>
                  <a:cubicBezTo>
                    <a:pt x="844" y="262"/>
                    <a:pt x="840" y="261"/>
                    <a:pt x="837" y="260"/>
                  </a:cubicBezTo>
                  <a:cubicBezTo>
                    <a:pt x="831" y="258"/>
                    <a:pt x="826" y="256"/>
                    <a:pt x="821" y="255"/>
                  </a:cubicBezTo>
                  <a:cubicBezTo>
                    <a:pt x="820" y="254"/>
                    <a:pt x="819" y="254"/>
                    <a:pt x="819" y="254"/>
                  </a:cubicBezTo>
                  <a:cubicBezTo>
                    <a:pt x="790" y="108"/>
                    <a:pt x="661" y="0"/>
                    <a:pt x="511" y="0"/>
                  </a:cubicBezTo>
                  <a:cubicBezTo>
                    <a:pt x="337" y="0"/>
                    <a:pt x="196" y="141"/>
                    <a:pt x="196" y="315"/>
                  </a:cubicBezTo>
                  <a:cubicBezTo>
                    <a:pt x="196" y="320"/>
                    <a:pt x="196" y="325"/>
                    <a:pt x="197" y="330"/>
                  </a:cubicBezTo>
                  <a:cubicBezTo>
                    <a:pt x="81" y="367"/>
                    <a:pt x="0" y="477"/>
                    <a:pt x="0" y="600"/>
                  </a:cubicBezTo>
                  <a:cubicBezTo>
                    <a:pt x="0" y="756"/>
                    <a:pt x="127" y="884"/>
                    <a:pt x="283" y="884"/>
                  </a:cubicBezTo>
                  <a:cubicBezTo>
                    <a:pt x="730" y="884"/>
                    <a:pt x="730" y="884"/>
                    <a:pt x="730" y="884"/>
                  </a:cubicBezTo>
                  <a:cubicBezTo>
                    <a:pt x="907" y="884"/>
                    <a:pt x="1051" y="739"/>
                    <a:pt x="1051" y="562"/>
                  </a:cubicBezTo>
                  <a:cubicBezTo>
                    <a:pt x="1051" y="552"/>
                    <a:pt x="1051" y="543"/>
                    <a:pt x="1050" y="533"/>
                  </a:cubicBezTo>
                  <a:close/>
                  <a:moveTo>
                    <a:pt x="730" y="825"/>
                  </a:moveTo>
                  <a:cubicBezTo>
                    <a:pt x="283" y="825"/>
                    <a:pt x="283" y="825"/>
                    <a:pt x="283" y="825"/>
                  </a:cubicBezTo>
                  <a:cubicBezTo>
                    <a:pt x="159" y="825"/>
                    <a:pt x="59" y="724"/>
                    <a:pt x="59" y="600"/>
                  </a:cubicBezTo>
                  <a:cubicBezTo>
                    <a:pt x="59" y="506"/>
                    <a:pt x="119" y="421"/>
                    <a:pt x="205" y="389"/>
                  </a:cubicBezTo>
                  <a:cubicBezTo>
                    <a:pt x="216" y="434"/>
                    <a:pt x="236" y="476"/>
                    <a:pt x="265" y="512"/>
                  </a:cubicBezTo>
                  <a:cubicBezTo>
                    <a:pt x="271" y="519"/>
                    <a:pt x="280" y="523"/>
                    <a:pt x="288" y="523"/>
                  </a:cubicBezTo>
                  <a:cubicBezTo>
                    <a:pt x="295" y="523"/>
                    <a:pt x="301" y="520"/>
                    <a:pt x="307" y="516"/>
                  </a:cubicBezTo>
                  <a:cubicBezTo>
                    <a:pt x="319" y="506"/>
                    <a:pt x="321" y="487"/>
                    <a:pt x="311" y="475"/>
                  </a:cubicBezTo>
                  <a:cubicBezTo>
                    <a:pt x="281" y="438"/>
                    <a:pt x="263" y="395"/>
                    <a:pt x="257" y="348"/>
                  </a:cubicBezTo>
                  <a:cubicBezTo>
                    <a:pt x="257" y="348"/>
                    <a:pt x="257" y="348"/>
                    <a:pt x="257" y="348"/>
                  </a:cubicBezTo>
                  <a:cubicBezTo>
                    <a:pt x="256" y="342"/>
                    <a:pt x="256" y="336"/>
                    <a:pt x="255" y="331"/>
                  </a:cubicBezTo>
                  <a:cubicBezTo>
                    <a:pt x="255" y="326"/>
                    <a:pt x="255" y="320"/>
                    <a:pt x="255" y="315"/>
                  </a:cubicBezTo>
                  <a:cubicBezTo>
                    <a:pt x="255" y="174"/>
                    <a:pt x="369" y="59"/>
                    <a:pt x="511" y="59"/>
                  </a:cubicBezTo>
                  <a:cubicBezTo>
                    <a:pt x="625" y="59"/>
                    <a:pt x="724" y="136"/>
                    <a:pt x="756" y="243"/>
                  </a:cubicBezTo>
                  <a:cubicBezTo>
                    <a:pt x="747" y="242"/>
                    <a:pt x="739" y="241"/>
                    <a:pt x="730" y="241"/>
                  </a:cubicBezTo>
                  <a:cubicBezTo>
                    <a:pt x="657" y="241"/>
                    <a:pt x="589" y="265"/>
                    <a:pt x="532" y="310"/>
                  </a:cubicBezTo>
                  <a:cubicBezTo>
                    <a:pt x="519" y="320"/>
                    <a:pt x="517" y="338"/>
                    <a:pt x="527" y="351"/>
                  </a:cubicBezTo>
                  <a:cubicBezTo>
                    <a:pt x="537" y="364"/>
                    <a:pt x="555" y="366"/>
                    <a:pt x="568" y="356"/>
                  </a:cubicBezTo>
                  <a:cubicBezTo>
                    <a:pt x="615" y="319"/>
                    <a:pt x="671" y="300"/>
                    <a:pt x="730" y="300"/>
                  </a:cubicBezTo>
                  <a:cubicBezTo>
                    <a:pt x="751" y="300"/>
                    <a:pt x="772" y="303"/>
                    <a:pt x="792" y="307"/>
                  </a:cubicBezTo>
                  <a:cubicBezTo>
                    <a:pt x="811" y="312"/>
                    <a:pt x="829" y="319"/>
                    <a:pt x="846" y="327"/>
                  </a:cubicBezTo>
                  <a:cubicBezTo>
                    <a:pt x="848" y="328"/>
                    <a:pt x="849" y="329"/>
                    <a:pt x="851" y="330"/>
                  </a:cubicBezTo>
                  <a:cubicBezTo>
                    <a:pt x="856" y="332"/>
                    <a:pt x="861" y="335"/>
                    <a:pt x="866" y="338"/>
                  </a:cubicBezTo>
                  <a:cubicBezTo>
                    <a:pt x="868" y="339"/>
                    <a:pt x="869" y="340"/>
                    <a:pt x="871" y="341"/>
                  </a:cubicBezTo>
                  <a:cubicBezTo>
                    <a:pt x="876" y="344"/>
                    <a:pt x="881" y="348"/>
                    <a:pt x="886" y="352"/>
                  </a:cubicBezTo>
                  <a:cubicBezTo>
                    <a:pt x="887" y="352"/>
                    <a:pt x="888" y="353"/>
                    <a:pt x="888" y="353"/>
                  </a:cubicBezTo>
                  <a:cubicBezTo>
                    <a:pt x="928" y="384"/>
                    <a:pt x="959" y="425"/>
                    <a:pt x="977" y="473"/>
                  </a:cubicBezTo>
                  <a:cubicBezTo>
                    <a:pt x="977" y="474"/>
                    <a:pt x="977" y="475"/>
                    <a:pt x="978" y="476"/>
                  </a:cubicBezTo>
                  <a:cubicBezTo>
                    <a:pt x="980" y="481"/>
                    <a:pt x="981" y="487"/>
                    <a:pt x="983" y="493"/>
                  </a:cubicBezTo>
                  <a:cubicBezTo>
                    <a:pt x="984" y="495"/>
                    <a:pt x="984" y="498"/>
                    <a:pt x="985" y="500"/>
                  </a:cubicBezTo>
                  <a:cubicBezTo>
                    <a:pt x="986" y="505"/>
                    <a:pt x="987" y="510"/>
                    <a:pt x="988" y="515"/>
                  </a:cubicBezTo>
                  <a:cubicBezTo>
                    <a:pt x="989" y="519"/>
                    <a:pt x="989" y="523"/>
                    <a:pt x="990" y="527"/>
                  </a:cubicBezTo>
                  <a:cubicBezTo>
                    <a:pt x="990" y="530"/>
                    <a:pt x="991" y="534"/>
                    <a:pt x="991" y="538"/>
                  </a:cubicBezTo>
                  <a:cubicBezTo>
                    <a:pt x="992" y="546"/>
                    <a:pt x="993" y="554"/>
                    <a:pt x="993" y="562"/>
                  </a:cubicBezTo>
                  <a:cubicBezTo>
                    <a:pt x="993" y="707"/>
                    <a:pt x="875" y="825"/>
                    <a:pt x="730" y="8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564" name="组合 40"/>
          <p:cNvGrpSpPr/>
          <p:nvPr/>
        </p:nvGrpSpPr>
        <p:grpSpPr bwMode="auto">
          <a:xfrm>
            <a:off x="9511621" y="2464197"/>
            <a:ext cx="992816" cy="992816"/>
            <a:chOff x="0" y="0"/>
            <a:chExt cx="941070" cy="941070"/>
          </a:xfrm>
          <a:solidFill>
            <a:schemeClr val="accent3"/>
          </a:solidFill>
        </p:grpSpPr>
        <p:sp>
          <p:nvSpPr>
            <p:cNvPr id="23565" name="圆角矩形 19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</a:ln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6" name="Freeform 11"/>
            <p:cNvSpPr>
              <a:spLocks noEditPoints="1"/>
            </p:cNvSpPr>
            <p:nvPr/>
          </p:nvSpPr>
          <p:spPr bwMode="auto">
            <a:xfrm>
              <a:off x="162294" y="129606"/>
              <a:ext cx="616481" cy="664833"/>
            </a:xfrm>
            <a:custGeom>
              <a:avLst/>
              <a:gdLst>
                <a:gd name="T0" fmla="*/ 1027 w 1031"/>
                <a:gd name="T1" fmla="*/ 227 h 1107"/>
                <a:gd name="T2" fmla="*/ 1023 w 1031"/>
                <a:gd name="T3" fmla="*/ 205 h 1107"/>
                <a:gd name="T4" fmla="*/ 655 w 1031"/>
                <a:gd name="T5" fmla="*/ 7 h 1107"/>
                <a:gd name="T6" fmla="*/ 376 w 1031"/>
                <a:gd name="T7" fmla="*/ 7 h 1107"/>
                <a:gd name="T8" fmla="*/ 8 w 1031"/>
                <a:gd name="T9" fmla="*/ 205 h 1107"/>
                <a:gd name="T10" fmla="*/ 3 w 1031"/>
                <a:gd name="T11" fmla="*/ 227 h 1107"/>
                <a:gd name="T12" fmla="*/ 3 w 1031"/>
                <a:gd name="T13" fmla="*/ 592 h 1107"/>
                <a:gd name="T14" fmla="*/ 8 w 1031"/>
                <a:gd name="T15" fmla="*/ 614 h 1107"/>
                <a:gd name="T16" fmla="*/ 137 w 1031"/>
                <a:gd name="T17" fmla="*/ 876 h 1107"/>
                <a:gd name="T18" fmla="*/ 501 w 1031"/>
                <a:gd name="T19" fmla="*/ 1103 h 1107"/>
                <a:gd name="T20" fmla="*/ 530 w 1031"/>
                <a:gd name="T21" fmla="*/ 1103 h 1107"/>
                <a:gd name="T22" fmla="*/ 894 w 1031"/>
                <a:gd name="T23" fmla="*/ 876 h 1107"/>
                <a:gd name="T24" fmla="*/ 1023 w 1031"/>
                <a:gd name="T25" fmla="*/ 614 h 1107"/>
                <a:gd name="T26" fmla="*/ 1027 w 1031"/>
                <a:gd name="T27" fmla="*/ 592 h 1107"/>
                <a:gd name="T28" fmla="*/ 515 w 1031"/>
                <a:gd name="T29" fmla="*/ 594 h 1107"/>
                <a:gd name="T30" fmla="*/ 515 w 1031"/>
                <a:gd name="T31" fmla="*/ 225 h 1107"/>
                <a:gd name="T32" fmla="*/ 515 w 1031"/>
                <a:gd name="T33" fmla="*/ 594 h 1107"/>
                <a:gd name="T34" fmla="*/ 993 w 1031"/>
                <a:gd name="T35" fmla="*/ 222 h 1107"/>
                <a:gd name="T36" fmla="*/ 537 w 1031"/>
                <a:gd name="T37" fmla="*/ 204 h 1107"/>
                <a:gd name="T38" fmla="*/ 360 w 1031"/>
                <a:gd name="T39" fmla="*/ 35 h 1107"/>
                <a:gd name="T40" fmla="*/ 170 w 1031"/>
                <a:gd name="T41" fmla="*/ 390 h 1107"/>
                <a:gd name="T42" fmla="*/ 360 w 1031"/>
                <a:gd name="T43" fmla="*/ 35 h 1107"/>
                <a:gd name="T44" fmla="*/ 493 w 1031"/>
                <a:gd name="T45" fmla="*/ 615 h 1107"/>
                <a:gd name="T46" fmla="*/ 37 w 1031"/>
                <a:gd name="T47" fmla="*/ 597 h 1107"/>
                <a:gd name="T48" fmla="*/ 835 w 1031"/>
                <a:gd name="T49" fmla="*/ 859 h 1107"/>
                <a:gd name="T50" fmla="*/ 196 w 1031"/>
                <a:gd name="T51" fmla="*/ 859 h 1107"/>
                <a:gd name="T52" fmla="*/ 349 w 1031"/>
                <a:gd name="T53" fmla="*/ 828 h 1107"/>
                <a:gd name="T54" fmla="*/ 515 w 1031"/>
                <a:gd name="T55" fmla="*/ 658 h 1107"/>
                <a:gd name="T56" fmla="*/ 681 w 1031"/>
                <a:gd name="T57" fmla="*/ 828 h 1107"/>
                <a:gd name="T58" fmla="*/ 835 w 1031"/>
                <a:gd name="T59" fmla="*/ 859 h 1107"/>
                <a:gd name="T60" fmla="*/ 537 w 1031"/>
                <a:gd name="T61" fmla="*/ 615 h 1107"/>
                <a:gd name="T62" fmla="*/ 993 w 1031"/>
                <a:gd name="T63" fmla="*/ 597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567" name="组合 39"/>
          <p:cNvGrpSpPr/>
          <p:nvPr/>
        </p:nvGrpSpPr>
        <p:grpSpPr bwMode="auto">
          <a:xfrm>
            <a:off x="7969662" y="2464197"/>
            <a:ext cx="992815" cy="992816"/>
            <a:chOff x="0" y="0"/>
            <a:chExt cx="941070" cy="941070"/>
          </a:xfrm>
          <a:solidFill>
            <a:schemeClr val="accent2"/>
          </a:solidFill>
        </p:grpSpPr>
        <p:sp>
          <p:nvSpPr>
            <p:cNvPr id="23568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</a:ln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3569" name="组合 2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730" y="152602"/>
              <a:ext cx="645958" cy="6215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70" name="组合 41"/>
          <p:cNvGrpSpPr/>
          <p:nvPr/>
        </p:nvGrpSpPr>
        <p:grpSpPr bwMode="auto">
          <a:xfrm>
            <a:off x="11051908" y="2464197"/>
            <a:ext cx="992816" cy="992816"/>
            <a:chOff x="0" y="0"/>
            <a:chExt cx="941070" cy="941070"/>
          </a:xfrm>
          <a:solidFill>
            <a:schemeClr val="accent4"/>
          </a:solidFill>
        </p:grpSpPr>
        <p:sp>
          <p:nvSpPr>
            <p:cNvPr id="23571" name="圆角矩形 20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</a:ln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3572" name="组合 30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161" y="207448"/>
              <a:ext cx="560643" cy="5545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74" name="矩形 36"/>
          <p:cNvSpPr>
            <a:spLocks noChangeArrowheads="1"/>
          </p:cNvSpPr>
          <p:nvPr/>
        </p:nvSpPr>
        <p:spPr bwMode="auto">
          <a:xfrm>
            <a:off x="6429375" y="1339386"/>
            <a:ext cx="561534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357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046" tIns="45523" rIns="91046" bIns="45523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127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046" tIns="45523" rIns="91046" bIns="45523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127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046" tIns="45523" rIns="91046" bIns="45523" numCol="1" anchor="t" anchorCtr="0" compatLnSpc="1"/>
                <a:lstStyle/>
                <a:p>
                  <a:pPr>
                    <a:lnSpc>
                      <a:spcPct val="150000"/>
                    </a:lnSpc>
                  </a:pPr>
                  <a:endParaRPr lang="en-US" sz="127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/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046" tIns="45523" rIns="91046" bIns="45523" numCol="1" anchor="t" anchorCtr="0" compatLnSpc="1"/>
                <a:lstStyle/>
                <a:p>
                  <a:pPr>
                    <a:lnSpc>
                      <a:spcPct val="150000"/>
                    </a:lnSpc>
                  </a:pPr>
                  <a:endParaRPr lang="en-US" sz="127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/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/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/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/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/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/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/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/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38958" y="3493258"/>
            <a:ext cx="4380840" cy="96991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16" tIns="36357" rIns="72716" bIns="36357" rtlCol="0" anchor="ctr"/>
          <a:lstStyle/>
          <a:p>
            <a:pPr algn="ctr"/>
            <a:endParaRPr lang="zh-CN" altLang="en-US" sz="15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93" y="2214972"/>
            <a:ext cx="1020367" cy="102036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5161541" y="3624146"/>
            <a:ext cx="2535673" cy="7081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471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8017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471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8017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4" y="-3332"/>
            <a:ext cx="12858043" cy="4915801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178352" y="0"/>
            <a:ext cx="4393103" cy="49124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84623" y="1271372"/>
            <a:ext cx="293318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384624" y="1737623"/>
            <a:ext cx="3980558" cy="25633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1100783" y="5653832"/>
            <a:ext cx="1044177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00784" y="5233679"/>
            <a:ext cx="2664296" cy="305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MH_Others_1"/>
          <p:cNvSpPr txBox="1"/>
          <p:nvPr>
            <p:custDataLst>
              <p:tags r:id="rId1"/>
            </p:custDataLst>
          </p:nvPr>
        </p:nvSpPr>
        <p:spPr>
          <a:xfrm>
            <a:off x="1428195" y="1659627"/>
            <a:ext cx="2897062" cy="123110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  <a:endParaRPr lang="zh-CN" altLang="en-US" sz="8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MH_Others_2"/>
          <p:cNvSpPr txBox="1"/>
          <p:nvPr>
            <p:custDataLst>
              <p:tags r:id="rId2"/>
            </p:custDataLst>
          </p:nvPr>
        </p:nvSpPr>
        <p:spPr>
          <a:xfrm>
            <a:off x="1486252" y="2908038"/>
            <a:ext cx="2780948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1524" y="1661766"/>
            <a:ext cx="4339590" cy="1264040"/>
            <a:chOff x="5738324" y="1661766"/>
            <a:chExt cx="4339590" cy="1264040"/>
          </a:xfrm>
        </p:grpSpPr>
        <p:sp>
          <p:nvSpPr>
            <p:cNvPr id="2051" name="MH_Other_1"/>
            <p:cNvSpPr/>
            <p:nvPr>
              <p:custDataLst>
                <p:tags r:id="rId3"/>
              </p:custDataLst>
            </p:nvPr>
          </p:nvSpPr>
          <p:spPr bwMode="auto">
            <a:xfrm>
              <a:off x="5943687" y="1827635"/>
              <a:ext cx="3870807" cy="805303"/>
            </a:xfrm>
            <a:custGeom>
              <a:avLst/>
              <a:gdLst>
                <a:gd name="T0" fmla="*/ 2147483646 w 3244"/>
                <a:gd name="T1" fmla="*/ 2147483646 h 674"/>
                <a:gd name="T2" fmla="*/ 2147483646 w 3244"/>
                <a:gd name="T3" fmla="*/ 2147483646 h 674"/>
                <a:gd name="T4" fmla="*/ 2147483646 w 3244"/>
                <a:gd name="T5" fmla="*/ 0 h 674"/>
                <a:gd name="T6" fmla="*/ 2147483646 w 3244"/>
                <a:gd name="T7" fmla="*/ 0 h 674"/>
                <a:gd name="T8" fmla="*/ 0 w 3244"/>
                <a:gd name="T9" fmla="*/ 2147483646 h 674"/>
                <a:gd name="T10" fmla="*/ 2147483646 w 3244"/>
                <a:gd name="T11" fmla="*/ 2147483646 h 674"/>
                <a:gd name="T12" fmla="*/ 2147483646 w 3244"/>
                <a:gd name="T13" fmla="*/ 2147483646 h 6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44" h="674">
                  <a:moveTo>
                    <a:pt x="2907" y="674"/>
                  </a:moveTo>
                  <a:cubicBezTo>
                    <a:pt x="3093" y="674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4"/>
                    <a:pt x="337" y="674"/>
                  </a:cubicBezTo>
                  <a:lnTo>
                    <a:pt x="2907" y="6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759333"/>
            <a:lstStyle/>
            <a:p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052" name="MH_Other_2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8324" y="1661766"/>
              <a:ext cx="4339590" cy="1264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" name="组合 1"/>
            <p:cNvGrpSpPr/>
            <p:nvPr/>
          </p:nvGrpSpPr>
          <p:grpSpPr>
            <a:xfrm>
              <a:off x="6108394" y="2075420"/>
              <a:ext cx="515662" cy="309732"/>
              <a:chOff x="5515929" y="2199931"/>
              <a:chExt cx="515662" cy="309732"/>
            </a:xfrm>
          </p:grpSpPr>
          <p:sp>
            <p:nvSpPr>
              <p:cNvPr id="2061" name="MH_Other_1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5715162" y="2199931"/>
                <a:ext cx="316429" cy="309732"/>
              </a:xfrm>
              <a:custGeom>
                <a:avLst/>
                <a:gdLst>
                  <a:gd name="T0" fmla="*/ 2147483646 w 117"/>
                  <a:gd name="T1" fmla="*/ 2147483646 h 116"/>
                  <a:gd name="T2" fmla="*/ 2147483646 w 117"/>
                  <a:gd name="T3" fmla="*/ 2147483646 h 116"/>
                  <a:gd name="T4" fmla="*/ 2147483646 w 117"/>
                  <a:gd name="T5" fmla="*/ 2147483646 h 116"/>
                  <a:gd name="T6" fmla="*/ 2147483646 w 117"/>
                  <a:gd name="T7" fmla="*/ 2147483646 h 116"/>
                  <a:gd name="T8" fmla="*/ 2147483646 w 117"/>
                  <a:gd name="T9" fmla="*/ 2147483646 h 116"/>
                  <a:gd name="T10" fmla="*/ 2147483646 w 117"/>
                  <a:gd name="T11" fmla="*/ 2147483646 h 116"/>
                  <a:gd name="T12" fmla="*/ 2147483646 w 117"/>
                  <a:gd name="T13" fmla="*/ 2147483646 h 116"/>
                  <a:gd name="T14" fmla="*/ 2147483646 w 117"/>
                  <a:gd name="T15" fmla="*/ 2147483646 h 116"/>
                  <a:gd name="T16" fmla="*/ 2147483646 w 117"/>
                  <a:gd name="T17" fmla="*/ 2147483646 h 116"/>
                  <a:gd name="T18" fmla="*/ 2147483646 w 117"/>
                  <a:gd name="T19" fmla="*/ 2147483646 h 116"/>
                  <a:gd name="T20" fmla="*/ 2147483646 w 117"/>
                  <a:gd name="T21" fmla="*/ 2147483646 h 116"/>
                  <a:gd name="T22" fmla="*/ 2147483646 w 117"/>
                  <a:gd name="T23" fmla="*/ 2147483646 h 116"/>
                  <a:gd name="T24" fmla="*/ 2147483646 w 117"/>
                  <a:gd name="T25" fmla="*/ 2147483646 h 116"/>
                  <a:gd name="T26" fmla="*/ 2147483646 w 117"/>
                  <a:gd name="T27" fmla="*/ 2147483646 h 116"/>
                  <a:gd name="T28" fmla="*/ 2147483646 w 117"/>
                  <a:gd name="T29" fmla="*/ 2147483646 h 116"/>
                  <a:gd name="T30" fmla="*/ 0 w 117"/>
                  <a:gd name="T31" fmla="*/ 2147483646 h 116"/>
                  <a:gd name="T32" fmla="*/ 2147483646 w 117"/>
                  <a:gd name="T33" fmla="*/ 2147483646 h 116"/>
                  <a:gd name="T34" fmla="*/ 2147483646 w 117"/>
                  <a:gd name="T35" fmla="*/ 2147483646 h 116"/>
                  <a:gd name="T36" fmla="*/ 2147483646 w 117"/>
                  <a:gd name="T37" fmla="*/ 2147483646 h 116"/>
                  <a:gd name="T38" fmla="*/ 2147483646 w 117"/>
                  <a:gd name="T39" fmla="*/ 2147483646 h 116"/>
                  <a:gd name="T40" fmla="*/ 2147483646 w 117"/>
                  <a:gd name="T41" fmla="*/ 2147483646 h 116"/>
                  <a:gd name="T42" fmla="*/ 2147483646 w 117"/>
                  <a:gd name="T43" fmla="*/ 2147483646 h 116"/>
                  <a:gd name="T44" fmla="*/ 2147483646 w 117"/>
                  <a:gd name="T45" fmla="*/ 2147483646 h 116"/>
                  <a:gd name="T46" fmla="*/ 2147483646 w 117"/>
                  <a:gd name="T47" fmla="*/ 2147483646 h 116"/>
                  <a:gd name="T48" fmla="*/ 2147483646 w 117"/>
                  <a:gd name="T49" fmla="*/ 2147483646 h 116"/>
                  <a:gd name="T50" fmla="*/ 2147483646 w 117"/>
                  <a:gd name="T51" fmla="*/ 2147483646 h 116"/>
                  <a:gd name="T52" fmla="*/ 2147483646 w 117"/>
                  <a:gd name="T53" fmla="*/ 2147483646 h 116"/>
                  <a:gd name="T54" fmla="*/ 2147483646 w 117"/>
                  <a:gd name="T55" fmla="*/ 2147483646 h 116"/>
                  <a:gd name="T56" fmla="*/ 2147483646 w 117"/>
                  <a:gd name="T57" fmla="*/ 2147483646 h 116"/>
                  <a:gd name="T58" fmla="*/ 2147483646 w 117"/>
                  <a:gd name="T59" fmla="*/ 2147483646 h 116"/>
                  <a:gd name="T60" fmla="*/ 2147483646 w 117"/>
                  <a:gd name="T61" fmla="*/ 2147483646 h 116"/>
                  <a:gd name="T62" fmla="*/ 2147483646 w 117"/>
                  <a:gd name="T63" fmla="*/ 2147483646 h 116"/>
                  <a:gd name="T64" fmla="*/ 2147483646 w 117"/>
                  <a:gd name="T65" fmla="*/ 2147483646 h 1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17" h="116">
                    <a:moveTo>
                      <a:pt x="109" y="65"/>
                    </a:moveTo>
                    <a:cubicBezTo>
                      <a:pt x="113" y="65"/>
                      <a:pt x="117" y="62"/>
                      <a:pt x="117" y="58"/>
                    </a:cubicBezTo>
                    <a:cubicBezTo>
                      <a:pt x="117" y="54"/>
                      <a:pt x="113" y="51"/>
                      <a:pt x="109" y="51"/>
                    </a:cubicBezTo>
                    <a:cubicBezTo>
                      <a:pt x="101" y="51"/>
                      <a:pt x="101" y="51"/>
                      <a:pt x="101" y="51"/>
                    </a:cubicBezTo>
                    <a:cubicBezTo>
                      <a:pt x="101" y="48"/>
                      <a:pt x="100" y="45"/>
                      <a:pt x="99" y="43"/>
                    </a:cubicBezTo>
                    <a:cubicBezTo>
                      <a:pt x="106" y="39"/>
                      <a:pt x="106" y="39"/>
                      <a:pt x="106" y="39"/>
                    </a:cubicBezTo>
                    <a:cubicBezTo>
                      <a:pt x="110" y="37"/>
                      <a:pt x="111" y="32"/>
                      <a:pt x="109" y="29"/>
                    </a:cubicBezTo>
                    <a:cubicBezTo>
                      <a:pt x="107" y="25"/>
                      <a:pt x="102" y="24"/>
                      <a:pt x="99" y="26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0" y="28"/>
                      <a:pt x="88" y="26"/>
                      <a:pt x="86" y="24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2" y="14"/>
                      <a:pt x="91" y="9"/>
                      <a:pt x="87" y="7"/>
                    </a:cubicBezTo>
                    <a:cubicBezTo>
                      <a:pt x="84" y="5"/>
                      <a:pt x="80" y="7"/>
                      <a:pt x="78" y="10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1" y="16"/>
                      <a:pt x="68" y="15"/>
                      <a:pt x="65" y="15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3"/>
                      <a:pt x="62" y="0"/>
                      <a:pt x="58" y="0"/>
                    </a:cubicBezTo>
                    <a:cubicBezTo>
                      <a:pt x="54" y="0"/>
                      <a:pt x="51" y="3"/>
                      <a:pt x="51" y="7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8" y="15"/>
                      <a:pt x="46" y="16"/>
                      <a:pt x="43" y="17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7" y="7"/>
                      <a:pt x="33" y="5"/>
                      <a:pt x="29" y="7"/>
                    </a:cubicBezTo>
                    <a:cubicBezTo>
                      <a:pt x="26" y="9"/>
                      <a:pt x="24" y="14"/>
                      <a:pt x="26" y="17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8" y="26"/>
                      <a:pt x="26" y="28"/>
                      <a:pt x="25" y="30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4" y="24"/>
                      <a:pt x="10" y="25"/>
                      <a:pt x="8" y="29"/>
                    </a:cubicBezTo>
                    <a:cubicBezTo>
                      <a:pt x="6" y="32"/>
                      <a:pt x="7" y="37"/>
                      <a:pt x="10" y="39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6" y="45"/>
                      <a:pt x="16" y="48"/>
                      <a:pt x="15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3" y="51"/>
                      <a:pt x="0" y="54"/>
                      <a:pt x="0" y="58"/>
                    </a:cubicBezTo>
                    <a:cubicBezTo>
                      <a:pt x="0" y="62"/>
                      <a:pt x="3" y="65"/>
                      <a:pt x="7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6" y="68"/>
                      <a:pt x="16" y="71"/>
                      <a:pt x="17" y="73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7" y="79"/>
                      <a:pt x="6" y="84"/>
                      <a:pt x="8" y="87"/>
                    </a:cubicBezTo>
                    <a:cubicBezTo>
                      <a:pt x="10" y="91"/>
                      <a:pt x="14" y="92"/>
                      <a:pt x="18" y="90"/>
                    </a:cubicBezTo>
                    <a:cubicBezTo>
                      <a:pt x="25" y="86"/>
                      <a:pt x="25" y="86"/>
                      <a:pt x="25" y="86"/>
                    </a:cubicBezTo>
                    <a:cubicBezTo>
                      <a:pt x="26" y="88"/>
                      <a:pt x="28" y="90"/>
                      <a:pt x="30" y="92"/>
                    </a:cubicBezTo>
                    <a:cubicBezTo>
                      <a:pt x="26" y="99"/>
                      <a:pt x="26" y="99"/>
                      <a:pt x="26" y="99"/>
                    </a:cubicBezTo>
                    <a:cubicBezTo>
                      <a:pt x="24" y="102"/>
                      <a:pt x="26" y="106"/>
                      <a:pt x="29" y="108"/>
                    </a:cubicBezTo>
                    <a:cubicBezTo>
                      <a:pt x="33" y="110"/>
                      <a:pt x="37" y="109"/>
                      <a:pt x="39" y="106"/>
                    </a:cubicBezTo>
                    <a:cubicBezTo>
                      <a:pt x="43" y="99"/>
                      <a:pt x="43" y="99"/>
                      <a:pt x="43" y="99"/>
                    </a:cubicBezTo>
                    <a:cubicBezTo>
                      <a:pt x="46" y="100"/>
                      <a:pt x="48" y="101"/>
                      <a:pt x="51" y="101"/>
                    </a:cubicBezTo>
                    <a:cubicBezTo>
                      <a:pt x="51" y="109"/>
                      <a:pt x="51" y="109"/>
                      <a:pt x="51" y="109"/>
                    </a:cubicBezTo>
                    <a:cubicBezTo>
                      <a:pt x="51" y="113"/>
                      <a:pt x="54" y="116"/>
                      <a:pt x="58" y="116"/>
                    </a:cubicBezTo>
                    <a:cubicBezTo>
                      <a:pt x="62" y="116"/>
                      <a:pt x="65" y="113"/>
                      <a:pt x="65" y="109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8" y="101"/>
                      <a:pt x="71" y="100"/>
                      <a:pt x="74" y="99"/>
                    </a:cubicBezTo>
                    <a:cubicBezTo>
                      <a:pt x="78" y="106"/>
                      <a:pt x="78" y="106"/>
                      <a:pt x="78" y="106"/>
                    </a:cubicBezTo>
                    <a:cubicBezTo>
                      <a:pt x="80" y="109"/>
                      <a:pt x="84" y="110"/>
                      <a:pt x="87" y="108"/>
                    </a:cubicBezTo>
                    <a:cubicBezTo>
                      <a:pt x="91" y="106"/>
                      <a:pt x="92" y="102"/>
                      <a:pt x="90" y="99"/>
                    </a:cubicBezTo>
                    <a:cubicBezTo>
                      <a:pt x="86" y="92"/>
                      <a:pt x="86" y="92"/>
                      <a:pt x="86" y="92"/>
                    </a:cubicBezTo>
                    <a:cubicBezTo>
                      <a:pt x="88" y="90"/>
                      <a:pt x="90" y="88"/>
                      <a:pt x="92" y="86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102" y="92"/>
                      <a:pt x="107" y="91"/>
                      <a:pt x="109" y="87"/>
                    </a:cubicBezTo>
                    <a:cubicBezTo>
                      <a:pt x="111" y="84"/>
                      <a:pt x="110" y="79"/>
                      <a:pt x="106" y="77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1"/>
                      <a:pt x="101" y="68"/>
                      <a:pt x="101" y="65"/>
                    </a:cubicBezTo>
                    <a:lnTo>
                      <a:pt x="109" y="65"/>
                    </a:lnTo>
                    <a:close/>
                    <a:moveTo>
                      <a:pt x="58" y="94"/>
                    </a:moveTo>
                    <a:cubicBezTo>
                      <a:pt x="38" y="94"/>
                      <a:pt x="22" y="78"/>
                      <a:pt x="22" y="58"/>
                    </a:cubicBezTo>
                    <a:cubicBezTo>
                      <a:pt x="22" y="38"/>
                      <a:pt x="38" y="21"/>
                      <a:pt x="58" y="21"/>
                    </a:cubicBezTo>
                    <a:cubicBezTo>
                      <a:pt x="78" y="21"/>
                      <a:pt x="95" y="38"/>
                      <a:pt x="95" y="58"/>
                    </a:cubicBezTo>
                    <a:cubicBezTo>
                      <a:pt x="95" y="78"/>
                      <a:pt x="78" y="94"/>
                      <a:pt x="58" y="9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62" name="MH_Other_12"/>
              <p:cNvSpPr>
                <a:spLocks noEditPoint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5515929" y="2295362"/>
                <a:ext cx="207604" cy="205929"/>
              </a:xfrm>
              <a:custGeom>
                <a:avLst/>
                <a:gdLst>
                  <a:gd name="T0" fmla="*/ 2147483646 w 77"/>
                  <a:gd name="T1" fmla="*/ 2147483646 h 77"/>
                  <a:gd name="T2" fmla="*/ 2147483646 w 77"/>
                  <a:gd name="T3" fmla="*/ 2147483646 h 77"/>
                  <a:gd name="T4" fmla="*/ 2147483646 w 77"/>
                  <a:gd name="T5" fmla="*/ 2147483646 h 77"/>
                  <a:gd name="T6" fmla="*/ 2147483646 w 77"/>
                  <a:gd name="T7" fmla="*/ 2147483646 h 77"/>
                  <a:gd name="T8" fmla="*/ 2147483646 w 77"/>
                  <a:gd name="T9" fmla="*/ 2147483646 h 77"/>
                  <a:gd name="T10" fmla="*/ 2147483646 w 77"/>
                  <a:gd name="T11" fmla="*/ 2147483646 h 77"/>
                  <a:gd name="T12" fmla="*/ 2147483646 w 77"/>
                  <a:gd name="T13" fmla="*/ 2147483646 h 77"/>
                  <a:gd name="T14" fmla="*/ 2147483646 w 77"/>
                  <a:gd name="T15" fmla="*/ 2147483646 h 77"/>
                  <a:gd name="T16" fmla="*/ 2147483646 w 77"/>
                  <a:gd name="T17" fmla="*/ 2147483646 h 77"/>
                  <a:gd name="T18" fmla="*/ 2147483646 w 77"/>
                  <a:gd name="T19" fmla="*/ 0 h 77"/>
                  <a:gd name="T20" fmla="*/ 2147483646 w 77"/>
                  <a:gd name="T21" fmla="*/ 2147483646 h 77"/>
                  <a:gd name="T22" fmla="*/ 2147483646 w 77"/>
                  <a:gd name="T23" fmla="*/ 2147483646 h 77"/>
                  <a:gd name="T24" fmla="*/ 2147483646 w 77"/>
                  <a:gd name="T25" fmla="*/ 2147483646 h 77"/>
                  <a:gd name="T26" fmla="*/ 2147483646 w 77"/>
                  <a:gd name="T27" fmla="*/ 2147483646 h 77"/>
                  <a:gd name="T28" fmla="*/ 2147483646 w 77"/>
                  <a:gd name="T29" fmla="*/ 2147483646 h 77"/>
                  <a:gd name="T30" fmla="*/ 2147483646 w 77"/>
                  <a:gd name="T31" fmla="*/ 2147483646 h 77"/>
                  <a:gd name="T32" fmla="*/ 2147483646 w 77"/>
                  <a:gd name="T33" fmla="*/ 2147483646 h 77"/>
                  <a:gd name="T34" fmla="*/ 2147483646 w 77"/>
                  <a:gd name="T35" fmla="*/ 2147483646 h 77"/>
                  <a:gd name="T36" fmla="*/ 2147483646 w 77"/>
                  <a:gd name="T37" fmla="*/ 2147483646 h 77"/>
                  <a:gd name="T38" fmla="*/ 0 w 77"/>
                  <a:gd name="T39" fmla="*/ 2147483646 h 77"/>
                  <a:gd name="T40" fmla="*/ 2147483646 w 77"/>
                  <a:gd name="T41" fmla="*/ 2147483646 h 77"/>
                  <a:gd name="T42" fmla="*/ 2147483646 w 77"/>
                  <a:gd name="T43" fmla="*/ 2147483646 h 77"/>
                  <a:gd name="T44" fmla="*/ 2147483646 w 77"/>
                  <a:gd name="T45" fmla="*/ 2147483646 h 77"/>
                  <a:gd name="T46" fmla="*/ 2147483646 w 77"/>
                  <a:gd name="T47" fmla="*/ 2147483646 h 77"/>
                  <a:gd name="T48" fmla="*/ 2147483646 w 77"/>
                  <a:gd name="T49" fmla="*/ 2147483646 h 77"/>
                  <a:gd name="T50" fmla="*/ 2147483646 w 77"/>
                  <a:gd name="T51" fmla="*/ 2147483646 h 77"/>
                  <a:gd name="T52" fmla="*/ 2147483646 w 77"/>
                  <a:gd name="T53" fmla="*/ 2147483646 h 77"/>
                  <a:gd name="T54" fmla="*/ 2147483646 w 77"/>
                  <a:gd name="T55" fmla="*/ 2147483646 h 77"/>
                  <a:gd name="T56" fmla="*/ 2147483646 w 77"/>
                  <a:gd name="T57" fmla="*/ 2147483646 h 77"/>
                  <a:gd name="T58" fmla="*/ 2147483646 w 77"/>
                  <a:gd name="T59" fmla="*/ 2147483646 h 77"/>
                  <a:gd name="T60" fmla="*/ 2147483646 w 77"/>
                  <a:gd name="T61" fmla="*/ 2147483646 h 77"/>
                  <a:gd name="T62" fmla="*/ 2147483646 w 77"/>
                  <a:gd name="T63" fmla="*/ 2147483646 h 77"/>
                  <a:gd name="T64" fmla="*/ 2147483646 w 77"/>
                  <a:gd name="T65" fmla="*/ 2147483646 h 77"/>
                  <a:gd name="T66" fmla="*/ 2147483646 w 77"/>
                  <a:gd name="T67" fmla="*/ 2147483646 h 77"/>
                  <a:gd name="T68" fmla="*/ 2147483646 w 77"/>
                  <a:gd name="T69" fmla="*/ 2147483646 h 77"/>
                  <a:gd name="T70" fmla="*/ 2147483646 w 77"/>
                  <a:gd name="T71" fmla="*/ 2147483646 h 77"/>
                  <a:gd name="T72" fmla="*/ 2147483646 w 77"/>
                  <a:gd name="T73" fmla="*/ 2147483646 h 77"/>
                  <a:gd name="T74" fmla="*/ 2147483646 w 77"/>
                  <a:gd name="T75" fmla="*/ 2147483646 h 77"/>
                  <a:gd name="T76" fmla="*/ 2147483646 w 77"/>
                  <a:gd name="T77" fmla="*/ 2147483646 h 77"/>
                  <a:gd name="T78" fmla="*/ 2147483646 w 77"/>
                  <a:gd name="T79" fmla="*/ 2147483646 h 77"/>
                  <a:gd name="T80" fmla="*/ 2147483646 w 77"/>
                  <a:gd name="T81" fmla="*/ 2147483646 h 77"/>
                  <a:gd name="T82" fmla="*/ 2147483646 w 77"/>
                  <a:gd name="T83" fmla="*/ 2147483646 h 77"/>
                  <a:gd name="T84" fmla="*/ 2147483646 w 77"/>
                  <a:gd name="T85" fmla="*/ 2147483646 h 77"/>
                  <a:gd name="T86" fmla="*/ 2147483646 w 77"/>
                  <a:gd name="T87" fmla="*/ 2147483646 h 77"/>
                  <a:gd name="T88" fmla="*/ 2147483646 w 77"/>
                  <a:gd name="T89" fmla="*/ 2147483646 h 77"/>
                  <a:gd name="T90" fmla="*/ 2147483646 w 77"/>
                  <a:gd name="T91" fmla="*/ 2147483646 h 7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77" h="77">
                    <a:moveTo>
                      <a:pt x="70" y="31"/>
                    </a:moveTo>
                    <a:cubicBezTo>
                      <a:pt x="64" y="31"/>
                      <a:pt x="64" y="31"/>
                      <a:pt x="64" y="31"/>
                    </a:cubicBezTo>
                    <a:cubicBezTo>
                      <a:pt x="63" y="29"/>
                      <a:pt x="62" y="28"/>
                      <a:pt x="61" y="26"/>
                    </a:cubicBezTo>
                    <a:cubicBezTo>
                      <a:pt x="66" y="21"/>
                      <a:pt x="66" y="21"/>
                      <a:pt x="66" y="21"/>
                    </a:cubicBezTo>
                    <a:cubicBezTo>
                      <a:pt x="69" y="18"/>
                      <a:pt x="69" y="14"/>
                      <a:pt x="66" y="11"/>
                    </a:cubicBezTo>
                    <a:cubicBezTo>
                      <a:pt x="63" y="8"/>
                      <a:pt x="59" y="8"/>
                      <a:pt x="56" y="11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0" y="15"/>
                      <a:pt x="48" y="14"/>
                      <a:pt x="46" y="14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3"/>
                      <a:pt x="43" y="0"/>
                      <a:pt x="39" y="0"/>
                    </a:cubicBezTo>
                    <a:cubicBezTo>
                      <a:pt x="35" y="0"/>
                      <a:pt x="32" y="3"/>
                      <a:pt x="32" y="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0" y="14"/>
                      <a:pt x="28" y="15"/>
                      <a:pt x="26" y="1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9" y="8"/>
                      <a:pt x="14" y="8"/>
                      <a:pt x="11" y="11"/>
                    </a:cubicBezTo>
                    <a:cubicBezTo>
                      <a:pt x="9" y="14"/>
                      <a:pt x="9" y="18"/>
                      <a:pt x="11" y="2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8"/>
                      <a:pt x="15" y="29"/>
                      <a:pt x="14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34"/>
                      <a:pt x="0" y="38"/>
                    </a:cubicBezTo>
                    <a:cubicBezTo>
                      <a:pt x="0" y="42"/>
                      <a:pt x="3" y="46"/>
                      <a:pt x="7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5" y="47"/>
                      <a:pt x="15" y="49"/>
                      <a:pt x="16" y="51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9" y="58"/>
                      <a:pt x="9" y="63"/>
                      <a:pt x="11" y="66"/>
                    </a:cubicBezTo>
                    <a:cubicBezTo>
                      <a:pt x="14" y="69"/>
                      <a:pt x="19" y="69"/>
                      <a:pt x="22" y="66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8" y="62"/>
                      <a:pt x="30" y="63"/>
                      <a:pt x="32" y="63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32" y="74"/>
                      <a:pt x="35" y="77"/>
                      <a:pt x="39" y="77"/>
                    </a:cubicBezTo>
                    <a:cubicBezTo>
                      <a:pt x="43" y="77"/>
                      <a:pt x="46" y="74"/>
                      <a:pt x="46" y="70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8" y="63"/>
                      <a:pt x="50" y="62"/>
                      <a:pt x="51" y="61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9" y="69"/>
                      <a:pt x="63" y="69"/>
                      <a:pt x="66" y="66"/>
                    </a:cubicBezTo>
                    <a:cubicBezTo>
                      <a:pt x="69" y="63"/>
                      <a:pt x="69" y="58"/>
                      <a:pt x="66" y="56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2" y="49"/>
                      <a:pt x="63" y="47"/>
                      <a:pt x="64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4" y="46"/>
                      <a:pt x="77" y="42"/>
                      <a:pt x="77" y="38"/>
                    </a:cubicBezTo>
                    <a:cubicBezTo>
                      <a:pt x="77" y="34"/>
                      <a:pt x="74" y="31"/>
                      <a:pt x="70" y="31"/>
                    </a:cubicBezTo>
                    <a:moveTo>
                      <a:pt x="39" y="57"/>
                    </a:moveTo>
                    <a:cubicBezTo>
                      <a:pt x="29" y="57"/>
                      <a:pt x="20" y="49"/>
                      <a:pt x="20" y="38"/>
                    </a:cubicBezTo>
                    <a:cubicBezTo>
                      <a:pt x="20" y="28"/>
                      <a:pt x="29" y="20"/>
                      <a:pt x="39" y="20"/>
                    </a:cubicBezTo>
                    <a:cubicBezTo>
                      <a:pt x="49" y="20"/>
                      <a:pt x="57" y="28"/>
                      <a:pt x="57" y="38"/>
                    </a:cubicBezTo>
                    <a:cubicBezTo>
                      <a:pt x="57" y="49"/>
                      <a:pt x="49" y="57"/>
                      <a:pt x="39" y="5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67" name="MH_Other_17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7083040" y="2067998"/>
              <a:ext cx="487200" cy="324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11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211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MH_Text_1"/>
            <p:cNvSpPr txBox="1"/>
            <p:nvPr>
              <p:custDataLst>
                <p:tags r:id="rId9"/>
              </p:custDataLst>
            </p:nvPr>
          </p:nvSpPr>
          <p:spPr>
            <a:xfrm>
              <a:off x="7627271" y="1964829"/>
              <a:ext cx="1967807" cy="53091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年度工作概述</a:t>
              </a:r>
              <a:endPara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ANNUAL WORK SUMMARY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941524" y="2843769"/>
            <a:ext cx="4339590" cy="1264040"/>
            <a:chOff x="5738324" y="2843769"/>
            <a:chExt cx="4339590" cy="1264040"/>
          </a:xfrm>
        </p:grpSpPr>
        <p:sp>
          <p:nvSpPr>
            <p:cNvPr id="2055" name="MH_Other_5"/>
            <p:cNvSpPr/>
            <p:nvPr>
              <p:custDataLst>
                <p:tags r:id="rId10"/>
              </p:custDataLst>
            </p:nvPr>
          </p:nvSpPr>
          <p:spPr bwMode="auto">
            <a:xfrm>
              <a:off x="5943687" y="3009638"/>
              <a:ext cx="3870807" cy="805303"/>
            </a:xfrm>
            <a:custGeom>
              <a:avLst/>
              <a:gdLst>
                <a:gd name="T0" fmla="*/ 2147483646 w 3244"/>
                <a:gd name="T1" fmla="*/ 2147483646 h 675"/>
                <a:gd name="T2" fmla="*/ 2147483646 w 3244"/>
                <a:gd name="T3" fmla="*/ 2147483646 h 675"/>
                <a:gd name="T4" fmla="*/ 2147483646 w 3244"/>
                <a:gd name="T5" fmla="*/ 0 h 675"/>
                <a:gd name="T6" fmla="*/ 2147483646 w 3244"/>
                <a:gd name="T7" fmla="*/ 0 h 675"/>
                <a:gd name="T8" fmla="*/ 0 w 3244"/>
                <a:gd name="T9" fmla="*/ 2147483646 h 675"/>
                <a:gd name="T10" fmla="*/ 2147483646 w 3244"/>
                <a:gd name="T11" fmla="*/ 2147483646 h 675"/>
                <a:gd name="T12" fmla="*/ 2147483646 w 3244"/>
                <a:gd name="T13" fmla="*/ 2147483646 h 6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759333"/>
            <a:lstStyle/>
            <a:p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056" name="MH_Other_6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8324" y="2843769"/>
              <a:ext cx="4339590" cy="1264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6" name="MH_Other_16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6143553" y="3251564"/>
              <a:ext cx="445344" cy="321451"/>
            </a:xfrm>
            <a:custGeom>
              <a:avLst/>
              <a:gdLst>
                <a:gd name="T0" fmla="*/ 2147483646 w 165"/>
                <a:gd name="T1" fmla="*/ 2147483646 h 121"/>
                <a:gd name="T2" fmla="*/ 2147483646 w 165"/>
                <a:gd name="T3" fmla="*/ 2147483646 h 121"/>
                <a:gd name="T4" fmla="*/ 2147483646 w 165"/>
                <a:gd name="T5" fmla="*/ 2147483646 h 121"/>
                <a:gd name="T6" fmla="*/ 2147483646 w 165"/>
                <a:gd name="T7" fmla="*/ 2147483646 h 121"/>
                <a:gd name="T8" fmla="*/ 2147483646 w 165"/>
                <a:gd name="T9" fmla="*/ 2147483646 h 121"/>
                <a:gd name="T10" fmla="*/ 2147483646 w 165"/>
                <a:gd name="T11" fmla="*/ 2147483646 h 121"/>
                <a:gd name="T12" fmla="*/ 2147483646 w 165"/>
                <a:gd name="T13" fmla="*/ 2147483646 h 121"/>
                <a:gd name="T14" fmla="*/ 2147483646 w 165"/>
                <a:gd name="T15" fmla="*/ 2147483646 h 121"/>
                <a:gd name="T16" fmla="*/ 2147483646 w 165"/>
                <a:gd name="T17" fmla="*/ 2147483646 h 121"/>
                <a:gd name="T18" fmla="*/ 2147483646 w 165"/>
                <a:gd name="T19" fmla="*/ 2147483646 h 121"/>
                <a:gd name="T20" fmla="*/ 2147483646 w 165"/>
                <a:gd name="T21" fmla="*/ 2147483646 h 121"/>
                <a:gd name="T22" fmla="*/ 2147483646 w 165"/>
                <a:gd name="T23" fmla="*/ 2147483646 h 121"/>
                <a:gd name="T24" fmla="*/ 2147483646 w 165"/>
                <a:gd name="T25" fmla="*/ 2147483646 h 121"/>
                <a:gd name="T26" fmla="*/ 2147483646 w 165"/>
                <a:gd name="T27" fmla="*/ 2147483646 h 121"/>
                <a:gd name="T28" fmla="*/ 2147483646 w 165"/>
                <a:gd name="T29" fmla="*/ 2147483646 h 121"/>
                <a:gd name="T30" fmla="*/ 2147483646 w 165"/>
                <a:gd name="T31" fmla="*/ 2147483646 h 121"/>
                <a:gd name="T32" fmla="*/ 2147483646 w 165"/>
                <a:gd name="T33" fmla="*/ 2147483646 h 121"/>
                <a:gd name="T34" fmla="*/ 2147483646 w 165"/>
                <a:gd name="T35" fmla="*/ 2147483646 h 121"/>
                <a:gd name="T36" fmla="*/ 2147483646 w 165"/>
                <a:gd name="T37" fmla="*/ 2147483646 h 121"/>
                <a:gd name="T38" fmla="*/ 2147483646 w 165"/>
                <a:gd name="T39" fmla="*/ 2147483646 h 121"/>
                <a:gd name="T40" fmla="*/ 2147483646 w 165"/>
                <a:gd name="T41" fmla="*/ 2147483646 h 121"/>
                <a:gd name="T42" fmla="*/ 2147483646 w 165"/>
                <a:gd name="T43" fmla="*/ 2147483646 h 121"/>
                <a:gd name="T44" fmla="*/ 2147483646 w 165"/>
                <a:gd name="T45" fmla="*/ 2147483646 h 121"/>
                <a:gd name="T46" fmla="*/ 2147483646 w 165"/>
                <a:gd name="T47" fmla="*/ 2147483646 h 121"/>
                <a:gd name="T48" fmla="*/ 2147483646 w 165"/>
                <a:gd name="T49" fmla="*/ 2147483646 h 121"/>
                <a:gd name="T50" fmla="*/ 2147483646 w 165"/>
                <a:gd name="T51" fmla="*/ 2147483646 h 121"/>
                <a:gd name="T52" fmla="*/ 2147483646 w 165"/>
                <a:gd name="T53" fmla="*/ 2147483646 h 121"/>
                <a:gd name="T54" fmla="*/ 2147483646 w 165"/>
                <a:gd name="T55" fmla="*/ 2147483646 h 121"/>
                <a:gd name="T56" fmla="*/ 2147483646 w 165"/>
                <a:gd name="T57" fmla="*/ 2147483646 h 121"/>
                <a:gd name="T58" fmla="*/ 2147483646 w 165"/>
                <a:gd name="T59" fmla="*/ 2147483646 h 121"/>
                <a:gd name="T60" fmla="*/ 2147483646 w 165"/>
                <a:gd name="T61" fmla="*/ 2147483646 h 121"/>
                <a:gd name="T62" fmla="*/ 2147483646 w 165"/>
                <a:gd name="T63" fmla="*/ 2147483646 h 121"/>
                <a:gd name="T64" fmla="*/ 2147483646 w 165"/>
                <a:gd name="T65" fmla="*/ 2147483646 h 121"/>
                <a:gd name="T66" fmla="*/ 2147483646 w 165"/>
                <a:gd name="T67" fmla="*/ 2147483646 h 121"/>
                <a:gd name="T68" fmla="*/ 2147483646 w 165"/>
                <a:gd name="T69" fmla="*/ 2147483646 h 12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65" h="121">
                  <a:moveTo>
                    <a:pt x="77" y="28"/>
                  </a:moveTo>
                  <a:cubicBezTo>
                    <a:pt x="61" y="28"/>
                    <a:pt x="47" y="41"/>
                    <a:pt x="47" y="57"/>
                  </a:cubicBezTo>
                  <a:cubicBezTo>
                    <a:pt x="47" y="58"/>
                    <a:pt x="47" y="59"/>
                    <a:pt x="48" y="60"/>
                  </a:cubicBezTo>
                  <a:cubicBezTo>
                    <a:pt x="55" y="65"/>
                    <a:pt x="59" y="73"/>
                    <a:pt x="60" y="82"/>
                  </a:cubicBezTo>
                  <a:cubicBezTo>
                    <a:pt x="65" y="85"/>
                    <a:pt x="71" y="87"/>
                    <a:pt x="77" y="87"/>
                  </a:cubicBezTo>
                  <a:cubicBezTo>
                    <a:pt x="85" y="87"/>
                    <a:pt x="92" y="83"/>
                    <a:pt x="98" y="78"/>
                  </a:cubicBezTo>
                  <a:cubicBezTo>
                    <a:pt x="97" y="76"/>
                    <a:pt x="97" y="73"/>
                    <a:pt x="98" y="71"/>
                  </a:cubicBezTo>
                  <a:cubicBezTo>
                    <a:pt x="100" y="69"/>
                    <a:pt x="102" y="68"/>
                    <a:pt x="104" y="68"/>
                  </a:cubicBezTo>
                  <a:cubicBezTo>
                    <a:pt x="105" y="65"/>
                    <a:pt x="106" y="61"/>
                    <a:pt x="106" y="57"/>
                  </a:cubicBezTo>
                  <a:cubicBezTo>
                    <a:pt x="106" y="41"/>
                    <a:pt x="93" y="28"/>
                    <a:pt x="77" y="28"/>
                  </a:cubicBezTo>
                  <a:moveTo>
                    <a:pt x="165" y="97"/>
                  </a:moveTo>
                  <a:cubicBezTo>
                    <a:pt x="165" y="111"/>
                    <a:pt x="154" y="121"/>
                    <a:pt x="141" y="121"/>
                  </a:cubicBezTo>
                  <a:cubicBezTo>
                    <a:pt x="127" y="121"/>
                    <a:pt x="116" y="111"/>
                    <a:pt x="116" y="97"/>
                  </a:cubicBezTo>
                  <a:cubicBezTo>
                    <a:pt x="116" y="95"/>
                    <a:pt x="117" y="93"/>
                    <a:pt x="117" y="91"/>
                  </a:cubicBezTo>
                  <a:cubicBezTo>
                    <a:pt x="115" y="90"/>
                    <a:pt x="106" y="84"/>
                    <a:pt x="103" y="83"/>
                  </a:cubicBezTo>
                  <a:cubicBezTo>
                    <a:pt x="96" y="90"/>
                    <a:pt x="87" y="94"/>
                    <a:pt x="77" y="94"/>
                  </a:cubicBezTo>
                  <a:cubicBezTo>
                    <a:pt x="71" y="94"/>
                    <a:pt x="65" y="92"/>
                    <a:pt x="60" y="90"/>
                  </a:cubicBezTo>
                  <a:cubicBezTo>
                    <a:pt x="58" y="104"/>
                    <a:pt x="45" y="115"/>
                    <a:pt x="30" y="115"/>
                  </a:cubicBezTo>
                  <a:cubicBezTo>
                    <a:pt x="13" y="115"/>
                    <a:pt x="0" y="102"/>
                    <a:pt x="0" y="85"/>
                  </a:cubicBezTo>
                  <a:cubicBezTo>
                    <a:pt x="0" y="68"/>
                    <a:pt x="13" y="55"/>
                    <a:pt x="30" y="55"/>
                  </a:cubicBezTo>
                  <a:cubicBezTo>
                    <a:pt x="34" y="55"/>
                    <a:pt x="37" y="55"/>
                    <a:pt x="40" y="56"/>
                  </a:cubicBezTo>
                  <a:cubicBezTo>
                    <a:pt x="40" y="52"/>
                    <a:pt x="41" y="48"/>
                    <a:pt x="43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1" y="41"/>
                    <a:pt x="27" y="43"/>
                    <a:pt x="23" y="43"/>
                  </a:cubicBezTo>
                  <a:cubicBezTo>
                    <a:pt x="13" y="43"/>
                    <a:pt x="5" y="34"/>
                    <a:pt x="5" y="24"/>
                  </a:cubicBezTo>
                  <a:cubicBezTo>
                    <a:pt x="5" y="14"/>
                    <a:pt x="13" y="6"/>
                    <a:pt x="23" y="6"/>
                  </a:cubicBezTo>
                  <a:cubicBezTo>
                    <a:pt x="34" y="6"/>
                    <a:pt x="42" y="14"/>
                    <a:pt x="42" y="24"/>
                  </a:cubicBezTo>
                  <a:cubicBezTo>
                    <a:pt x="42" y="25"/>
                    <a:pt x="42" y="26"/>
                    <a:pt x="42" y="27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7" y="25"/>
                    <a:pt x="66" y="21"/>
                    <a:pt x="77" y="21"/>
                  </a:cubicBezTo>
                  <a:cubicBezTo>
                    <a:pt x="88" y="21"/>
                    <a:pt x="98" y="26"/>
                    <a:pt x="104" y="33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0" y="28"/>
                    <a:pt x="110" y="26"/>
                    <a:pt x="110" y="24"/>
                  </a:cubicBezTo>
                  <a:cubicBezTo>
                    <a:pt x="110" y="11"/>
                    <a:pt x="121" y="0"/>
                    <a:pt x="135" y="0"/>
                  </a:cubicBezTo>
                  <a:cubicBezTo>
                    <a:pt x="148" y="0"/>
                    <a:pt x="159" y="11"/>
                    <a:pt x="159" y="24"/>
                  </a:cubicBezTo>
                  <a:cubicBezTo>
                    <a:pt x="159" y="38"/>
                    <a:pt x="148" y="49"/>
                    <a:pt x="135" y="49"/>
                  </a:cubicBezTo>
                  <a:cubicBezTo>
                    <a:pt x="128" y="49"/>
                    <a:pt x="122" y="46"/>
                    <a:pt x="118" y="42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3" y="49"/>
                    <a:pt x="113" y="53"/>
                    <a:pt x="113" y="57"/>
                  </a:cubicBezTo>
                  <a:cubicBezTo>
                    <a:pt x="113" y="62"/>
                    <a:pt x="112" y="66"/>
                    <a:pt x="111" y="70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9" y="75"/>
                    <a:pt x="135" y="73"/>
                    <a:pt x="141" y="73"/>
                  </a:cubicBezTo>
                  <a:cubicBezTo>
                    <a:pt x="154" y="73"/>
                    <a:pt x="165" y="84"/>
                    <a:pt x="165" y="97"/>
                  </a:cubicBezTo>
                  <a:moveTo>
                    <a:pt x="53" y="85"/>
                  </a:moveTo>
                  <a:cubicBezTo>
                    <a:pt x="53" y="76"/>
                    <a:pt x="48" y="68"/>
                    <a:pt x="41" y="64"/>
                  </a:cubicBezTo>
                  <a:cubicBezTo>
                    <a:pt x="38" y="63"/>
                    <a:pt x="34" y="62"/>
                    <a:pt x="30" y="62"/>
                  </a:cubicBezTo>
                  <a:cubicBezTo>
                    <a:pt x="17" y="62"/>
                    <a:pt x="7" y="72"/>
                    <a:pt x="7" y="85"/>
                  </a:cubicBezTo>
                  <a:cubicBezTo>
                    <a:pt x="7" y="98"/>
                    <a:pt x="17" y="108"/>
                    <a:pt x="30" y="108"/>
                  </a:cubicBezTo>
                  <a:cubicBezTo>
                    <a:pt x="43" y="108"/>
                    <a:pt x="53" y="98"/>
                    <a:pt x="53" y="85"/>
                  </a:cubicBezTo>
                  <a:close/>
                  <a:moveTo>
                    <a:pt x="116" y="24"/>
                  </a:moveTo>
                  <a:cubicBezTo>
                    <a:pt x="116" y="25"/>
                    <a:pt x="116" y="26"/>
                    <a:pt x="116" y="27"/>
                  </a:cubicBezTo>
                  <a:cubicBezTo>
                    <a:pt x="119" y="26"/>
                    <a:pt x="123" y="27"/>
                    <a:pt x="125" y="30"/>
                  </a:cubicBezTo>
                  <a:cubicBezTo>
                    <a:pt x="126" y="33"/>
                    <a:pt x="126" y="37"/>
                    <a:pt x="123" y="39"/>
                  </a:cubicBezTo>
                  <a:cubicBezTo>
                    <a:pt x="126" y="41"/>
                    <a:pt x="130" y="43"/>
                    <a:pt x="135" y="43"/>
                  </a:cubicBezTo>
                  <a:cubicBezTo>
                    <a:pt x="145" y="43"/>
                    <a:pt x="153" y="35"/>
                    <a:pt x="153" y="24"/>
                  </a:cubicBezTo>
                  <a:cubicBezTo>
                    <a:pt x="153" y="14"/>
                    <a:pt x="145" y="6"/>
                    <a:pt x="135" y="6"/>
                  </a:cubicBezTo>
                  <a:cubicBezTo>
                    <a:pt x="124" y="6"/>
                    <a:pt x="116" y="14"/>
                    <a:pt x="116" y="24"/>
                  </a:cubicBezTo>
                  <a:moveTo>
                    <a:pt x="36" y="24"/>
                  </a:moveTo>
                  <a:cubicBezTo>
                    <a:pt x="36" y="17"/>
                    <a:pt x="30" y="12"/>
                    <a:pt x="23" y="12"/>
                  </a:cubicBezTo>
                  <a:cubicBezTo>
                    <a:pt x="17" y="12"/>
                    <a:pt x="11" y="17"/>
                    <a:pt x="11" y="24"/>
                  </a:cubicBezTo>
                  <a:cubicBezTo>
                    <a:pt x="11" y="31"/>
                    <a:pt x="17" y="37"/>
                    <a:pt x="23" y="37"/>
                  </a:cubicBezTo>
                  <a:cubicBezTo>
                    <a:pt x="25" y="37"/>
                    <a:pt x="27" y="36"/>
                    <a:pt x="29" y="36"/>
                  </a:cubicBezTo>
                  <a:cubicBezTo>
                    <a:pt x="27" y="33"/>
                    <a:pt x="27" y="30"/>
                    <a:pt x="28" y="27"/>
                  </a:cubicBezTo>
                  <a:cubicBezTo>
                    <a:pt x="30" y="25"/>
                    <a:pt x="33" y="24"/>
                    <a:pt x="36" y="24"/>
                  </a:cubicBezTo>
                  <a:moveTo>
                    <a:pt x="158" y="97"/>
                  </a:moveTo>
                  <a:cubicBezTo>
                    <a:pt x="158" y="87"/>
                    <a:pt x="150" y="79"/>
                    <a:pt x="141" y="79"/>
                  </a:cubicBezTo>
                  <a:cubicBezTo>
                    <a:pt x="131" y="79"/>
                    <a:pt x="123" y="87"/>
                    <a:pt x="123" y="97"/>
                  </a:cubicBezTo>
                  <a:cubicBezTo>
                    <a:pt x="123" y="107"/>
                    <a:pt x="131" y="115"/>
                    <a:pt x="141" y="115"/>
                  </a:cubicBezTo>
                  <a:cubicBezTo>
                    <a:pt x="150" y="115"/>
                    <a:pt x="158" y="107"/>
                    <a:pt x="158" y="9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9" name="MH_Other_19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7046207" y="3250001"/>
              <a:ext cx="560866" cy="324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11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211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MH_Text_2"/>
            <p:cNvSpPr txBox="1"/>
            <p:nvPr>
              <p:custDataLst>
                <p:tags r:id="rId14"/>
              </p:custDataLst>
            </p:nvPr>
          </p:nvSpPr>
          <p:spPr>
            <a:xfrm>
              <a:off x="7627271" y="3146832"/>
              <a:ext cx="1967807" cy="53091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lvl="0"/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工作完成情况</a:t>
              </a:r>
              <a:endPara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0"/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COMPLETION OF WORK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941524" y="4024097"/>
            <a:ext cx="4339590" cy="1264039"/>
            <a:chOff x="5738324" y="4024097"/>
            <a:chExt cx="4339590" cy="1264039"/>
          </a:xfrm>
        </p:grpSpPr>
        <p:sp>
          <p:nvSpPr>
            <p:cNvPr id="4" name="MH_Other_4"/>
            <p:cNvSpPr/>
            <p:nvPr>
              <p:custDataLst>
                <p:tags r:id="rId15"/>
              </p:custDataLst>
            </p:nvPr>
          </p:nvSpPr>
          <p:spPr bwMode="auto">
            <a:xfrm>
              <a:off x="5943687" y="4189966"/>
              <a:ext cx="3870807" cy="805301"/>
            </a:xfrm>
            <a:custGeom>
              <a:avLst/>
              <a:gdLst>
                <a:gd name="T0" fmla="*/ 2907 w 3244"/>
                <a:gd name="T1" fmla="*/ 674 h 674"/>
                <a:gd name="T2" fmla="*/ 3244 w 3244"/>
                <a:gd name="T3" fmla="*/ 337 h 674"/>
                <a:gd name="T4" fmla="*/ 2907 w 3244"/>
                <a:gd name="T5" fmla="*/ 0 h 674"/>
                <a:gd name="T6" fmla="*/ 337 w 3244"/>
                <a:gd name="T7" fmla="*/ 0 h 674"/>
                <a:gd name="T8" fmla="*/ 0 w 3244"/>
                <a:gd name="T9" fmla="*/ 337 h 674"/>
                <a:gd name="T10" fmla="*/ 337 w 3244"/>
                <a:gd name="T11" fmla="*/ 674 h 674"/>
                <a:gd name="T12" fmla="*/ 2907 w 3244"/>
                <a:gd name="T13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4">
                  <a:moveTo>
                    <a:pt x="2907" y="674"/>
                  </a:moveTo>
                  <a:cubicBezTo>
                    <a:pt x="3093" y="674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4"/>
                    <a:pt x="337" y="674"/>
                  </a:cubicBezTo>
                  <a:lnTo>
                    <a:pt x="2907" y="67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759333"/>
            <a:lstStyle/>
            <a:p>
              <a:pPr>
                <a:defRPr/>
              </a:pPr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057" name="MH_Other_7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8324" y="4024097"/>
              <a:ext cx="4339590" cy="1264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3" name="MH_Other_13"/>
            <p:cNvSpPr>
              <a:spLocks noEditPoints="1"/>
            </p:cNvSpPr>
            <p:nvPr>
              <p:custDataLst>
                <p:tags r:id="rId17"/>
              </p:custDataLst>
            </p:nvPr>
          </p:nvSpPr>
          <p:spPr bwMode="auto">
            <a:xfrm>
              <a:off x="6236473" y="4434402"/>
              <a:ext cx="259504" cy="316428"/>
            </a:xfrm>
            <a:custGeom>
              <a:avLst/>
              <a:gdLst>
                <a:gd name="T0" fmla="*/ 2147483646 w 96"/>
                <a:gd name="T1" fmla="*/ 2147483646 h 119"/>
                <a:gd name="T2" fmla="*/ 2147483646 w 96"/>
                <a:gd name="T3" fmla="*/ 2147483646 h 119"/>
                <a:gd name="T4" fmla="*/ 2147483646 w 96"/>
                <a:gd name="T5" fmla="*/ 0 h 119"/>
                <a:gd name="T6" fmla="*/ 2147483646 w 96"/>
                <a:gd name="T7" fmla="*/ 2147483646 h 119"/>
                <a:gd name="T8" fmla="*/ 2147483646 w 96"/>
                <a:gd name="T9" fmla="*/ 2147483646 h 119"/>
                <a:gd name="T10" fmla="*/ 0 w 96"/>
                <a:gd name="T11" fmla="*/ 2147483646 h 119"/>
                <a:gd name="T12" fmla="*/ 0 w 96"/>
                <a:gd name="T13" fmla="*/ 2147483646 h 119"/>
                <a:gd name="T14" fmla="*/ 2147483646 w 96"/>
                <a:gd name="T15" fmla="*/ 2147483646 h 119"/>
                <a:gd name="T16" fmla="*/ 2147483646 w 96"/>
                <a:gd name="T17" fmla="*/ 2147483646 h 119"/>
                <a:gd name="T18" fmla="*/ 2147483646 w 96"/>
                <a:gd name="T19" fmla="*/ 2147483646 h 119"/>
                <a:gd name="T20" fmla="*/ 2147483646 w 96"/>
                <a:gd name="T21" fmla="*/ 2147483646 h 119"/>
                <a:gd name="T22" fmla="*/ 2147483646 w 96"/>
                <a:gd name="T23" fmla="*/ 2147483646 h 119"/>
                <a:gd name="T24" fmla="*/ 2147483646 w 96"/>
                <a:gd name="T25" fmla="*/ 2147483646 h 119"/>
                <a:gd name="T26" fmla="*/ 2147483646 w 96"/>
                <a:gd name="T27" fmla="*/ 2147483646 h 119"/>
                <a:gd name="T28" fmla="*/ 2147483646 w 96"/>
                <a:gd name="T29" fmla="*/ 2147483646 h 119"/>
                <a:gd name="T30" fmla="*/ 2147483646 w 96"/>
                <a:gd name="T31" fmla="*/ 2147483646 h 119"/>
                <a:gd name="T32" fmla="*/ 2147483646 w 96"/>
                <a:gd name="T33" fmla="*/ 2147483646 h 119"/>
                <a:gd name="T34" fmla="*/ 2147483646 w 96"/>
                <a:gd name="T35" fmla="*/ 2147483646 h 119"/>
                <a:gd name="T36" fmla="*/ 2147483646 w 96"/>
                <a:gd name="T37" fmla="*/ 2147483646 h 119"/>
                <a:gd name="T38" fmla="*/ 2147483646 w 96"/>
                <a:gd name="T39" fmla="*/ 2147483646 h 119"/>
                <a:gd name="T40" fmla="*/ 2147483646 w 96"/>
                <a:gd name="T41" fmla="*/ 2147483646 h 119"/>
                <a:gd name="T42" fmla="*/ 2147483646 w 96"/>
                <a:gd name="T43" fmla="*/ 2147483646 h 119"/>
                <a:gd name="T44" fmla="*/ 2147483646 w 96"/>
                <a:gd name="T45" fmla="*/ 2147483646 h 1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6" h="119">
                  <a:moveTo>
                    <a:pt x="67" y="48"/>
                  </a:moveTo>
                  <a:cubicBezTo>
                    <a:pt x="73" y="43"/>
                    <a:pt x="76" y="36"/>
                    <a:pt x="76" y="28"/>
                  </a:cubicBezTo>
                  <a:cubicBezTo>
                    <a:pt x="76" y="13"/>
                    <a:pt x="63" y="0"/>
                    <a:pt x="48" y="0"/>
                  </a:cubicBezTo>
                  <a:cubicBezTo>
                    <a:pt x="33" y="0"/>
                    <a:pt x="20" y="13"/>
                    <a:pt x="20" y="28"/>
                  </a:cubicBezTo>
                  <a:cubicBezTo>
                    <a:pt x="20" y="36"/>
                    <a:pt x="24" y="43"/>
                    <a:pt x="29" y="48"/>
                  </a:cubicBezTo>
                  <a:cubicBezTo>
                    <a:pt x="12" y="56"/>
                    <a:pt x="0" y="73"/>
                    <a:pt x="0" y="92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73"/>
                    <a:pt x="84" y="56"/>
                    <a:pt x="67" y="48"/>
                  </a:cubicBezTo>
                  <a:moveTo>
                    <a:pt x="27" y="28"/>
                  </a:moveTo>
                  <a:cubicBezTo>
                    <a:pt x="27" y="17"/>
                    <a:pt x="37" y="8"/>
                    <a:pt x="48" y="8"/>
                  </a:cubicBezTo>
                  <a:cubicBezTo>
                    <a:pt x="59" y="8"/>
                    <a:pt x="69" y="17"/>
                    <a:pt x="69" y="28"/>
                  </a:cubicBezTo>
                  <a:cubicBezTo>
                    <a:pt x="69" y="36"/>
                    <a:pt x="65" y="42"/>
                    <a:pt x="59" y="46"/>
                  </a:cubicBezTo>
                  <a:cubicBezTo>
                    <a:pt x="56" y="48"/>
                    <a:pt x="52" y="49"/>
                    <a:pt x="48" y="49"/>
                  </a:cubicBezTo>
                  <a:cubicBezTo>
                    <a:pt x="44" y="49"/>
                    <a:pt x="40" y="48"/>
                    <a:pt x="37" y="46"/>
                  </a:cubicBezTo>
                  <a:cubicBezTo>
                    <a:pt x="31" y="42"/>
                    <a:pt x="27" y="36"/>
                    <a:pt x="27" y="28"/>
                  </a:cubicBezTo>
                  <a:moveTo>
                    <a:pt x="83" y="107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73"/>
                    <a:pt x="29" y="57"/>
                    <a:pt x="48" y="57"/>
                  </a:cubicBezTo>
                  <a:cubicBezTo>
                    <a:pt x="68" y="57"/>
                    <a:pt x="83" y="73"/>
                    <a:pt x="83" y="92"/>
                  </a:cubicBezTo>
                  <a:lnTo>
                    <a:pt x="83" y="1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MH_Other_18"/>
            <p:cNvSpPr txBox="1"/>
            <p:nvPr>
              <p:custDataLst>
                <p:tags r:id="rId18"/>
              </p:custDataLst>
            </p:nvPr>
          </p:nvSpPr>
          <p:spPr>
            <a:xfrm>
              <a:off x="7039510" y="4430328"/>
              <a:ext cx="574260" cy="32457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211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211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MH_Text_3"/>
            <p:cNvSpPr txBox="1"/>
            <p:nvPr>
              <p:custDataLst>
                <p:tags r:id="rId19"/>
              </p:custDataLst>
            </p:nvPr>
          </p:nvSpPr>
          <p:spPr>
            <a:xfrm>
              <a:off x="7627271" y="4327159"/>
              <a:ext cx="1967807" cy="53091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lvl="0"/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成功项目展示</a:t>
              </a:r>
              <a:endPara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0"/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SUCCESSFUL PROJECT 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41524" y="5206099"/>
            <a:ext cx="4339590" cy="1264039"/>
            <a:chOff x="5738324" y="5206099"/>
            <a:chExt cx="4339590" cy="1264039"/>
          </a:xfrm>
        </p:grpSpPr>
        <p:sp>
          <p:nvSpPr>
            <p:cNvPr id="3" name="MH_Other_3"/>
            <p:cNvSpPr/>
            <p:nvPr>
              <p:custDataLst>
                <p:tags r:id="rId20"/>
              </p:custDataLst>
            </p:nvPr>
          </p:nvSpPr>
          <p:spPr bwMode="auto">
            <a:xfrm>
              <a:off x="5943687" y="5371967"/>
              <a:ext cx="3870807" cy="80530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759333"/>
            <a:lstStyle/>
            <a:p>
              <a:pPr>
                <a:defRPr/>
              </a:pPr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058" name="MH_Other_8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8324" y="5206099"/>
              <a:ext cx="4339590" cy="1264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9" name="MH_Other_9"/>
            <p:cNvSpPr>
              <a:spLocks noEditPoints="1"/>
            </p:cNvSpPr>
            <p:nvPr>
              <p:custDataLst>
                <p:tags r:id="rId22"/>
              </p:custDataLst>
            </p:nvPr>
          </p:nvSpPr>
          <p:spPr bwMode="auto">
            <a:xfrm>
              <a:off x="6219731" y="5632309"/>
              <a:ext cx="292989" cy="284618"/>
            </a:xfrm>
            <a:custGeom>
              <a:avLst/>
              <a:gdLst>
                <a:gd name="T0" fmla="*/ 2147483646 w 108"/>
                <a:gd name="T1" fmla="*/ 2147483646 h 107"/>
                <a:gd name="T2" fmla="*/ 2147483646 w 108"/>
                <a:gd name="T3" fmla="*/ 2147483646 h 107"/>
                <a:gd name="T4" fmla="*/ 2147483646 w 108"/>
                <a:gd name="T5" fmla="*/ 2147483646 h 107"/>
                <a:gd name="T6" fmla="*/ 2147483646 w 108"/>
                <a:gd name="T7" fmla="*/ 0 h 107"/>
                <a:gd name="T8" fmla="*/ 0 w 108"/>
                <a:gd name="T9" fmla="*/ 2147483646 h 107"/>
                <a:gd name="T10" fmla="*/ 2147483646 w 108"/>
                <a:gd name="T11" fmla="*/ 2147483646 h 107"/>
                <a:gd name="T12" fmla="*/ 2147483646 w 108"/>
                <a:gd name="T13" fmla="*/ 2147483646 h 107"/>
                <a:gd name="T14" fmla="*/ 2147483646 w 108"/>
                <a:gd name="T15" fmla="*/ 2147483646 h 107"/>
                <a:gd name="T16" fmla="*/ 2147483646 w 108"/>
                <a:gd name="T17" fmla="*/ 2147483646 h 107"/>
                <a:gd name="T18" fmla="*/ 2147483646 w 108"/>
                <a:gd name="T19" fmla="*/ 2147483646 h 107"/>
                <a:gd name="T20" fmla="*/ 2147483646 w 108"/>
                <a:gd name="T21" fmla="*/ 2147483646 h 107"/>
                <a:gd name="T22" fmla="*/ 2147483646 w 108"/>
                <a:gd name="T23" fmla="*/ 2147483646 h 107"/>
                <a:gd name="T24" fmla="*/ 2147483646 w 108"/>
                <a:gd name="T25" fmla="*/ 2147483646 h 107"/>
                <a:gd name="T26" fmla="*/ 2147483646 w 108"/>
                <a:gd name="T27" fmla="*/ 2147483646 h 107"/>
                <a:gd name="T28" fmla="*/ 2147483646 w 108"/>
                <a:gd name="T29" fmla="*/ 2147483646 h 107"/>
                <a:gd name="T30" fmla="*/ 2147483646 w 108"/>
                <a:gd name="T31" fmla="*/ 2147483646 h 10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8" h="107">
                  <a:moveTo>
                    <a:pt x="105" y="95"/>
                  </a:moveTo>
                  <a:cubicBezTo>
                    <a:pt x="76" y="66"/>
                    <a:pt x="76" y="66"/>
                    <a:pt x="76" y="66"/>
                  </a:cubicBezTo>
                  <a:cubicBezTo>
                    <a:pt x="81" y="59"/>
                    <a:pt x="83" y="51"/>
                    <a:pt x="83" y="42"/>
                  </a:cubicBezTo>
                  <a:cubicBezTo>
                    <a:pt x="83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3"/>
                    <a:pt x="42" y="83"/>
                  </a:cubicBezTo>
                  <a:cubicBezTo>
                    <a:pt x="51" y="83"/>
                    <a:pt x="59" y="81"/>
                    <a:pt x="66" y="76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6" y="106"/>
                    <a:pt x="98" y="107"/>
                    <a:pt x="100" y="107"/>
                  </a:cubicBezTo>
                  <a:cubicBezTo>
                    <a:pt x="101" y="107"/>
                    <a:pt x="103" y="106"/>
                    <a:pt x="105" y="105"/>
                  </a:cubicBezTo>
                  <a:cubicBezTo>
                    <a:pt x="108" y="102"/>
                    <a:pt x="108" y="97"/>
                    <a:pt x="105" y="95"/>
                  </a:cubicBezTo>
                  <a:moveTo>
                    <a:pt x="7" y="42"/>
                  </a:moveTo>
                  <a:cubicBezTo>
                    <a:pt x="7" y="23"/>
                    <a:pt x="23" y="7"/>
                    <a:pt x="42" y="7"/>
                  </a:cubicBezTo>
                  <a:cubicBezTo>
                    <a:pt x="61" y="7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ubicBezTo>
                    <a:pt x="23" y="76"/>
                    <a:pt x="7" y="61"/>
                    <a:pt x="7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MH_Other_20"/>
            <p:cNvSpPr txBox="1"/>
            <p:nvPr>
              <p:custDataLst>
                <p:tags r:id="rId23"/>
              </p:custDataLst>
            </p:nvPr>
          </p:nvSpPr>
          <p:spPr>
            <a:xfrm>
              <a:off x="7047045" y="5612330"/>
              <a:ext cx="559191" cy="32457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211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zh-CN" altLang="en-US" sz="211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MH_Text_4"/>
            <p:cNvSpPr txBox="1"/>
            <p:nvPr>
              <p:custDataLst>
                <p:tags r:id="rId24"/>
              </p:custDataLst>
            </p:nvPr>
          </p:nvSpPr>
          <p:spPr>
            <a:xfrm>
              <a:off x="7627271" y="5509161"/>
              <a:ext cx="1967807" cy="53091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lvl="0"/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明年工作计划</a:t>
              </a:r>
              <a:endPara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0"/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NEXT YEAR WORK PLAN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25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8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8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8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8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5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/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/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 Placeholder 32"/>
          <p:cNvSpPr txBox="1"/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355" y="0"/>
            <a:ext cx="12858396" cy="4562821"/>
          </a:xfrm>
          <a:custGeom>
            <a:avLst/>
            <a:gdLst>
              <a:gd name="T0" fmla="*/ 0 w 5772"/>
              <a:gd name="T1" fmla="*/ 0 h 2044"/>
              <a:gd name="T2" fmla="*/ 5772 w 5772"/>
              <a:gd name="T3" fmla="*/ 0 h 2044"/>
              <a:gd name="T4" fmla="*/ 5772 w 5772"/>
              <a:gd name="T5" fmla="*/ 1764 h 2044"/>
              <a:gd name="T6" fmla="*/ 4311 w 5772"/>
              <a:gd name="T7" fmla="*/ 2044 h 2044"/>
              <a:gd name="T8" fmla="*/ 0 w 5772"/>
              <a:gd name="T9" fmla="*/ 1466 h 2044"/>
              <a:gd name="T10" fmla="*/ 0 w 5772"/>
              <a:gd name="T11" fmla="*/ 0 h 2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72" h="2044">
                <a:moveTo>
                  <a:pt x="0" y="0"/>
                </a:moveTo>
                <a:lnTo>
                  <a:pt x="5772" y="0"/>
                </a:lnTo>
                <a:lnTo>
                  <a:pt x="5772" y="1764"/>
                </a:lnTo>
                <a:lnTo>
                  <a:pt x="4311" y="2044"/>
                </a:lnTo>
                <a:lnTo>
                  <a:pt x="0" y="146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0152" b="-8366"/>
            </a:stretch>
          </a:blip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1" name="Freeform 7"/>
          <p:cNvSpPr/>
          <p:nvPr/>
        </p:nvSpPr>
        <p:spPr bwMode="auto">
          <a:xfrm>
            <a:off x="355" y="2446600"/>
            <a:ext cx="9603698" cy="2116220"/>
          </a:xfrm>
          <a:custGeom>
            <a:avLst/>
            <a:gdLst>
              <a:gd name="T0" fmla="*/ 1960 w 4311"/>
              <a:gd name="T1" fmla="*/ 0 h 948"/>
              <a:gd name="T2" fmla="*/ 4311 w 4311"/>
              <a:gd name="T3" fmla="*/ 948 h 948"/>
              <a:gd name="T4" fmla="*/ 0 w 4311"/>
              <a:gd name="T5" fmla="*/ 370 h 948"/>
              <a:gd name="T6" fmla="*/ 0 w 4311"/>
              <a:gd name="T7" fmla="*/ 102 h 948"/>
              <a:gd name="T8" fmla="*/ 1960 w 4311"/>
              <a:gd name="T9" fmla="*/ 0 h 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11" h="948">
                <a:moveTo>
                  <a:pt x="1960" y="0"/>
                </a:moveTo>
                <a:lnTo>
                  <a:pt x="4311" y="948"/>
                </a:lnTo>
                <a:lnTo>
                  <a:pt x="0" y="370"/>
                </a:lnTo>
                <a:lnTo>
                  <a:pt x="0" y="102"/>
                </a:lnTo>
                <a:lnTo>
                  <a:pt x="196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2" name="Freeform 8"/>
          <p:cNvSpPr/>
          <p:nvPr/>
        </p:nvSpPr>
        <p:spPr bwMode="auto">
          <a:xfrm>
            <a:off x="8378807" y="1906384"/>
            <a:ext cx="4479944" cy="2656436"/>
          </a:xfrm>
          <a:custGeom>
            <a:avLst/>
            <a:gdLst>
              <a:gd name="T0" fmla="*/ 2011 w 2011"/>
              <a:gd name="T1" fmla="*/ 0 h 1190"/>
              <a:gd name="T2" fmla="*/ 2011 w 2011"/>
              <a:gd name="T3" fmla="*/ 910 h 1190"/>
              <a:gd name="T4" fmla="*/ 550 w 2011"/>
              <a:gd name="T5" fmla="*/ 1190 h 1190"/>
              <a:gd name="T6" fmla="*/ 0 w 2011"/>
              <a:gd name="T7" fmla="*/ 1118 h 1190"/>
              <a:gd name="T8" fmla="*/ 2011 w 2011"/>
              <a:gd name="T9" fmla="*/ 0 h 1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1" h="1190">
                <a:moveTo>
                  <a:pt x="2011" y="0"/>
                </a:moveTo>
                <a:lnTo>
                  <a:pt x="2011" y="910"/>
                </a:lnTo>
                <a:lnTo>
                  <a:pt x="550" y="1190"/>
                </a:lnTo>
                <a:lnTo>
                  <a:pt x="0" y="1118"/>
                </a:lnTo>
                <a:lnTo>
                  <a:pt x="201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355" y="2446600"/>
            <a:ext cx="4366329" cy="2163099"/>
          </a:xfrm>
          <a:custGeom>
            <a:avLst/>
            <a:gdLst>
              <a:gd name="T0" fmla="*/ 1960 w 1960"/>
              <a:gd name="T1" fmla="*/ 0 h 969"/>
              <a:gd name="T2" fmla="*/ 0 w 1960"/>
              <a:gd name="T3" fmla="*/ 969 h 969"/>
              <a:gd name="T4" fmla="*/ 0 w 1960"/>
              <a:gd name="T5" fmla="*/ 102 h 969"/>
              <a:gd name="T6" fmla="*/ 1960 w 1960"/>
              <a:gd name="T7" fmla="*/ 0 h 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60" h="969">
                <a:moveTo>
                  <a:pt x="1960" y="0"/>
                </a:moveTo>
                <a:lnTo>
                  <a:pt x="0" y="969"/>
                </a:lnTo>
                <a:lnTo>
                  <a:pt x="0" y="102"/>
                </a:lnTo>
                <a:lnTo>
                  <a:pt x="196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2199844" y="4534323"/>
            <a:ext cx="6749811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 </a:t>
            </a:r>
            <a:endParaRPr lang="en-US" altLang="zh-CN" sz="88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199844" y="5950614"/>
            <a:ext cx="29333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感谢聆听，批评指导</a:t>
            </a:r>
            <a:endParaRPr lang="zh-CN" altLang="en-US" sz="2400" dirty="0">
              <a:solidFill>
                <a:schemeClr val="accent2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9997836" y="3029886"/>
            <a:ext cx="2687281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0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2018</a:t>
            </a:r>
            <a:endParaRPr lang="en-US" altLang="zh-CN" sz="80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fractur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49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49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99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8" grpId="0"/>
      <p:bldP spid="8" grpId="1"/>
      <p:bldP spid="9" grpId="0"/>
      <p:bldP spid="9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38958" y="3493258"/>
            <a:ext cx="4380840" cy="96991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16" tIns="36357" rIns="72716" bIns="36357" rtlCol="0" anchor="ctr"/>
          <a:lstStyle/>
          <a:p>
            <a:pPr algn="ctr"/>
            <a:endParaRPr lang="zh-CN" altLang="en-US" sz="15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93" y="2214972"/>
            <a:ext cx="1020367" cy="10203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5161541" y="3624146"/>
            <a:ext cx="2535673" cy="7081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471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8017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471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8017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99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99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49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199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/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/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/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/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/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/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/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/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/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/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/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/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/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/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/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/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53" y="1096046"/>
            <a:ext cx="12858044" cy="3398968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2119" y="5562248"/>
            <a:ext cx="10989864" cy="7167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395787" y="1761942"/>
            <a:ext cx="2067177" cy="2067177"/>
            <a:chOff x="5115951" y="1852912"/>
            <a:chExt cx="1960098" cy="1960098"/>
          </a:xfrm>
        </p:grpSpPr>
        <p:sp>
          <p:nvSpPr>
            <p:cNvPr id="8" name="Oval 7"/>
            <p:cNvSpPr/>
            <p:nvPr/>
          </p:nvSpPr>
          <p:spPr>
            <a:xfrm>
              <a:off x="5115951" y="1852912"/>
              <a:ext cx="1960098" cy="1960098"/>
            </a:xfrm>
            <a:prstGeom prst="ellipse">
              <a:avLst/>
            </a:prstGeom>
            <a:noFill/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GB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534787" y="2417462"/>
              <a:ext cx="1201079" cy="826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6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$50</a:t>
              </a:r>
              <a:endParaRPr lang="en-GB" sz="50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912119" y="5070392"/>
            <a:ext cx="2852960" cy="3080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5166"/>
          <p:cNvSpPr/>
          <p:nvPr/>
        </p:nvSpPr>
        <p:spPr>
          <a:xfrm>
            <a:off x="3724935" y="2194576"/>
            <a:ext cx="1487369" cy="13177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5167"/>
          <p:cNvSpPr/>
          <p:nvPr/>
        </p:nvSpPr>
        <p:spPr>
          <a:xfrm>
            <a:off x="3273871" y="2975795"/>
            <a:ext cx="2395107" cy="1371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5168"/>
          <p:cNvSpPr/>
          <p:nvPr/>
        </p:nvSpPr>
        <p:spPr>
          <a:xfrm>
            <a:off x="2822811" y="3822873"/>
            <a:ext cx="3302845" cy="13717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5169"/>
          <p:cNvSpPr/>
          <p:nvPr/>
        </p:nvSpPr>
        <p:spPr>
          <a:xfrm>
            <a:off x="2361258" y="4669953"/>
            <a:ext cx="4210573" cy="1371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175998" y="1829529"/>
            <a:ext cx="1047559" cy="898079"/>
            <a:chOff x="2313735" y="1108481"/>
            <a:chExt cx="857881" cy="735467"/>
          </a:xfrm>
        </p:grpSpPr>
        <p:sp>
          <p:nvSpPr>
            <p:cNvPr id="4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5176"/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24935" y="2975797"/>
            <a:ext cx="1941237" cy="528018"/>
            <a:chOff x="1944344" y="2047198"/>
            <a:chExt cx="1589745" cy="432411"/>
          </a:xfrm>
        </p:grpSpPr>
        <p:sp>
          <p:nvSpPr>
            <p:cNvPr id="6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点击输入文本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73874" y="3822872"/>
            <a:ext cx="2848974" cy="528019"/>
            <a:chOff x="1574955" y="2740898"/>
            <a:chExt cx="2333121" cy="432412"/>
          </a:xfrm>
        </p:grpSpPr>
        <p:sp>
          <p:nvSpPr>
            <p:cNvPr id="5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22810" y="4669950"/>
            <a:ext cx="3756702" cy="528012"/>
            <a:chOff x="1205565" y="3434598"/>
            <a:chExt cx="3076490" cy="432407"/>
          </a:xfrm>
        </p:grpSpPr>
        <p:sp>
          <p:nvSpPr>
            <p:cNvPr id="7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61260" y="5505266"/>
            <a:ext cx="4664442" cy="528012"/>
            <a:chOff x="827585" y="4118665"/>
            <a:chExt cx="3819870" cy="432407"/>
          </a:xfrm>
          <a:solidFill>
            <a:schemeClr val="accent5"/>
          </a:solidFill>
        </p:grpSpPr>
        <p:sp>
          <p:nvSpPr>
            <p:cNvPr id="8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Round Same Side Corner Rectangle 67"/>
          <p:cNvSpPr/>
          <p:nvPr/>
        </p:nvSpPr>
        <p:spPr>
          <a:xfrm rot="10800000" flipH="1">
            <a:off x="7567575" y="1845937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ound Same Side Corner Rectangle 68"/>
          <p:cNvSpPr/>
          <p:nvPr/>
        </p:nvSpPr>
        <p:spPr>
          <a:xfrm rot="10800000" flipH="1">
            <a:off x="7565573" y="279997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ound Same Side Corner Rectangle 69"/>
          <p:cNvSpPr/>
          <p:nvPr/>
        </p:nvSpPr>
        <p:spPr>
          <a:xfrm rot="10800000" flipH="1">
            <a:off x="7567575" y="366711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735229" y="1830491"/>
            <a:ext cx="2700245" cy="518561"/>
            <a:chOff x="5228512" y="1109269"/>
            <a:chExt cx="2871880" cy="424667"/>
          </a:xfrm>
        </p:grpSpPr>
        <p:sp>
          <p:nvSpPr>
            <p:cNvPr id="21" name="TextBox 20"/>
            <p:cNvSpPr txBox="1"/>
            <p:nvPr/>
          </p:nvSpPr>
          <p:spPr>
            <a:xfrm>
              <a:off x="5228512" y="1303102"/>
              <a:ext cx="2871880" cy="2308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71"/>
            <p:cNvSpPr/>
            <p:nvPr/>
          </p:nvSpPr>
          <p:spPr>
            <a:xfrm>
              <a:off x="5228513" y="1109269"/>
              <a:ext cx="1336637" cy="21172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35229" y="2758415"/>
            <a:ext cx="2700245" cy="518564"/>
            <a:chOff x="5228512" y="1869180"/>
            <a:chExt cx="2871880" cy="424670"/>
          </a:xfrm>
        </p:grpSpPr>
        <p:sp>
          <p:nvSpPr>
            <p:cNvPr id="23" name="TextBox 22"/>
            <p:cNvSpPr txBox="1"/>
            <p:nvPr/>
          </p:nvSpPr>
          <p:spPr>
            <a:xfrm>
              <a:off x="5228512" y="206301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73"/>
            <p:cNvSpPr/>
            <p:nvPr/>
          </p:nvSpPr>
          <p:spPr>
            <a:xfrm>
              <a:off x="5228513" y="186918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35229" y="3686338"/>
            <a:ext cx="2700245" cy="518564"/>
            <a:chOff x="5228512" y="2629091"/>
            <a:chExt cx="2871880" cy="424670"/>
          </a:xfrm>
        </p:grpSpPr>
        <p:sp>
          <p:nvSpPr>
            <p:cNvPr id="25" name="TextBox 24"/>
            <p:cNvSpPr txBox="1"/>
            <p:nvPr/>
          </p:nvSpPr>
          <p:spPr>
            <a:xfrm>
              <a:off x="5228512" y="2822926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75"/>
            <p:cNvSpPr/>
            <p:nvPr/>
          </p:nvSpPr>
          <p:spPr>
            <a:xfrm>
              <a:off x="5228513" y="262909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ound Same Side Corner Rectangle 76"/>
          <p:cNvSpPr/>
          <p:nvPr/>
        </p:nvSpPr>
        <p:spPr>
          <a:xfrm rot="10800000" flipH="1">
            <a:off x="7565573" y="454690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ound Same Side Corner Rectangle 77"/>
          <p:cNvSpPr/>
          <p:nvPr/>
        </p:nvSpPr>
        <p:spPr>
          <a:xfrm rot="10800000" flipH="1">
            <a:off x="7567575" y="541404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735229" y="4505342"/>
            <a:ext cx="2700245" cy="518564"/>
            <a:chOff x="5228512" y="3299800"/>
            <a:chExt cx="2871880" cy="424670"/>
          </a:xfrm>
        </p:grpSpPr>
        <p:sp>
          <p:nvSpPr>
            <p:cNvPr id="29" name="TextBox 28"/>
            <p:cNvSpPr txBox="1"/>
            <p:nvPr/>
          </p:nvSpPr>
          <p:spPr>
            <a:xfrm>
              <a:off x="5228512" y="349363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79"/>
            <p:cNvSpPr/>
            <p:nvPr/>
          </p:nvSpPr>
          <p:spPr>
            <a:xfrm>
              <a:off x="5228513" y="329980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35229" y="5433263"/>
            <a:ext cx="2700245" cy="518565"/>
            <a:chOff x="5228512" y="4059711"/>
            <a:chExt cx="2871880" cy="424671"/>
          </a:xfrm>
        </p:grpSpPr>
        <p:sp>
          <p:nvSpPr>
            <p:cNvPr id="31" name="TextBox 30"/>
            <p:cNvSpPr txBox="1"/>
            <p:nvPr/>
          </p:nvSpPr>
          <p:spPr>
            <a:xfrm>
              <a:off x="5228512" y="4253547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81"/>
            <p:cNvSpPr/>
            <p:nvPr/>
          </p:nvSpPr>
          <p:spPr>
            <a:xfrm>
              <a:off x="5228513" y="405971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38958" y="3493258"/>
            <a:ext cx="4380840" cy="96991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16" tIns="36357" rIns="72716" bIns="36357" rtlCol="0" anchor="ctr"/>
          <a:lstStyle/>
          <a:p>
            <a:pPr algn="ctr"/>
            <a:endParaRPr lang="zh-CN" altLang="en-US" sz="15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93" y="2214972"/>
            <a:ext cx="1020367" cy="10203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5161541" y="3624146"/>
            <a:ext cx="2535673" cy="7081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471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8017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471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8017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0.xml><?xml version="1.0" encoding="utf-8"?>
<p:tagLst xmlns:p="http://schemas.openxmlformats.org/presentationml/2006/main">
  <p:tag name="MH" val="20161022194333"/>
  <p:tag name="MH_LIBRARY" val="GRAPHIC"/>
  <p:tag name="MH_TYPE" val="Other"/>
  <p:tag name="MH_ORDER" val="6"/>
</p:tagLst>
</file>

<file path=ppt/tags/tag11.xml><?xml version="1.0" encoding="utf-8"?>
<p:tagLst xmlns:p="http://schemas.openxmlformats.org/presentationml/2006/main">
  <p:tag name="MH" val="20161022194333"/>
  <p:tag name="MH_LIBRARY" val="GRAPHIC"/>
  <p:tag name="MH_TYPE" val="Other"/>
  <p:tag name="MH_ORDER" val="16"/>
</p:tagLst>
</file>

<file path=ppt/tags/tag12.xml><?xml version="1.0" encoding="utf-8"?>
<p:tagLst xmlns:p="http://schemas.openxmlformats.org/presentationml/2006/main">
  <p:tag name="MH" val="20161022194333"/>
  <p:tag name="MH_LIBRARY" val="GRAPHIC"/>
  <p:tag name="MH_TYPE" val="Other"/>
  <p:tag name="MH_ORDER" val="19"/>
</p:tagLst>
</file>

<file path=ppt/tags/tag13.xml><?xml version="1.0" encoding="utf-8"?>
<p:tagLst xmlns:p="http://schemas.openxmlformats.org/presentationml/2006/main">
  <p:tag name="MH" val="20161022194503"/>
  <p:tag name="MH_LIBRARY" val="GRAPHIC"/>
  <p:tag name="MH_TYPE" val="Text"/>
  <p:tag name="MH_ORDER" val="2"/>
</p:tagLst>
</file>

<file path=ppt/tags/tag14.xml><?xml version="1.0" encoding="utf-8"?>
<p:tagLst xmlns:p="http://schemas.openxmlformats.org/presentationml/2006/main">
  <p:tag name="MH" val="20161022194333"/>
  <p:tag name="MH_LIBRARY" val="GRAPHIC"/>
  <p:tag name="MH_TYPE" val="Other"/>
  <p:tag name="MH_ORDER" val="4"/>
</p:tagLst>
</file>

<file path=ppt/tags/tag15.xml><?xml version="1.0" encoding="utf-8"?>
<p:tagLst xmlns:p="http://schemas.openxmlformats.org/presentationml/2006/main">
  <p:tag name="MH" val="20161022194333"/>
  <p:tag name="MH_LIBRARY" val="GRAPHIC"/>
  <p:tag name="MH_TYPE" val="Other"/>
  <p:tag name="MH_ORDER" val="7"/>
</p:tagLst>
</file>

<file path=ppt/tags/tag16.xml><?xml version="1.0" encoding="utf-8"?>
<p:tagLst xmlns:p="http://schemas.openxmlformats.org/presentationml/2006/main">
  <p:tag name="MH" val="20161022194333"/>
  <p:tag name="MH_LIBRARY" val="GRAPHIC"/>
  <p:tag name="MH_TYPE" val="Other"/>
  <p:tag name="MH_ORDER" val="13"/>
</p:tagLst>
</file>

<file path=ppt/tags/tag17.xml><?xml version="1.0" encoding="utf-8"?>
<p:tagLst xmlns:p="http://schemas.openxmlformats.org/presentationml/2006/main">
  <p:tag name="MH" val="20161022194333"/>
  <p:tag name="MH_LIBRARY" val="GRAPHIC"/>
  <p:tag name="MH_TYPE" val="Other"/>
  <p:tag name="MH_ORDER" val="18"/>
</p:tagLst>
</file>

<file path=ppt/tags/tag18.xml><?xml version="1.0" encoding="utf-8"?>
<p:tagLst xmlns:p="http://schemas.openxmlformats.org/presentationml/2006/main">
  <p:tag name="MH" val="20161022194503"/>
  <p:tag name="MH_LIBRARY" val="GRAPHIC"/>
  <p:tag name="MH_TYPE" val="Text"/>
  <p:tag name="MH_ORDER" val="3"/>
</p:tagLst>
</file>

<file path=ppt/tags/tag19.xml><?xml version="1.0" encoding="utf-8"?>
<p:tagLst xmlns:p="http://schemas.openxmlformats.org/presentationml/2006/main">
  <p:tag name="MH" val="20161022194333"/>
  <p:tag name="MH_LIBRARY" val="GRAPHIC"/>
  <p:tag name="MH_TYPE" val="Other"/>
  <p:tag name="MH_ORDER" val="3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20.xml><?xml version="1.0" encoding="utf-8"?>
<p:tagLst xmlns:p="http://schemas.openxmlformats.org/presentationml/2006/main">
  <p:tag name="MH" val="20161022194333"/>
  <p:tag name="MH_LIBRARY" val="GRAPHIC"/>
  <p:tag name="MH_TYPE" val="Other"/>
  <p:tag name="MH_ORDER" val="8"/>
</p:tagLst>
</file>

<file path=ppt/tags/tag21.xml><?xml version="1.0" encoding="utf-8"?>
<p:tagLst xmlns:p="http://schemas.openxmlformats.org/presentationml/2006/main">
  <p:tag name="MH" val="20161022194333"/>
  <p:tag name="MH_LIBRARY" val="GRAPHIC"/>
  <p:tag name="MH_TYPE" val="Other"/>
  <p:tag name="MH_ORDER" val="9"/>
</p:tagLst>
</file>

<file path=ppt/tags/tag22.xml><?xml version="1.0" encoding="utf-8"?>
<p:tagLst xmlns:p="http://schemas.openxmlformats.org/presentationml/2006/main">
  <p:tag name="MH" val="20161022194333"/>
  <p:tag name="MH_LIBRARY" val="GRAPHIC"/>
  <p:tag name="MH_TYPE" val="Other"/>
  <p:tag name="MH_ORDER" val="20"/>
</p:tagLst>
</file>

<file path=ppt/tags/tag23.xml><?xml version="1.0" encoding="utf-8"?>
<p:tagLst xmlns:p="http://schemas.openxmlformats.org/presentationml/2006/main">
  <p:tag name="MH" val="20161022194503"/>
  <p:tag name="MH_LIBRARY" val="GRAPHIC"/>
  <p:tag name="MH_TYPE" val="Text"/>
  <p:tag name="MH_ORDER" val="4"/>
</p:tagLst>
</file>

<file path=ppt/tags/tag24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61022194333"/>
  <p:tag name="MH_LIBRARY" val="GRAPHIC"/>
</p:tagLst>
</file>

<file path=ppt/tags/tag25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6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7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8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p="http://schemas.openxmlformats.org/presentationml/2006/main">
  <p:tag name="MH" val="20161022194333"/>
  <p:tag name="MH_LIBRARY" val="GRAPHIC"/>
  <p:tag name="MH_TYPE" val="Other"/>
  <p:tag name="MH_ORDER" val="1"/>
</p:tagLst>
</file>

<file path=ppt/tags/tag4.xml><?xml version="1.0" encoding="utf-8"?>
<p:tagLst xmlns:p="http://schemas.openxmlformats.org/presentationml/2006/main">
  <p:tag name="MH" val="20161022194333"/>
  <p:tag name="MH_LIBRARY" val="GRAPHIC"/>
  <p:tag name="MH_TYPE" val="Other"/>
  <p:tag name="MH_ORDER" val="2"/>
</p:tagLst>
</file>

<file path=ppt/tags/tag5.xml><?xml version="1.0" encoding="utf-8"?>
<p:tagLst xmlns:p="http://schemas.openxmlformats.org/presentationml/2006/main">
  <p:tag name="MH" val="20161022194333"/>
  <p:tag name="MH_LIBRARY" val="GRAPHIC"/>
  <p:tag name="MH_TYPE" val="Other"/>
  <p:tag name="MH_ORDER" val="11"/>
</p:tagLst>
</file>

<file path=ppt/tags/tag6.xml><?xml version="1.0" encoding="utf-8"?>
<p:tagLst xmlns:p="http://schemas.openxmlformats.org/presentationml/2006/main">
  <p:tag name="MH" val="20161022194333"/>
  <p:tag name="MH_LIBRARY" val="GRAPHIC"/>
  <p:tag name="MH_TYPE" val="Other"/>
  <p:tag name="MH_ORDER" val="12"/>
</p:tagLst>
</file>

<file path=ppt/tags/tag7.xml><?xml version="1.0" encoding="utf-8"?>
<p:tagLst xmlns:p="http://schemas.openxmlformats.org/presentationml/2006/main">
  <p:tag name="MH" val="20161022194333"/>
  <p:tag name="MH_LIBRARY" val="GRAPHIC"/>
  <p:tag name="MH_TYPE" val="Other"/>
  <p:tag name="MH_ORDER" val="17"/>
</p:tagLst>
</file>

<file path=ppt/tags/tag8.xml><?xml version="1.0" encoding="utf-8"?>
<p:tagLst xmlns:p="http://schemas.openxmlformats.org/presentationml/2006/main">
  <p:tag name="MH" val="20161022194503"/>
  <p:tag name="MH_LIBRARY" val="GRAPHIC"/>
  <p:tag name="MH_TYPE" val="Text"/>
  <p:tag name="MH_ORDER" val="1"/>
</p:tagLst>
</file>

<file path=ppt/tags/tag9.xml><?xml version="1.0" encoding="utf-8"?>
<p:tagLst xmlns:p="http://schemas.openxmlformats.org/presentationml/2006/main">
  <p:tag name="MH" val="20161022194333"/>
  <p:tag name="MH_LIBRARY" val="GRAPHIC"/>
  <p:tag name="MH_TYPE" val="Other"/>
  <p:tag name="MH_ORDER" val="5"/>
</p:tagLst>
</file>

<file path=ppt/theme/theme1.xml><?xml version="1.0" encoding="utf-8"?>
<a:theme xmlns:a="http://schemas.openxmlformats.org/drawingml/2006/main" name="自定义设计方案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BFBFBF"/>
      </a:accent2>
      <a:accent3>
        <a:srgbClr val="C00000"/>
      </a:accent3>
      <a:accent4>
        <a:srgbClr val="BFBFBF"/>
      </a:accent4>
      <a:accent5>
        <a:srgbClr val="C00000"/>
      </a:accent5>
      <a:accent6>
        <a:srgbClr val="BFBFBF"/>
      </a:accent6>
      <a:hlink>
        <a:srgbClr val="C00000"/>
      </a:hlink>
      <a:folHlink>
        <a:srgbClr val="BFBFB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8704</Words>
  <Application>WPS 演示</Application>
  <PresentationFormat>自定义</PresentationFormat>
  <Paragraphs>374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微软雅黑</vt:lpstr>
      <vt:lpstr>Impact</vt:lpstr>
      <vt:lpstr>Gill Sans</vt:lpstr>
      <vt:lpstr>Helvetica Neue</vt:lpstr>
      <vt:lpstr>Arial Unicode MS</vt:lpstr>
      <vt:lpstr>Calibri Light</vt:lpstr>
      <vt:lpstr>Arial</vt:lpstr>
      <vt:lpstr>Neris Thin</vt:lpstr>
      <vt:lpstr>Gill Sans MT</vt:lpstr>
      <vt:lpstr>Segoe Print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bt191</dc:title>
  <dc:creator/>
  <cp:lastModifiedBy>Administrator</cp:lastModifiedBy>
  <cp:revision>2</cp:revision>
  <dcterms:created xsi:type="dcterms:W3CDTF">2016-11-27T17:59:00Z</dcterms:created>
  <dcterms:modified xsi:type="dcterms:W3CDTF">2017-11-12T07:35:36Z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