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7" r:id="rId3"/>
    <p:sldId id="258" r:id="rId4"/>
    <p:sldId id="259" r:id="rId5"/>
    <p:sldId id="267" r:id="rId6"/>
    <p:sldId id="266" r:id="rId7"/>
    <p:sldId id="265" r:id="rId8"/>
    <p:sldId id="260" r:id="rId9"/>
    <p:sldId id="270" r:id="rId10"/>
    <p:sldId id="269" r:id="rId11"/>
    <p:sldId id="268" r:id="rId12"/>
    <p:sldId id="261" r:id="rId13"/>
    <p:sldId id="273" r:id="rId14"/>
    <p:sldId id="272" r:id="rId15"/>
    <p:sldId id="271" r:id="rId16"/>
    <p:sldId id="263" r:id="rId17"/>
    <p:sldId id="275" r:id="rId18"/>
    <p:sldId id="274" r:id="rId19"/>
    <p:sldId id="264" r:id="rId20"/>
    <p:sldId id="276" r:id="rId21"/>
    <p:sldId id="26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C89"/>
    <a:srgbClr val="E7F2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66" d="100"/>
          <a:sy n="66" d="100"/>
        </p:scale>
        <p:origin x="1524" y="10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Pt>
            <c:idx val="1"/>
            <c:marker>
              <c:symbol val="none"/>
            </c:marker>
            <c:bubble3D val="0"/>
            <c:spPr>
              <a:ln w="28575" cap="rnd">
                <a:solidFill>
                  <a:schemeClr val="tx1">
                    <a:lumMod val="75000"/>
                    <a:lumOff val="25000"/>
                  </a:schemeClr>
                </a:solidFill>
                <a:round/>
              </a:ln>
              <a:effectLst/>
            </c:spPr>
          </c:dPt>
          <c:dPt>
            <c:idx val="2"/>
            <c:marker>
              <c:symbol val="none"/>
            </c:marker>
            <c:bubble3D val="0"/>
            <c:spPr>
              <a:ln w="28575" cap="rnd">
                <a:solidFill>
                  <a:schemeClr val="tx1">
                    <a:lumMod val="75000"/>
                    <a:lumOff val="25000"/>
                  </a:schemeClr>
                </a:solidFill>
                <a:round/>
              </a:ln>
              <a:effectLst/>
            </c:spPr>
          </c:dPt>
          <c:dPt>
            <c:idx val="3"/>
            <c:marker>
              <c:symbol val="none"/>
            </c:marker>
            <c:bubble3D val="0"/>
            <c:spPr>
              <a:ln w="28575" cap="rnd">
                <a:solidFill>
                  <a:schemeClr val="tx1">
                    <a:lumMod val="75000"/>
                    <a:lumOff val="25000"/>
                  </a:schemeClr>
                </a:solidFill>
                <a:round/>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chemeClr val="bg1">
                  <a:lumMod val="50000"/>
                </a:schemeClr>
              </a:solidFill>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222514944"/>
        <c:axId val="-222510592"/>
      </c:lineChart>
      <c:catAx>
        <c:axId val="-222514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2510592"/>
        <c:crosses val="autoZero"/>
        <c:auto val="1"/>
        <c:lblAlgn val="ctr"/>
        <c:lblOffset val="100"/>
        <c:noMultiLvlLbl val="0"/>
      </c:catAx>
      <c:valAx>
        <c:axId val="-222510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25149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80374B-89A1-4D35-ADDC-5B43E4BFD1B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DF8BCC-C1DD-4BE0-8415-4423E59849C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4.jpeg"/><Relationship Id="rId2" Type="http://schemas.microsoft.com/office/2007/relationships/hdphoto" Target="../media/hdphoto1.wdp"/><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2893494" y="3861184"/>
            <a:ext cx="0" cy="722827"/>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893494" y="4584011"/>
            <a:ext cx="802206" cy="0"/>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247426" y="2207134"/>
            <a:ext cx="0" cy="676743"/>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510954" y="2207134"/>
            <a:ext cx="717422" cy="0"/>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2844805" y="2723221"/>
            <a:ext cx="6502390"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dirty="0">
                <a:solidFill>
                  <a:srgbClr val="008C89"/>
                </a:solidFill>
                <a:latin typeface="微软雅黑" panose="020B0503020204020204" pitchFamily="34" charset="-122"/>
                <a:ea typeface="微软雅黑" panose="020B0503020204020204" pitchFamily="34" charset="-122"/>
              </a:rPr>
              <a:t>文艺范毕业答辩通用模板</a:t>
            </a:r>
            <a:endParaRPr lang="zh-CN" altLang="en-US" sz="4000" dirty="0">
              <a:solidFill>
                <a:srgbClr val="008C89"/>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201686" y="3843624"/>
            <a:ext cx="3788628" cy="373755"/>
            <a:chOff x="4096056" y="4216417"/>
            <a:chExt cx="3788628" cy="373755"/>
          </a:xfrm>
        </p:grpSpPr>
        <p:sp>
          <p:nvSpPr>
            <p:cNvPr id="22" name="文本框 6"/>
            <p:cNvSpPr txBox="1"/>
            <p:nvPr/>
          </p:nvSpPr>
          <p:spPr>
            <a:xfrm>
              <a:off x="4096056"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008C89"/>
                  </a:solidFill>
                  <a:latin typeface="微软雅黑" panose="020B0503020204020204" pitchFamily="34" charset="-122"/>
                  <a:ea typeface="微软雅黑" panose="020B0503020204020204" pitchFamily="34" charset="-122"/>
                </a:rPr>
                <a:t>答辩人：猪七爷</a:t>
              </a:r>
              <a:endParaRPr lang="zh-CN" altLang="en-US" sz="1600" dirty="0">
                <a:solidFill>
                  <a:srgbClr val="008C89"/>
                </a:solidFill>
                <a:latin typeface="微软雅黑" panose="020B0503020204020204" pitchFamily="34" charset="-122"/>
                <a:ea typeface="微软雅黑" panose="020B0503020204020204" pitchFamily="34" charset="-122"/>
              </a:endParaRPr>
            </a:p>
          </p:txBody>
        </p:sp>
        <p:sp>
          <p:nvSpPr>
            <p:cNvPr id="23" name="文本框 7"/>
            <p:cNvSpPr txBox="1"/>
            <p:nvPr/>
          </p:nvSpPr>
          <p:spPr>
            <a:xfrm>
              <a:off x="6030920"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008C89"/>
                  </a:solidFill>
                  <a:latin typeface="微软雅黑" panose="020B0503020204020204" pitchFamily="34" charset="-122"/>
                  <a:ea typeface="微软雅黑" panose="020B0503020204020204" pitchFamily="34" charset="-122"/>
                </a:rPr>
                <a:t>指导老师：猪七爷</a:t>
              </a:r>
              <a:endParaRPr lang="zh-CN" altLang="en-US" sz="1600" dirty="0">
                <a:solidFill>
                  <a:srgbClr val="008C89"/>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2676765" y="3490873"/>
            <a:ext cx="6838470" cy="276999"/>
          </a:xfrm>
          <a:prstGeom prst="rect">
            <a:avLst/>
          </a:prstGeom>
          <a:noFill/>
          <a:ln w="3175">
            <a:noFill/>
            <a:prstDash val="solid"/>
          </a:ln>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1200" b="0" dirty="0">
                <a:solidFill>
                  <a:srgbClr val="008C89"/>
                </a:solidFill>
                <a:latin typeface="微软雅黑" panose="020B0503020204020204" pitchFamily="34" charset="-122"/>
                <a:ea typeface="微软雅黑" panose="020B0503020204020204" pitchFamily="34" charset="-122"/>
              </a:rPr>
              <a:t>PROFESSIONAL GENERATION GRADUATION REPORT POWERPOINT TEMPLATE</a:t>
            </a:r>
            <a:endParaRPr lang="zh-CN" altLang="en-US" sz="12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Group 39"/>
          <p:cNvGrpSpPr/>
          <p:nvPr/>
        </p:nvGrpSpPr>
        <p:grpSpPr>
          <a:xfrm>
            <a:off x="4780586" y="2397743"/>
            <a:ext cx="2630828" cy="3205805"/>
            <a:chOff x="2168525" y="4397375"/>
            <a:chExt cx="4038600" cy="4921250"/>
          </a:xfrm>
          <a:solidFill>
            <a:srgbClr val="008C89"/>
          </a:solidFill>
        </p:grpSpPr>
        <p:sp>
          <p:nvSpPr>
            <p:cNvPr id="15" name="Freeform 5"/>
            <p:cNvSpPr/>
            <p:nvPr/>
          </p:nvSpPr>
          <p:spPr bwMode="auto">
            <a:xfrm>
              <a:off x="3263900" y="8518525"/>
              <a:ext cx="1597025" cy="787400"/>
            </a:xfrm>
            <a:custGeom>
              <a:avLst/>
              <a:gdLst>
                <a:gd name="T0" fmla="*/ 564 w 1006"/>
                <a:gd name="T1" fmla="*/ 134 h 496"/>
                <a:gd name="T2" fmla="*/ 652 w 1006"/>
                <a:gd name="T3" fmla="*/ 176 h 496"/>
                <a:gd name="T4" fmla="*/ 732 w 1006"/>
                <a:gd name="T5" fmla="*/ 222 h 496"/>
                <a:gd name="T6" fmla="*/ 804 w 1006"/>
                <a:gd name="T7" fmla="*/ 268 h 496"/>
                <a:gd name="T8" fmla="*/ 866 w 1006"/>
                <a:gd name="T9" fmla="*/ 316 h 496"/>
                <a:gd name="T10" fmla="*/ 920 w 1006"/>
                <a:gd name="T11" fmla="*/ 364 h 496"/>
                <a:gd name="T12" fmla="*/ 960 w 1006"/>
                <a:gd name="T13" fmla="*/ 410 h 496"/>
                <a:gd name="T14" fmla="*/ 990 w 1006"/>
                <a:gd name="T15" fmla="*/ 454 h 496"/>
                <a:gd name="T16" fmla="*/ 1006 w 1006"/>
                <a:gd name="T17" fmla="*/ 496 h 496"/>
                <a:gd name="T18" fmla="*/ 1002 w 1006"/>
                <a:gd name="T19" fmla="*/ 472 h 496"/>
                <a:gd name="T20" fmla="*/ 982 w 1006"/>
                <a:gd name="T21" fmla="*/ 420 h 496"/>
                <a:gd name="T22" fmla="*/ 950 w 1006"/>
                <a:gd name="T23" fmla="*/ 368 h 496"/>
                <a:gd name="T24" fmla="*/ 906 w 1006"/>
                <a:gd name="T25" fmla="*/ 314 h 496"/>
                <a:gd name="T26" fmla="*/ 850 w 1006"/>
                <a:gd name="T27" fmla="*/ 260 h 496"/>
                <a:gd name="T28" fmla="*/ 786 w 1006"/>
                <a:gd name="T29" fmla="*/ 208 h 496"/>
                <a:gd name="T30" fmla="*/ 710 w 1006"/>
                <a:gd name="T31" fmla="*/ 160 h 496"/>
                <a:gd name="T32" fmla="*/ 628 w 1006"/>
                <a:gd name="T33" fmla="*/ 114 h 496"/>
                <a:gd name="T34" fmla="*/ 582 w 1006"/>
                <a:gd name="T35" fmla="*/ 94 h 496"/>
                <a:gd name="T36" fmla="*/ 494 w 1006"/>
                <a:gd name="T37" fmla="*/ 58 h 496"/>
                <a:gd name="T38" fmla="*/ 406 w 1006"/>
                <a:gd name="T39" fmla="*/ 30 h 496"/>
                <a:gd name="T40" fmla="*/ 320 w 1006"/>
                <a:gd name="T41" fmla="*/ 12 h 496"/>
                <a:gd name="T42" fmla="*/ 240 w 1006"/>
                <a:gd name="T43" fmla="*/ 2 h 496"/>
                <a:gd name="T44" fmla="*/ 168 w 1006"/>
                <a:gd name="T45" fmla="*/ 0 h 496"/>
                <a:gd name="T46" fmla="*/ 102 w 1006"/>
                <a:gd name="T47" fmla="*/ 8 h 496"/>
                <a:gd name="T48" fmla="*/ 46 w 1006"/>
                <a:gd name="T49" fmla="*/ 22 h 496"/>
                <a:gd name="T50" fmla="*/ 0 w 1006"/>
                <a:gd name="T51" fmla="*/ 48 h 496"/>
                <a:gd name="T52" fmla="*/ 20 w 1006"/>
                <a:gd name="T53" fmla="*/ 38 h 496"/>
                <a:gd name="T54" fmla="*/ 68 w 1006"/>
                <a:gd name="T55" fmla="*/ 26 h 496"/>
                <a:gd name="T56" fmla="*/ 126 w 1006"/>
                <a:gd name="T57" fmla="*/ 22 h 496"/>
                <a:gd name="T58" fmla="*/ 192 w 1006"/>
                <a:gd name="T59" fmla="*/ 26 h 496"/>
                <a:gd name="T60" fmla="*/ 266 w 1006"/>
                <a:gd name="T61" fmla="*/ 38 h 496"/>
                <a:gd name="T62" fmla="*/ 346 w 1006"/>
                <a:gd name="T63" fmla="*/ 56 h 496"/>
                <a:gd name="T64" fmla="*/ 432 w 1006"/>
                <a:gd name="T65" fmla="*/ 82 h 496"/>
                <a:gd name="T66" fmla="*/ 520 w 1006"/>
                <a:gd name="T67" fmla="*/ 11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6" h="496">
                  <a:moveTo>
                    <a:pt x="564" y="134"/>
                  </a:moveTo>
                  <a:lnTo>
                    <a:pt x="564" y="134"/>
                  </a:lnTo>
                  <a:lnTo>
                    <a:pt x="610" y="154"/>
                  </a:lnTo>
                  <a:lnTo>
                    <a:pt x="652" y="176"/>
                  </a:lnTo>
                  <a:lnTo>
                    <a:pt x="692" y="198"/>
                  </a:lnTo>
                  <a:lnTo>
                    <a:pt x="732" y="222"/>
                  </a:lnTo>
                  <a:lnTo>
                    <a:pt x="770" y="244"/>
                  </a:lnTo>
                  <a:lnTo>
                    <a:pt x="804" y="268"/>
                  </a:lnTo>
                  <a:lnTo>
                    <a:pt x="836" y="292"/>
                  </a:lnTo>
                  <a:lnTo>
                    <a:pt x="866" y="316"/>
                  </a:lnTo>
                  <a:lnTo>
                    <a:pt x="894" y="340"/>
                  </a:lnTo>
                  <a:lnTo>
                    <a:pt x="920" y="364"/>
                  </a:lnTo>
                  <a:lnTo>
                    <a:pt x="942" y="386"/>
                  </a:lnTo>
                  <a:lnTo>
                    <a:pt x="960" y="410"/>
                  </a:lnTo>
                  <a:lnTo>
                    <a:pt x="978" y="432"/>
                  </a:lnTo>
                  <a:lnTo>
                    <a:pt x="990" y="454"/>
                  </a:lnTo>
                  <a:lnTo>
                    <a:pt x="1000" y="476"/>
                  </a:lnTo>
                  <a:lnTo>
                    <a:pt x="1006" y="496"/>
                  </a:lnTo>
                  <a:lnTo>
                    <a:pt x="1006" y="496"/>
                  </a:lnTo>
                  <a:lnTo>
                    <a:pt x="1002" y="472"/>
                  </a:lnTo>
                  <a:lnTo>
                    <a:pt x="994" y="446"/>
                  </a:lnTo>
                  <a:lnTo>
                    <a:pt x="982" y="420"/>
                  </a:lnTo>
                  <a:lnTo>
                    <a:pt x="968" y="394"/>
                  </a:lnTo>
                  <a:lnTo>
                    <a:pt x="950" y="368"/>
                  </a:lnTo>
                  <a:lnTo>
                    <a:pt x="930" y="340"/>
                  </a:lnTo>
                  <a:lnTo>
                    <a:pt x="906" y="314"/>
                  </a:lnTo>
                  <a:lnTo>
                    <a:pt x="880" y="286"/>
                  </a:lnTo>
                  <a:lnTo>
                    <a:pt x="850" y="260"/>
                  </a:lnTo>
                  <a:lnTo>
                    <a:pt x="820" y="234"/>
                  </a:lnTo>
                  <a:lnTo>
                    <a:pt x="786" y="208"/>
                  </a:lnTo>
                  <a:lnTo>
                    <a:pt x="748" y="184"/>
                  </a:lnTo>
                  <a:lnTo>
                    <a:pt x="710" y="160"/>
                  </a:lnTo>
                  <a:lnTo>
                    <a:pt x="670" y="136"/>
                  </a:lnTo>
                  <a:lnTo>
                    <a:pt x="628" y="114"/>
                  </a:lnTo>
                  <a:lnTo>
                    <a:pt x="582" y="94"/>
                  </a:lnTo>
                  <a:lnTo>
                    <a:pt x="582" y="94"/>
                  </a:lnTo>
                  <a:lnTo>
                    <a:pt x="538" y="74"/>
                  </a:lnTo>
                  <a:lnTo>
                    <a:pt x="494" y="58"/>
                  </a:lnTo>
                  <a:lnTo>
                    <a:pt x="448" y="42"/>
                  </a:lnTo>
                  <a:lnTo>
                    <a:pt x="406" y="30"/>
                  </a:lnTo>
                  <a:lnTo>
                    <a:pt x="362" y="20"/>
                  </a:lnTo>
                  <a:lnTo>
                    <a:pt x="320" y="12"/>
                  </a:lnTo>
                  <a:lnTo>
                    <a:pt x="280" y="6"/>
                  </a:lnTo>
                  <a:lnTo>
                    <a:pt x="240" y="2"/>
                  </a:lnTo>
                  <a:lnTo>
                    <a:pt x="204" y="0"/>
                  </a:lnTo>
                  <a:lnTo>
                    <a:pt x="168" y="0"/>
                  </a:lnTo>
                  <a:lnTo>
                    <a:pt x="134" y="2"/>
                  </a:lnTo>
                  <a:lnTo>
                    <a:pt x="102" y="8"/>
                  </a:lnTo>
                  <a:lnTo>
                    <a:pt x="72" y="14"/>
                  </a:lnTo>
                  <a:lnTo>
                    <a:pt x="46" y="22"/>
                  </a:lnTo>
                  <a:lnTo>
                    <a:pt x="22" y="34"/>
                  </a:lnTo>
                  <a:lnTo>
                    <a:pt x="0" y="48"/>
                  </a:lnTo>
                  <a:lnTo>
                    <a:pt x="0" y="48"/>
                  </a:lnTo>
                  <a:lnTo>
                    <a:pt x="20" y="38"/>
                  </a:lnTo>
                  <a:lnTo>
                    <a:pt x="42" y="32"/>
                  </a:lnTo>
                  <a:lnTo>
                    <a:pt x="68" y="26"/>
                  </a:lnTo>
                  <a:lnTo>
                    <a:pt x="96" y="24"/>
                  </a:lnTo>
                  <a:lnTo>
                    <a:pt x="126" y="22"/>
                  </a:lnTo>
                  <a:lnTo>
                    <a:pt x="158" y="24"/>
                  </a:lnTo>
                  <a:lnTo>
                    <a:pt x="192" y="26"/>
                  </a:lnTo>
                  <a:lnTo>
                    <a:pt x="228" y="30"/>
                  </a:lnTo>
                  <a:lnTo>
                    <a:pt x="266" y="38"/>
                  </a:lnTo>
                  <a:lnTo>
                    <a:pt x="306" y="46"/>
                  </a:lnTo>
                  <a:lnTo>
                    <a:pt x="346" y="56"/>
                  </a:lnTo>
                  <a:lnTo>
                    <a:pt x="388" y="68"/>
                  </a:lnTo>
                  <a:lnTo>
                    <a:pt x="432" y="82"/>
                  </a:lnTo>
                  <a:lnTo>
                    <a:pt x="476" y="98"/>
                  </a:lnTo>
                  <a:lnTo>
                    <a:pt x="520" y="116"/>
                  </a:lnTo>
                  <a:lnTo>
                    <a:pt x="56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6"/>
            <p:cNvSpPr/>
            <p:nvPr/>
          </p:nvSpPr>
          <p:spPr bwMode="auto">
            <a:xfrm>
              <a:off x="3263900" y="8518525"/>
              <a:ext cx="1597025" cy="787400"/>
            </a:xfrm>
            <a:custGeom>
              <a:avLst/>
              <a:gdLst>
                <a:gd name="T0" fmla="*/ 564 w 1006"/>
                <a:gd name="T1" fmla="*/ 134 h 496"/>
                <a:gd name="T2" fmla="*/ 652 w 1006"/>
                <a:gd name="T3" fmla="*/ 176 h 496"/>
                <a:gd name="T4" fmla="*/ 732 w 1006"/>
                <a:gd name="T5" fmla="*/ 222 h 496"/>
                <a:gd name="T6" fmla="*/ 804 w 1006"/>
                <a:gd name="T7" fmla="*/ 268 h 496"/>
                <a:gd name="T8" fmla="*/ 866 w 1006"/>
                <a:gd name="T9" fmla="*/ 316 h 496"/>
                <a:gd name="T10" fmla="*/ 920 w 1006"/>
                <a:gd name="T11" fmla="*/ 364 h 496"/>
                <a:gd name="T12" fmla="*/ 960 w 1006"/>
                <a:gd name="T13" fmla="*/ 410 h 496"/>
                <a:gd name="T14" fmla="*/ 990 w 1006"/>
                <a:gd name="T15" fmla="*/ 454 h 496"/>
                <a:gd name="T16" fmla="*/ 1006 w 1006"/>
                <a:gd name="T17" fmla="*/ 496 h 496"/>
                <a:gd name="T18" fmla="*/ 1002 w 1006"/>
                <a:gd name="T19" fmla="*/ 472 h 496"/>
                <a:gd name="T20" fmla="*/ 982 w 1006"/>
                <a:gd name="T21" fmla="*/ 420 h 496"/>
                <a:gd name="T22" fmla="*/ 950 w 1006"/>
                <a:gd name="T23" fmla="*/ 368 h 496"/>
                <a:gd name="T24" fmla="*/ 906 w 1006"/>
                <a:gd name="T25" fmla="*/ 314 h 496"/>
                <a:gd name="T26" fmla="*/ 850 w 1006"/>
                <a:gd name="T27" fmla="*/ 260 h 496"/>
                <a:gd name="T28" fmla="*/ 786 w 1006"/>
                <a:gd name="T29" fmla="*/ 208 h 496"/>
                <a:gd name="T30" fmla="*/ 710 w 1006"/>
                <a:gd name="T31" fmla="*/ 160 h 496"/>
                <a:gd name="T32" fmla="*/ 628 w 1006"/>
                <a:gd name="T33" fmla="*/ 114 h 496"/>
                <a:gd name="T34" fmla="*/ 582 w 1006"/>
                <a:gd name="T35" fmla="*/ 94 h 496"/>
                <a:gd name="T36" fmla="*/ 494 w 1006"/>
                <a:gd name="T37" fmla="*/ 58 h 496"/>
                <a:gd name="T38" fmla="*/ 406 w 1006"/>
                <a:gd name="T39" fmla="*/ 30 h 496"/>
                <a:gd name="T40" fmla="*/ 320 w 1006"/>
                <a:gd name="T41" fmla="*/ 12 h 496"/>
                <a:gd name="T42" fmla="*/ 240 w 1006"/>
                <a:gd name="T43" fmla="*/ 2 h 496"/>
                <a:gd name="T44" fmla="*/ 168 w 1006"/>
                <a:gd name="T45" fmla="*/ 0 h 496"/>
                <a:gd name="T46" fmla="*/ 102 w 1006"/>
                <a:gd name="T47" fmla="*/ 8 h 496"/>
                <a:gd name="T48" fmla="*/ 46 w 1006"/>
                <a:gd name="T49" fmla="*/ 22 h 496"/>
                <a:gd name="T50" fmla="*/ 0 w 1006"/>
                <a:gd name="T51" fmla="*/ 48 h 496"/>
                <a:gd name="T52" fmla="*/ 20 w 1006"/>
                <a:gd name="T53" fmla="*/ 38 h 496"/>
                <a:gd name="T54" fmla="*/ 68 w 1006"/>
                <a:gd name="T55" fmla="*/ 26 h 496"/>
                <a:gd name="T56" fmla="*/ 126 w 1006"/>
                <a:gd name="T57" fmla="*/ 22 h 496"/>
                <a:gd name="T58" fmla="*/ 192 w 1006"/>
                <a:gd name="T59" fmla="*/ 26 h 496"/>
                <a:gd name="T60" fmla="*/ 266 w 1006"/>
                <a:gd name="T61" fmla="*/ 38 h 496"/>
                <a:gd name="T62" fmla="*/ 346 w 1006"/>
                <a:gd name="T63" fmla="*/ 56 h 496"/>
                <a:gd name="T64" fmla="*/ 432 w 1006"/>
                <a:gd name="T65" fmla="*/ 82 h 496"/>
                <a:gd name="T66" fmla="*/ 520 w 1006"/>
                <a:gd name="T67" fmla="*/ 11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6" h="496">
                  <a:moveTo>
                    <a:pt x="564" y="134"/>
                  </a:moveTo>
                  <a:lnTo>
                    <a:pt x="564" y="134"/>
                  </a:lnTo>
                  <a:lnTo>
                    <a:pt x="610" y="154"/>
                  </a:lnTo>
                  <a:lnTo>
                    <a:pt x="652" y="176"/>
                  </a:lnTo>
                  <a:lnTo>
                    <a:pt x="692" y="198"/>
                  </a:lnTo>
                  <a:lnTo>
                    <a:pt x="732" y="222"/>
                  </a:lnTo>
                  <a:lnTo>
                    <a:pt x="770" y="244"/>
                  </a:lnTo>
                  <a:lnTo>
                    <a:pt x="804" y="268"/>
                  </a:lnTo>
                  <a:lnTo>
                    <a:pt x="836" y="292"/>
                  </a:lnTo>
                  <a:lnTo>
                    <a:pt x="866" y="316"/>
                  </a:lnTo>
                  <a:lnTo>
                    <a:pt x="894" y="340"/>
                  </a:lnTo>
                  <a:lnTo>
                    <a:pt x="920" y="364"/>
                  </a:lnTo>
                  <a:lnTo>
                    <a:pt x="942" y="386"/>
                  </a:lnTo>
                  <a:lnTo>
                    <a:pt x="960" y="410"/>
                  </a:lnTo>
                  <a:lnTo>
                    <a:pt x="978" y="432"/>
                  </a:lnTo>
                  <a:lnTo>
                    <a:pt x="990" y="454"/>
                  </a:lnTo>
                  <a:lnTo>
                    <a:pt x="1000" y="476"/>
                  </a:lnTo>
                  <a:lnTo>
                    <a:pt x="1006" y="496"/>
                  </a:lnTo>
                  <a:lnTo>
                    <a:pt x="1006" y="496"/>
                  </a:lnTo>
                  <a:lnTo>
                    <a:pt x="1002" y="472"/>
                  </a:lnTo>
                  <a:lnTo>
                    <a:pt x="994" y="446"/>
                  </a:lnTo>
                  <a:lnTo>
                    <a:pt x="982" y="420"/>
                  </a:lnTo>
                  <a:lnTo>
                    <a:pt x="968" y="394"/>
                  </a:lnTo>
                  <a:lnTo>
                    <a:pt x="950" y="368"/>
                  </a:lnTo>
                  <a:lnTo>
                    <a:pt x="930" y="340"/>
                  </a:lnTo>
                  <a:lnTo>
                    <a:pt x="906" y="314"/>
                  </a:lnTo>
                  <a:lnTo>
                    <a:pt x="880" y="286"/>
                  </a:lnTo>
                  <a:lnTo>
                    <a:pt x="850" y="260"/>
                  </a:lnTo>
                  <a:lnTo>
                    <a:pt x="820" y="234"/>
                  </a:lnTo>
                  <a:lnTo>
                    <a:pt x="786" y="208"/>
                  </a:lnTo>
                  <a:lnTo>
                    <a:pt x="748" y="184"/>
                  </a:lnTo>
                  <a:lnTo>
                    <a:pt x="710" y="160"/>
                  </a:lnTo>
                  <a:lnTo>
                    <a:pt x="670" y="136"/>
                  </a:lnTo>
                  <a:lnTo>
                    <a:pt x="628" y="114"/>
                  </a:lnTo>
                  <a:lnTo>
                    <a:pt x="582" y="94"/>
                  </a:lnTo>
                  <a:lnTo>
                    <a:pt x="582" y="94"/>
                  </a:lnTo>
                  <a:lnTo>
                    <a:pt x="538" y="74"/>
                  </a:lnTo>
                  <a:lnTo>
                    <a:pt x="494" y="58"/>
                  </a:lnTo>
                  <a:lnTo>
                    <a:pt x="448" y="42"/>
                  </a:lnTo>
                  <a:lnTo>
                    <a:pt x="406" y="30"/>
                  </a:lnTo>
                  <a:lnTo>
                    <a:pt x="362" y="20"/>
                  </a:lnTo>
                  <a:lnTo>
                    <a:pt x="320" y="12"/>
                  </a:lnTo>
                  <a:lnTo>
                    <a:pt x="280" y="6"/>
                  </a:lnTo>
                  <a:lnTo>
                    <a:pt x="240" y="2"/>
                  </a:lnTo>
                  <a:lnTo>
                    <a:pt x="204" y="0"/>
                  </a:lnTo>
                  <a:lnTo>
                    <a:pt x="168" y="0"/>
                  </a:lnTo>
                  <a:lnTo>
                    <a:pt x="134" y="2"/>
                  </a:lnTo>
                  <a:lnTo>
                    <a:pt x="102" y="8"/>
                  </a:lnTo>
                  <a:lnTo>
                    <a:pt x="72" y="14"/>
                  </a:lnTo>
                  <a:lnTo>
                    <a:pt x="46" y="22"/>
                  </a:lnTo>
                  <a:lnTo>
                    <a:pt x="22" y="34"/>
                  </a:lnTo>
                  <a:lnTo>
                    <a:pt x="0" y="48"/>
                  </a:lnTo>
                  <a:lnTo>
                    <a:pt x="0" y="48"/>
                  </a:lnTo>
                  <a:lnTo>
                    <a:pt x="20" y="38"/>
                  </a:lnTo>
                  <a:lnTo>
                    <a:pt x="42" y="32"/>
                  </a:lnTo>
                  <a:lnTo>
                    <a:pt x="68" y="26"/>
                  </a:lnTo>
                  <a:lnTo>
                    <a:pt x="96" y="24"/>
                  </a:lnTo>
                  <a:lnTo>
                    <a:pt x="126" y="22"/>
                  </a:lnTo>
                  <a:lnTo>
                    <a:pt x="158" y="24"/>
                  </a:lnTo>
                  <a:lnTo>
                    <a:pt x="192" y="26"/>
                  </a:lnTo>
                  <a:lnTo>
                    <a:pt x="228" y="30"/>
                  </a:lnTo>
                  <a:lnTo>
                    <a:pt x="266" y="38"/>
                  </a:lnTo>
                  <a:lnTo>
                    <a:pt x="306" y="46"/>
                  </a:lnTo>
                  <a:lnTo>
                    <a:pt x="346" y="56"/>
                  </a:lnTo>
                  <a:lnTo>
                    <a:pt x="388" y="68"/>
                  </a:lnTo>
                  <a:lnTo>
                    <a:pt x="432" y="82"/>
                  </a:lnTo>
                  <a:lnTo>
                    <a:pt x="476" y="98"/>
                  </a:lnTo>
                  <a:lnTo>
                    <a:pt x="520" y="116"/>
                  </a:lnTo>
                  <a:lnTo>
                    <a:pt x="564" y="134"/>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7"/>
            <p:cNvSpPr>
              <a:spLocks noEditPoints="1"/>
            </p:cNvSpPr>
            <p:nvPr/>
          </p:nvSpPr>
          <p:spPr bwMode="auto">
            <a:xfrm>
              <a:off x="2168525" y="4397375"/>
              <a:ext cx="4038600" cy="4911725"/>
            </a:xfrm>
            <a:custGeom>
              <a:avLst/>
              <a:gdLst>
                <a:gd name="T0" fmla="*/ 1616 w 2544"/>
                <a:gd name="T1" fmla="*/ 1150 h 3094"/>
                <a:gd name="T2" fmla="*/ 746 w 2544"/>
                <a:gd name="T3" fmla="*/ 1132 h 3094"/>
                <a:gd name="T4" fmla="*/ 302 w 2544"/>
                <a:gd name="T5" fmla="*/ 968 h 3094"/>
                <a:gd name="T6" fmla="*/ 230 w 2544"/>
                <a:gd name="T7" fmla="*/ 956 h 3094"/>
                <a:gd name="T8" fmla="*/ 502 w 2544"/>
                <a:gd name="T9" fmla="*/ 1286 h 3094"/>
                <a:gd name="T10" fmla="*/ 926 w 2544"/>
                <a:gd name="T11" fmla="*/ 1654 h 3094"/>
                <a:gd name="T12" fmla="*/ 1174 w 2544"/>
                <a:gd name="T13" fmla="*/ 1946 h 3094"/>
                <a:gd name="T14" fmla="*/ 1562 w 2544"/>
                <a:gd name="T15" fmla="*/ 2164 h 3094"/>
                <a:gd name="T16" fmla="*/ 1738 w 2544"/>
                <a:gd name="T17" fmla="*/ 2186 h 3094"/>
                <a:gd name="T18" fmla="*/ 1850 w 2544"/>
                <a:gd name="T19" fmla="*/ 2038 h 3094"/>
                <a:gd name="T20" fmla="*/ 1732 w 2544"/>
                <a:gd name="T21" fmla="*/ 2006 h 3094"/>
                <a:gd name="T22" fmla="*/ 1260 w 2544"/>
                <a:gd name="T23" fmla="*/ 1876 h 3094"/>
                <a:gd name="T24" fmla="*/ 1150 w 2544"/>
                <a:gd name="T25" fmla="*/ 1754 h 3094"/>
                <a:gd name="T26" fmla="*/ 1652 w 2544"/>
                <a:gd name="T27" fmla="*/ 1854 h 3094"/>
                <a:gd name="T28" fmla="*/ 1964 w 2544"/>
                <a:gd name="T29" fmla="*/ 1858 h 3094"/>
                <a:gd name="T30" fmla="*/ 2138 w 2544"/>
                <a:gd name="T31" fmla="*/ 1696 h 3094"/>
                <a:gd name="T32" fmla="*/ 2156 w 2544"/>
                <a:gd name="T33" fmla="*/ 1542 h 3094"/>
                <a:gd name="T34" fmla="*/ 1682 w 2544"/>
                <a:gd name="T35" fmla="*/ 1584 h 3094"/>
                <a:gd name="T36" fmla="*/ 994 w 2544"/>
                <a:gd name="T37" fmla="*/ 1502 h 3094"/>
                <a:gd name="T38" fmla="*/ 542 w 2544"/>
                <a:gd name="T39" fmla="*/ 1262 h 3094"/>
                <a:gd name="T40" fmla="*/ 572 w 2544"/>
                <a:gd name="T41" fmla="*/ 1206 h 3094"/>
                <a:gd name="T42" fmla="*/ 1110 w 2544"/>
                <a:gd name="T43" fmla="*/ 1384 h 3094"/>
                <a:gd name="T44" fmla="*/ 1756 w 2544"/>
                <a:gd name="T45" fmla="*/ 1408 h 3094"/>
                <a:gd name="T46" fmla="*/ 2148 w 2544"/>
                <a:gd name="T47" fmla="*/ 1360 h 3094"/>
                <a:gd name="T48" fmla="*/ 2338 w 2544"/>
                <a:gd name="T49" fmla="*/ 1166 h 3094"/>
                <a:gd name="T50" fmla="*/ 2342 w 2544"/>
                <a:gd name="T51" fmla="*/ 1008 h 3094"/>
                <a:gd name="T52" fmla="*/ 1542 w 2544"/>
                <a:gd name="T53" fmla="*/ 2320 h 3094"/>
                <a:gd name="T54" fmla="*/ 1200 w 2544"/>
                <a:gd name="T55" fmla="*/ 2086 h 3094"/>
                <a:gd name="T56" fmla="*/ 1080 w 2544"/>
                <a:gd name="T57" fmla="*/ 1852 h 3094"/>
                <a:gd name="T58" fmla="*/ 1202 w 2544"/>
                <a:gd name="T59" fmla="*/ 2206 h 3094"/>
                <a:gd name="T60" fmla="*/ 1494 w 2544"/>
                <a:gd name="T61" fmla="*/ 2448 h 3094"/>
                <a:gd name="T62" fmla="*/ 1628 w 2544"/>
                <a:gd name="T63" fmla="*/ 2460 h 3094"/>
                <a:gd name="T64" fmla="*/ 1678 w 2544"/>
                <a:gd name="T65" fmla="*/ 2362 h 3094"/>
                <a:gd name="T66" fmla="*/ 1912 w 2544"/>
                <a:gd name="T67" fmla="*/ 494 h 3094"/>
                <a:gd name="T68" fmla="*/ 1150 w 2544"/>
                <a:gd name="T69" fmla="*/ 612 h 3094"/>
                <a:gd name="T70" fmla="*/ 516 w 2544"/>
                <a:gd name="T71" fmla="*/ 556 h 3094"/>
                <a:gd name="T72" fmla="*/ 380 w 2544"/>
                <a:gd name="T73" fmla="*/ 444 h 3094"/>
                <a:gd name="T74" fmla="*/ 460 w 2544"/>
                <a:gd name="T75" fmla="*/ 284 h 3094"/>
                <a:gd name="T76" fmla="*/ 836 w 2544"/>
                <a:gd name="T77" fmla="*/ 160 h 3094"/>
                <a:gd name="T78" fmla="*/ 1276 w 2544"/>
                <a:gd name="T79" fmla="*/ 168 h 3094"/>
                <a:gd name="T80" fmla="*/ 1466 w 2544"/>
                <a:gd name="T81" fmla="*/ 268 h 3094"/>
                <a:gd name="T82" fmla="*/ 1344 w 2544"/>
                <a:gd name="T83" fmla="*/ 350 h 3094"/>
                <a:gd name="T84" fmla="*/ 718 w 2544"/>
                <a:gd name="T85" fmla="*/ 448 h 3094"/>
                <a:gd name="T86" fmla="*/ 1274 w 2544"/>
                <a:gd name="T87" fmla="*/ 476 h 3094"/>
                <a:gd name="T88" fmla="*/ 1788 w 2544"/>
                <a:gd name="T89" fmla="*/ 336 h 3094"/>
                <a:gd name="T90" fmla="*/ 2020 w 2544"/>
                <a:gd name="T91" fmla="*/ 148 h 3094"/>
                <a:gd name="T92" fmla="*/ 1962 w 2544"/>
                <a:gd name="T93" fmla="*/ 72 h 3094"/>
                <a:gd name="T94" fmla="*/ 1298 w 2544"/>
                <a:gd name="T95" fmla="*/ 0 h 3094"/>
                <a:gd name="T96" fmla="*/ 418 w 2544"/>
                <a:gd name="T97" fmla="*/ 128 h 3094"/>
                <a:gd name="T98" fmla="*/ 88 w 2544"/>
                <a:gd name="T99" fmla="*/ 312 h 3094"/>
                <a:gd name="T100" fmla="*/ 2 w 2544"/>
                <a:gd name="T101" fmla="*/ 540 h 3094"/>
                <a:gd name="T102" fmla="*/ 120 w 2544"/>
                <a:gd name="T103" fmla="*/ 798 h 3094"/>
                <a:gd name="T104" fmla="*/ 504 w 2544"/>
                <a:gd name="T105" fmla="*/ 1012 h 3094"/>
                <a:gd name="T106" fmla="*/ 1284 w 2544"/>
                <a:gd name="T107" fmla="*/ 1056 h 3094"/>
                <a:gd name="T108" fmla="*/ 2248 w 2544"/>
                <a:gd name="T109" fmla="*/ 832 h 3094"/>
                <a:gd name="T110" fmla="*/ 2542 w 2544"/>
                <a:gd name="T111" fmla="*/ 420 h 3094"/>
                <a:gd name="T112" fmla="*/ 2482 w 2544"/>
                <a:gd name="T113" fmla="*/ 228 h 3094"/>
                <a:gd name="T114" fmla="*/ 2286 w 2544"/>
                <a:gd name="T115" fmla="*/ 312 h 3094"/>
                <a:gd name="T116" fmla="*/ 1082 w 2544"/>
                <a:gd name="T117" fmla="*/ 2612 h 3094"/>
                <a:gd name="T118" fmla="*/ 982 w 2544"/>
                <a:gd name="T119" fmla="*/ 3094 h 3094"/>
                <a:gd name="T120" fmla="*/ 1198 w 2544"/>
                <a:gd name="T121" fmla="*/ 2768 h 3094"/>
                <a:gd name="T122" fmla="*/ 1536 w 2544"/>
                <a:gd name="T123" fmla="*/ 2516 h 3094"/>
                <a:gd name="T124" fmla="*/ 1288 w 2544"/>
                <a:gd name="T125" fmla="*/ 2428 h 3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4" h="3094">
                  <a:moveTo>
                    <a:pt x="2312" y="1008"/>
                  </a:moveTo>
                  <a:lnTo>
                    <a:pt x="2274" y="1024"/>
                  </a:lnTo>
                  <a:lnTo>
                    <a:pt x="2274" y="1024"/>
                  </a:lnTo>
                  <a:lnTo>
                    <a:pt x="2210" y="1042"/>
                  </a:lnTo>
                  <a:lnTo>
                    <a:pt x="2134" y="1060"/>
                  </a:lnTo>
                  <a:lnTo>
                    <a:pt x="2032" y="1082"/>
                  </a:lnTo>
                  <a:lnTo>
                    <a:pt x="1910" y="1106"/>
                  </a:lnTo>
                  <a:lnTo>
                    <a:pt x="1770" y="1130"/>
                  </a:lnTo>
                  <a:lnTo>
                    <a:pt x="1694" y="1140"/>
                  </a:lnTo>
                  <a:lnTo>
                    <a:pt x="1616" y="1150"/>
                  </a:lnTo>
                  <a:lnTo>
                    <a:pt x="1534" y="1158"/>
                  </a:lnTo>
                  <a:lnTo>
                    <a:pt x="1450" y="1164"/>
                  </a:lnTo>
                  <a:lnTo>
                    <a:pt x="1364" y="1170"/>
                  </a:lnTo>
                  <a:lnTo>
                    <a:pt x="1276" y="1172"/>
                  </a:lnTo>
                  <a:lnTo>
                    <a:pt x="1188" y="1174"/>
                  </a:lnTo>
                  <a:lnTo>
                    <a:pt x="1098" y="1172"/>
                  </a:lnTo>
                  <a:lnTo>
                    <a:pt x="1010" y="1166"/>
                  </a:lnTo>
                  <a:lnTo>
                    <a:pt x="920" y="1158"/>
                  </a:lnTo>
                  <a:lnTo>
                    <a:pt x="832" y="1146"/>
                  </a:lnTo>
                  <a:lnTo>
                    <a:pt x="746" y="1132"/>
                  </a:lnTo>
                  <a:lnTo>
                    <a:pt x="660" y="1112"/>
                  </a:lnTo>
                  <a:lnTo>
                    <a:pt x="616" y="1100"/>
                  </a:lnTo>
                  <a:lnTo>
                    <a:pt x="576" y="1088"/>
                  </a:lnTo>
                  <a:lnTo>
                    <a:pt x="534" y="1074"/>
                  </a:lnTo>
                  <a:lnTo>
                    <a:pt x="494" y="1060"/>
                  </a:lnTo>
                  <a:lnTo>
                    <a:pt x="454" y="1044"/>
                  </a:lnTo>
                  <a:lnTo>
                    <a:pt x="414" y="1028"/>
                  </a:lnTo>
                  <a:lnTo>
                    <a:pt x="376" y="1008"/>
                  </a:lnTo>
                  <a:lnTo>
                    <a:pt x="340" y="990"/>
                  </a:lnTo>
                  <a:lnTo>
                    <a:pt x="302" y="968"/>
                  </a:lnTo>
                  <a:lnTo>
                    <a:pt x="268" y="946"/>
                  </a:lnTo>
                  <a:lnTo>
                    <a:pt x="232" y="922"/>
                  </a:lnTo>
                  <a:lnTo>
                    <a:pt x="200" y="896"/>
                  </a:lnTo>
                  <a:lnTo>
                    <a:pt x="168" y="870"/>
                  </a:lnTo>
                  <a:lnTo>
                    <a:pt x="136" y="842"/>
                  </a:lnTo>
                  <a:lnTo>
                    <a:pt x="136" y="842"/>
                  </a:lnTo>
                  <a:lnTo>
                    <a:pt x="150" y="862"/>
                  </a:lnTo>
                  <a:lnTo>
                    <a:pt x="168" y="886"/>
                  </a:lnTo>
                  <a:lnTo>
                    <a:pt x="196" y="918"/>
                  </a:lnTo>
                  <a:lnTo>
                    <a:pt x="230" y="956"/>
                  </a:lnTo>
                  <a:lnTo>
                    <a:pt x="274" y="998"/>
                  </a:lnTo>
                  <a:lnTo>
                    <a:pt x="326" y="1044"/>
                  </a:lnTo>
                  <a:lnTo>
                    <a:pt x="356" y="1068"/>
                  </a:lnTo>
                  <a:lnTo>
                    <a:pt x="388" y="1092"/>
                  </a:lnTo>
                  <a:lnTo>
                    <a:pt x="388" y="1092"/>
                  </a:lnTo>
                  <a:lnTo>
                    <a:pt x="402" y="1120"/>
                  </a:lnTo>
                  <a:lnTo>
                    <a:pt x="428" y="1174"/>
                  </a:lnTo>
                  <a:lnTo>
                    <a:pt x="448" y="1206"/>
                  </a:lnTo>
                  <a:lnTo>
                    <a:pt x="472" y="1244"/>
                  </a:lnTo>
                  <a:lnTo>
                    <a:pt x="502" y="1286"/>
                  </a:lnTo>
                  <a:lnTo>
                    <a:pt x="536" y="1328"/>
                  </a:lnTo>
                  <a:lnTo>
                    <a:pt x="574" y="1374"/>
                  </a:lnTo>
                  <a:lnTo>
                    <a:pt x="618" y="1422"/>
                  </a:lnTo>
                  <a:lnTo>
                    <a:pt x="668" y="1470"/>
                  </a:lnTo>
                  <a:lnTo>
                    <a:pt x="722" y="1516"/>
                  </a:lnTo>
                  <a:lnTo>
                    <a:pt x="784" y="1564"/>
                  </a:lnTo>
                  <a:lnTo>
                    <a:pt x="818" y="1588"/>
                  </a:lnTo>
                  <a:lnTo>
                    <a:pt x="852" y="1610"/>
                  </a:lnTo>
                  <a:lnTo>
                    <a:pt x="888" y="1632"/>
                  </a:lnTo>
                  <a:lnTo>
                    <a:pt x="926" y="1654"/>
                  </a:lnTo>
                  <a:lnTo>
                    <a:pt x="966" y="1674"/>
                  </a:lnTo>
                  <a:lnTo>
                    <a:pt x="1006" y="1696"/>
                  </a:lnTo>
                  <a:lnTo>
                    <a:pt x="1006" y="1696"/>
                  </a:lnTo>
                  <a:lnTo>
                    <a:pt x="1022" y="1728"/>
                  </a:lnTo>
                  <a:lnTo>
                    <a:pt x="1040" y="1764"/>
                  </a:lnTo>
                  <a:lnTo>
                    <a:pt x="1060" y="1800"/>
                  </a:lnTo>
                  <a:lnTo>
                    <a:pt x="1084" y="1836"/>
                  </a:lnTo>
                  <a:lnTo>
                    <a:pt x="1110" y="1874"/>
                  </a:lnTo>
                  <a:lnTo>
                    <a:pt x="1140" y="1910"/>
                  </a:lnTo>
                  <a:lnTo>
                    <a:pt x="1174" y="1946"/>
                  </a:lnTo>
                  <a:lnTo>
                    <a:pt x="1212" y="1982"/>
                  </a:lnTo>
                  <a:lnTo>
                    <a:pt x="1254" y="2016"/>
                  </a:lnTo>
                  <a:lnTo>
                    <a:pt x="1300" y="2050"/>
                  </a:lnTo>
                  <a:lnTo>
                    <a:pt x="1350" y="2080"/>
                  </a:lnTo>
                  <a:lnTo>
                    <a:pt x="1404" y="2108"/>
                  </a:lnTo>
                  <a:lnTo>
                    <a:pt x="1434" y="2120"/>
                  </a:lnTo>
                  <a:lnTo>
                    <a:pt x="1464" y="2132"/>
                  </a:lnTo>
                  <a:lnTo>
                    <a:pt x="1496" y="2144"/>
                  </a:lnTo>
                  <a:lnTo>
                    <a:pt x="1528" y="2154"/>
                  </a:lnTo>
                  <a:lnTo>
                    <a:pt x="1562" y="2164"/>
                  </a:lnTo>
                  <a:lnTo>
                    <a:pt x="1598" y="2172"/>
                  </a:lnTo>
                  <a:lnTo>
                    <a:pt x="1636" y="2180"/>
                  </a:lnTo>
                  <a:lnTo>
                    <a:pt x="1674" y="2186"/>
                  </a:lnTo>
                  <a:lnTo>
                    <a:pt x="1674" y="2186"/>
                  </a:lnTo>
                  <a:lnTo>
                    <a:pt x="1676" y="2188"/>
                  </a:lnTo>
                  <a:lnTo>
                    <a:pt x="1686" y="2192"/>
                  </a:lnTo>
                  <a:lnTo>
                    <a:pt x="1698" y="2194"/>
                  </a:lnTo>
                  <a:lnTo>
                    <a:pt x="1716" y="2194"/>
                  </a:lnTo>
                  <a:lnTo>
                    <a:pt x="1726" y="2190"/>
                  </a:lnTo>
                  <a:lnTo>
                    <a:pt x="1738" y="2186"/>
                  </a:lnTo>
                  <a:lnTo>
                    <a:pt x="1750" y="2180"/>
                  </a:lnTo>
                  <a:lnTo>
                    <a:pt x="1762" y="2172"/>
                  </a:lnTo>
                  <a:lnTo>
                    <a:pt x="1776" y="2160"/>
                  </a:lnTo>
                  <a:lnTo>
                    <a:pt x="1790" y="2146"/>
                  </a:lnTo>
                  <a:lnTo>
                    <a:pt x="1804" y="2128"/>
                  </a:lnTo>
                  <a:lnTo>
                    <a:pt x="1818" y="2108"/>
                  </a:lnTo>
                  <a:lnTo>
                    <a:pt x="1818" y="2108"/>
                  </a:lnTo>
                  <a:lnTo>
                    <a:pt x="1836" y="2074"/>
                  </a:lnTo>
                  <a:lnTo>
                    <a:pt x="1848" y="2048"/>
                  </a:lnTo>
                  <a:lnTo>
                    <a:pt x="1850" y="2038"/>
                  </a:lnTo>
                  <a:lnTo>
                    <a:pt x="1850" y="2030"/>
                  </a:lnTo>
                  <a:lnTo>
                    <a:pt x="1850" y="2022"/>
                  </a:lnTo>
                  <a:lnTo>
                    <a:pt x="1850" y="2018"/>
                  </a:lnTo>
                  <a:lnTo>
                    <a:pt x="1844" y="2010"/>
                  </a:lnTo>
                  <a:lnTo>
                    <a:pt x="1838" y="2006"/>
                  </a:lnTo>
                  <a:lnTo>
                    <a:pt x="1832" y="2004"/>
                  </a:lnTo>
                  <a:lnTo>
                    <a:pt x="1814" y="2008"/>
                  </a:lnTo>
                  <a:lnTo>
                    <a:pt x="1814" y="2008"/>
                  </a:lnTo>
                  <a:lnTo>
                    <a:pt x="1792" y="2008"/>
                  </a:lnTo>
                  <a:lnTo>
                    <a:pt x="1732" y="2006"/>
                  </a:lnTo>
                  <a:lnTo>
                    <a:pt x="1692" y="2002"/>
                  </a:lnTo>
                  <a:lnTo>
                    <a:pt x="1644" y="1996"/>
                  </a:lnTo>
                  <a:lnTo>
                    <a:pt x="1592" y="1988"/>
                  </a:lnTo>
                  <a:lnTo>
                    <a:pt x="1536" y="1976"/>
                  </a:lnTo>
                  <a:lnTo>
                    <a:pt x="1476" y="1962"/>
                  </a:lnTo>
                  <a:lnTo>
                    <a:pt x="1416" y="1944"/>
                  </a:lnTo>
                  <a:lnTo>
                    <a:pt x="1354" y="1920"/>
                  </a:lnTo>
                  <a:lnTo>
                    <a:pt x="1322" y="1906"/>
                  </a:lnTo>
                  <a:lnTo>
                    <a:pt x="1292" y="1892"/>
                  </a:lnTo>
                  <a:lnTo>
                    <a:pt x="1260" y="1876"/>
                  </a:lnTo>
                  <a:lnTo>
                    <a:pt x="1230" y="1860"/>
                  </a:lnTo>
                  <a:lnTo>
                    <a:pt x="1202" y="1840"/>
                  </a:lnTo>
                  <a:lnTo>
                    <a:pt x="1172" y="1820"/>
                  </a:lnTo>
                  <a:lnTo>
                    <a:pt x="1144" y="1798"/>
                  </a:lnTo>
                  <a:lnTo>
                    <a:pt x="1118" y="1774"/>
                  </a:lnTo>
                  <a:lnTo>
                    <a:pt x="1092" y="1750"/>
                  </a:lnTo>
                  <a:lnTo>
                    <a:pt x="1068" y="1722"/>
                  </a:lnTo>
                  <a:lnTo>
                    <a:pt x="1068" y="1722"/>
                  </a:lnTo>
                  <a:lnTo>
                    <a:pt x="1108" y="1738"/>
                  </a:lnTo>
                  <a:lnTo>
                    <a:pt x="1150" y="1754"/>
                  </a:lnTo>
                  <a:lnTo>
                    <a:pt x="1194" y="1770"/>
                  </a:lnTo>
                  <a:lnTo>
                    <a:pt x="1238" y="1784"/>
                  </a:lnTo>
                  <a:lnTo>
                    <a:pt x="1284" y="1796"/>
                  </a:lnTo>
                  <a:lnTo>
                    <a:pt x="1332" y="1808"/>
                  </a:lnTo>
                  <a:lnTo>
                    <a:pt x="1382" y="1818"/>
                  </a:lnTo>
                  <a:lnTo>
                    <a:pt x="1432" y="1828"/>
                  </a:lnTo>
                  <a:lnTo>
                    <a:pt x="1486" y="1838"/>
                  </a:lnTo>
                  <a:lnTo>
                    <a:pt x="1540" y="1844"/>
                  </a:lnTo>
                  <a:lnTo>
                    <a:pt x="1596" y="1850"/>
                  </a:lnTo>
                  <a:lnTo>
                    <a:pt x="1652" y="1854"/>
                  </a:lnTo>
                  <a:lnTo>
                    <a:pt x="1712" y="1858"/>
                  </a:lnTo>
                  <a:lnTo>
                    <a:pt x="1774" y="1860"/>
                  </a:lnTo>
                  <a:lnTo>
                    <a:pt x="1836" y="1860"/>
                  </a:lnTo>
                  <a:lnTo>
                    <a:pt x="1900" y="1858"/>
                  </a:lnTo>
                  <a:lnTo>
                    <a:pt x="1900" y="1858"/>
                  </a:lnTo>
                  <a:lnTo>
                    <a:pt x="1906" y="1860"/>
                  </a:lnTo>
                  <a:lnTo>
                    <a:pt x="1922" y="1862"/>
                  </a:lnTo>
                  <a:lnTo>
                    <a:pt x="1934" y="1862"/>
                  </a:lnTo>
                  <a:lnTo>
                    <a:pt x="1948" y="1860"/>
                  </a:lnTo>
                  <a:lnTo>
                    <a:pt x="1964" y="1858"/>
                  </a:lnTo>
                  <a:lnTo>
                    <a:pt x="1980" y="1854"/>
                  </a:lnTo>
                  <a:lnTo>
                    <a:pt x="1998" y="1848"/>
                  </a:lnTo>
                  <a:lnTo>
                    <a:pt x="2018" y="1838"/>
                  </a:lnTo>
                  <a:lnTo>
                    <a:pt x="2038" y="1826"/>
                  </a:lnTo>
                  <a:lnTo>
                    <a:pt x="2058" y="1808"/>
                  </a:lnTo>
                  <a:lnTo>
                    <a:pt x="2078" y="1788"/>
                  </a:lnTo>
                  <a:lnTo>
                    <a:pt x="2098" y="1762"/>
                  </a:lnTo>
                  <a:lnTo>
                    <a:pt x="2118" y="1732"/>
                  </a:lnTo>
                  <a:lnTo>
                    <a:pt x="2138" y="1696"/>
                  </a:lnTo>
                  <a:lnTo>
                    <a:pt x="2138" y="1696"/>
                  </a:lnTo>
                  <a:lnTo>
                    <a:pt x="2152" y="1666"/>
                  </a:lnTo>
                  <a:lnTo>
                    <a:pt x="2162" y="1640"/>
                  </a:lnTo>
                  <a:lnTo>
                    <a:pt x="2168" y="1618"/>
                  </a:lnTo>
                  <a:lnTo>
                    <a:pt x="2172" y="1598"/>
                  </a:lnTo>
                  <a:lnTo>
                    <a:pt x="2174" y="1582"/>
                  </a:lnTo>
                  <a:lnTo>
                    <a:pt x="2174" y="1570"/>
                  </a:lnTo>
                  <a:lnTo>
                    <a:pt x="2170" y="1560"/>
                  </a:lnTo>
                  <a:lnTo>
                    <a:pt x="2166" y="1552"/>
                  </a:lnTo>
                  <a:lnTo>
                    <a:pt x="2162" y="1546"/>
                  </a:lnTo>
                  <a:lnTo>
                    <a:pt x="2156" y="1542"/>
                  </a:lnTo>
                  <a:lnTo>
                    <a:pt x="2144" y="1538"/>
                  </a:lnTo>
                  <a:lnTo>
                    <a:pt x="2134" y="1538"/>
                  </a:lnTo>
                  <a:lnTo>
                    <a:pt x="2130" y="1538"/>
                  </a:lnTo>
                  <a:lnTo>
                    <a:pt x="2100" y="1550"/>
                  </a:lnTo>
                  <a:lnTo>
                    <a:pt x="2100" y="1550"/>
                  </a:lnTo>
                  <a:lnTo>
                    <a:pt x="2046" y="1558"/>
                  </a:lnTo>
                  <a:lnTo>
                    <a:pt x="1982" y="1566"/>
                  </a:lnTo>
                  <a:lnTo>
                    <a:pt x="1898" y="1574"/>
                  </a:lnTo>
                  <a:lnTo>
                    <a:pt x="1798" y="1580"/>
                  </a:lnTo>
                  <a:lnTo>
                    <a:pt x="1682" y="1584"/>
                  </a:lnTo>
                  <a:lnTo>
                    <a:pt x="1620" y="1586"/>
                  </a:lnTo>
                  <a:lnTo>
                    <a:pt x="1556" y="1584"/>
                  </a:lnTo>
                  <a:lnTo>
                    <a:pt x="1490" y="1582"/>
                  </a:lnTo>
                  <a:lnTo>
                    <a:pt x="1420" y="1578"/>
                  </a:lnTo>
                  <a:lnTo>
                    <a:pt x="1352" y="1570"/>
                  </a:lnTo>
                  <a:lnTo>
                    <a:pt x="1280" y="1562"/>
                  </a:lnTo>
                  <a:lnTo>
                    <a:pt x="1210" y="1550"/>
                  </a:lnTo>
                  <a:lnTo>
                    <a:pt x="1138" y="1538"/>
                  </a:lnTo>
                  <a:lnTo>
                    <a:pt x="1066" y="1520"/>
                  </a:lnTo>
                  <a:lnTo>
                    <a:pt x="994" y="1502"/>
                  </a:lnTo>
                  <a:lnTo>
                    <a:pt x="924" y="1478"/>
                  </a:lnTo>
                  <a:lnTo>
                    <a:pt x="856" y="1452"/>
                  </a:lnTo>
                  <a:lnTo>
                    <a:pt x="788" y="1422"/>
                  </a:lnTo>
                  <a:lnTo>
                    <a:pt x="722" y="1388"/>
                  </a:lnTo>
                  <a:lnTo>
                    <a:pt x="690" y="1370"/>
                  </a:lnTo>
                  <a:lnTo>
                    <a:pt x="660" y="1352"/>
                  </a:lnTo>
                  <a:lnTo>
                    <a:pt x="628" y="1330"/>
                  </a:lnTo>
                  <a:lnTo>
                    <a:pt x="600" y="1310"/>
                  </a:lnTo>
                  <a:lnTo>
                    <a:pt x="570" y="1286"/>
                  </a:lnTo>
                  <a:lnTo>
                    <a:pt x="542" y="1262"/>
                  </a:lnTo>
                  <a:lnTo>
                    <a:pt x="514" y="1238"/>
                  </a:lnTo>
                  <a:lnTo>
                    <a:pt x="488" y="1212"/>
                  </a:lnTo>
                  <a:lnTo>
                    <a:pt x="462" y="1184"/>
                  </a:lnTo>
                  <a:lnTo>
                    <a:pt x="438" y="1156"/>
                  </a:lnTo>
                  <a:lnTo>
                    <a:pt x="414" y="1126"/>
                  </a:lnTo>
                  <a:lnTo>
                    <a:pt x="392" y="1094"/>
                  </a:lnTo>
                  <a:lnTo>
                    <a:pt x="392" y="1094"/>
                  </a:lnTo>
                  <a:lnTo>
                    <a:pt x="446" y="1132"/>
                  </a:lnTo>
                  <a:lnTo>
                    <a:pt x="506" y="1170"/>
                  </a:lnTo>
                  <a:lnTo>
                    <a:pt x="572" y="1206"/>
                  </a:lnTo>
                  <a:lnTo>
                    <a:pt x="646" y="1242"/>
                  </a:lnTo>
                  <a:lnTo>
                    <a:pt x="726" y="1276"/>
                  </a:lnTo>
                  <a:lnTo>
                    <a:pt x="768" y="1292"/>
                  </a:lnTo>
                  <a:lnTo>
                    <a:pt x="812" y="1308"/>
                  </a:lnTo>
                  <a:lnTo>
                    <a:pt x="856" y="1324"/>
                  </a:lnTo>
                  <a:lnTo>
                    <a:pt x="904" y="1338"/>
                  </a:lnTo>
                  <a:lnTo>
                    <a:pt x="952" y="1350"/>
                  </a:lnTo>
                  <a:lnTo>
                    <a:pt x="1004" y="1362"/>
                  </a:lnTo>
                  <a:lnTo>
                    <a:pt x="1056" y="1374"/>
                  </a:lnTo>
                  <a:lnTo>
                    <a:pt x="1110" y="1384"/>
                  </a:lnTo>
                  <a:lnTo>
                    <a:pt x="1166" y="1392"/>
                  </a:lnTo>
                  <a:lnTo>
                    <a:pt x="1224" y="1400"/>
                  </a:lnTo>
                  <a:lnTo>
                    <a:pt x="1284" y="1406"/>
                  </a:lnTo>
                  <a:lnTo>
                    <a:pt x="1346" y="1412"/>
                  </a:lnTo>
                  <a:lnTo>
                    <a:pt x="1410" y="1414"/>
                  </a:lnTo>
                  <a:lnTo>
                    <a:pt x="1476" y="1416"/>
                  </a:lnTo>
                  <a:lnTo>
                    <a:pt x="1542" y="1418"/>
                  </a:lnTo>
                  <a:lnTo>
                    <a:pt x="1612" y="1416"/>
                  </a:lnTo>
                  <a:lnTo>
                    <a:pt x="1684" y="1412"/>
                  </a:lnTo>
                  <a:lnTo>
                    <a:pt x="1756" y="1408"/>
                  </a:lnTo>
                  <a:lnTo>
                    <a:pt x="1832" y="1402"/>
                  </a:lnTo>
                  <a:lnTo>
                    <a:pt x="1910" y="1392"/>
                  </a:lnTo>
                  <a:lnTo>
                    <a:pt x="1990" y="1382"/>
                  </a:lnTo>
                  <a:lnTo>
                    <a:pt x="2072" y="1368"/>
                  </a:lnTo>
                  <a:lnTo>
                    <a:pt x="2072" y="1368"/>
                  </a:lnTo>
                  <a:lnTo>
                    <a:pt x="2078" y="1370"/>
                  </a:lnTo>
                  <a:lnTo>
                    <a:pt x="2100" y="1368"/>
                  </a:lnTo>
                  <a:lnTo>
                    <a:pt x="2114" y="1368"/>
                  </a:lnTo>
                  <a:lnTo>
                    <a:pt x="2130" y="1364"/>
                  </a:lnTo>
                  <a:lnTo>
                    <a:pt x="2148" y="1360"/>
                  </a:lnTo>
                  <a:lnTo>
                    <a:pt x="2168" y="1352"/>
                  </a:lnTo>
                  <a:lnTo>
                    <a:pt x="2190" y="1342"/>
                  </a:lnTo>
                  <a:lnTo>
                    <a:pt x="2212" y="1330"/>
                  </a:lnTo>
                  <a:lnTo>
                    <a:pt x="2234" y="1314"/>
                  </a:lnTo>
                  <a:lnTo>
                    <a:pt x="2256" y="1294"/>
                  </a:lnTo>
                  <a:lnTo>
                    <a:pt x="2278" y="1268"/>
                  </a:lnTo>
                  <a:lnTo>
                    <a:pt x="2300" y="1240"/>
                  </a:lnTo>
                  <a:lnTo>
                    <a:pt x="2320" y="1206"/>
                  </a:lnTo>
                  <a:lnTo>
                    <a:pt x="2338" y="1166"/>
                  </a:lnTo>
                  <a:lnTo>
                    <a:pt x="2338" y="1166"/>
                  </a:lnTo>
                  <a:lnTo>
                    <a:pt x="2352" y="1134"/>
                  </a:lnTo>
                  <a:lnTo>
                    <a:pt x="2362" y="1106"/>
                  </a:lnTo>
                  <a:lnTo>
                    <a:pt x="2368" y="1082"/>
                  </a:lnTo>
                  <a:lnTo>
                    <a:pt x="2370" y="1062"/>
                  </a:lnTo>
                  <a:lnTo>
                    <a:pt x="2370" y="1046"/>
                  </a:lnTo>
                  <a:lnTo>
                    <a:pt x="2366" y="1032"/>
                  </a:lnTo>
                  <a:lnTo>
                    <a:pt x="2362" y="1022"/>
                  </a:lnTo>
                  <a:lnTo>
                    <a:pt x="2356" y="1016"/>
                  </a:lnTo>
                  <a:lnTo>
                    <a:pt x="2350" y="1010"/>
                  </a:lnTo>
                  <a:lnTo>
                    <a:pt x="2342" y="1008"/>
                  </a:lnTo>
                  <a:lnTo>
                    <a:pt x="2334" y="1006"/>
                  </a:lnTo>
                  <a:lnTo>
                    <a:pt x="2328" y="1006"/>
                  </a:lnTo>
                  <a:lnTo>
                    <a:pt x="2316" y="1008"/>
                  </a:lnTo>
                  <a:lnTo>
                    <a:pt x="2312" y="1008"/>
                  </a:lnTo>
                  <a:close/>
                  <a:moveTo>
                    <a:pt x="1678" y="2362"/>
                  </a:moveTo>
                  <a:lnTo>
                    <a:pt x="1664" y="2362"/>
                  </a:lnTo>
                  <a:lnTo>
                    <a:pt x="1664" y="2362"/>
                  </a:lnTo>
                  <a:lnTo>
                    <a:pt x="1640" y="2356"/>
                  </a:lnTo>
                  <a:lnTo>
                    <a:pt x="1582" y="2336"/>
                  </a:lnTo>
                  <a:lnTo>
                    <a:pt x="1542" y="2320"/>
                  </a:lnTo>
                  <a:lnTo>
                    <a:pt x="1496" y="2302"/>
                  </a:lnTo>
                  <a:lnTo>
                    <a:pt x="1448" y="2278"/>
                  </a:lnTo>
                  <a:lnTo>
                    <a:pt x="1396" y="2250"/>
                  </a:lnTo>
                  <a:lnTo>
                    <a:pt x="1344" y="2216"/>
                  </a:lnTo>
                  <a:lnTo>
                    <a:pt x="1320" y="2198"/>
                  </a:lnTo>
                  <a:lnTo>
                    <a:pt x="1294" y="2178"/>
                  </a:lnTo>
                  <a:lnTo>
                    <a:pt x="1268" y="2158"/>
                  </a:lnTo>
                  <a:lnTo>
                    <a:pt x="1244" y="2136"/>
                  </a:lnTo>
                  <a:lnTo>
                    <a:pt x="1222" y="2112"/>
                  </a:lnTo>
                  <a:lnTo>
                    <a:pt x="1200" y="2086"/>
                  </a:lnTo>
                  <a:lnTo>
                    <a:pt x="1178" y="2060"/>
                  </a:lnTo>
                  <a:lnTo>
                    <a:pt x="1158" y="2032"/>
                  </a:lnTo>
                  <a:lnTo>
                    <a:pt x="1140" y="2004"/>
                  </a:lnTo>
                  <a:lnTo>
                    <a:pt x="1124" y="1972"/>
                  </a:lnTo>
                  <a:lnTo>
                    <a:pt x="1110" y="1940"/>
                  </a:lnTo>
                  <a:lnTo>
                    <a:pt x="1098" y="1906"/>
                  </a:lnTo>
                  <a:lnTo>
                    <a:pt x="1088" y="1870"/>
                  </a:lnTo>
                  <a:lnTo>
                    <a:pt x="1080" y="1834"/>
                  </a:lnTo>
                  <a:lnTo>
                    <a:pt x="1080" y="1834"/>
                  </a:lnTo>
                  <a:lnTo>
                    <a:pt x="1080" y="1852"/>
                  </a:lnTo>
                  <a:lnTo>
                    <a:pt x="1082" y="1874"/>
                  </a:lnTo>
                  <a:lnTo>
                    <a:pt x="1086" y="1904"/>
                  </a:lnTo>
                  <a:lnTo>
                    <a:pt x="1090" y="1940"/>
                  </a:lnTo>
                  <a:lnTo>
                    <a:pt x="1100" y="1982"/>
                  </a:lnTo>
                  <a:lnTo>
                    <a:pt x="1114" y="2026"/>
                  </a:lnTo>
                  <a:lnTo>
                    <a:pt x="1132" y="2076"/>
                  </a:lnTo>
                  <a:lnTo>
                    <a:pt x="1154" y="2126"/>
                  </a:lnTo>
                  <a:lnTo>
                    <a:pt x="1168" y="2152"/>
                  </a:lnTo>
                  <a:lnTo>
                    <a:pt x="1184" y="2180"/>
                  </a:lnTo>
                  <a:lnTo>
                    <a:pt x="1202" y="2206"/>
                  </a:lnTo>
                  <a:lnTo>
                    <a:pt x="1222" y="2232"/>
                  </a:lnTo>
                  <a:lnTo>
                    <a:pt x="1242" y="2258"/>
                  </a:lnTo>
                  <a:lnTo>
                    <a:pt x="1266" y="2284"/>
                  </a:lnTo>
                  <a:lnTo>
                    <a:pt x="1292" y="2310"/>
                  </a:lnTo>
                  <a:lnTo>
                    <a:pt x="1318" y="2334"/>
                  </a:lnTo>
                  <a:lnTo>
                    <a:pt x="1348" y="2360"/>
                  </a:lnTo>
                  <a:lnTo>
                    <a:pt x="1380" y="2384"/>
                  </a:lnTo>
                  <a:lnTo>
                    <a:pt x="1416" y="2406"/>
                  </a:lnTo>
                  <a:lnTo>
                    <a:pt x="1454" y="2428"/>
                  </a:lnTo>
                  <a:lnTo>
                    <a:pt x="1494" y="2448"/>
                  </a:lnTo>
                  <a:lnTo>
                    <a:pt x="1536" y="2468"/>
                  </a:lnTo>
                  <a:lnTo>
                    <a:pt x="1536" y="2468"/>
                  </a:lnTo>
                  <a:lnTo>
                    <a:pt x="1544" y="2474"/>
                  </a:lnTo>
                  <a:lnTo>
                    <a:pt x="1554" y="2478"/>
                  </a:lnTo>
                  <a:lnTo>
                    <a:pt x="1568" y="2482"/>
                  </a:lnTo>
                  <a:lnTo>
                    <a:pt x="1584" y="2480"/>
                  </a:lnTo>
                  <a:lnTo>
                    <a:pt x="1594" y="2478"/>
                  </a:lnTo>
                  <a:lnTo>
                    <a:pt x="1604" y="2474"/>
                  </a:lnTo>
                  <a:lnTo>
                    <a:pt x="1616" y="2468"/>
                  </a:lnTo>
                  <a:lnTo>
                    <a:pt x="1628" y="2460"/>
                  </a:lnTo>
                  <a:lnTo>
                    <a:pt x="1640" y="2450"/>
                  </a:lnTo>
                  <a:lnTo>
                    <a:pt x="1654" y="2438"/>
                  </a:lnTo>
                  <a:lnTo>
                    <a:pt x="1654" y="2438"/>
                  </a:lnTo>
                  <a:lnTo>
                    <a:pt x="1672" y="2416"/>
                  </a:lnTo>
                  <a:lnTo>
                    <a:pt x="1684" y="2398"/>
                  </a:lnTo>
                  <a:lnTo>
                    <a:pt x="1688" y="2384"/>
                  </a:lnTo>
                  <a:lnTo>
                    <a:pt x="1688" y="2376"/>
                  </a:lnTo>
                  <a:lnTo>
                    <a:pt x="1686" y="2368"/>
                  </a:lnTo>
                  <a:lnTo>
                    <a:pt x="1682" y="2366"/>
                  </a:lnTo>
                  <a:lnTo>
                    <a:pt x="1678" y="2362"/>
                  </a:lnTo>
                  <a:close/>
                  <a:moveTo>
                    <a:pt x="2286" y="312"/>
                  </a:moveTo>
                  <a:lnTo>
                    <a:pt x="2286" y="312"/>
                  </a:lnTo>
                  <a:lnTo>
                    <a:pt x="2268" y="328"/>
                  </a:lnTo>
                  <a:lnTo>
                    <a:pt x="2248" y="344"/>
                  </a:lnTo>
                  <a:lnTo>
                    <a:pt x="2204" y="372"/>
                  </a:lnTo>
                  <a:lnTo>
                    <a:pt x="2154" y="400"/>
                  </a:lnTo>
                  <a:lnTo>
                    <a:pt x="2100" y="426"/>
                  </a:lnTo>
                  <a:lnTo>
                    <a:pt x="2040" y="450"/>
                  </a:lnTo>
                  <a:lnTo>
                    <a:pt x="1978" y="472"/>
                  </a:lnTo>
                  <a:lnTo>
                    <a:pt x="1912" y="494"/>
                  </a:lnTo>
                  <a:lnTo>
                    <a:pt x="1842" y="514"/>
                  </a:lnTo>
                  <a:lnTo>
                    <a:pt x="1770" y="532"/>
                  </a:lnTo>
                  <a:lnTo>
                    <a:pt x="1696" y="548"/>
                  </a:lnTo>
                  <a:lnTo>
                    <a:pt x="1620" y="562"/>
                  </a:lnTo>
                  <a:lnTo>
                    <a:pt x="1542" y="574"/>
                  </a:lnTo>
                  <a:lnTo>
                    <a:pt x="1464" y="586"/>
                  </a:lnTo>
                  <a:lnTo>
                    <a:pt x="1384" y="596"/>
                  </a:lnTo>
                  <a:lnTo>
                    <a:pt x="1306" y="602"/>
                  </a:lnTo>
                  <a:lnTo>
                    <a:pt x="1228" y="608"/>
                  </a:lnTo>
                  <a:lnTo>
                    <a:pt x="1150" y="612"/>
                  </a:lnTo>
                  <a:lnTo>
                    <a:pt x="1074" y="616"/>
                  </a:lnTo>
                  <a:lnTo>
                    <a:pt x="1000" y="616"/>
                  </a:lnTo>
                  <a:lnTo>
                    <a:pt x="926" y="614"/>
                  </a:lnTo>
                  <a:lnTo>
                    <a:pt x="856" y="612"/>
                  </a:lnTo>
                  <a:lnTo>
                    <a:pt x="790" y="606"/>
                  </a:lnTo>
                  <a:lnTo>
                    <a:pt x="726" y="600"/>
                  </a:lnTo>
                  <a:lnTo>
                    <a:pt x="668" y="592"/>
                  </a:lnTo>
                  <a:lnTo>
                    <a:pt x="612" y="582"/>
                  </a:lnTo>
                  <a:lnTo>
                    <a:pt x="562" y="570"/>
                  </a:lnTo>
                  <a:lnTo>
                    <a:pt x="516" y="556"/>
                  </a:lnTo>
                  <a:lnTo>
                    <a:pt x="476" y="540"/>
                  </a:lnTo>
                  <a:lnTo>
                    <a:pt x="442" y="522"/>
                  </a:lnTo>
                  <a:lnTo>
                    <a:pt x="428" y="512"/>
                  </a:lnTo>
                  <a:lnTo>
                    <a:pt x="416" y="502"/>
                  </a:lnTo>
                  <a:lnTo>
                    <a:pt x="404" y="490"/>
                  </a:lnTo>
                  <a:lnTo>
                    <a:pt x="396" y="480"/>
                  </a:lnTo>
                  <a:lnTo>
                    <a:pt x="388" y="468"/>
                  </a:lnTo>
                  <a:lnTo>
                    <a:pt x="384" y="456"/>
                  </a:lnTo>
                  <a:lnTo>
                    <a:pt x="384" y="456"/>
                  </a:lnTo>
                  <a:lnTo>
                    <a:pt x="380" y="444"/>
                  </a:lnTo>
                  <a:lnTo>
                    <a:pt x="376" y="432"/>
                  </a:lnTo>
                  <a:lnTo>
                    <a:pt x="376" y="420"/>
                  </a:lnTo>
                  <a:lnTo>
                    <a:pt x="376" y="408"/>
                  </a:lnTo>
                  <a:lnTo>
                    <a:pt x="376" y="396"/>
                  </a:lnTo>
                  <a:lnTo>
                    <a:pt x="380" y="386"/>
                  </a:lnTo>
                  <a:lnTo>
                    <a:pt x="388" y="364"/>
                  </a:lnTo>
                  <a:lnTo>
                    <a:pt x="400" y="342"/>
                  </a:lnTo>
                  <a:lnTo>
                    <a:pt x="416" y="322"/>
                  </a:lnTo>
                  <a:lnTo>
                    <a:pt x="436" y="302"/>
                  </a:lnTo>
                  <a:lnTo>
                    <a:pt x="460" y="284"/>
                  </a:lnTo>
                  <a:lnTo>
                    <a:pt x="488" y="266"/>
                  </a:lnTo>
                  <a:lnTo>
                    <a:pt x="518" y="250"/>
                  </a:lnTo>
                  <a:lnTo>
                    <a:pt x="550" y="234"/>
                  </a:lnTo>
                  <a:lnTo>
                    <a:pt x="586" y="220"/>
                  </a:lnTo>
                  <a:lnTo>
                    <a:pt x="624" y="208"/>
                  </a:lnTo>
                  <a:lnTo>
                    <a:pt x="664" y="196"/>
                  </a:lnTo>
                  <a:lnTo>
                    <a:pt x="704" y="184"/>
                  </a:lnTo>
                  <a:lnTo>
                    <a:pt x="746" y="174"/>
                  </a:lnTo>
                  <a:lnTo>
                    <a:pt x="790" y="166"/>
                  </a:lnTo>
                  <a:lnTo>
                    <a:pt x="836" y="160"/>
                  </a:lnTo>
                  <a:lnTo>
                    <a:pt x="880" y="154"/>
                  </a:lnTo>
                  <a:lnTo>
                    <a:pt x="926" y="150"/>
                  </a:lnTo>
                  <a:lnTo>
                    <a:pt x="972" y="146"/>
                  </a:lnTo>
                  <a:lnTo>
                    <a:pt x="1018" y="146"/>
                  </a:lnTo>
                  <a:lnTo>
                    <a:pt x="1064" y="146"/>
                  </a:lnTo>
                  <a:lnTo>
                    <a:pt x="1108" y="146"/>
                  </a:lnTo>
                  <a:lnTo>
                    <a:pt x="1152" y="150"/>
                  </a:lnTo>
                  <a:lnTo>
                    <a:pt x="1194" y="154"/>
                  </a:lnTo>
                  <a:lnTo>
                    <a:pt x="1236" y="160"/>
                  </a:lnTo>
                  <a:lnTo>
                    <a:pt x="1276" y="168"/>
                  </a:lnTo>
                  <a:lnTo>
                    <a:pt x="1312" y="178"/>
                  </a:lnTo>
                  <a:lnTo>
                    <a:pt x="1348" y="188"/>
                  </a:lnTo>
                  <a:lnTo>
                    <a:pt x="1380" y="202"/>
                  </a:lnTo>
                  <a:lnTo>
                    <a:pt x="1410" y="216"/>
                  </a:lnTo>
                  <a:lnTo>
                    <a:pt x="1410" y="216"/>
                  </a:lnTo>
                  <a:lnTo>
                    <a:pt x="1436" y="232"/>
                  </a:lnTo>
                  <a:lnTo>
                    <a:pt x="1452" y="246"/>
                  </a:lnTo>
                  <a:lnTo>
                    <a:pt x="1458" y="254"/>
                  </a:lnTo>
                  <a:lnTo>
                    <a:pt x="1462" y="260"/>
                  </a:lnTo>
                  <a:lnTo>
                    <a:pt x="1466" y="268"/>
                  </a:lnTo>
                  <a:lnTo>
                    <a:pt x="1466" y="274"/>
                  </a:lnTo>
                  <a:lnTo>
                    <a:pt x="1466" y="280"/>
                  </a:lnTo>
                  <a:lnTo>
                    <a:pt x="1464" y="286"/>
                  </a:lnTo>
                  <a:lnTo>
                    <a:pt x="1460" y="292"/>
                  </a:lnTo>
                  <a:lnTo>
                    <a:pt x="1456" y="298"/>
                  </a:lnTo>
                  <a:lnTo>
                    <a:pt x="1442" y="310"/>
                  </a:lnTo>
                  <a:lnTo>
                    <a:pt x="1424" y="322"/>
                  </a:lnTo>
                  <a:lnTo>
                    <a:pt x="1400" y="332"/>
                  </a:lnTo>
                  <a:lnTo>
                    <a:pt x="1374" y="340"/>
                  </a:lnTo>
                  <a:lnTo>
                    <a:pt x="1344" y="350"/>
                  </a:lnTo>
                  <a:lnTo>
                    <a:pt x="1310" y="358"/>
                  </a:lnTo>
                  <a:lnTo>
                    <a:pt x="1236" y="374"/>
                  </a:lnTo>
                  <a:lnTo>
                    <a:pt x="1154" y="388"/>
                  </a:lnTo>
                  <a:lnTo>
                    <a:pt x="1068" y="398"/>
                  </a:lnTo>
                  <a:lnTo>
                    <a:pt x="984" y="408"/>
                  </a:lnTo>
                  <a:lnTo>
                    <a:pt x="828" y="422"/>
                  </a:lnTo>
                  <a:lnTo>
                    <a:pt x="712" y="430"/>
                  </a:lnTo>
                  <a:lnTo>
                    <a:pt x="668" y="432"/>
                  </a:lnTo>
                  <a:lnTo>
                    <a:pt x="668" y="432"/>
                  </a:lnTo>
                  <a:lnTo>
                    <a:pt x="718" y="448"/>
                  </a:lnTo>
                  <a:lnTo>
                    <a:pt x="768" y="462"/>
                  </a:lnTo>
                  <a:lnTo>
                    <a:pt x="822" y="474"/>
                  </a:lnTo>
                  <a:lnTo>
                    <a:pt x="876" y="482"/>
                  </a:lnTo>
                  <a:lnTo>
                    <a:pt x="930" y="488"/>
                  </a:lnTo>
                  <a:lnTo>
                    <a:pt x="988" y="490"/>
                  </a:lnTo>
                  <a:lnTo>
                    <a:pt x="1044" y="492"/>
                  </a:lnTo>
                  <a:lnTo>
                    <a:pt x="1102" y="492"/>
                  </a:lnTo>
                  <a:lnTo>
                    <a:pt x="1160" y="488"/>
                  </a:lnTo>
                  <a:lnTo>
                    <a:pt x="1218" y="484"/>
                  </a:lnTo>
                  <a:lnTo>
                    <a:pt x="1274" y="476"/>
                  </a:lnTo>
                  <a:lnTo>
                    <a:pt x="1332" y="468"/>
                  </a:lnTo>
                  <a:lnTo>
                    <a:pt x="1388" y="458"/>
                  </a:lnTo>
                  <a:lnTo>
                    <a:pt x="1444" y="446"/>
                  </a:lnTo>
                  <a:lnTo>
                    <a:pt x="1498" y="434"/>
                  </a:lnTo>
                  <a:lnTo>
                    <a:pt x="1552" y="420"/>
                  </a:lnTo>
                  <a:lnTo>
                    <a:pt x="1602" y="406"/>
                  </a:lnTo>
                  <a:lnTo>
                    <a:pt x="1652" y="388"/>
                  </a:lnTo>
                  <a:lnTo>
                    <a:pt x="1700" y="372"/>
                  </a:lnTo>
                  <a:lnTo>
                    <a:pt x="1744" y="354"/>
                  </a:lnTo>
                  <a:lnTo>
                    <a:pt x="1788" y="336"/>
                  </a:lnTo>
                  <a:lnTo>
                    <a:pt x="1826" y="316"/>
                  </a:lnTo>
                  <a:lnTo>
                    <a:pt x="1864" y="298"/>
                  </a:lnTo>
                  <a:lnTo>
                    <a:pt x="1896" y="278"/>
                  </a:lnTo>
                  <a:lnTo>
                    <a:pt x="1926" y="258"/>
                  </a:lnTo>
                  <a:lnTo>
                    <a:pt x="1954" y="238"/>
                  </a:lnTo>
                  <a:lnTo>
                    <a:pt x="1976" y="218"/>
                  </a:lnTo>
                  <a:lnTo>
                    <a:pt x="1994" y="198"/>
                  </a:lnTo>
                  <a:lnTo>
                    <a:pt x="2008" y="178"/>
                  </a:lnTo>
                  <a:lnTo>
                    <a:pt x="2016" y="158"/>
                  </a:lnTo>
                  <a:lnTo>
                    <a:pt x="2020" y="148"/>
                  </a:lnTo>
                  <a:lnTo>
                    <a:pt x="2020" y="140"/>
                  </a:lnTo>
                  <a:lnTo>
                    <a:pt x="2020" y="130"/>
                  </a:lnTo>
                  <a:lnTo>
                    <a:pt x="2020" y="122"/>
                  </a:lnTo>
                  <a:lnTo>
                    <a:pt x="2020" y="122"/>
                  </a:lnTo>
                  <a:lnTo>
                    <a:pt x="2016" y="112"/>
                  </a:lnTo>
                  <a:lnTo>
                    <a:pt x="2010" y="104"/>
                  </a:lnTo>
                  <a:lnTo>
                    <a:pt x="2002" y="96"/>
                  </a:lnTo>
                  <a:lnTo>
                    <a:pt x="1992" y="88"/>
                  </a:lnTo>
                  <a:lnTo>
                    <a:pt x="1978" y="80"/>
                  </a:lnTo>
                  <a:lnTo>
                    <a:pt x="1962" y="72"/>
                  </a:lnTo>
                  <a:lnTo>
                    <a:pt x="1926" y="58"/>
                  </a:lnTo>
                  <a:lnTo>
                    <a:pt x="1880" y="46"/>
                  </a:lnTo>
                  <a:lnTo>
                    <a:pt x="1826" y="34"/>
                  </a:lnTo>
                  <a:lnTo>
                    <a:pt x="1766" y="24"/>
                  </a:lnTo>
                  <a:lnTo>
                    <a:pt x="1700" y="16"/>
                  </a:lnTo>
                  <a:lnTo>
                    <a:pt x="1628" y="8"/>
                  </a:lnTo>
                  <a:lnTo>
                    <a:pt x="1550" y="4"/>
                  </a:lnTo>
                  <a:lnTo>
                    <a:pt x="1470" y="0"/>
                  </a:lnTo>
                  <a:lnTo>
                    <a:pt x="1384" y="0"/>
                  </a:lnTo>
                  <a:lnTo>
                    <a:pt x="1298" y="0"/>
                  </a:lnTo>
                  <a:lnTo>
                    <a:pt x="1208" y="2"/>
                  </a:lnTo>
                  <a:lnTo>
                    <a:pt x="1118" y="6"/>
                  </a:lnTo>
                  <a:lnTo>
                    <a:pt x="1026" y="14"/>
                  </a:lnTo>
                  <a:lnTo>
                    <a:pt x="934" y="22"/>
                  </a:lnTo>
                  <a:lnTo>
                    <a:pt x="842" y="34"/>
                  </a:lnTo>
                  <a:lnTo>
                    <a:pt x="752" y="48"/>
                  </a:lnTo>
                  <a:lnTo>
                    <a:pt x="664" y="64"/>
                  </a:lnTo>
                  <a:lnTo>
                    <a:pt x="578" y="82"/>
                  </a:lnTo>
                  <a:lnTo>
                    <a:pt x="496" y="104"/>
                  </a:lnTo>
                  <a:lnTo>
                    <a:pt x="418" y="128"/>
                  </a:lnTo>
                  <a:lnTo>
                    <a:pt x="344" y="154"/>
                  </a:lnTo>
                  <a:lnTo>
                    <a:pt x="310" y="170"/>
                  </a:lnTo>
                  <a:lnTo>
                    <a:pt x="276" y="184"/>
                  </a:lnTo>
                  <a:lnTo>
                    <a:pt x="244" y="200"/>
                  </a:lnTo>
                  <a:lnTo>
                    <a:pt x="214" y="218"/>
                  </a:lnTo>
                  <a:lnTo>
                    <a:pt x="184" y="234"/>
                  </a:lnTo>
                  <a:lnTo>
                    <a:pt x="158" y="252"/>
                  </a:lnTo>
                  <a:lnTo>
                    <a:pt x="132" y="272"/>
                  </a:lnTo>
                  <a:lnTo>
                    <a:pt x="110" y="292"/>
                  </a:lnTo>
                  <a:lnTo>
                    <a:pt x="88" y="312"/>
                  </a:lnTo>
                  <a:lnTo>
                    <a:pt x="68" y="334"/>
                  </a:lnTo>
                  <a:lnTo>
                    <a:pt x="52" y="356"/>
                  </a:lnTo>
                  <a:lnTo>
                    <a:pt x="38" y="380"/>
                  </a:lnTo>
                  <a:lnTo>
                    <a:pt x="24" y="404"/>
                  </a:lnTo>
                  <a:lnTo>
                    <a:pt x="14" y="428"/>
                  </a:lnTo>
                  <a:lnTo>
                    <a:pt x="8" y="454"/>
                  </a:lnTo>
                  <a:lnTo>
                    <a:pt x="2" y="480"/>
                  </a:lnTo>
                  <a:lnTo>
                    <a:pt x="2" y="480"/>
                  </a:lnTo>
                  <a:lnTo>
                    <a:pt x="0" y="506"/>
                  </a:lnTo>
                  <a:lnTo>
                    <a:pt x="2" y="540"/>
                  </a:lnTo>
                  <a:lnTo>
                    <a:pt x="8" y="580"/>
                  </a:lnTo>
                  <a:lnTo>
                    <a:pt x="12" y="602"/>
                  </a:lnTo>
                  <a:lnTo>
                    <a:pt x="20" y="626"/>
                  </a:lnTo>
                  <a:lnTo>
                    <a:pt x="28" y="648"/>
                  </a:lnTo>
                  <a:lnTo>
                    <a:pt x="38" y="672"/>
                  </a:lnTo>
                  <a:lnTo>
                    <a:pt x="50" y="698"/>
                  </a:lnTo>
                  <a:lnTo>
                    <a:pt x="64" y="722"/>
                  </a:lnTo>
                  <a:lnTo>
                    <a:pt x="80" y="748"/>
                  </a:lnTo>
                  <a:lnTo>
                    <a:pt x="98" y="774"/>
                  </a:lnTo>
                  <a:lnTo>
                    <a:pt x="120" y="798"/>
                  </a:lnTo>
                  <a:lnTo>
                    <a:pt x="144" y="824"/>
                  </a:lnTo>
                  <a:lnTo>
                    <a:pt x="170" y="848"/>
                  </a:lnTo>
                  <a:lnTo>
                    <a:pt x="200" y="872"/>
                  </a:lnTo>
                  <a:lnTo>
                    <a:pt x="234" y="896"/>
                  </a:lnTo>
                  <a:lnTo>
                    <a:pt x="270" y="918"/>
                  </a:lnTo>
                  <a:lnTo>
                    <a:pt x="310" y="940"/>
                  </a:lnTo>
                  <a:lnTo>
                    <a:pt x="352" y="960"/>
                  </a:lnTo>
                  <a:lnTo>
                    <a:pt x="400" y="980"/>
                  </a:lnTo>
                  <a:lnTo>
                    <a:pt x="450" y="996"/>
                  </a:lnTo>
                  <a:lnTo>
                    <a:pt x="504" y="1012"/>
                  </a:lnTo>
                  <a:lnTo>
                    <a:pt x="564" y="1028"/>
                  </a:lnTo>
                  <a:lnTo>
                    <a:pt x="626" y="1040"/>
                  </a:lnTo>
                  <a:lnTo>
                    <a:pt x="694" y="1050"/>
                  </a:lnTo>
                  <a:lnTo>
                    <a:pt x="766" y="1058"/>
                  </a:lnTo>
                  <a:lnTo>
                    <a:pt x="842" y="1062"/>
                  </a:lnTo>
                  <a:lnTo>
                    <a:pt x="924" y="1066"/>
                  </a:lnTo>
                  <a:lnTo>
                    <a:pt x="1012" y="1066"/>
                  </a:lnTo>
                  <a:lnTo>
                    <a:pt x="1012" y="1066"/>
                  </a:lnTo>
                  <a:lnTo>
                    <a:pt x="1152" y="1062"/>
                  </a:lnTo>
                  <a:lnTo>
                    <a:pt x="1284" y="1056"/>
                  </a:lnTo>
                  <a:lnTo>
                    <a:pt x="1410" y="1046"/>
                  </a:lnTo>
                  <a:lnTo>
                    <a:pt x="1528" y="1032"/>
                  </a:lnTo>
                  <a:lnTo>
                    <a:pt x="1640" y="1016"/>
                  </a:lnTo>
                  <a:lnTo>
                    <a:pt x="1744" y="998"/>
                  </a:lnTo>
                  <a:lnTo>
                    <a:pt x="1844" y="976"/>
                  </a:lnTo>
                  <a:lnTo>
                    <a:pt x="1936" y="952"/>
                  </a:lnTo>
                  <a:lnTo>
                    <a:pt x="2022" y="926"/>
                  </a:lnTo>
                  <a:lnTo>
                    <a:pt x="2102" y="896"/>
                  </a:lnTo>
                  <a:lnTo>
                    <a:pt x="2178" y="864"/>
                  </a:lnTo>
                  <a:lnTo>
                    <a:pt x="2248" y="832"/>
                  </a:lnTo>
                  <a:lnTo>
                    <a:pt x="2312" y="796"/>
                  </a:lnTo>
                  <a:lnTo>
                    <a:pt x="2372" y="758"/>
                  </a:lnTo>
                  <a:lnTo>
                    <a:pt x="2426" y="718"/>
                  </a:lnTo>
                  <a:lnTo>
                    <a:pt x="2476" y="678"/>
                  </a:lnTo>
                  <a:lnTo>
                    <a:pt x="2476" y="678"/>
                  </a:lnTo>
                  <a:lnTo>
                    <a:pt x="2496" y="626"/>
                  </a:lnTo>
                  <a:lnTo>
                    <a:pt x="2514" y="572"/>
                  </a:lnTo>
                  <a:lnTo>
                    <a:pt x="2526" y="520"/>
                  </a:lnTo>
                  <a:lnTo>
                    <a:pt x="2536" y="468"/>
                  </a:lnTo>
                  <a:lnTo>
                    <a:pt x="2542" y="420"/>
                  </a:lnTo>
                  <a:lnTo>
                    <a:pt x="2544" y="374"/>
                  </a:lnTo>
                  <a:lnTo>
                    <a:pt x="2540" y="332"/>
                  </a:lnTo>
                  <a:lnTo>
                    <a:pt x="2538" y="314"/>
                  </a:lnTo>
                  <a:lnTo>
                    <a:pt x="2534" y="296"/>
                  </a:lnTo>
                  <a:lnTo>
                    <a:pt x="2528" y="280"/>
                  </a:lnTo>
                  <a:lnTo>
                    <a:pt x="2522" y="266"/>
                  </a:lnTo>
                  <a:lnTo>
                    <a:pt x="2514" y="254"/>
                  </a:lnTo>
                  <a:lnTo>
                    <a:pt x="2504" y="242"/>
                  </a:lnTo>
                  <a:lnTo>
                    <a:pt x="2494" y="234"/>
                  </a:lnTo>
                  <a:lnTo>
                    <a:pt x="2482" y="228"/>
                  </a:lnTo>
                  <a:lnTo>
                    <a:pt x="2470" y="224"/>
                  </a:lnTo>
                  <a:lnTo>
                    <a:pt x="2456" y="222"/>
                  </a:lnTo>
                  <a:lnTo>
                    <a:pt x="2440" y="224"/>
                  </a:lnTo>
                  <a:lnTo>
                    <a:pt x="2422" y="228"/>
                  </a:lnTo>
                  <a:lnTo>
                    <a:pt x="2404" y="234"/>
                  </a:lnTo>
                  <a:lnTo>
                    <a:pt x="2382" y="244"/>
                  </a:lnTo>
                  <a:lnTo>
                    <a:pt x="2362" y="256"/>
                  </a:lnTo>
                  <a:lnTo>
                    <a:pt x="2338" y="272"/>
                  </a:lnTo>
                  <a:lnTo>
                    <a:pt x="2312" y="290"/>
                  </a:lnTo>
                  <a:lnTo>
                    <a:pt x="2286" y="312"/>
                  </a:lnTo>
                  <a:close/>
                  <a:moveTo>
                    <a:pt x="1170" y="2310"/>
                  </a:moveTo>
                  <a:lnTo>
                    <a:pt x="1170" y="2310"/>
                  </a:lnTo>
                  <a:lnTo>
                    <a:pt x="1166" y="2336"/>
                  </a:lnTo>
                  <a:lnTo>
                    <a:pt x="1160" y="2364"/>
                  </a:lnTo>
                  <a:lnTo>
                    <a:pt x="1152" y="2402"/>
                  </a:lnTo>
                  <a:lnTo>
                    <a:pt x="1140" y="2448"/>
                  </a:lnTo>
                  <a:lnTo>
                    <a:pt x="1126" y="2500"/>
                  </a:lnTo>
                  <a:lnTo>
                    <a:pt x="1106" y="2554"/>
                  </a:lnTo>
                  <a:lnTo>
                    <a:pt x="1082" y="2612"/>
                  </a:lnTo>
                  <a:lnTo>
                    <a:pt x="1082" y="2612"/>
                  </a:lnTo>
                  <a:lnTo>
                    <a:pt x="1068" y="2644"/>
                  </a:lnTo>
                  <a:lnTo>
                    <a:pt x="1056" y="2678"/>
                  </a:lnTo>
                  <a:lnTo>
                    <a:pt x="1046" y="2716"/>
                  </a:lnTo>
                  <a:lnTo>
                    <a:pt x="1036" y="2754"/>
                  </a:lnTo>
                  <a:lnTo>
                    <a:pt x="1018" y="2834"/>
                  </a:lnTo>
                  <a:lnTo>
                    <a:pt x="1006" y="2912"/>
                  </a:lnTo>
                  <a:lnTo>
                    <a:pt x="996" y="2984"/>
                  </a:lnTo>
                  <a:lnTo>
                    <a:pt x="988" y="3042"/>
                  </a:lnTo>
                  <a:lnTo>
                    <a:pt x="982" y="3094"/>
                  </a:lnTo>
                  <a:lnTo>
                    <a:pt x="982" y="3094"/>
                  </a:lnTo>
                  <a:lnTo>
                    <a:pt x="992" y="3064"/>
                  </a:lnTo>
                  <a:lnTo>
                    <a:pt x="1002" y="3034"/>
                  </a:lnTo>
                  <a:lnTo>
                    <a:pt x="1016" y="3006"/>
                  </a:lnTo>
                  <a:lnTo>
                    <a:pt x="1030" y="2976"/>
                  </a:lnTo>
                  <a:lnTo>
                    <a:pt x="1048" y="2948"/>
                  </a:lnTo>
                  <a:lnTo>
                    <a:pt x="1066" y="2920"/>
                  </a:lnTo>
                  <a:lnTo>
                    <a:pt x="1086" y="2894"/>
                  </a:lnTo>
                  <a:lnTo>
                    <a:pt x="1106" y="2866"/>
                  </a:lnTo>
                  <a:lnTo>
                    <a:pt x="1150" y="2816"/>
                  </a:lnTo>
                  <a:lnTo>
                    <a:pt x="1198" y="2768"/>
                  </a:lnTo>
                  <a:lnTo>
                    <a:pt x="1248" y="2722"/>
                  </a:lnTo>
                  <a:lnTo>
                    <a:pt x="1298" y="2682"/>
                  </a:lnTo>
                  <a:lnTo>
                    <a:pt x="1348" y="2644"/>
                  </a:lnTo>
                  <a:lnTo>
                    <a:pt x="1394" y="2610"/>
                  </a:lnTo>
                  <a:lnTo>
                    <a:pt x="1438" y="2582"/>
                  </a:lnTo>
                  <a:lnTo>
                    <a:pt x="1476" y="2558"/>
                  </a:lnTo>
                  <a:lnTo>
                    <a:pt x="1532" y="2524"/>
                  </a:lnTo>
                  <a:lnTo>
                    <a:pt x="1554" y="2512"/>
                  </a:lnTo>
                  <a:lnTo>
                    <a:pt x="1554" y="2512"/>
                  </a:lnTo>
                  <a:lnTo>
                    <a:pt x="1536" y="2516"/>
                  </a:lnTo>
                  <a:lnTo>
                    <a:pt x="1516" y="2518"/>
                  </a:lnTo>
                  <a:lnTo>
                    <a:pt x="1498" y="2518"/>
                  </a:lnTo>
                  <a:lnTo>
                    <a:pt x="1480" y="2516"/>
                  </a:lnTo>
                  <a:lnTo>
                    <a:pt x="1462" y="2514"/>
                  </a:lnTo>
                  <a:lnTo>
                    <a:pt x="1446" y="2510"/>
                  </a:lnTo>
                  <a:lnTo>
                    <a:pt x="1410" y="2500"/>
                  </a:lnTo>
                  <a:lnTo>
                    <a:pt x="1378" y="2486"/>
                  </a:lnTo>
                  <a:lnTo>
                    <a:pt x="1346" y="2468"/>
                  </a:lnTo>
                  <a:lnTo>
                    <a:pt x="1316" y="2448"/>
                  </a:lnTo>
                  <a:lnTo>
                    <a:pt x="1288" y="2428"/>
                  </a:lnTo>
                  <a:lnTo>
                    <a:pt x="1262" y="2406"/>
                  </a:lnTo>
                  <a:lnTo>
                    <a:pt x="1240" y="2386"/>
                  </a:lnTo>
                  <a:lnTo>
                    <a:pt x="1202" y="2348"/>
                  </a:lnTo>
                  <a:lnTo>
                    <a:pt x="1178" y="2320"/>
                  </a:lnTo>
                  <a:lnTo>
                    <a:pt x="1170" y="23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 name="Freeform 8"/>
            <p:cNvSpPr/>
            <p:nvPr/>
          </p:nvSpPr>
          <p:spPr bwMode="auto">
            <a:xfrm>
              <a:off x="2384425" y="5734050"/>
              <a:ext cx="3546475" cy="2146300"/>
            </a:xfrm>
            <a:custGeom>
              <a:avLst/>
              <a:gdLst>
                <a:gd name="T0" fmla="*/ 1998 w 2234"/>
                <a:gd name="T1" fmla="*/ 218 h 1352"/>
                <a:gd name="T2" fmla="*/ 1480 w 2234"/>
                <a:gd name="T3" fmla="*/ 308 h 1352"/>
                <a:gd name="T4" fmla="*/ 1052 w 2234"/>
                <a:gd name="T5" fmla="*/ 332 h 1352"/>
                <a:gd name="T6" fmla="*/ 610 w 2234"/>
                <a:gd name="T7" fmla="*/ 290 h 1352"/>
                <a:gd name="T8" fmla="*/ 358 w 2234"/>
                <a:gd name="T9" fmla="*/ 218 h 1352"/>
                <a:gd name="T10" fmla="*/ 166 w 2234"/>
                <a:gd name="T11" fmla="*/ 126 h 1352"/>
                <a:gd name="T12" fmla="*/ 0 w 2234"/>
                <a:gd name="T13" fmla="*/ 0 h 1352"/>
                <a:gd name="T14" fmla="*/ 94 w 2234"/>
                <a:gd name="T15" fmla="*/ 114 h 1352"/>
                <a:gd name="T16" fmla="*/ 252 w 2234"/>
                <a:gd name="T17" fmla="*/ 250 h 1352"/>
                <a:gd name="T18" fmla="*/ 366 w 2234"/>
                <a:gd name="T19" fmla="*/ 444 h 1352"/>
                <a:gd name="T20" fmla="*/ 586 w 2234"/>
                <a:gd name="T21" fmla="*/ 674 h 1352"/>
                <a:gd name="T22" fmla="*/ 790 w 2234"/>
                <a:gd name="T23" fmla="*/ 812 h 1352"/>
                <a:gd name="T24" fmla="*/ 904 w 2234"/>
                <a:gd name="T25" fmla="*/ 922 h 1352"/>
                <a:gd name="T26" fmla="*/ 1038 w 2234"/>
                <a:gd name="T27" fmla="*/ 1104 h 1352"/>
                <a:gd name="T28" fmla="*/ 1268 w 2234"/>
                <a:gd name="T29" fmla="*/ 1266 h 1352"/>
                <a:gd name="T30" fmla="*/ 1426 w 2234"/>
                <a:gd name="T31" fmla="*/ 1322 h 1352"/>
                <a:gd name="T32" fmla="*/ 1540 w 2234"/>
                <a:gd name="T33" fmla="*/ 1346 h 1352"/>
                <a:gd name="T34" fmla="*/ 1602 w 2234"/>
                <a:gd name="T35" fmla="*/ 1344 h 1352"/>
                <a:gd name="T36" fmla="*/ 1668 w 2234"/>
                <a:gd name="T37" fmla="*/ 1286 h 1352"/>
                <a:gd name="T38" fmla="*/ 1714 w 2234"/>
                <a:gd name="T39" fmla="*/ 1196 h 1352"/>
                <a:gd name="T40" fmla="*/ 1702 w 2234"/>
                <a:gd name="T41" fmla="*/ 1164 h 1352"/>
                <a:gd name="T42" fmla="*/ 1596 w 2234"/>
                <a:gd name="T43" fmla="*/ 1164 h 1352"/>
                <a:gd name="T44" fmla="*/ 1340 w 2234"/>
                <a:gd name="T45" fmla="*/ 1120 h 1352"/>
                <a:gd name="T46" fmla="*/ 1124 w 2234"/>
                <a:gd name="T47" fmla="*/ 1034 h 1352"/>
                <a:gd name="T48" fmla="*/ 982 w 2234"/>
                <a:gd name="T49" fmla="*/ 932 h 1352"/>
                <a:gd name="T50" fmla="*/ 1014 w 2234"/>
                <a:gd name="T51" fmla="*/ 912 h 1352"/>
                <a:gd name="T52" fmla="*/ 1246 w 2234"/>
                <a:gd name="T53" fmla="*/ 976 h 1352"/>
                <a:gd name="T54" fmla="*/ 1516 w 2234"/>
                <a:gd name="T55" fmla="*/ 1012 h 1352"/>
                <a:gd name="T56" fmla="*/ 1764 w 2234"/>
                <a:gd name="T57" fmla="*/ 1016 h 1352"/>
                <a:gd name="T58" fmla="*/ 1828 w 2234"/>
                <a:gd name="T59" fmla="*/ 1016 h 1352"/>
                <a:gd name="T60" fmla="*/ 1922 w 2234"/>
                <a:gd name="T61" fmla="*/ 966 h 1352"/>
                <a:gd name="T62" fmla="*/ 2002 w 2234"/>
                <a:gd name="T63" fmla="*/ 854 h 1352"/>
                <a:gd name="T64" fmla="*/ 2038 w 2234"/>
                <a:gd name="T65" fmla="*/ 740 h 1352"/>
                <a:gd name="T66" fmla="*/ 2020 w 2234"/>
                <a:gd name="T67" fmla="*/ 700 h 1352"/>
                <a:gd name="T68" fmla="*/ 1964 w 2234"/>
                <a:gd name="T69" fmla="*/ 708 h 1352"/>
                <a:gd name="T70" fmla="*/ 1546 w 2234"/>
                <a:gd name="T71" fmla="*/ 742 h 1352"/>
                <a:gd name="T72" fmla="*/ 1216 w 2234"/>
                <a:gd name="T73" fmla="*/ 728 h 1352"/>
                <a:gd name="T74" fmla="*/ 858 w 2234"/>
                <a:gd name="T75" fmla="*/ 660 h 1352"/>
                <a:gd name="T76" fmla="*/ 554 w 2234"/>
                <a:gd name="T77" fmla="*/ 528 h 1352"/>
                <a:gd name="T78" fmla="*/ 406 w 2234"/>
                <a:gd name="T79" fmla="*/ 420 h 1352"/>
                <a:gd name="T80" fmla="*/ 278 w 2234"/>
                <a:gd name="T81" fmla="*/ 284 h 1352"/>
                <a:gd name="T82" fmla="*/ 436 w 2234"/>
                <a:gd name="T83" fmla="*/ 364 h 1352"/>
                <a:gd name="T84" fmla="*/ 720 w 2234"/>
                <a:gd name="T85" fmla="*/ 482 h 1352"/>
                <a:gd name="T86" fmla="*/ 974 w 2234"/>
                <a:gd name="T87" fmla="*/ 542 h 1352"/>
                <a:gd name="T88" fmla="*/ 1274 w 2234"/>
                <a:gd name="T89" fmla="*/ 572 h 1352"/>
                <a:gd name="T90" fmla="*/ 1620 w 2234"/>
                <a:gd name="T91" fmla="*/ 566 h 1352"/>
                <a:gd name="T92" fmla="*/ 1936 w 2234"/>
                <a:gd name="T93" fmla="*/ 526 h 1352"/>
                <a:gd name="T94" fmla="*/ 2012 w 2234"/>
                <a:gd name="T95" fmla="*/ 518 h 1352"/>
                <a:gd name="T96" fmla="*/ 2120 w 2234"/>
                <a:gd name="T97" fmla="*/ 452 h 1352"/>
                <a:gd name="T98" fmla="*/ 2202 w 2234"/>
                <a:gd name="T99" fmla="*/ 324 h 1352"/>
                <a:gd name="T100" fmla="*/ 2234 w 2234"/>
                <a:gd name="T101" fmla="*/ 204 h 1352"/>
                <a:gd name="T102" fmla="*/ 2206 w 2234"/>
                <a:gd name="T103" fmla="*/ 166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4" h="1352">
                  <a:moveTo>
                    <a:pt x="2176" y="166"/>
                  </a:moveTo>
                  <a:lnTo>
                    <a:pt x="2138" y="182"/>
                  </a:lnTo>
                  <a:lnTo>
                    <a:pt x="2138" y="182"/>
                  </a:lnTo>
                  <a:lnTo>
                    <a:pt x="2074" y="200"/>
                  </a:lnTo>
                  <a:lnTo>
                    <a:pt x="1998" y="218"/>
                  </a:lnTo>
                  <a:lnTo>
                    <a:pt x="1896" y="240"/>
                  </a:lnTo>
                  <a:lnTo>
                    <a:pt x="1774" y="264"/>
                  </a:lnTo>
                  <a:lnTo>
                    <a:pt x="1634" y="288"/>
                  </a:lnTo>
                  <a:lnTo>
                    <a:pt x="1558" y="298"/>
                  </a:lnTo>
                  <a:lnTo>
                    <a:pt x="1480" y="308"/>
                  </a:lnTo>
                  <a:lnTo>
                    <a:pt x="1398" y="316"/>
                  </a:lnTo>
                  <a:lnTo>
                    <a:pt x="1314" y="322"/>
                  </a:lnTo>
                  <a:lnTo>
                    <a:pt x="1228" y="328"/>
                  </a:lnTo>
                  <a:lnTo>
                    <a:pt x="1140" y="330"/>
                  </a:lnTo>
                  <a:lnTo>
                    <a:pt x="1052" y="332"/>
                  </a:lnTo>
                  <a:lnTo>
                    <a:pt x="962" y="330"/>
                  </a:lnTo>
                  <a:lnTo>
                    <a:pt x="874" y="324"/>
                  </a:lnTo>
                  <a:lnTo>
                    <a:pt x="784" y="316"/>
                  </a:lnTo>
                  <a:lnTo>
                    <a:pt x="696" y="304"/>
                  </a:lnTo>
                  <a:lnTo>
                    <a:pt x="610" y="290"/>
                  </a:lnTo>
                  <a:lnTo>
                    <a:pt x="524" y="270"/>
                  </a:lnTo>
                  <a:lnTo>
                    <a:pt x="480" y="258"/>
                  </a:lnTo>
                  <a:lnTo>
                    <a:pt x="440" y="246"/>
                  </a:lnTo>
                  <a:lnTo>
                    <a:pt x="398" y="232"/>
                  </a:lnTo>
                  <a:lnTo>
                    <a:pt x="358" y="218"/>
                  </a:lnTo>
                  <a:lnTo>
                    <a:pt x="318" y="202"/>
                  </a:lnTo>
                  <a:lnTo>
                    <a:pt x="278" y="186"/>
                  </a:lnTo>
                  <a:lnTo>
                    <a:pt x="240" y="166"/>
                  </a:lnTo>
                  <a:lnTo>
                    <a:pt x="204" y="148"/>
                  </a:lnTo>
                  <a:lnTo>
                    <a:pt x="166" y="126"/>
                  </a:lnTo>
                  <a:lnTo>
                    <a:pt x="132" y="104"/>
                  </a:lnTo>
                  <a:lnTo>
                    <a:pt x="96" y="80"/>
                  </a:lnTo>
                  <a:lnTo>
                    <a:pt x="64" y="54"/>
                  </a:lnTo>
                  <a:lnTo>
                    <a:pt x="32" y="28"/>
                  </a:lnTo>
                  <a:lnTo>
                    <a:pt x="0" y="0"/>
                  </a:lnTo>
                  <a:lnTo>
                    <a:pt x="0" y="0"/>
                  </a:lnTo>
                  <a:lnTo>
                    <a:pt x="14" y="20"/>
                  </a:lnTo>
                  <a:lnTo>
                    <a:pt x="32" y="44"/>
                  </a:lnTo>
                  <a:lnTo>
                    <a:pt x="60" y="76"/>
                  </a:lnTo>
                  <a:lnTo>
                    <a:pt x="94" y="114"/>
                  </a:lnTo>
                  <a:lnTo>
                    <a:pt x="138" y="156"/>
                  </a:lnTo>
                  <a:lnTo>
                    <a:pt x="190" y="202"/>
                  </a:lnTo>
                  <a:lnTo>
                    <a:pt x="220" y="226"/>
                  </a:lnTo>
                  <a:lnTo>
                    <a:pt x="252" y="250"/>
                  </a:lnTo>
                  <a:lnTo>
                    <a:pt x="252" y="250"/>
                  </a:lnTo>
                  <a:lnTo>
                    <a:pt x="266" y="278"/>
                  </a:lnTo>
                  <a:lnTo>
                    <a:pt x="292" y="332"/>
                  </a:lnTo>
                  <a:lnTo>
                    <a:pt x="312" y="364"/>
                  </a:lnTo>
                  <a:lnTo>
                    <a:pt x="336" y="402"/>
                  </a:lnTo>
                  <a:lnTo>
                    <a:pt x="366" y="444"/>
                  </a:lnTo>
                  <a:lnTo>
                    <a:pt x="400" y="486"/>
                  </a:lnTo>
                  <a:lnTo>
                    <a:pt x="438" y="532"/>
                  </a:lnTo>
                  <a:lnTo>
                    <a:pt x="482" y="580"/>
                  </a:lnTo>
                  <a:lnTo>
                    <a:pt x="532" y="628"/>
                  </a:lnTo>
                  <a:lnTo>
                    <a:pt x="586" y="674"/>
                  </a:lnTo>
                  <a:lnTo>
                    <a:pt x="648" y="722"/>
                  </a:lnTo>
                  <a:lnTo>
                    <a:pt x="682" y="746"/>
                  </a:lnTo>
                  <a:lnTo>
                    <a:pt x="716" y="768"/>
                  </a:lnTo>
                  <a:lnTo>
                    <a:pt x="752" y="790"/>
                  </a:lnTo>
                  <a:lnTo>
                    <a:pt x="790" y="812"/>
                  </a:lnTo>
                  <a:lnTo>
                    <a:pt x="830" y="832"/>
                  </a:lnTo>
                  <a:lnTo>
                    <a:pt x="870" y="854"/>
                  </a:lnTo>
                  <a:lnTo>
                    <a:pt x="870" y="854"/>
                  </a:lnTo>
                  <a:lnTo>
                    <a:pt x="886" y="886"/>
                  </a:lnTo>
                  <a:lnTo>
                    <a:pt x="904" y="922"/>
                  </a:lnTo>
                  <a:lnTo>
                    <a:pt x="924" y="958"/>
                  </a:lnTo>
                  <a:lnTo>
                    <a:pt x="948" y="994"/>
                  </a:lnTo>
                  <a:lnTo>
                    <a:pt x="974" y="1032"/>
                  </a:lnTo>
                  <a:lnTo>
                    <a:pt x="1004" y="1068"/>
                  </a:lnTo>
                  <a:lnTo>
                    <a:pt x="1038" y="1104"/>
                  </a:lnTo>
                  <a:lnTo>
                    <a:pt x="1076" y="1140"/>
                  </a:lnTo>
                  <a:lnTo>
                    <a:pt x="1118" y="1174"/>
                  </a:lnTo>
                  <a:lnTo>
                    <a:pt x="1164" y="1208"/>
                  </a:lnTo>
                  <a:lnTo>
                    <a:pt x="1214" y="1238"/>
                  </a:lnTo>
                  <a:lnTo>
                    <a:pt x="1268" y="1266"/>
                  </a:lnTo>
                  <a:lnTo>
                    <a:pt x="1298" y="1278"/>
                  </a:lnTo>
                  <a:lnTo>
                    <a:pt x="1328" y="1290"/>
                  </a:lnTo>
                  <a:lnTo>
                    <a:pt x="1360" y="1302"/>
                  </a:lnTo>
                  <a:lnTo>
                    <a:pt x="1392" y="1312"/>
                  </a:lnTo>
                  <a:lnTo>
                    <a:pt x="1426" y="1322"/>
                  </a:lnTo>
                  <a:lnTo>
                    <a:pt x="1462" y="1330"/>
                  </a:lnTo>
                  <a:lnTo>
                    <a:pt x="1500" y="1338"/>
                  </a:lnTo>
                  <a:lnTo>
                    <a:pt x="1538" y="1344"/>
                  </a:lnTo>
                  <a:lnTo>
                    <a:pt x="1538" y="1344"/>
                  </a:lnTo>
                  <a:lnTo>
                    <a:pt x="1540" y="1346"/>
                  </a:lnTo>
                  <a:lnTo>
                    <a:pt x="1550" y="1350"/>
                  </a:lnTo>
                  <a:lnTo>
                    <a:pt x="1562" y="1352"/>
                  </a:lnTo>
                  <a:lnTo>
                    <a:pt x="1580" y="1352"/>
                  </a:lnTo>
                  <a:lnTo>
                    <a:pt x="1590" y="1348"/>
                  </a:lnTo>
                  <a:lnTo>
                    <a:pt x="1602" y="1344"/>
                  </a:lnTo>
                  <a:lnTo>
                    <a:pt x="1614" y="1338"/>
                  </a:lnTo>
                  <a:lnTo>
                    <a:pt x="1626" y="1330"/>
                  </a:lnTo>
                  <a:lnTo>
                    <a:pt x="1640" y="1318"/>
                  </a:lnTo>
                  <a:lnTo>
                    <a:pt x="1654" y="1304"/>
                  </a:lnTo>
                  <a:lnTo>
                    <a:pt x="1668" y="1286"/>
                  </a:lnTo>
                  <a:lnTo>
                    <a:pt x="1682" y="1266"/>
                  </a:lnTo>
                  <a:lnTo>
                    <a:pt x="1682" y="1266"/>
                  </a:lnTo>
                  <a:lnTo>
                    <a:pt x="1700" y="1232"/>
                  </a:lnTo>
                  <a:lnTo>
                    <a:pt x="1712" y="1206"/>
                  </a:lnTo>
                  <a:lnTo>
                    <a:pt x="1714" y="1196"/>
                  </a:lnTo>
                  <a:lnTo>
                    <a:pt x="1714" y="1188"/>
                  </a:lnTo>
                  <a:lnTo>
                    <a:pt x="1714" y="1180"/>
                  </a:lnTo>
                  <a:lnTo>
                    <a:pt x="1714" y="1176"/>
                  </a:lnTo>
                  <a:lnTo>
                    <a:pt x="1708" y="1168"/>
                  </a:lnTo>
                  <a:lnTo>
                    <a:pt x="1702" y="1164"/>
                  </a:lnTo>
                  <a:lnTo>
                    <a:pt x="1696" y="1162"/>
                  </a:lnTo>
                  <a:lnTo>
                    <a:pt x="1678" y="1166"/>
                  </a:lnTo>
                  <a:lnTo>
                    <a:pt x="1678" y="1166"/>
                  </a:lnTo>
                  <a:lnTo>
                    <a:pt x="1656" y="1166"/>
                  </a:lnTo>
                  <a:lnTo>
                    <a:pt x="1596" y="1164"/>
                  </a:lnTo>
                  <a:lnTo>
                    <a:pt x="1556" y="1160"/>
                  </a:lnTo>
                  <a:lnTo>
                    <a:pt x="1508" y="1154"/>
                  </a:lnTo>
                  <a:lnTo>
                    <a:pt x="1456" y="1146"/>
                  </a:lnTo>
                  <a:lnTo>
                    <a:pt x="1400" y="1134"/>
                  </a:lnTo>
                  <a:lnTo>
                    <a:pt x="1340" y="1120"/>
                  </a:lnTo>
                  <a:lnTo>
                    <a:pt x="1280" y="1102"/>
                  </a:lnTo>
                  <a:lnTo>
                    <a:pt x="1218" y="1078"/>
                  </a:lnTo>
                  <a:lnTo>
                    <a:pt x="1186" y="1064"/>
                  </a:lnTo>
                  <a:lnTo>
                    <a:pt x="1156" y="1050"/>
                  </a:lnTo>
                  <a:lnTo>
                    <a:pt x="1124" y="1034"/>
                  </a:lnTo>
                  <a:lnTo>
                    <a:pt x="1094" y="1018"/>
                  </a:lnTo>
                  <a:lnTo>
                    <a:pt x="1066" y="998"/>
                  </a:lnTo>
                  <a:lnTo>
                    <a:pt x="1036" y="978"/>
                  </a:lnTo>
                  <a:lnTo>
                    <a:pt x="1008" y="956"/>
                  </a:lnTo>
                  <a:lnTo>
                    <a:pt x="982" y="932"/>
                  </a:lnTo>
                  <a:lnTo>
                    <a:pt x="956" y="908"/>
                  </a:lnTo>
                  <a:lnTo>
                    <a:pt x="932" y="880"/>
                  </a:lnTo>
                  <a:lnTo>
                    <a:pt x="932" y="880"/>
                  </a:lnTo>
                  <a:lnTo>
                    <a:pt x="972" y="896"/>
                  </a:lnTo>
                  <a:lnTo>
                    <a:pt x="1014" y="912"/>
                  </a:lnTo>
                  <a:lnTo>
                    <a:pt x="1058" y="928"/>
                  </a:lnTo>
                  <a:lnTo>
                    <a:pt x="1102" y="942"/>
                  </a:lnTo>
                  <a:lnTo>
                    <a:pt x="1148" y="954"/>
                  </a:lnTo>
                  <a:lnTo>
                    <a:pt x="1196" y="966"/>
                  </a:lnTo>
                  <a:lnTo>
                    <a:pt x="1246" y="976"/>
                  </a:lnTo>
                  <a:lnTo>
                    <a:pt x="1296" y="986"/>
                  </a:lnTo>
                  <a:lnTo>
                    <a:pt x="1350" y="996"/>
                  </a:lnTo>
                  <a:lnTo>
                    <a:pt x="1404" y="1002"/>
                  </a:lnTo>
                  <a:lnTo>
                    <a:pt x="1460" y="1008"/>
                  </a:lnTo>
                  <a:lnTo>
                    <a:pt x="1516" y="1012"/>
                  </a:lnTo>
                  <a:lnTo>
                    <a:pt x="1576" y="1016"/>
                  </a:lnTo>
                  <a:lnTo>
                    <a:pt x="1638" y="1018"/>
                  </a:lnTo>
                  <a:lnTo>
                    <a:pt x="1700" y="1018"/>
                  </a:lnTo>
                  <a:lnTo>
                    <a:pt x="1764" y="1016"/>
                  </a:lnTo>
                  <a:lnTo>
                    <a:pt x="1764" y="1016"/>
                  </a:lnTo>
                  <a:lnTo>
                    <a:pt x="1770" y="1018"/>
                  </a:lnTo>
                  <a:lnTo>
                    <a:pt x="1786" y="1020"/>
                  </a:lnTo>
                  <a:lnTo>
                    <a:pt x="1798" y="1020"/>
                  </a:lnTo>
                  <a:lnTo>
                    <a:pt x="1812" y="1018"/>
                  </a:lnTo>
                  <a:lnTo>
                    <a:pt x="1828" y="1016"/>
                  </a:lnTo>
                  <a:lnTo>
                    <a:pt x="1844" y="1012"/>
                  </a:lnTo>
                  <a:lnTo>
                    <a:pt x="1862" y="1006"/>
                  </a:lnTo>
                  <a:lnTo>
                    <a:pt x="1882" y="996"/>
                  </a:lnTo>
                  <a:lnTo>
                    <a:pt x="1902" y="984"/>
                  </a:lnTo>
                  <a:lnTo>
                    <a:pt x="1922" y="966"/>
                  </a:lnTo>
                  <a:lnTo>
                    <a:pt x="1942" y="946"/>
                  </a:lnTo>
                  <a:lnTo>
                    <a:pt x="1962" y="920"/>
                  </a:lnTo>
                  <a:lnTo>
                    <a:pt x="1982" y="890"/>
                  </a:lnTo>
                  <a:lnTo>
                    <a:pt x="2002" y="854"/>
                  </a:lnTo>
                  <a:lnTo>
                    <a:pt x="2002" y="854"/>
                  </a:lnTo>
                  <a:lnTo>
                    <a:pt x="2016" y="824"/>
                  </a:lnTo>
                  <a:lnTo>
                    <a:pt x="2026" y="798"/>
                  </a:lnTo>
                  <a:lnTo>
                    <a:pt x="2032" y="776"/>
                  </a:lnTo>
                  <a:lnTo>
                    <a:pt x="2036" y="756"/>
                  </a:lnTo>
                  <a:lnTo>
                    <a:pt x="2038" y="740"/>
                  </a:lnTo>
                  <a:lnTo>
                    <a:pt x="2038" y="728"/>
                  </a:lnTo>
                  <a:lnTo>
                    <a:pt x="2034" y="718"/>
                  </a:lnTo>
                  <a:lnTo>
                    <a:pt x="2030" y="710"/>
                  </a:lnTo>
                  <a:lnTo>
                    <a:pt x="2026" y="704"/>
                  </a:lnTo>
                  <a:lnTo>
                    <a:pt x="2020" y="700"/>
                  </a:lnTo>
                  <a:lnTo>
                    <a:pt x="2008" y="696"/>
                  </a:lnTo>
                  <a:lnTo>
                    <a:pt x="1998" y="696"/>
                  </a:lnTo>
                  <a:lnTo>
                    <a:pt x="1994" y="696"/>
                  </a:lnTo>
                  <a:lnTo>
                    <a:pt x="1964" y="708"/>
                  </a:lnTo>
                  <a:lnTo>
                    <a:pt x="1964" y="708"/>
                  </a:lnTo>
                  <a:lnTo>
                    <a:pt x="1910" y="716"/>
                  </a:lnTo>
                  <a:lnTo>
                    <a:pt x="1846" y="724"/>
                  </a:lnTo>
                  <a:lnTo>
                    <a:pt x="1762" y="732"/>
                  </a:lnTo>
                  <a:lnTo>
                    <a:pt x="1662" y="738"/>
                  </a:lnTo>
                  <a:lnTo>
                    <a:pt x="1546" y="742"/>
                  </a:lnTo>
                  <a:lnTo>
                    <a:pt x="1484" y="744"/>
                  </a:lnTo>
                  <a:lnTo>
                    <a:pt x="1420" y="742"/>
                  </a:lnTo>
                  <a:lnTo>
                    <a:pt x="1354" y="740"/>
                  </a:lnTo>
                  <a:lnTo>
                    <a:pt x="1284" y="736"/>
                  </a:lnTo>
                  <a:lnTo>
                    <a:pt x="1216" y="728"/>
                  </a:lnTo>
                  <a:lnTo>
                    <a:pt x="1144" y="720"/>
                  </a:lnTo>
                  <a:lnTo>
                    <a:pt x="1074" y="708"/>
                  </a:lnTo>
                  <a:lnTo>
                    <a:pt x="1002" y="696"/>
                  </a:lnTo>
                  <a:lnTo>
                    <a:pt x="930" y="678"/>
                  </a:lnTo>
                  <a:lnTo>
                    <a:pt x="858" y="660"/>
                  </a:lnTo>
                  <a:lnTo>
                    <a:pt x="788" y="636"/>
                  </a:lnTo>
                  <a:lnTo>
                    <a:pt x="720" y="610"/>
                  </a:lnTo>
                  <a:lnTo>
                    <a:pt x="652" y="580"/>
                  </a:lnTo>
                  <a:lnTo>
                    <a:pt x="586" y="546"/>
                  </a:lnTo>
                  <a:lnTo>
                    <a:pt x="554" y="528"/>
                  </a:lnTo>
                  <a:lnTo>
                    <a:pt x="524" y="510"/>
                  </a:lnTo>
                  <a:lnTo>
                    <a:pt x="492" y="488"/>
                  </a:lnTo>
                  <a:lnTo>
                    <a:pt x="464" y="468"/>
                  </a:lnTo>
                  <a:lnTo>
                    <a:pt x="434" y="444"/>
                  </a:lnTo>
                  <a:lnTo>
                    <a:pt x="406" y="420"/>
                  </a:lnTo>
                  <a:lnTo>
                    <a:pt x="378" y="396"/>
                  </a:lnTo>
                  <a:lnTo>
                    <a:pt x="352" y="370"/>
                  </a:lnTo>
                  <a:lnTo>
                    <a:pt x="326" y="342"/>
                  </a:lnTo>
                  <a:lnTo>
                    <a:pt x="302" y="314"/>
                  </a:lnTo>
                  <a:lnTo>
                    <a:pt x="278" y="284"/>
                  </a:lnTo>
                  <a:lnTo>
                    <a:pt x="256" y="252"/>
                  </a:lnTo>
                  <a:lnTo>
                    <a:pt x="256" y="252"/>
                  </a:lnTo>
                  <a:lnTo>
                    <a:pt x="310" y="290"/>
                  </a:lnTo>
                  <a:lnTo>
                    <a:pt x="370" y="328"/>
                  </a:lnTo>
                  <a:lnTo>
                    <a:pt x="436" y="364"/>
                  </a:lnTo>
                  <a:lnTo>
                    <a:pt x="510" y="400"/>
                  </a:lnTo>
                  <a:lnTo>
                    <a:pt x="590" y="434"/>
                  </a:lnTo>
                  <a:lnTo>
                    <a:pt x="632" y="450"/>
                  </a:lnTo>
                  <a:lnTo>
                    <a:pt x="676" y="466"/>
                  </a:lnTo>
                  <a:lnTo>
                    <a:pt x="720" y="482"/>
                  </a:lnTo>
                  <a:lnTo>
                    <a:pt x="768" y="496"/>
                  </a:lnTo>
                  <a:lnTo>
                    <a:pt x="816" y="508"/>
                  </a:lnTo>
                  <a:lnTo>
                    <a:pt x="868" y="520"/>
                  </a:lnTo>
                  <a:lnTo>
                    <a:pt x="920" y="532"/>
                  </a:lnTo>
                  <a:lnTo>
                    <a:pt x="974" y="542"/>
                  </a:lnTo>
                  <a:lnTo>
                    <a:pt x="1030" y="550"/>
                  </a:lnTo>
                  <a:lnTo>
                    <a:pt x="1088" y="558"/>
                  </a:lnTo>
                  <a:lnTo>
                    <a:pt x="1148" y="564"/>
                  </a:lnTo>
                  <a:lnTo>
                    <a:pt x="1210" y="570"/>
                  </a:lnTo>
                  <a:lnTo>
                    <a:pt x="1274" y="572"/>
                  </a:lnTo>
                  <a:lnTo>
                    <a:pt x="1340" y="574"/>
                  </a:lnTo>
                  <a:lnTo>
                    <a:pt x="1406" y="576"/>
                  </a:lnTo>
                  <a:lnTo>
                    <a:pt x="1476" y="574"/>
                  </a:lnTo>
                  <a:lnTo>
                    <a:pt x="1548" y="570"/>
                  </a:lnTo>
                  <a:lnTo>
                    <a:pt x="1620" y="566"/>
                  </a:lnTo>
                  <a:lnTo>
                    <a:pt x="1696" y="560"/>
                  </a:lnTo>
                  <a:lnTo>
                    <a:pt x="1774" y="550"/>
                  </a:lnTo>
                  <a:lnTo>
                    <a:pt x="1854" y="540"/>
                  </a:lnTo>
                  <a:lnTo>
                    <a:pt x="1936" y="526"/>
                  </a:lnTo>
                  <a:lnTo>
                    <a:pt x="1936" y="526"/>
                  </a:lnTo>
                  <a:lnTo>
                    <a:pt x="1942" y="528"/>
                  </a:lnTo>
                  <a:lnTo>
                    <a:pt x="1964" y="526"/>
                  </a:lnTo>
                  <a:lnTo>
                    <a:pt x="1978" y="526"/>
                  </a:lnTo>
                  <a:lnTo>
                    <a:pt x="1994" y="522"/>
                  </a:lnTo>
                  <a:lnTo>
                    <a:pt x="2012" y="518"/>
                  </a:lnTo>
                  <a:lnTo>
                    <a:pt x="2032" y="510"/>
                  </a:lnTo>
                  <a:lnTo>
                    <a:pt x="2054" y="500"/>
                  </a:lnTo>
                  <a:lnTo>
                    <a:pt x="2076" y="488"/>
                  </a:lnTo>
                  <a:lnTo>
                    <a:pt x="2098" y="472"/>
                  </a:lnTo>
                  <a:lnTo>
                    <a:pt x="2120" y="452"/>
                  </a:lnTo>
                  <a:lnTo>
                    <a:pt x="2142" y="426"/>
                  </a:lnTo>
                  <a:lnTo>
                    <a:pt x="2164" y="398"/>
                  </a:lnTo>
                  <a:lnTo>
                    <a:pt x="2184" y="364"/>
                  </a:lnTo>
                  <a:lnTo>
                    <a:pt x="2202" y="324"/>
                  </a:lnTo>
                  <a:lnTo>
                    <a:pt x="2202" y="324"/>
                  </a:lnTo>
                  <a:lnTo>
                    <a:pt x="2216" y="292"/>
                  </a:lnTo>
                  <a:lnTo>
                    <a:pt x="2226" y="264"/>
                  </a:lnTo>
                  <a:lnTo>
                    <a:pt x="2232" y="240"/>
                  </a:lnTo>
                  <a:lnTo>
                    <a:pt x="2234" y="220"/>
                  </a:lnTo>
                  <a:lnTo>
                    <a:pt x="2234" y="204"/>
                  </a:lnTo>
                  <a:lnTo>
                    <a:pt x="2230" y="190"/>
                  </a:lnTo>
                  <a:lnTo>
                    <a:pt x="2226" y="180"/>
                  </a:lnTo>
                  <a:lnTo>
                    <a:pt x="2220" y="174"/>
                  </a:lnTo>
                  <a:lnTo>
                    <a:pt x="2214" y="168"/>
                  </a:lnTo>
                  <a:lnTo>
                    <a:pt x="2206" y="166"/>
                  </a:lnTo>
                  <a:lnTo>
                    <a:pt x="2198" y="164"/>
                  </a:lnTo>
                  <a:lnTo>
                    <a:pt x="2192" y="164"/>
                  </a:lnTo>
                  <a:lnTo>
                    <a:pt x="2180" y="166"/>
                  </a:lnTo>
                  <a:lnTo>
                    <a:pt x="2176" y="166"/>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 name="Freeform 9"/>
            <p:cNvSpPr/>
            <p:nvPr/>
          </p:nvSpPr>
          <p:spPr bwMode="auto">
            <a:xfrm>
              <a:off x="3883025" y="7308850"/>
              <a:ext cx="965200" cy="1028700"/>
            </a:xfrm>
            <a:custGeom>
              <a:avLst/>
              <a:gdLst>
                <a:gd name="T0" fmla="*/ 584 w 608"/>
                <a:gd name="T1" fmla="*/ 528 h 648"/>
                <a:gd name="T2" fmla="*/ 560 w 608"/>
                <a:gd name="T3" fmla="*/ 522 h 648"/>
                <a:gd name="T4" fmla="*/ 462 w 608"/>
                <a:gd name="T5" fmla="*/ 486 h 648"/>
                <a:gd name="T6" fmla="*/ 368 w 608"/>
                <a:gd name="T7" fmla="*/ 444 h 648"/>
                <a:gd name="T8" fmla="*/ 264 w 608"/>
                <a:gd name="T9" fmla="*/ 382 h 648"/>
                <a:gd name="T10" fmla="*/ 214 w 608"/>
                <a:gd name="T11" fmla="*/ 344 h 648"/>
                <a:gd name="T12" fmla="*/ 164 w 608"/>
                <a:gd name="T13" fmla="*/ 302 h 648"/>
                <a:gd name="T14" fmla="*/ 120 w 608"/>
                <a:gd name="T15" fmla="*/ 252 h 648"/>
                <a:gd name="T16" fmla="*/ 78 w 608"/>
                <a:gd name="T17" fmla="*/ 198 h 648"/>
                <a:gd name="T18" fmla="*/ 44 w 608"/>
                <a:gd name="T19" fmla="*/ 138 h 648"/>
                <a:gd name="T20" fmla="*/ 18 w 608"/>
                <a:gd name="T21" fmla="*/ 72 h 648"/>
                <a:gd name="T22" fmla="*/ 0 w 608"/>
                <a:gd name="T23" fmla="*/ 0 h 648"/>
                <a:gd name="T24" fmla="*/ 0 w 608"/>
                <a:gd name="T25" fmla="*/ 18 h 648"/>
                <a:gd name="T26" fmla="*/ 6 w 608"/>
                <a:gd name="T27" fmla="*/ 70 h 648"/>
                <a:gd name="T28" fmla="*/ 20 w 608"/>
                <a:gd name="T29" fmla="*/ 148 h 648"/>
                <a:gd name="T30" fmla="*/ 52 w 608"/>
                <a:gd name="T31" fmla="*/ 242 h 648"/>
                <a:gd name="T32" fmla="*/ 88 w 608"/>
                <a:gd name="T33" fmla="*/ 318 h 648"/>
                <a:gd name="T34" fmla="*/ 122 w 608"/>
                <a:gd name="T35" fmla="*/ 372 h 648"/>
                <a:gd name="T36" fmla="*/ 162 w 608"/>
                <a:gd name="T37" fmla="*/ 424 h 648"/>
                <a:gd name="T38" fmla="*/ 212 w 608"/>
                <a:gd name="T39" fmla="*/ 476 h 648"/>
                <a:gd name="T40" fmla="*/ 268 w 608"/>
                <a:gd name="T41" fmla="*/ 526 h 648"/>
                <a:gd name="T42" fmla="*/ 336 w 608"/>
                <a:gd name="T43" fmla="*/ 572 h 648"/>
                <a:gd name="T44" fmla="*/ 414 w 608"/>
                <a:gd name="T45" fmla="*/ 614 h 648"/>
                <a:gd name="T46" fmla="*/ 456 w 608"/>
                <a:gd name="T47" fmla="*/ 634 h 648"/>
                <a:gd name="T48" fmla="*/ 474 w 608"/>
                <a:gd name="T49" fmla="*/ 644 h 648"/>
                <a:gd name="T50" fmla="*/ 504 w 608"/>
                <a:gd name="T51" fmla="*/ 646 h 648"/>
                <a:gd name="T52" fmla="*/ 524 w 608"/>
                <a:gd name="T53" fmla="*/ 640 h 648"/>
                <a:gd name="T54" fmla="*/ 548 w 608"/>
                <a:gd name="T55" fmla="*/ 626 h 648"/>
                <a:gd name="T56" fmla="*/ 574 w 608"/>
                <a:gd name="T57" fmla="*/ 604 h 648"/>
                <a:gd name="T58" fmla="*/ 592 w 608"/>
                <a:gd name="T59" fmla="*/ 582 h 648"/>
                <a:gd name="T60" fmla="*/ 608 w 608"/>
                <a:gd name="T61" fmla="*/ 550 h 648"/>
                <a:gd name="T62" fmla="*/ 606 w 608"/>
                <a:gd name="T63" fmla="*/ 534 h 648"/>
                <a:gd name="T64" fmla="*/ 598 w 608"/>
                <a:gd name="T65" fmla="*/ 52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8" h="648">
                  <a:moveTo>
                    <a:pt x="598" y="528"/>
                  </a:moveTo>
                  <a:lnTo>
                    <a:pt x="584" y="528"/>
                  </a:lnTo>
                  <a:lnTo>
                    <a:pt x="584" y="528"/>
                  </a:lnTo>
                  <a:lnTo>
                    <a:pt x="560" y="522"/>
                  </a:lnTo>
                  <a:lnTo>
                    <a:pt x="502" y="502"/>
                  </a:lnTo>
                  <a:lnTo>
                    <a:pt x="462" y="486"/>
                  </a:lnTo>
                  <a:lnTo>
                    <a:pt x="416" y="468"/>
                  </a:lnTo>
                  <a:lnTo>
                    <a:pt x="368" y="444"/>
                  </a:lnTo>
                  <a:lnTo>
                    <a:pt x="316" y="416"/>
                  </a:lnTo>
                  <a:lnTo>
                    <a:pt x="264" y="382"/>
                  </a:lnTo>
                  <a:lnTo>
                    <a:pt x="240" y="364"/>
                  </a:lnTo>
                  <a:lnTo>
                    <a:pt x="214" y="344"/>
                  </a:lnTo>
                  <a:lnTo>
                    <a:pt x="188" y="324"/>
                  </a:lnTo>
                  <a:lnTo>
                    <a:pt x="164" y="302"/>
                  </a:lnTo>
                  <a:lnTo>
                    <a:pt x="142" y="278"/>
                  </a:lnTo>
                  <a:lnTo>
                    <a:pt x="120" y="252"/>
                  </a:lnTo>
                  <a:lnTo>
                    <a:pt x="98" y="226"/>
                  </a:lnTo>
                  <a:lnTo>
                    <a:pt x="78" y="198"/>
                  </a:lnTo>
                  <a:lnTo>
                    <a:pt x="60" y="170"/>
                  </a:lnTo>
                  <a:lnTo>
                    <a:pt x="44" y="138"/>
                  </a:lnTo>
                  <a:lnTo>
                    <a:pt x="30" y="106"/>
                  </a:lnTo>
                  <a:lnTo>
                    <a:pt x="18" y="72"/>
                  </a:lnTo>
                  <a:lnTo>
                    <a:pt x="8" y="36"/>
                  </a:lnTo>
                  <a:lnTo>
                    <a:pt x="0" y="0"/>
                  </a:lnTo>
                  <a:lnTo>
                    <a:pt x="0" y="0"/>
                  </a:lnTo>
                  <a:lnTo>
                    <a:pt x="0" y="18"/>
                  </a:lnTo>
                  <a:lnTo>
                    <a:pt x="2" y="40"/>
                  </a:lnTo>
                  <a:lnTo>
                    <a:pt x="6" y="70"/>
                  </a:lnTo>
                  <a:lnTo>
                    <a:pt x="10" y="106"/>
                  </a:lnTo>
                  <a:lnTo>
                    <a:pt x="20" y="148"/>
                  </a:lnTo>
                  <a:lnTo>
                    <a:pt x="34" y="192"/>
                  </a:lnTo>
                  <a:lnTo>
                    <a:pt x="52" y="242"/>
                  </a:lnTo>
                  <a:lnTo>
                    <a:pt x="74" y="292"/>
                  </a:lnTo>
                  <a:lnTo>
                    <a:pt x="88" y="318"/>
                  </a:lnTo>
                  <a:lnTo>
                    <a:pt x="104" y="346"/>
                  </a:lnTo>
                  <a:lnTo>
                    <a:pt x="122" y="372"/>
                  </a:lnTo>
                  <a:lnTo>
                    <a:pt x="142" y="398"/>
                  </a:lnTo>
                  <a:lnTo>
                    <a:pt x="162" y="424"/>
                  </a:lnTo>
                  <a:lnTo>
                    <a:pt x="186" y="450"/>
                  </a:lnTo>
                  <a:lnTo>
                    <a:pt x="212" y="476"/>
                  </a:lnTo>
                  <a:lnTo>
                    <a:pt x="238" y="500"/>
                  </a:lnTo>
                  <a:lnTo>
                    <a:pt x="268" y="526"/>
                  </a:lnTo>
                  <a:lnTo>
                    <a:pt x="300" y="550"/>
                  </a:lnTo>
                  <a:lnTo>
                    <a:pt x="336" y="572"/>
                  </a:lnTo>
                  <a:lnTo>
                    <a:pt x="374" y="594"/>
                  </a:lnTo>
                  <a:lnTo>
                    <a:pt x="414" y="614"/>
                  </a:lnTo>
                  <a:lnTo>
                    <a:pt x="456" y="634"/>
                  </a:lnTo>
                  <a:lnTo>
                    <a:pt x="456" y="634"/>
                  </a:lnTo>
                  <a:lnTo>
                    <a:pt x="464" y="640"/>
                  </a:lnTo>
                  <a:lnTo>
                    <a:pt x="474" y="644"/>
                  </a:lnTo>
                  <a:lnTo>
                    <a:pt x="488" y="648"/>
                  </a:lnTo>
                  <a:lnTo>
                    <a:pt x="504" y="646"/>
                  </a:lnTo>
                  <a:lnTo>
                    <a:pt x="514" y="644"/>
                  </a:lnTo>
                  <a:lnTo>
                    <a:pt x="524" y="640"/>
                  </a:lnTo>
                  <a:lnTo>
                    <a:pt x="536" y="634"/>
                  </a:lnTo>
                  <a:lnTo>
                    <a:pt x="548" y="626"/>
                  </a:lnTo>
                  <a:lnTo>
                    <a:pt x="560" y="616"/>
                  </a:lnTo>
                  <a:lnTo>
                    <a:pt x="574" y="604"/>
                  </a:lnTo>
                  <a:lnTo>
                    <a:pt x="574" y="604"/>
                  </a:lnTo>
                  <a:lnTo>
                    <a:pt x="592" y="582"/>
                  </a:lnTo>
                  <a:lnTo>
                    <a:pt x="604" y="564"/>
                  </a:lnTo>
                  <a:lnTo>
                    <a:pt x="608" y="550"/>
                  </a:lnTo>
                  <a:lnTo>
                    <a:pt x="608" y="542"/>
                  </a:lnTo>
                  <a:lnTo>
                    <a:pt x="606" y="534"/>
                  </a:lnTo>
                  <a:lnTo>
                    <a:pt x="602" y="532"/>
                  </a:lnTo>
                  <a:lnTo>
                    <a:pt x="598" y="528"/>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 name="Freeform 10"/>
            <p:cNvSpPr/>
            <p:nvPr/>
          </p:nvSpPr>
          <p:spPr bwMode="auto">
            <a:xfrm>
              <a:off x="2168525" y="4397375"/>
              <a:ext cx="4038600" cy="1692275"/>
            </a:xfrm>
            <a:custGeom>
              <a:avLst/>
              <a:gdLst>
                <a:gd name="T0" fmla="*/ 2248 w 2544"/>
                <a:gd name="T1" fmla="*/ 344 h 1066"/>
                <a:gd name="T2" fmla="*/ 2040 w 2544"/>
                <a:gd name="T3" fmla="*/ 450 h 1066"/>
                <a:gd name="T4" fmla="*/ 1770 w 2544"/>
                <a:gd name="T5" fmla="*/ 532 h 1066"/>
                <a:gd name="T6" fmla="*/ 1464 w 2544"/>
                <a:gd name="T7" fmla="*/ 586 h 1066"/>
                <a:gd name="T8" fmla="*/ 1150 w 2544"/>
                <a:gd name="T9" fmla="*/ 612 h 1066"/>
                <a:gd name="T10" fmla="*/ 856 w 2544"/>
                <a:gd name="T11" fmla="*/ 612 h 1066"/>
                <a:gd name="T12" fmla="*/ 612 w 2544"/>
                <a:gd name="T13" fmla="*/ 582 h 1066"/>
                <a:gd name="T14" fmla="*/ 442 w 2544"/>
                <a:gd name="T15" fmla="*/ 522 h 1066"/>
                <a:gd name="T16" fmla="*/ 396 w 2544"/>
                <a:gd name="T17" fmla="*/ 480 h 1066"/>
                <a:gd name="T18" fmla="*/ 380 w 2544"/>
                <a:gd name="T19" fmla="*/ 444 h 1066"/>
                <a:gd name="T20" fmla="*/ 376 w 2544"/>
                <a:gd name="T21" fmla="*/ 396 h 1066"/>
                <a:gd name="T22" fmla="*/ 416 w 2544"/>
                <a:gd name="T23" fmla="*/ 322 h 1066"/>
                <a:gd name="T24" fmla="*/ 518 w 2544"/>
                <a:gd name="T25" fmla="*/ 250 h 1066"/>
                <a:gd name="T26" fmla="*/ 664 w 2544"/>
                <a:gd name="T27" fmla="*/ 196 h 1066"/>
                <a:gd name="T28" fmla="*/ 836 w 2544"/>
                <a:gd name="T29" fmla="*/ 160 h 1066"/>
                <a:gd name="T30" fmla="*/ 1018 w 2544"/>
                <a:gd name="T31" fmla="*/ 146 h 1066"/>
                <a:gd name="T32" fmla="*/ 1194 w 2544"/>
                <a:gd name="T33" fmla="*/ 154 h 1066"/>
                <a:gd name="T34" fmla="*/ 1348 w 2544"/>
                <a:gd name="T35" fmla="*/ 188 h 1066"/>
                <a:gd name="T36" fmla="*/ 1436 w 2544"/>
                <a:gd name="T37" fmla="*/ 232 h 1066"/>
                <a:gd name="T38" fmla="*/ 1466 w 2544"/>
                <a:gd name="T39" fmla="*/ 268 h 1066"/>
                <a:gd name="T40" fmla="*/ 1460 w 2544"/>
                <a:gd name="T41" fmla="*/ 292 h 1066"/>
                <a:gd name="T42" fmla="*/ 1400 w 2544"/>
                <a:gd name="T43" fmla="*/ 332 h 1066"/>
                <a:gd name="T44" fmla="*/ 1236 w 2544"/>
                <a:gd name="T45" fmla="*/ 374 h 1066"/>
                <a:gd name="T46" fmla="*/ 828 w 2544"/>
                <a:gd name="T47" fmla="*/ 422 h 1066"/>
                <a:gd name="T48" fmla="*/ 718 w 2544"/>
                <a:gd name="T49" fmla="*/ 448 h 1066"/>
                <a:gd name="T50" fmla="*/ 930 w 2544"/>
                <a:gd name="T51" fmla="*/ 488 h 1066"/>
                <a:gd name="T52" fmla="*/ 1160 w 2544"/>
                <a:gd name="T53" fmla="*/ 488 h 1066"/>
                <a:gd name="T54" fmla="*/ 1388 w 2544"/>
                <a:gd name="T55" fmla="*/ 458 h 1066"/>
                <a:gd name="T56" fmla="*/ 1602 w 2544"/>
                <a:gd name="T57" fmla="*/ 406 h 1066"/>
                <a:gd name="T58" fmla="*/ 1788 w 2544"/>
                <a:gd name="T59" fmla="*/ 336 h 1066"/>
                <a:gd name="T60" fmla="*/ 1926 w 2544"/>
                <a:gd name="T61" fmla="*/ 258 h 1066"/>
                <a:gd name="T62" fmla="*/ 2008 w 2544"/>
                <a:gd name="T63" fmla="*/ 178 h 1066"/>
                <a:gd name="T64" fmla="*/ 2020 w 2544"/>
                <a:gd name="T65" fmla="*/ 130 h 1066"/>
                <a:gd name="T66" fmla="*/ 2010 w 2544"/>
                <a:gd name="T67" fmla="*/ 104 h 1066"/>
                <a:gd name="T68" fmla="*/ 1962 w 2544"/>
                <a:gd name="T69" fmla="*/ 72 h 1066"/>
                <a:gd name="T70" fmla="*/ 1766 w 2544"/>
                <a:gd name="T71" fmla="*/ 24 h 1066"/>
                <a:gd name="T72" fmla="*/ 1470 w 2544"/>
                <a:gd name="T73" fmla="*/ 0 h 1066"/>
                <a:gd name="T74" fmla="*/ 1118 w 2544"/>
                <a:gd name="T75" fmla="*/ 6 h 1066"/>
                <a:gd name="T76" fmla="*/ 752 w 2544"/>
                <a:gd name="T77" fmla="*/ 48 h 1066"/>
                <a:gd name="T78" fmla="*/ 418 w 2544"/>
                <a:gd name="T79" fmla="*/ 128 h 1066"/>
                <a:gd name="T80" fmla="*/ 244 w 2544"/>
                <a:gd name="T81" fmla="*/ 200 h 1066"/>
                <a:gd name="T82" fmla="*/ 132 w 2544"/>
                <a:gd name="T83" fmla="*/ 272 h 1066"/>
                <a:gd name="T84" fmla="*/ 52 w 2544"/>
                <a:gd name="T85" fmla="*/ 356 h 1066"/>
                <a:gd name="T86" fmla="*/ 8 w 2544"/>
                <a:gd name="T87" fmla="*/ 454 h 1066"/>
                <a:gd name="T88" fmla="*/ 2 w 2544"/>
                <a:gd name="T89" fmla="*/ 540 h 1066"/>
                <a:gd name="T90" fmla="*/ 28 w 2544"/>
                <a:gd name="T91" fmla="*/ 648 h 1066"/>
                <a:gd name="T92" fmla="*/ 80 w 2544"/>
                <a:gd name="T93" fmla="*/ 748 h 1066"/>
                <a:gd name="T94" fmla="*/ 170 w 2544"/>
                <a:gd name="T95" fmla="*/ 848 h 1066"/>
                <a:gd name="T96" fmla="*/ 310 w 2544"/>
                <a:gd name="T97" fmla="*/ 940 h 1066"/>
                <a:gd name="T98" fmla="*/ 504 w 2544"/>
                <a:gd name="T99" fmla="*/ 1012 h 1066"/>
                <a:gd name="T100" fmla="*/ 766 w 2544"/>
                <a:gd name="T101" fmla="*/ 1058 h 1066"/>
                <a:gd name="T102" fmla="*/ 1012 w 2544"/>
                <a:gd name="T103" fmla="*/ 1066 h 1066"/>
                <a:gd name="T104" fmla="*/ 1528 w 2544"/>
                <a:gd name="T105" fmla="*/ 1032 h 1066"/>
                <a:gd name="T106" fmla="*/ 1936 w 2544"/>
                <a:gd name="T107" fmla="*/ 952 h 1066"/>
                <a:gd name="T108" fmla="*/ 2248 w 2544"/>
                <a:gd name="T109" fmla="*/ 832 h 1066"/>
                <a:gd name="T110" fmla="*/ 2476 w 2544"/>
                <a:gd name="T111" fmla="*/ 678 h 1066"/>
                <a:gd name="T112" fmla="*/ 2526 w 2544"/>
                <a:gd name="T113" fmla="*/ 520 h 1066"/>
                <a:gd name="T114" fmla="*/ 2540 w 2544"/>
                <a:gd name="T115" fmla="*/ 332 h 1066"/>
                <a:gd name="T116" fmla="*/ 2522 w 2544"/>
                <a:gd name="T117" fmla="*/ 266 h 1066"/>
                <a:gd name="T118" fmla="*/ 2482 w 2544"/>
                <a:gd name="T119" fmla="*/ 228 h 1066"/>
                <a:gd name="T120" fmla="*/ 2422 w 2544"/>
                <a:gd name="T121" fmla="*/ 228 h 1066"/>
                <a:gd name="T122" fmla="*/ 2338 w 2544"/>
                <a:gd name="T123" fmla="*/ 27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4" h="1066">
                  <a:moveTo>
                    <a:pt x="2286" y="312"/>
                  </a:moveTo>
                  <a:lnTo>
                    <a:pt x="2286" y="312"/>
                  </a:lnTo>
                  <a:lnTo>
                    <a:pt x="2268" y="328"/>
                  </a:lnTo>
                  <a:lnTo>
                    <a:pt x="2248" y="344"/>
                  </a:lnTo>
                  <a:lnTo>
                    <a:pt x="2204" y="372"/>
                  </a:lnTo>
                  <a:lnTo>
                    <a:pt x="2154" y="400"/>
                  </a:lnTo>
                  <a:lnTo>
                    <a:pt x="2100" y="426"/>
                  </a:lnTo>
                  <a:lnTo>
                    <a:pt x="2040" y="450"/>
                  </a:lnTo>
                  <a:lnTo>
                    <a:pt x="1978" y="472"/>
                  </a:lnTo>
                  <a:lnTo>
                    <a:pt x="1912" y="494"/>
                  </a:lnTo>
                  <a:lnTo>
                    <a:pt x="1842" y="514"/>
                  </a:lnTo>
                  <a:lnTo>
                    <a:pt x="1770" y="532"/>
                  </a:lnTo>
                  <a:lnTo>
                    <a:pt x="1696" y="548"/>
                  </a:lnTo>
                  <a:lnTo>
                    <a:pt x="1620" y="562"/>
                  </a:lnTo>
                  <a:lnTo>
                    <a:pt x="1542" y="574"/>
                  </a:lnTo>
                  <a:lnTo>
                    <a:pt x="1464" y="586"/>
                  </a:lnTo>
                  <a:lnTo>
                    <a:pt x="1384" y="596"/>
                  </a:lnTo>
                  <a:lnTo>
                    <a:pt x="1306" y="602"/>
                  </a:lnTo>
                  <a:lnTo>
                    <a:pt x="1228" y="608"/>
                  </a:lnTo>
                  <a:lnTo>
                    <a:pt x="1150" y="612"/>
                  </a:lnTo>
                  <a:lnTo>
                    <a:pt x="1074" y="616"/>
                  </a:lnTo>
                  <a:lnTo>
                    <a:pt x="1000" y="616"/>
                  </a:lnTo>
                  <a:lnTo>
                    <a:pt x="926" y="614"/>
                  </a:lnTo>
                  <a:lnTo>
                    <a:pt x="856" y="612"/>
                  </a:lnTo>
                  <a:lnTo>
                    <a:pt x="790" y="606"/>
                  </a:lnTo>
                  <a:lnTo>
                    <a:pt x="726" y="600"/>
                  </a:lnTo>
                  <a:lnTo>
                    <a:pt x="668" y="592"/>
                  </a:lnTo>
                  <a:lnTo>
                    <a:pt x="612" y="582"/>
                  </a:lnTo>
                  <a:lnTo>
                    <a:pt x="562" y="570"/>
                  </a:lnTo>
                  <a:lnTo>
                    <a:pt x="516" y="556"/>
                  </a:lnTo>
                  <a:lnTo>
                    <a:pt x="476" y="540"/>
                  </a:lnTo>
                  <a:lnTo>
                    <a:pt x="442" y="522"/>
                  </a:lnTo>
                  <a:lnTo>
                    <a:pt x="428" y="512"/>
                  </a:lnTo>
                  <a:lnTo>
                    <a:pt x="416" y="502"/>
                  </a:lnTo>
                  <a:lnTo>
                    <a:pt x="404" y="490"/>
                  </a:lnTo>
                  <a:lnTo>
                    <a:pt x="396" y="480"/>
                  </a:lnTo>
                  <a:lnTo>
                    <a:pt x="388" y="468"/>
                  </a:lnTo>
                  <a:lnTo>
                    <a:pt x="384" y="456"/>
                  </a:lnTo>
                  <a:lnTo>
                    <a:pt x="384" y="456"/>
                  </a:lnTo>
                  <a:lnTo>
                    <a:pt x="380" y="444"/>
                  </a:lnTo>
                  <a:lnTo>
                    <a:pt x="376" y="432"/>
                  </a:lnTo>
                  <a:lnTo>
                    <a:pt x="376" y="420"/>
                  </a:lnTo>
                  <a:lnTo>
                    <a:pt x="376" y="408"/>
                  </a:lnTo>
                  <a:lnTo>
                    <a:pt x="376" y="396"/>
                  </a:lnTo>
                  <a:lnTo>
                    <a:pt x="380" y="386"/>
                  </a:lnTo>
                  <a:lnTo>
                    <a:pt x="388" y="364"/>
                  </a:lnTo>
                  <a:lnTo>
                    <a:pt x="400" y="342"/>
                  </a:lnTo>
                  <a:lnTo>
                    <a:pt x="416" y="322"/>
                  </a:lnTo>
                  <a:lnTo>
                    <a:pt x="436" y="302"/>
                  </a:lnTo>
                  <a:lnTo>
                    <a:pt x="460" y="284"/>
                  </a:lnTo>
                  <a:lnTo>
                    <a:pt x="488" y="266"/>
                  </a:lnTo>
                  <a:lnTo>
                    <a:pt x="518" y="250"/>
                  </a:lnTo>
                  <a:lnTo>
                    <a:pt x="550" y="234"/>
                  </a:lnTo>
                  <a:lnTo>
                    <a:pt x="586" y="220"/>
                  </a:lnTo>
                  <a:lnTo>
                    <a:pt x="624" y="208"/>
                  </a:lnTo>
                  <a:lnTo>
                    <a:pt x="664" y="196"/>
                  </a:lnTo>
                  <a:lnTo>
                    <a:pt x="704" y="184"/>
                  </a:lnTo>
                  <a:lnTo>
                    <a:pt x="746" y="174"/>
                  </a:lnTo>
                  <a:lnTo>
                    <a:pt x="790" y="166"/>
                  </a:lnTo>
                  <a:lnTo>
                    <a:pt x="836" y="160"/>
                  </a:lnTo>
                  <a:lnTo>
                    <a:pt x="880" y="154"/>
                  </a:lnTo>
                  <a:lnTo>
                    <a:pt x="926" y="150"/>
                  </a:lnTo>
                  <a:lnTo>
                    <a:pt x="972" y="146"/>
                  </a:lnTo>
                  <a:lnTo>
                    <a:pt x="1018" y="146"/>
                  </a:lnTo>
                  <a:lnTo>
                    <a:pt x="1064" y="146"/>
                  </a:lnTo>
                  <a:lnTo>
                    <a:pt x="1108" y="146"/>
                  </a:lnTo>
                  <a:lnTo>
                    <a:pt x="1152" y="150"/>
                  </a:lnTo>
                  <a:lnTo>
                    <a:pt x="1194" y="154"/>
                  </a:lnTo>
                  <a:lnTo>
                    <a:pt x="1236" y="160"/>
                  </a:lnTo>
                  <a:lnTo>
                    <a:pt x="1276" y="168"/>
                  </a:lnTo>
                  <a:lnTo>
                    <a:pt x="1312" y="178"/>
                  </a:lnTo>
                  <a:lnTo>
                    <a:pt x="1348" y="188"/>
                  </a:lnTo>
                  <a:lnTo>
                    <a:pt x="1380" y="202"/>
                  </a:lnTo>
                  <a:lnTo>
                    <a:pt x="1410" y="216"/>
                  </a:lnTo>
                  <a:lnTo>
                    <a:pt x="1410" y="216"/>
                  </a:lnTo>
                  <a:lnTo>
                    <a:pt x="1436" y="232"/>
                  </a:lnTo>
                  <a:lnTo>
                    <a:pt x="1452" y="246"/>
                  </a:lnTo>
                  <a:lnTo>
                    <a:pt x="1458" y="254"/>
                  </a:lnTo>
                  <a:lnTo>
                    <a:pt x="1462" y="260"/>
                  </a:lnTo>
                  <a:lnTo>
                    <a:pt x="1466" y="268"/>
                  </a:lnTo>
                  <a:lnTo>
                    <a:pt x="1466" y="274"/>
                  </a:lnTo>
                  <a:lnTo>
                    <a:pt x="1466" y="280"/>
                  </a:lnTo>
                  <a:lnTo>
                    <a:pt x="1464" y="286"/>
                  </a:lnTo>
                  <a:lnTo>
                    <a:pt x="1460" y="292"/>
                  </a:lnTo>
                  <a:lnTo>
                    <a:pt x="1456" y="298"/>
                  </a:lnTo>
                  <a:lnTo>
                    <a:pt x="1442" y="310"/>
                  </a:lnTo>
                  <a:lnTo>
                    <a:pt x="1424" y="322"/>
                  </a:lnTo>
                  <a:lnTo>
                    <a:pt x="1400" y="332"/>
                  </a:lnTo>
                  <a:lnTo>
                    <a:pt x="1374" y="340"/>
                  </a:lnTo>
                  <a:lnTo>
                    <a:pt x="1344" y="350"/>
                  </a:lnTo>
                  <a:lnTo>
                    <a:pt x="1310" y="358"/>
                  </a:lnTo>
                  <a:lnTo>
                    <a:pt x="1236" y="374"/>
                  </a:lnTo>
                  <a:lnTo>
                    <a:pt x="1154" y="388"/>
                  </a:lnTo>
                  <a:lnTo>
                    <a:pt x="1068" y="398"/>
                  </a:lnTo>
                  <a:lnTo>
                    <a:pt x="984" y="408"/>
                  </a:lnTo>
                  <a:lnTo>
                    <a:pt x="828" y="422"/>
                  </a:lnTo>
                  <a:lnTo>
                    <a:pt x="712" y="430"/>
                  </a:lnTo>
                  <a:lnTo>
                    <a:pt x="668" y="432"/>
                  </a:lnTo>
                  <a:lnTo>
                    <a:pt x="668" y="432"/>
                  </a:lnTo>
                  <a:lnTo>
                    <a:pt x="718" y="448"/>
                  </a:lnTo>
                  <a:lnTo>
                    <a:pt x="768" y="462"/>
                  </a:lnTo>
                  <a:lnTo>
                    <a:pt x="822" y="474"/>
                  </a:lnTo>
                  <a:lnTo>
                    <a:pt x="876" y="482"/>
                  </a:lnTo>
                  <a:lnTo>
                    <a:pt x="930" y="488"/>
                  </a:lnTo>
                  <a:lnTo>
                    <a:pt x="988" y="490"/>
                  </a:lnTo>
                  <a:lnTo>
                    <a:pt x="1044" y="492"/>
                  </a:lnTo>
                  <a:lnTo>
                    <a:pt x="1102" y="492"/>
                  </a:lnTo>
                  <a:lnTo>
                    <a:pt x="1160" y="488"/>
                  </a:lnTo>
                  <a:lnTo>
                    <a:pt x="1218" y="484"/>
                  </a:lnTo>
                  <a:lnTo>
                    <a:pt x="1274" y="476"/>
                  </a:lnTo>
                  <a:lnTo>
                    <a:pt x="1332" y="468"/>
                  </a:lnTo>
                  <a:lnTo>
                    <a:pt x="1388" y="458"/>
                  </a:lnTo>
                  <a:lnTo>
                    <a:pt x="1444" y="446"/>
                  </a:lnTo>
                  <a:lnTo>
                    <a:pt x="1498" y="434"/>
                  </a:lnTo>
                  <a:lnTo>
                    <a:pt x="1552" y="420"/>
                  </a:lnTo>
                  <a:lnTo>
                    <a:pt x="1602" y="406"/>
                  </a:lnTo>
                  <a:lnTo>
                    <a:pt x="1652" y="388"/>
                  </a:lnTo>
                  <a:lnTo>
                    <a:pt x="1700" y="372"/>
                  </a:lnTo>
                  <a:lnTo>
                    <a:pt x="1744" y="354"/>
                  </a:lnTo>
                  <a:lnTo>
                    <a:pt x="1788" y="336"/>
                  </a:lnTo>
                  <a:lnTo>
                    <a:pt x="1826" y="316"/>
                  </a:lnTo>
                  <a:lnTo>
                    <a:pt x="1864" y="298"/>
                  </a:lnTo>
                  <a:lnTo>
                    <a:pt x="1896" y="278"/>
                  </a:lnTo>
                  <a:lnTo>
                    <a:pt x="1926" y="258"/>
                  </a:lnTo>
                  <a:lnTo>
                    <a:pt x="1954" y="238"/>
                  </a:lnTo>
                  <a:lnTo>
                    <a:pt x="1976" y="218"/>
                  </a:lnTo>
                  <a:lnTo>
                    <a:pt x="1994" y="198"/>
                  </a:lnTo>
                  <a:lnTo>
                    <a:pt x="2008" y="178"/>
                  </a:lnTo>
                  <a:lnTo>
                    <a:pt x="2016" y="158"/>
                  </a:lnTo>
                  <a:lnTo>
                    <a:pt x="2020" y="148"/>
                  </a:lnTo>
                  <a:lnTo>
                    <a:pt x="2020" y="140"/>
                  </a:lnTo>
                  <a:lnTo>
                    <a:pt x="2020" y="130"/>
                  </a:lnTo>
                  <a:lnTo>
                    <a:pt x="2020" y="122"/>
                  </a:lnTo>
                  <a:lnTo>
                    <a:pt x="2020" y="122"/>
                  </a:lnTo>
                  <a:lnTo>
                    <a:pt x="2016" y="112"/>
                  </a:lnTo>
                  <a:lnTo>
                    <a:pt x="2010" y="104"/>
                  </a:lnTo>
                  <a:lnTo>
                    <a:pt x="2002" y="96"/>
                  </a:lnTo>
                  <a:lnTo>
                    <a:pt x="1992" y="88"/>
                  </a:lnTo>
                  <a:lnTo>
                    <a:pt x="1978" y="80"/>
                  </a:lnTo>
                  <a:lnTo>
                    <a:pt x="1962" y="72"/>
                  </a:lnTo>
                  <a:lnTo>
                    <a:pt x="1926" y="58"/>
                  </a:lnTo>
                  <a:lnTo>
                    <a:pt x="1880" y="46"/>
                  </a:lnTo>
                  <a:lnTo>
                    <a:pt x="1826" y="34"/>
                  </a:lnTo>
                  <a:lnTo>
                    <a:pt x="1766" y="24"/>
                  </a:lnTo>
                  <a:lnTo>
                    <a:pt x="1700" y="16"/>
                  </a:lnTo>
                  <a:lnTo>
                    <a:pt x="1628" y="8"/>
                  </a:lnTo>
                  <a:lnTo>
                    <a:pt x="1550" y="4"/>
                  </a:lnTo>
                  <a:lnTo>
                    <a:pt x="1470" y="0"/>
                  </a:lnTo>
                  <a:lnTo>
                    <a:pt x="1384" y="0"/>
                  </a:lnTo>
                  <a:lnTo>
                    <a:pt x="1298" y="0"/>
                  </a:lnTo>
                  <a:lnTo>
                    <a:pt x="1208" y="2"/>
                  </a:lnTo>
                  <a:lnTo>
                    <a:pt x="1118" y="6"/>
                  </a:lnTo>
                  <a:lnTo>
                    <a:pt x="1026" y="14"/>
                  </a:lnTo>
                  <a:lnTo>
                    <a:pt x="934" y="22"/>
                  </a:lnTo>
                  <a:lnTo>
                    <a:pt x="842" y="34"/>
                  </a:lnTo>
                  <a:lnTo>
                    <a:pt x="752" y="48"/>
                  </a:lnTo>
                  <a:lnTo>
                    <a:pt x="664" y="64"/>
                  </a:lnTo>
                  <a:lnTo>
                    <a:pt x="578" y="82"/>
                  </a:lnTo>
                  <a:lnTo>
                    <a:pt x="496" y="104"/>
                  </a:lnTo>
                  <a:lnTo>
                    <a:pt x="418" y="128"/>
                  </a:lnTo>
                  <a:lnTo>
                    <a:pt x="344" y="154"/>
                  </a:lnTo>
                  <a:lnTo>
                    <a:pt x="310" y="170"/>
                  </a:lnTo>
                  <a:lnTo>
                    <a:pt x="276" y="184"/>
                  </a:lnTo>
                  <a:lnTo>
                    <a:pt x="244" y="200"/>
                  </a:lnTo>
                  <a:lnTo>
                    <a:pt x="214" y="218"/>
                  </a:lnTo>
                  <a:lnTo>
                    <a:pt x="184" y="234"/>
                  </a:lnTo>
                  <a:lnTo>
                    <a:pt x="158" y="252"/>
                  </a:lnTo>
                  <a:lnTo>
                    <a:pt x="132" y="272"/>
                  </a:lnTo>
                  <a:lnTo>
                    <a:pt x="110" y="292"/>
                  </a:lnTo>
                  <a:lnTo>
                    <a:pt x="88" y="312"/>
                  </a:lnTo>
                  <a:lnTo>
                    <a:pt x="68" y="334"/>
                  </a:lnTo>
                  <a:lnTo>
                    <a:pt x="52" y="356"/>
                  </a:lnTo>
                  <a:lnTo>
                    <a:pt x="38" y="380"/>
                  </a:lnTo>
                  <a:lnTo>
                    <a:pt x="24" y="404"/>
                  </a:lnTo>
                  <a:lnTo>
                    <a:pt x="14" y="428"/>
                  </a:lnTo>
                  <a:lnTo>
                    <a:pt x="8" y="454"/>
                  </a:lnTo>
                  <a:lnTo>
                    <a:pt x="2" y="480"/>
                  </a:lnTo>
                  <a:lnTo>
                    <a:pt x="2" y="480"/>
                  </a:lnTo>
                  <a:lnTo>
                    <a:pt x="0" y="506"/>
                  </a:lnTo>
                  <a:lnTo>
                    <a:pt x="2" y="540"/>
                  </a:lnTo>
                  <a:lnTo>
                    <a:pt x="8" y="580"/>
                  </a:lnTo>
                  <a:lnTo>
                    <a:pt x="12" y="602"/>
                  </a:lnTo>
                  <a:lnTo>
                    <a:pt x="20" y="626"/>
                  </a:lnTo>
                  <a:lnTo>
                    <a:pt x="28" y="648"/>
                  </a:lnTo>
                  <a:lnTo>
                    <a:pt x="38" y="672"/>
                  </a:lnTo>
                  <a:lnTo>
                    <a:pt x="50" y="698"/>
                  </a:lnTo>
                  <a:lnTo>
                    <a:pt x="64" y="722"/>
                  </a:lnTo>
                  <a:lnTo>
                    <a:pt x="80" y="748"/>
                  </a:lnTo>
                  <a:lnTo>
                    <a:pt x="98" y="774"/>
                  </a:lnTo>
                  <a:lnTo>
                    <a:pt x="120" y="798"/>
                  </a:lnTo>
                  <a:lnTo>
                    <a:pt x="144" y="824"/>
                  </a:lnTo>
                  <a:lnTo>
                    <a:pt x="170" y="848"/>
                  </a:lnTo>
                  <a:lnTo>
                    <a:pt x="200" y="872"/>
                  </a:lnTo>
                  <a:lnTo>
                    <a:pt x="234" y="896"/>
                  </a:lnTo>
                  <a:lnTo>
                    <a:pt x="270" y="918"/>
                  </a:lnTo>
                  <a:lnTo>
                    <a:pt x="310" y="940"/>
                  </a:lnTo>
                  <a:lnTo>
                    <a:pt x="352" y="960"/>
                  </a:lnTo>
                  <a:lnTo>
                    <a:pt x="400" y="980"/>
                  </a:lnTo>
                  <a:lnTo>
                    <a:pt x="450" y="996"/>
                  </a:lnTo>
                  <a:lnTo>
                    <a:pt x="504" y="1012"/>
                  </a:lnTo>
                  <a:lnTo>
                    <a:pt x="564" y="1028"/>
                  </a:lnTo>
                  <a:lnTo>
                    <a:pt x="626" y="1040"/>
                  </a:lnTo>
                  <a:lnTo>
                    <a:pt x="694" y="1050"/>
                  </a:lnTo>
                  <a:lnTo>
                    <a:pt x="766" y="1058"/>
                  </a:lnTo>
                  <a:lnTo>
                    <a:pt x="842" y="1062"/>
                  </a:lnTo>
                  <a:lnTo>
                    <a:pt x="924" y="1066"/>
                  </a:lnTo>
                  <a:lnTo>
                    <a:pt x="1012" y="1066"/>
                  </a:lnTo>
                  <a:lnTo>
                    <a:pt x="1012" y="1066"/>
                  </a:lnTo>
                  <a:lnTo>
                    <a:pt x="1152" y="1062"/>
                  </a:lnTo>
                  <a:lnTo>
                    <a:pt x="1284" y="1056"/>
                  </a:lnTo>
                  <a:lnTo>
                    <a:pt x="1410" y="1046"/>
                  </a:lnTo>
                  <a:lnTo>
                    <a:pt x="1528" y="1032"/>
                  </a:lnTo>
                  <a:lnTo>
                    <a:pt x="1640" y="1016"/>
                  </a:lnTo>
                  <a:lnTo>
                    <a:pt x="1744" y="998"/>
                  </a:lnTo>
                  <a:lnTo>
                    <a:pt x="1844" y="976"/>
                  </a:lnTo>
                  <a:lnTo>
                    <a:pt x="1936" y="952"/>
                  </a:lnTo>
                  <a:lnTo>
                    <a:pt x="2022" y="926"/>
                  </a:lnTo>
                  <a:lnTo>
                    <a:pt x="2102" y="896"/>
                  </a:lnTo>
                  <a:lnTo>
                    <a:pt x="2178" y="864"/>
                  </a:lnTo>
                  <a:lnTo>
                    <a:pt x="2248" y="832"/>
                  </a:lnTo>
                  <a:lnTo>
                    <a:pt x="2312" y="796"/>
                  </a:lnTo>
                  <a:lnTo>
                    <a:pt x="2372" y="758"/>
                  </a:lnTo>
                  <a:lnTo>
                    <a:pt x="2426" y="718"/>
                  </a:lnTo>
                  <a:lnTo>
                    <a:pt x="2476" y="678"/>
                  </a:lnTo>
                  <a:lnTo>
                    <a:pt x="2476" y="678"/>
                  </a:lnTo>
                  <a:lnTo>
                    <a:pt x="2496" y="626"/>
                  </a:lnTo>
                  <a:lnTo>
                    <a:pt x="2514" y="572"/>
                  </a:lnTo>
                  <a:lnTo>
                    <a:pt x="2526" y="520"/>
                  </a:lnTo>
                  <a:lnTo>
                    <a:pt x="2536" y="468"/>
                  </a:lnTo>
                  <a:lnTo>
                    <a:pt x="2542" y="420"/>
                  </a:lnTo>
                  <a:lnTo>
                    <a:pt x="2544" y="374"/>
                  </a:lnTo>
                  <a:lnTo>
                    <a:pt x="2540" y="332"/>
                  </a:lnTo>
                  <a:lnTo>
                    <a:pt x="2538" y="314"/>
                  </a:lnTo>
                  <a:lnTo>
                    <a:pt x="2534" y="296"/>
                  </a:lnTo>
                  <a:lnTo>
                    <a:pt x="2528" y="280"/>
                  </a:lnTo>
                  <a:lnTo>
                    <a:pt x="2522" y="266"/>
                  </a:lnTo>
                  <a:lnTo>
                    <a:pt x="2514" y="254"/>
                  </a:lnTo>
                  <a:lnTo>
                    <a:pt x="2504" y="242"/>
                  </a:lnTo>
                  <a:lnTo>
                    <a:pt x="2494" y="234"/>
                  </a:lnTo>
                  <a:lnTo>
                    <a:pt x="2482" y="228"/>
                  </a:lnTo>
                  <a:lnTo>
                    <a:pt x="2470" y="224"/>
                  </a:lnTo>
                  <a:lnTo>
                    <a:pt x="2456" y="222"/>
                  </a:lnTo>
                  <a:lnTo>
                    <a:pt x="2440" y="224"/>
                  </a:lnTo>
                  <a:lnTo>
                    <a:pt x="2422" y="228"/>
                  </a:lnTo>
                  <a:lnTo>
                    <a:pt x="2404" y="234"/>
                  </a:lnTo>
                  <a:lnTo>
                    <a:pt x="2382" y="244"/>
                  </a:lnTo>
                  <a:lnTo>
                    <a:pt x="2362" y="256"/>
                  </a:lnTo>
                  <a:lnTo>
                    <a:pt x="2338" y="272"/>
                  </a:lnTo>
                  <a:lnTo>
                    <a:pt x="2312" y="290"/>
                  </a:lnTo>
                  <a:lnTo>
                    <a:pt x="2286" y="312"/>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 name="Freeform 11"/>
            <p:cNvSpPr/>
            <p:nvPr/>
          </p:nvSpPr>
          <p:spPr bwMode="auto">
            <a:xfrm>
              <a:off x="3727450" y="8064500"/>
              <a:ext cx="908050" cy="1244600"/>
            </a:xfrm>
            <a:custGeom>
              <a:avLst/>
              <a:gdLst>
                <a:gd name="T0" fmla="*/ 188 w 572"/>
                <a:gd name="T1" fmla="*/ 0 h 784"/>
                <a:gd name="T2" fmla="*/ 188 w 572"/>
                <a:gd name="T3" fmla="*/ 0 h 784"/>
                <a:gd name="T4" fmla="*/ 184 w 572"/>
                <a:gd name="T5" fmla="*/ 26 h 784"/>
                <a:gd name="T6" fmla="*/ 178 w 572"/>
                <a:gd name="T7" fmla="*/ 54 h 784"/>
                <a:gd name="T8" fmla="*/ 170 w 572"/>
                <a:gd name="T9" fmla="*/ 92 h 784"/>
                <a:gd name="T10" fmla="*/ 158 w 572"/>
                <a:gd name="T11" fmla="*/ 138 h 784"/>
                <a:gd name="T12" fmla="*/ 144 w 572"/>
                <a:gd name="T13" fmla="*/ 190 h 784"/>
                <a:gd name="T14" fmla="*/ 124 w 572"/>
                <a:gd name="T15" fmla="*/ 244 h 784"/>
                <a:gd name="T16" fmla="*/ 100 w 572"/>
                <a:gd name="T17" fmla="*/ 302 h 784"/>
                <a:gd name="T18" fmla="*/ 100 w 572"/>
                <a:gd name="T19" fmla="*/ 302 h 784"/>
                <a:gd name="T20" fmla="*/ 86 w 572"/>
                <a:gd name="T21" fmla="*/ 334 h 784"/>
                <a:gd name="T22" fmla="*/ 74 w 572"/>
                <a:gd name="T23" fmla="*/ 368 h 784"/>
                <a:gd name="T24" fmla="*/ 64 w 572"/>
                <a:gd name="T25" fmla="*/ 406 h 784"/>
                <a:gd name="T26" fmla="*/ 54 w 572"/>
                <a:gd name="T27" fmla="*/ 444 h 784"/>
                <a:gd name="T28" fmla="*/ 36 w 572"/>
                <a:gd name="T29" fmla="*/ 524 h 784"/>
                <a:gd name="T30" fmla="*/ 24 w 572"/>
                <a:gd name="T31" fmla="*/ 602 h 784"/>
                <a:gd name="T32" fmla="*/ 14 w 572"/>
                <a:gd name="T33" fmla="*/ 674 h 784"/>
                <a:gd name="T34" fmla="*/ 6 w 572"/>
                <a:gd name="T35" fmla="*/ 732 h 784"/>
                <a:gd name="T36" fmla="*/ 0 w 572"/>
                <a:gd name="T37" fmla="*/ 784 h 784"/>
                <a:gd name="T38" fmla="*/ 0 w 572"/>
                <a:gd name="T39" fmla="*/ 784 h 784"/>
                <a:gd name="T40" fmla="*/ 10 w 572"/>
                <a:gd name="T41" fmla="*/ 754 h 784"/>
                <a:gd name="T42" fmla="*/ 20 w 572"/>
                <a:gd name="T43" fmla="*/ 724 h 784"/>
                <a:gd name="T44" fmla="*/ 34 w 572"/>
                <a:gd name="T45" fmla="*/ 696 h 784"/>
                <a:gd name="T46" fmla="*/ 48 w 572"/>
                <a:gd name="T47" fmla="*/ 666 h 784"/>
                <a:gd name="T48" fmla="*/ 66 w 572"/>
                <a:gd name="T49" fmla="*/ 638 h 784"/>
                <a:gd name="T50" fmla="*/ 84 w 572"/>
                <a:gd name="T51" fmla="*/ 610 h 784"/>
                <a:gd name="T52" fmla="*/ 104 w 572"/>
                <a:gd name="T53" fmla="*/ 584 h 784"/>
                <a:gd name="T54" fmla="*/ 124 w 572"/>
                <a:gd name="T55" fmla="*/ 556 h 784"/>
                <a:gd name="T56" fmla="*/ 168 w 572"/>
                <a:gd name="T57" fmla="*/ 506 h 784"/>
                <a:gd name="T58" fmla="*/ 216 w 572"/>
                <a:gd name="T59" fmla="*/ 458 h 784"/>
                <a:gd name="T60" fmla="*/ 266 w 572"/>
                <a:gd name="T61" fmla="*/ 412 h 784"/>
                <a:gd name="T62" fmla="*/ 316 w 572"/>
                <a:gd name="T63" fmla="*/ 372 h 784"/>
                <a:gd name="T64" fmla="*/ 366 w 572"/>
                <a:gd name="T65" fmla="*/ 334 h 784"/>
                <a:gd name="T66" fmla="*/ 412 w 572"/>
                <a:gd name="T67" fmla="*/ 300 h 784"/>
                <a:gd name="T68" fmla="*/ 456 w 572"/>
                <a:gd name="T69" fmla="*/ 272 h 784"/>
                <a:gd name="T70" fmla="*/ 494 w 572"/>
                <a:gd name="T71" fmla="*/ 248 h 784"/>
                <a:gd name="T72" fmla="*/ 550 w 572"/>
                <a:gd name="T73" fmla="*/ 214 h 784"/>
                <a:gd name="T74" fmla="*/ 572 w 572"/>
                <a:gd name="T75" fmla="*/ 202 h 784"/>
                <a:gd name="T76" fmla="*/ 572 w 572"/>
                <a:gd name="T77" fmla="*/ 202 h 784"/>
                <a:gd name="T78" fmla="*/ 554 w 572"/>
                <a:gd name="T79" fmla="*/ 206 h 784"/>
                <a:gd name="T80" fmla="*/ 534 w 572"/>
                <a:gd name="T81" fmla="*/ 208 h 784"/>
                <a:gd name="T82" fmla="*/ 516 w 572"/>
                <a:gd name="T83" fmla="*/ 208 h 784"/>
                <a:gd name="T84" fmla="*/ 498 w 572"/>
                <a:gd name="T85" fmla="*/ 206 h 784"/>
                <a:gd name="T86" fmla="*/ 480 w 572"/>
                <a:gd name="T87" fmla="*/ 204 h 784"/>
                <a:gd name="T88" fmla="*/ 464 w 572"/>
                <a:gd name="T89" fmla="*/ 200 h 784"/>
                <a:gd name="T90" fmla="*/ 428 w 572"/>
                <a:gd name="T91" fmla="*/ 190 h 784"/>
                <a:gd name="T92" fmla="*/ 396 w 572"/>
                <a:gd name="T93" fmla="*/ 176 h 784"/>
                <a:gd name="T94" fmla="*/ 364 w 572"/>
                <a:gd name="T95" fmla="*/ 158 h 784"/>
                <a:gd name="T96" fmla="*/ 334 w 572"/>
                <a:gd name="T97" fmla="*/ 138 h 784"/>
                <a:gd name="T98" fmla="*/ 306 w 572"/>
                <a:gd name="T99" fmla="*/ 118 h 784"/>
                <a:gd name="T100" fmla="*/ 280 w 572"/>
                <a:gd name="T101" fmla="*/ 96 h 784"/>
                <a:gd name="T102" fmla="*/ 258 w 572"/>
                <a:gd name="T103" fmla="*/ 76 h 784"/>
                <a:gd name="T104" fmla="*/ 220 w 572"/>
                <a:gd name="T105" fmla="*/ 38 h 784"/>
                <a:gd name="T106" fmla="*/ 196 w 572"/>
                <a:gd name="T107" fmla="*/ 10 h 784"/>
                <a:gd name="T108" fmla="*/ 188 w 572"/>
                <a:gd name="T109"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2" h="784">
                  <a:moveTo>
                    <a:pt x="188" y="0"/>
                  </a:moveTo>
                  <a:lnTo>
                    <a:pt x="188" y="0"/>
                  </a:lnTo>
                  <a:lnTo>
                    <a:pt x="184" y="26"/>
                  </a:lnTo>
                  <a:lnTo>
                    <a:pt x="178" y="54"/>
                  </a:lnTo>
                  <a:lnTo>
                    <a:pt x="170" y="92"/>
                  </a:lnTo>
                  <a:lnTo>
                    <a:pt x="158" y="138"/>
                  </a:lnTo>
                  <a:lnTo>
                    <a:pt x="144" y="190"/>
                  </a:lnTo>
                  <a:lnTo>
                    <a:pt x="124" y="244"/>
                  </a:lnTo>
                  <a:lnTo>
                    <a:pt x="100" y="302"/>
                  </a:lnTo>
                  <a:lnTo>
                    <a:pt x="100" y="302"/>
                  </a:lnTo>
                  <a:lnTo>
                    <a:pt x="86" y="334"/>
                  </a:lnTo>
                  <a:lnTo>
                    <a:pt x="74" y="368"/>
                  </a:lnTo>
                  <a:lnTo>
                    <a:pt x="64" y="406"/>
                  </a:lnTo>
                  <a:lnTo>
                    <a:pt x="54" y="444"/>
                  </a:lnTo>
                  <a:lnTo>
                    <a:pt x="36" y="524"/>
                  </a:lnTo>
                  <a:lnTo>
                    <a:pt x="24" y="602"/>
                  </a:lnTo>
                  <a:lnTo>
                    <a:pt x="14" y="674"/>
                  </a:lnTo>
                  <a:lnTo>
                    <a:pt x="6" y="732"/>
                  </a:lnTo>
                  <a:lnTo>
                    <a:pt x="0" y="784"/>
                  </a:lnTo>
                  <a:lnTo>
                    <a:pt x="0" y="784"/>
                  </a:lnTo>
                  <a:lnTo>
                    <a:pt x="10" y="754"/>
                  </a:lnTo>
                  <a:lnTo>
                    <a:pt x="20" y="724"/>
                  </a:lnTo>
                  <a:lnTo>
                    <a:pt x="34" y="696"/>
                  </a:lnTo>
                  <a:lnTo>
                    <a:pt x="48" y="666"/>
                  </a:lnTo>
                  <a:lnTo>
                    <a:pt x="66" y="638"/>
                  </a:lnTo>
                  <a:lnTo>
                    <a:pt x="84" y="610"/>
                  </a:lnTo>
                  <a:lnTo>
                    <a:pt x="104" y="584"/>
                  </a:lnTo>
                  <a:lnTo>
                    <a:pt x="124" y="556"/>
                  </a:lnTo>
                  <a:lnTo>
                    <a:pt x="168" y="506"/>
                  </a:lnTo>
                  <a:lnTo>
                    <a:pt x="216" y="458"/>
                  </a:lnTo>
                  <a:lnTo>
                    <a:pt x="266" y="412"/>
                  </a:lnTo>
                  <a:lnTo>
                    <a:pt x="316" y="372"/>
                  </a:lnTo>
                  <a:lnTo>
                    <a:pt x="366" y="334"/>
                  </a:lnTo>
                  <a:lnTo>
                    <a:pt x="412" y="300"/>
                  </a:lnTo>
                  <a:lnTo>
                    <a:pt x="456" y="272"/>
                  </a:lnTo>
                  <a:lnTo>
                    <a:pt x="494" y="248"/>
                  </a:lnTo>
                  <a:lnTo>
                    <a:pt x="550" y="214"/>
                  </a:lnTo>
                  <a:lnTo>
                    <a:pt x="572" y="202"/>
                  </a:lnTo>
                  <a:lnTo>
                    <a:pt x="572" y="202"/>
                  </a:lnTo>
                  <a:lnTo>
                    <a:pt x="554" y="206"/>
                  </a:lnTo>
                  <a:lnTo>
                    <a:pt x="534" y="208"/>
                  </a:lnTo>
                  <a:lnTo>
                    <a:pt x="516" y="208"/>
                  </a:lnTo>
                  <a:lnTo>
                    <a:pt x="498" y="206"/>
                  </a:lnTo>
                  <a:lnTo>
                    <a:pt x="480" y="204"/>
                  </a:lnTo>
                  <a:lnTo>
                    <a:pt x="464" y="200"/>
                  </a:lnTo>
                  <a:lnTo>
                    <a:pt x="428" y="190"/>
                  </a:lnTo>
                  <a:lnTo>
                    <a:pt x="396" y="176"/>
                  </a:lnTo>
                  <a:lnTo>
                    <a:pt x="364" y="158"/>
                  </a:lnTo>
                  <a:lnTo>
                    <a:pt x="334" y="138"/>
                  </a:lnTo>
                  <a:lnTo>
                    <a:pt x="306" y="118"/>
                  </a:lnTo>
                  <a:lnTo>
                    <a:pt x="280" y="96"/>
                  </a:lnTo>
                  <a:lnTo>
                    <a:pt x="258" y="76"/>
                  </a:lnTo>
                  <a:lnTo>
                    <a:pt x="220" y="38"/>
                  </a:lnTo>
                  <a:lnTo>
                    <a:pt x="196" y="10"/>
                  </a:lnTo>
                  <a:lnTo>
                    <a:pt x="188"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 name="Freeform 12"/>
            <p:cNvSpPr>
              <a:spLocks noEditPoints="1"/>
            </p:cNvSpPr>
            <p:nvPr/>
          </p:nvSpPr>
          <p:spPr bwMode="auto">
            <a:xfrm>
              <a:off x="2806700" y="4625975"/>
              <a:ext cx="3000375" cy="4257675"/>
            </a:xfrm>
            <a:custGeom>
              <a:avLst/>
              <a:gdLst>
                <a:gd name="T0" fmla="*/ 550 w 1890"/>
                <a:gd name="T1" fmla="*/ 2658 h 2682"/>
                <a:gd name="T2" fmla="*/ 598 w 1890"/>
                <a:gd name="T3" fmla="*/ 2498 h 2682"/>
                <a:gd name="T4" fmla="*/ 668 w 1890"/>
                <a:gd name="T5" fmla="*/ 2156 h 2682"/>
                <a:gd name="T6" fmla="*/ 574 w 1890"/>
                <a:gd name="T7" fmla="*/ 2458 h 2682"/>
                <a:gd name="T8" fmla="*/ 660 w 1890"/>
                <a:gd name="T9" fmla="*/ 2324 h 2682"/>
                <a:gd name="T10" fmla="*/ 730 w 1890"/>
                <a:gd name="T11" fmla="*/ 2124 h 2682"/>
                <a:gd name="T12" fmla="*/ 898 w 1890"/>
                <a:gd name="T13" fmla="*/ 2260 h 2682"/>
                <a:gd name="T14" fmla="*/ 830 w 1890"/>
                <a:gd name="T15" fmla="*/ 2112 h 2682"/>
                <a:gd name="T16" fmla="*/ 694 w 1890"/>
                <a:gd name="T17" fmla="*/ 1758 h 2682"/>
                <a:gd name="T18" fmla="*/ 844 w 1890"/>
                <a:gd name="T19" fmla="*/ 1994 h 2682"/>
                <a:gd name="T20" fmla="*/ 1090 w 1890"/>
                <a:gd name="T21" fmla="*/ 2134 h 2682"/>
                <a:gd name="T22" fmla="*/ 1152 w 1890"/>
                <a:gd name="T23" fmla="*/ 2080 h 2682"/>
                <a:gd name="T24" fmla="*/ 1144 w 1890"/>
                <a:gd name="T25" fmla="*/ 2034 h 2682"/>
                <a:gd name="T26" fmla="*/ 908 w 1890"/>
                <a:gd name="T27" fmla="*/ 1934 h 2682"/>
                <a:gd name="T28" fmla="*/ 738 w 1890"/>
                <a:gd name="T29" fmla="*/ 1804 h 2682"/>
                <a:gd name="T30" fmla="*/ 680 w 1890"/>
                <a:gd name="T31" fmla="*/ 1792 h 2682"/>
                <a:gd name="T32" fmla="*/ 700 w 1890"/>
                <a:gd name="T33" fmla="*/ 1616 h 2682"/>
                <a:gd name="T34" fmla="*/ 888 w 1890"/>
                <a:gd name="T35" fmla="*/ 1748 h 2682"/>
                <a:gd name="T36" fmla="*/ 1190 w 1890"/>
                <a:gd name="T37" fmla="*/ 1836 h 2682"/>
                <a:gd name="T38" fmla="*/ 1298 w 1890"/>
                <a:gd name="T39" fmla="*/ 1780 h 2682"/>
                <a:gd name="T40" fmla="*/ 1294 w 1890"/>
                <a:gd name="T41" fmla="*/ 1718 h 2682"/>
                <a:gd name="T42" fmla="*/ 1190 w 1890"/>
                <a:gd name="T43" fmla="*/ 1718 h 2682"/>
                <a:gd name="T44" fmla="*/ 900 w 1890"/>
                <a:gd name="T45" fmla="*/ 1672 h 2682"/>
                <a:gd name="T46" fmla="*/ 160 w 1890"/>
                <a:gd name="T47" fmla="*/ 1136 h 2682"/>
                <a:gd name="T48" fmla="*/ 476 w 1890"/>
                <a:gd name="T49" fmla="*/ 1318 h 2682"/>
                <a:gd name="T50" fmla="*/ 968 w 1890"/>
                <a:gd name="T51" fmla="*/ 1428 h 2682"/>
                <a:gd name="T52" fmla="*/ 1424 w 1890"/>
                <a:gd name="T53" fmla="*/ 1436 h 2682"/>
                <a:gd name="T54" fmla="*/ 1596 w 1890"/>
                <a:gd name="T55" fmla="*/ 1338 h 2682"/>
                <a:gd name="T56" fmla="*/ 1564 w 1890"/>
                <a:gd name="T57" fmla="*/ 1306 h 2682"/>
                <a:gd name="T58" fmla="*/ 1284 w 1890"/>
                <a:gd name="T59" fmla="*/ 1342 h 2682"/>
                <a:gd name="T60" fmla="*/ 794 w 1890"/>
                <a:gd name="T61" fmla="*/ 1324 h 2682"/>
                <a:gd name="T62" fmla="*/ 450 w 1890"/>
                <a:gd name="T63" fmla="*/ 1238 h 2682"/>
                <a:gd name="T64" fmla="*/ 130 w 1890"/>
                <a:gd name="T65" fmla="*/ 1098 h 2682"/>
                <a:gd name="T66" fmla="*/ 1652 w 1890"/>
                <a:gd name="T67" fmla="*/ 860 h 2682"/>
                <a:gd name="T68" fmla="*/ 1162 w 1890"/>
                <a:gd name="T69" fmla="*/ 958 h 2682"/>
                <a:gd name="T70" fmla="*/ 576 w 1890"/>
                <a:gd name="T71" fmla="*/ 1008 h 2682"/>
                <a:gd name="T72" fmla="*/ 628 w 1890"/>
                <a:gd name="T73" fmla="*/ 1024 h 2682"/>
                <a:gd name="T74" fmla="*/ 1104 w 1890"/>
                <a:gd name="T75" fmla="*/ 1016 h 2682"/>
                <a:gd name="T76" fmla="*/ 1766 w 1890"/>
                <a:gd name="T77" fmla="*/ 908 h 2682"/>
                <a:gd name="T78" fmla="*/ 1746 w 1890"/>
                <a:gd name="T79" fmla="*/ 838 h 2682"/>
                <a:gd name="T80" fmla="*/ 728 w 1890"/>
                <a:gd name="T81" fmla="*/ 346 h 2682"/>
                <a:gd name="T82" fmla="*/ 378 w 1890"/>
                <a:gd name="T83" fmla="*/ 320 h 2682"/>
                <a:gd name="T84" fmla="*/ 468 w 1890"/>
                <a:gd name="T85" fmla="*/ 374 h 2682"/>
                <a:gd name="T86" fmla="*/ 734 w 1890"/>
                <a:gd name="T87" fmla="*/ 374 h 2682"/>
                <a:gd name="T88" fmla="*/ 976 w 1890"/>
                <a:gd name="T89" fmla="*/ 316 h 2682"/>
                <a:gd name="T90" fmla="*/ 1760 w 1890"/>
                <a:gd name="T91" fmla="*/ 172 h 2682"/>
                <a:gd name="T92" fmla="*/ 1616 w 1890"/>
                <a:gd name="T93" fmla="*/ 278 h 2682"/>
                <a:gd name="T94" fmla="*/ 1264 w 1890"/>
                <a:gd name="T95" fmla="*/ 408 h 2682"/>
                <a:gd name="T96" fmla="*/ 1738 w 1890"/>
                <a:gd name="T97" fmla="*/ 262 h 2682"/>
                <a:gd name="T98" fmla="*/ 1890 w 1890"/>
                <a:gd name="T99" fmla="*/ 162 h 2682"/>
                <a:gd name="T100" fmla="*/ 640 w 1890"/>
                <a:gd name="T101" fmla="*/ 0 h 2682"/>
                <a:gd name="T102" fmla="*/ 298 w 1890"/>
                <a:gd name="T103" fmla="*/ 42 h 2682"/>
                <a:gd name="T104" fmla="*/ 40 w 1890"/>
                <a:gd name="T105" fmla="*/ 154 h 2682"/>
                <a:gd name="T106" fmla="*/ 216 w 1890"/>
                <a:gd name="T107" fmla="*/ 132 h 2682"/>
                <a:gd name="T108" fmla="*/ 496 w 1890"/>
                <a:gd name="T109" fmla="*/ 78 h 2682"/>
                <a:gd name="T110" fmla="*/ 754 w 1890"/>
                <a:gd name="T111" fmla="*/ 66 h 2682"/>
                <a:gd name="T112" fmla="*/ 920 w 1890"/>
                <a:gd name="T113" fmla="*/ 36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0" h="2682">
                  <a:moveTo>
                    <a:pt x="568" y="2492"/>
                  </a:moveTo>
                  <a:lnTo>
                    <a:pt x="568" y="2492"/>
                  </a:lnTo>
                  <a:lnTo>
                    <a:pt x="556" y="2564"/>
                  </a:lnTo>
                  <a:lnTo>
                    <a:pt x="548" y="2626"/>
                  </a:lnTo>
                  <a:lnTo>
                    <a:pt x="544" y="2682"/>
                  </a:lnTo>
                  <a:lnTo>
                    <a:pt x="544" y="2682"/>
                  </a:lnTo>
                  <a:lnTo>
                    <a:pt x="550" y="2658"/>
                  </a:lnTo>
                  <a:lnTo>
                    <a:pt x="558" y="2634"/>
                  </a:lnTo>
                  <a:lnTo>
                    <a:pt x="568" y="2612"/>
                  </a:lnTo>
                  <a:lnTo>
                    <a:pt x="580" y="2588"/>
                  </a:lnTo>
                  <a:lnTo>
                    <a:pt x="580" y="2588"/>
                  </a:lnTo>
                  <a:lnTo>
                    <a:pt x="588" y="2544"/>
                  </a:lnTo>
                  <a:lnTo>
                    <a:pt x="598" y="2498"/>
                  </a:lnTo>
                  <a:lnTo>
                    <a:pt x="598" y="2498"/>
                  </a:lnTo>
                  <a:lnTo>
                    <a:pt x="568" y="2492"/>
                  </a:lnTo>
                  <a:close/>
                  <a:moveTo>
                    <a:pt x="708" y="1988"/>
                  </a:moveTo>
                  <a:lnTo>
                    <a:pt x="708" y="1988"/>
                  </a:lnTo>
                  <a:lnTo>
                    <a:pt x="706" y="2010"/>
                  </a:lnTo>
                  <a:lnTo>
                    <a:pt x="692" y="2070"/>
                  </a:lnTo>
                  <a:lnTo>
                    <a:pt x="682" y="2110"/>
                  </a:lnTo>
                  <a:lnTo>
                    <a:pt x="668" y="2156"/>
                  </a:lnTo>
                  <a:lnTo>
                    <a:pt x="652" y="2204"/>
                  </a:lnTo>
                  <a:lnTo>
                    <a:pt x="630" y="2256"/>
                  </a:lnTo>
                  <a:lnTo>
                    <a:pt x="630" y="2256"/>
                  </a:lnTo>
                  <a:lnTo>
                    <a:pt x="612" y="2300"/>
                  </a:lnTo>
                  <a:lnTo>
                    <a:pt x="598" y="2350"/>
                  </a:lnTo>
                  <a:lnTo>
                    <a:pt x="584" y="2404"/>
                  </a:lnTo>
                  <a:lnTo>
                    <a:pt x="574" y="2458"/>
                  </a:lnTo>
                  <a:lnTo>
                    <a:pt x="574" y="2458"/>
                  </a:lnTo>
                  <a:lnTo>
                    <a:pt x="606" y="2464"/>
                  </a:lnTo>
                  <a:lnTo>
                    <a:pt x="606" y="2464"/>
                  </a:lnTo>
                  <a:lnTo>
                    <a:pt x="622" y="2416"/>
                  </a:lnTo>
                  <a:lnTo>
                    <a:pt x="638" y="2374"/>
                  </a:lnTo>
                  <a:lnTo>
                    <a:pt x="638" y="2374"/>
                  </a:lnTo>
                  <a:lnTo>
                    <a:pt x="660" y="2324"/>
                  </a:lnTo>
                  <a:lnTo>
                    <a:pt x="676" y="2274"/>
                  </a:lnTo>
                  <a:lnTo>
                    <a:pt x="690" y="2228"/>
                  </a:lnTo>
                  <a:lnTo>
                    <a:pt x="700" y="2188"/>
                  </a:lnTo>
                  <a:lnTo>
                    <a:pt x="714" y="2130"/>
                  </a:lnTo>
                  <a:lnTo>
                    <a:pt x="716" y="2108"/>
                  </a:lnTo>
                  <a:lnTo>
                    <a:pt x="716" y="2108"/>
                  </a:lnTo>
                  <a:lnTo>
                    <a:pt x="730" y="2124"/>
                  </a:lnTo>
                  <a:lnTo>
                    <a:pt x="746" y="2142"/>
                  </a:lnTo>
                  <a:lnTo>
                    <a:pt x="768" y="2164"/>
                  </a:lnTo>
                  <a:lnTo>
                    <a:pt x="794" y="2188"/>
                  </a:lnTo>
                  <a:lnTo>
                    <a:pt x="826" y="2214"/>
                  </a:lnTo>
                  <a:lnTo>
                    <a:pt x="860" y="2238"/>
                  </a:lnTo>
                  <a:lnTo>
                    <a:pt x="878" y="2250"/>
                  </a:lnTo>
                  <a:lnTo>
                    <a:pt x="898" y="2260"/>
                  </a:lnTo>
                  <a:lnTo>
                    <a:pt x="898" y="2260"/>
                  </a:lnTo>
                  <a:lnTo>
                    <a:pt x="954" y="2222"/>
                  </a:lnTo>
                  <a:lnTo>
                    <a:pt x="954" y="2222"/>
                  </a:lnTo>
                  <a:lnTo>
                    <a:pt x="910" y="2186"/>
                  </a:lnTo>
                  <a:lnTo>
                    <a:pt x="870" y="2148"/>
                  </a:lnTo>
                  <a:lnTo>
                    <a:pt x="870" y="2148"/>
                  </a:lnTo>
                  <a:lnTo>
                    <a:pt x="830" y="2112"/>
                  </a:lnTo>
                  <a:lnTo>
                    <a:pt x="794" y="2076"/>
                  </a:lnTo>
                  <a:lnTo>
                    <a:pt x="794" y="2076"/>
                  </a:lnTo>
                  <a:lnTo>
                    <a:pt x="758" y="2044"/>
                  </a:lnTo>
                  <a:lnTo>
                    <a:pt x="732" y="2016"/>
                  </a:lnTo>
                  <a:lnTo>
                    <a:pt x="708" y="1988"/>
                  </a:lnTo>
                  <a:close/>
                  <a:moveTo>
                    <a:pt x="694" y="1758"/>
                  </a:moveTo>
                  <a:lnTo>
                    <a:pt x="694" y="1758"/>
                  </a:lnTo>
                  <a:lnTo>
                    <a:pt x="702" y="1782"/>
                  </a:lnTo>
                  <a:lnTo>
                    <a:pt x="712" y="1804"/>
                  </a:lnTo>
                  <a:lnTo>
                    <a:pt x="732" y="1848"/>
                  </a:lnTo>
                  <a:lnTo>
                    <a:pt x="756" y="1888"/>
                  </a:lnTo>
                  <a:lnTo>
                    <a:pt x="784" y="1926"/>
                  </a:lnTo>
                  <a:lnTo>
                    <a:pt x="814" y="1960"/>
                  </a:lnTo>
                  <a:lnTo>
                    <a:pt x="844" y="1994"/>
                  </a:lnTo>
                  <a:lnTo>
                    <a:pt x="878" y="2024"/>
                  </a:lnTo>
                  <a:lnTo>
                    <a:pt x="912" y="2050"/>
                  </a:lnTo>
                  <a:lnTo>
                    <a:pt x="912" y="2050"/>
                  </a:lnTo>
                  <a:lnTo>
                    <a:pt x="962" y="2078"/>
                  </a:lnTo>
                  <a:lnTo>
                    <a:pt x="1010" y="2102"/>
                  </a:lnTo>
                  <a:lnTo>
                    <a:pt x="1054" y="2120"/>
                  </a:lnTo>
                  <a:lnTo>
                    <a:pt x="1090" y="2134"/>
                  </a:lnTo>
                  <a:lnTo>
                    <a:pt x="1090" y="2134"/>
                  </a:lnTo>
                  <a:lnTo>
                    <a:pt x="1102" y="2128"/>
                  </a:lnTo>
                  <a:lnTo>
                    <a:pt x="1112" y="2122"/>
                  </a:lnTo>
                  <a:lnTo>
                    <a:pt x="1124" y="2112"/>
                  </a:lnTo>
                  <a:lnTo>
                    <a:pt x="1136" y="2100"/>
                  </a:lnTo>
                  <a:lnTo>
                    <a:pt x="1136" y="2100"/>
                  </a:lnTo>
                  <a:lnTo>
                    <a:pt x="1152" y="2080"/>
                  </a:lnTo>
                  <a:lnTo>
                    <a:pt x="1162" y="2066"/>
                  </a:lnTo>
                  <a:lnTo>
                    <a:pt x="1166" y="2054"/>
                  </a:lnTo>
                  <a:lnTo>
                    <a:pt x="1166" y="2046"/>
                  </a:lnTo>
                  <a:lnTo>
                    <a:pt x="1164" y="2040"/>
                  </a:lnTo>
                  <a:lnTo>
                    <a:pt x="1162" y="2036"/>
                  </a:lnTo>
                  <a:lnTo>
                    <a:pt x="1156" y="2034"/>
                  </a:lnTo>
                  <a:lnTo>
                    <a:pt x="1144" y="2034"/>
                  </a:lnTo>
                  <a:lnTo>
                    <a:pt x="1144" y="2034"/>
                  </a:lnTo>
                  <a:lnTo>
                    <a:pt x="1110" y="2024"/>
                  </a:lnTo>
                  <a:lnTo>
                    <a:pt x="1072" y="2010"/>
                  </a:lnTo>
                  <a:lnTo>
                    <a:pt x="1024" y="1992"/>
                  </a:lnTo>
                  <a:lnTo>
                    <a:pt x="968" y="1966"/>
                  </a:lnTo>
                  <a:lnTo>
                    <a:pt x="940" y="1952"/>
                  </a:lnTo>
                  <a:lnTo>
                    <a:pt x="908" y="1934"/>
                  </a:lnTo>
                  <a:lnTo>
                    <a:pt x="878" y="1916"/>
                  </a:lnTo>
                  <a:lnTo>
                    <a:pt x="848" y="1894"/>
                  </a:lnTo>
                  <a:lnTo>
                    <a:pt x="818" y="1872"/>
                  </a:lnTo>
                  <a:lnTo>
                    <a:pt x="788" y="1846"/>
                  </a:lnTo>
                  <a:lnTo>
                    <a:pt x="788" y="1846"/>
                  </a:lnTo>
                  <a:lnTo>
                    <a:pt x="762" y="1826"/>
                  </a:lnTo>
                  <a:lnTo>
                    <a:pt x="738" y="1804"/>
                  </a:lnTo>
                  <a:lnTo>
                    <a:pt x="716" y="1782"/>
                  </a:lnTo>
                  <a:lnTo>
                    <a:pt x="694" y="1758"/>
                  </a:lnTo>
                  <a:close/>
                  <a:moveTo>
                    <a:pt x="646" y="1698"/>
                  </a:moveTo>
                  <a:lnTo>
                    <a:pt x="646" y="1698"/>
                  </a:lnTo>
                  <a:lnTo>
                    <a:pt x="656" y="1728"/>
                  </a:lnTo>
                  <a:lnTo>
                    <a:pt x="666" y="1760"/>
                  </a:lnTo>
                  <a:lnTo>
                    <a:pt x="680" y="1792"/>
                  </a:lnTo>
                  <a:lnTo>
                    <a:pt x="696" y="1826"/>
                  </a:lnTo>
                  <a:lnTo>
                    <a:pt x="696" y="1826"/>
                  </a:lnTo>
                  <a:lnTo>
                    <a:pt x="686" y="1780"/>
                  </a:lnTo>
                  <a:lnTo>
                    <a:pt x="682" y="1742"/>
                  </a:lnTo>
                  <a:lnTo>
                    <a:pt x="682" y="1742"/>
                  </a:lnTo>
                  <a:lnTo>
                    <a:pt x="646" y="1698"/>
                  </a:lnTo>
                  <a:close/>
                  <a:moveTo>
                    <a:pt x="700" y="1616"/>
                  </a:moveTo>
                  <a:lnTo>
                    <a:pt x="700" y="1616"/>
                  </a:lnTo>
                  <a:lnTo>
                    <a:pt x="722" y="1636"/>
                  </a:lnTo>
                  <a:lnTo>
                    <a:pt x="744" y="1656"/>
                  </a:lnTo>
                  <a:lnTo>
                    <a:pt x="768" y="1674"/>
                  </a:lnTo>
                  <a:lnTo>
                    <a:pt x="790" y="1690"/>
                  </a:lnTo>
                  <a:lnTo>
                    <a:pt x="838" y="1722"/>
                  </a:lnTo>
                  <a:lnTo>
                    <a:pt x="888" y="1748"/>
                  </a:lnTo>
                  <a:lnTo>
                    <a:pt x="940" y="1772"/>
                  </a:lnTo>
                  <a:lnTo>
                    <a:pt x="990" y="1792"/>
                  </a:lnTo>
                  <a:lnTo>
                    <a:pt x="1040" y="1808"/>
                  </a:lnTo>
                  <a:lnTo>
                    <a:pt x="1090" y="1822"/>
                  </a:lnTo>
                  <a:lnTo>
                    <a:pt x="1090" y="1822"/>
                  </a:lnTo>
                  <a:lnTo>
                    <a:pt x="1144" y="1830"/>
                  </a:lnTo>
                  <a:lnTo>
                    <a:pt x="1190" y="1836"/>
                  </a:lnTo>
                  <a:lnTo>
                    <a:pt x="1228" y="1838"/>
                  </a:lnTo>
                  <a:lnTo>
                    <a:pt x="1258" y="1840"/>
                  </a:lnTo>
                  <a:lnTo>
                    <a:pt x="1258" y="1840"/>
                  </a:lnTo>
                  <a:lnTo>
                    <a:pt x="1270" y="1826"/>
                  </a:lnTo>
                  <a:lnTo>
                    <a:pt x="1280" y="1810"/>
                  </a:lnTo>
                  <a:lnTo>
                    <a:pt x="1280" y="1810"/>
                  </a:lnTo>
                  <a:lnTo>
                    <a:pt x="1298" y="1780"/>
                  </a:lnTo>
                  <a:lnTo>
                    <a:pt x="1306" y="1758"/>
                  </a:lnTo>
                  <a:lnTo>
                    <a:pt x="1310" y="1740"/>
                  </a:lnTo>
                  <a:lnTo>
                    <a:pt x="1310" y="1730"/>
                  </a:lnTo>
                  <a:lnTo>
                    <a:pt x="1306" y="1724"/>
                  </a:lnTo>
                  <a:lnTo>
                    <a:pt x="1300" y="1720"/>
                  </a:lnTo>
                  <a:lnTo>
                    <a:pt x="1294" y="1718"/>
                  </a:lnTo>
                  <a:lnTo>
                    <a:pt x="1294" y="1718"/>
                  </a:lnTo>
                  <a:lnTo>
                    <a:pt x="1294" y="1718"/>
                  </a:lnTo>
                  <a:lnTo>
                    <a:pt x="1278" y="1722"/>
                  </a:lnTo>
                  <a:lnTo>
                    <a:pt x="1278" y="1722"/>
                  </a:lnTo>
                  <a:lnTo>
                    <a:pt x="1272" y="1722"/>
                  </a:lnTo>
                  <a:lnTo>
                    <a:pt x="1272" y="1722"/>
                  </a:lnTo>
                  <a:lnTo>
                    <a:pt x="1242" y="1720"/>
                  </a:lnTo>
                  <a:lnTo>
                    <a:pt x="1190" y="1718"/>
                  </a:lnTo>
                  <a:lnTo>
                    <a:pt x="1120" y="1710"/>
                  </a:lnTo>
                  <a:lnTo>
                    <a:pt x="1080" y="1702"/>
                  </a:lnTo>
                  <a:lnTo>
                    <a:pt x="1036" y="1694"/>
                  </a:lnTo>
                  <a:lnTo>
                    <a:pt x="1036" y="1694"/>
                  </a:lnTo>
                  <a:lnTo>
                    <a:pt x="990" y="1688"/>
                  </a:lnTo>
                  <a:lnTo>
                    <a:pt x="944" y="1680"/>
                  </a:lnTo>
                  <a:lnTo>
                    <a:pt x="900" y="1672"/>
                  </a:lnTo>
                  <a:lnTo>
                    <a:pt x="858" y="1662"/>
                  </a:lnTo>
                  <a:lnTo>
                    <a:pt x="776" y="1642"/>
                  </a:lnTo>
                  <a:lnTo>
                    <a:pt x="700" y="1616"/>
                  </a:lnTo>
                  <a:close/>
                  <a:moveTo>
                    <a:pt x="130" y="1098"/>
                  </a:moveTo>
                  <a:lnTo>
                    <a:pt x="130" y="1098"/>
                  </a:lnTo>
                  <a:lnTo>
                    <a:pt x="160" y="1136"/>
                  </a:lnTo>
                  <a:lnTo>
                    <a:pt x="160" y="1136"/>
                  </a:lnTo>
                  <a:lnTo>
                    <a:pt x="190" y="1160"/>
                  </a:lnTo>
                  <a:lnTo>
                    <a:pt x="218" y="1180"/>
                  </a:lnTo>
                  <a:lnTo>
                    <a:pt x="250" y="1202"/>
                  </a:lnTo>
                  <a:lnTo>
                    <a:pt x="280" y="1222"/>
                  </a:lnTo>
                  <a:lnTo>
                    <a:pt x="344" y="1258"/>
                  </a:lnTo>
                  <a:lnTo>
                    <a:pt x="410" y="1290"/>
                  </a:lnTo>
                  <a:lnTo>
                    <a:pt x="476" y="1318"/>
                  </a:lnTo>
                  <a:lnTo>
                    <a:pt x="546" y="1342"/>
                  </a:lnTo>
                  <a:lnTo>
                    <a:pt x="616" y="1364"/>
                  </a:lnTo>
                  <a:lnTo>
                    <a:pt x="686" y="1382"/>
                  </a:lnTo>
                  <a:lnTo>
                    <a:pt x="758" y="1398"/>
                  </a:lnTo>
                  <a:lnTo>
                    <a:pt x="828" y="1410"/>
                  </a:lnTo>
                  <a:lnTo>
                    <a:pt x="900" y="1420"/>
                  </a:lnTo>
                  <a:lnTo>
                    <a:pt x="968" y="1428"/>
                  </a:lnTo>
                  <a:lnTo>
                    <a:pt x="1038" y="1434"/>
                  </a:lnTo>
                  <a:lnTo>
                    <a:pt x="1106" y="1438"/>
                  </a:lnTo>
                  <a:lnTo>
                    <a:pt x="1170" y="1440"/>
                  </a:lnTo>
                  <a:lnTo>
                    <a:pt x="1234" y="1442"/>
                  </a:lnTo>
                  <a:lnTo>
                    <a:pt x="1234" y="1442"/>
                  </a:lnTo>
                  <a:lnTo>
                    <a:pt x="1334" y="1440"/>
                  </a:lnTo>
                  <a:lnTo>
                    <a:pt x="1424" y="1436"/>
                  </a:lnTo>
                  <a:lnTo>
                    <a:pt x="1506" y="1430"/>
                  </a:lnTo>
                  <a:lnTo>
                    <a:pt x="1574" y="1422"/>
                  </a:lnTo>
                  <a:lnTo>
                    <a:pt x="1574" y="1422"/>
                  </a:lnTo>
                  <a:lnTo>
                    <a:pt x="1588" y="1386"/>
                  </a:lnTo>
                  <a:lnTo>
                    <a:pt x="1594" y="1358"/>
                  </a:lnTo>
                  <a:lnTo>
                    <a:pt x="1596" y="1348"/>
                  </a:lnTo>
                  <a:lnTo>
                    <a:pt x="1596" y="1338"/>
                  </a:lnTo>
                  <a:lnTo>
                    <a:pt x="1594" y="1330"/>
                  </a:lnTo>
                  <a:lnTo>
                    <a:pt x="1592" y="1324"/>
                  </a:lnTo>
                  <a:lnTo>
                    <a:pt x="1586" y="1314"/>
                  </a:lnTo>
                  <a:lnTo>
                    <a:pt x="1578" y="1308"/>
                  </a:lnTo>
                  <a:lnTo>
                    <a:pt x="1570" y="1306"/>
                  </a:lnTo>
                  <a:lnTo>
                    <a:pt x="1564" y="1306"/>
                  </a:lnTo>
                  <a:lnTo>
                    <a:pt x="1564" y="1306"/>
                  </a:lnTo>
                  <a:lnTo>
                    <a:pt x="1558" y="1306"/>
                  </a:lnTo>
                  <a:lnTo>
                    <a:pt x="1530" y="1316"/>
                  </a:lnTo>
                  <a:lnTo>
                    <a:pt x="1530" y="1316"/>
                  </a:lnTo>
                  <a:lnTo>
                    <a:pt x="1500" y="1320"/>
                  </a:lnTo>
                  <a:lnTo>
                    <a:pt x="1414" y="1332"/>
                  </a:lnTo>
                  <a:lnTo>
                    <a:pt x="1354" y="1338"/>
                  </a:lnTo>
                  <a:lnTo>
                    <a:pt x="1284" y="1342"/>
                  </a:lnTo>
                  <a:lnTo>
                    <a:pt x="1206" y="1346"/>
                  </a:lnTo>
                  <a:lnTo>
                    <a:pt x="1120" y="1348"/>
                  </a:lnTo>
                  <a:lnTo>
                    <a:pt x="1120" y="1348"/>
                  </a:lnTo>
                  <a:lnTo>
                    <a:pt x="1044" y="1346"/>
                  </a:lnTo>
                  <a:lnTo>
                    <a:pt x="962" y="1342"/>
                  </a:lnTo>
                  <a:lnTo>
                    <a:pt x="878" y="1336"/>
                  </a:lnTo>
                  <a:lnTo>
                    <a:pt x="794" y="1324"/>
                  </a:lnTo>
                  <a:lnTo>
                    <a:pt x="708" y="1310"/>
                  </a:lnTo>
                  <a:lnTo>
                    <a:pt x="620" y="1292"/>
                  </a:lnTo>
                  <a:lnTo>
                    <a:pt x="578" y="1280"/>
                  </a:lnTo>
                  <a:lnTo>
                    <a:pt x="536" y="1268"/>
                  </a:lnTo>
                  <a:lnTo>
                    <a:pt x="492" y="1254"/>
                  </a:lnTo>
                  <a:lnTo>
                    <a:pt x="450" y="1238"/>
                  </a:lnTo>
                  <a:lnTo>
                    <a:pt x="450" y="1238"/>
                  </a:lnTo>
                  <a:lnTo>
                    <a:pt x="404" y="1222"/>
                  </a:lnTo>
                  <a:lnTo>
                    <a:pt x="360" y="1206"/>
                  </a:lnTo>
                  <a:lnTo>
                    <a:pt x="316" y="1190"/>
                  </a:lnTo>
                  <a:lnTo>
                    <a:pt x="276" y="1172"/>
                  </a:lnTo>
                  <a:lnTo>
                    <a:pt x="236" y="1156"/>
                  </a:lnTo>
                  <a:lnTo>
                    <a:pt x="200" y="1136"/>
                  </a:lnTo>
                  <a:lnTo>
                    <a:pt x="130" y="1098"/>
                  </a:lnTo>
                  <a:close/>
                  <a:moveTo>
                    <a:pt x="1732" y="836"/>
                  </a:moveTo>
                  <a:lnTo>
                    <a:pt x="1732" y="836"/>
                  </a:lnTo>
                  <a:lnTo>
                    <a:pt x="1722" y="836"/>
                  </a:lnTo>
                  <a:lnTo>
                    <a:pt x="1718" y="836"/>
                  </a:lnTo>
                  <a:lnTo>
                    <a:pt x="1686" y="850"/>
                  </a:lnTo>
                  <a:lnTo>
                    <a:pt x="1686" y="850"/>
                  </a:lnTo>
                  <a:lnTo>
                    <a:pt x="1652" y="860"/>
                  </a:lnTo>
                  <a:lnTo>
                    <a:pt x="1558" y="884"/>
                  </a:lnTo>
                  <a:lnTo>
                    <a:pt x="1492" y="898"/>
                  </a:lnTo>
                  <a:lnTo>
                    <a:pt x="1414" y="914"/>
                  </a:lnTo>
                  <a:lnTo>
                    <a:pt x="1326" y="930"/>
                  </a:lnTo>
                  <a:lnTo>
                    <a:pt x="1232" y="946"/>
                  </a:lnTo>
                  <a:lnTo>
                    <a:pt x="1232" y="946"/>
                  </a:lnTo>
                  <a:lnTo>
                    <a:pt x="1162" y="958"/>
                  </a:lnTo>
                  <a:lnTo>
                    <a:pt x="1088" y="970"/>
                  </a:lnTo>
                  <a:lnTo>
                    <a:pt x="1012" y="980"/>
                  </a:lnTo>
                  <a:lnTo>
                    <a:pt x="932" y="988"/>
                  </a:lnTo>
                  <a:lnTo>
                    <a:pt x="848" y="996"/>
                  </a:lnTo>
                  <a:lnTo>
                    <a:pt x="762" y="1002"/>
                  </a:lnTo>
                  <a:lnTo>
                    <a:pt x="670" y="1006"/>
                  </a:lnTo>
                  <a:lnTo>
                    <a:pt x="576" y="1008"/>
                  </a:lnTo>
                  <a:lnTo>
                    <a:pt x="576" y="1008"/>
                  </a:lnTo>
                  <a:lnTo>
                    <a:pt x="546" y="1008"/>
                  </a:lnTo>
                  <a:lnTo>
                    <a:pt x="546" y="1008"/>
                  </a:lnTo>
                  <a:lnTo>
                    <a:pt x="448" y="1006"/>
                  </a:lnTo>
                  <a:lnTo>
                    <a:pt x="448" y="1006"/>
                  </a:lnTo>
                  <a:lnTo>
                    <a:pt x="538" y="1016"/>
                  </a:lnTo>
                  <a:lnTo>
                    <a:pt x="628" y="1024"/>
                  </a:lnTo>
                  <a:lnTo>
                    <a:pt x="720" y="1028"/>
                  </a:lnTo>
                  <a:lnTo>
                    <a:pt x="810" y="1030"/>
                  </a:lnTo>
                  <a:lnTo>
                    <a:pt x="810" y="1030"/>
                  </a:lnTo>
                  <a:lnTo>
                    <a:pt x="886" y="1028"/>
                  </a:lnTo>
                  <a:lnTo>
                    <a:pt x="960" y="1026"/>
                  </a:lnTo>
                  <a:lnTo>
                    <a:pt x="1032" y="1022"/>
                  </a:lnTo>
                  <a:lnTo>
                    <a:pt x="1104" y="1016"/>
                  </a:lnTo>
                  <a:lnTo>
                    <a:pt x="1174" y="1010"/>
                  </a:lnTo>
                  <a:lnTo>
                    <a:pt x="1242" y="1002"/>
                  </a:lnTo>
                  <a:lnTo>
                    <a:pt x="1372" y="986"/>
                  </a:lnTo>
                  <a:lnTo>
                    <a:pt x="1490" y="966"/>
                  </a:lnTo>
                  <a:lnTo>
                    <a:pt x="1598" y="946"/>
                  </a:lnTo>
                  <a:lnTo>
                    <a:pt x="1690" y="926"/>
                  </a:lnTo>
                  <a:lnTo>
                    <a:pt x="1766" y="908"/>
                  </a:lnTo>
                  <a:lnTo>
                    <a:pt x="1766" y="908"/>
                  </a:lnTo>
                  <a:lnTo>
                    <a:pt x="1768" y="886"/>
                  </a:lnTo>
                  <a:lnTo>
                    <a:pt x="1768" y="870"/>
                  </a:lnTo>
                  <a:lnTo>
                    <a:pt x="1766" y="858"/>
                  </a:lnTo>
                  <a:lnTo>
                    <a:pt x="1760" y="848"/>
                  </a:lnTo>
                  <a:lnTo>
                    <a:pt x="1754" y="842"/>
                  </a:lnTo>
                  <a:lnTo>
                    <a:pt x="1746" y="838"/>
                  </a:lnTo>
                  <a:lnTo>
                    <a:pt x="1740" y="836"/>
                  </a:lnTo>
                  <a:lnTo>
                    <a:pt x="1732" y="836"/>
                  </a:lnTo>
                  <a:close/>
                  <a:moveTo>
                    <a:pt x="976" y="316"/>
                  </a:moveTo>
                  <a:lnTo>
                    <a:pt x="976" y="316"/>
                  </a:lnTo>
                  <a:lnTo>
                    <a:pt x="894" y="330"/>
                  </a:lnTo>
                  <a:lnTo>
                    <a:pt x="812" y="340"/>
                  </a:lnTo>
                  <a:lnTo>
                    <a:pt x="728" y="346"/>
                  </a:lnTo>
                  <a:lnTo>
                    <a:pt x="646" y="348"/>
                  </a:lnTo>
                  <a:lnTo>
                    <a:pt x="646" y="348"/>
                  </a:lnTo>
                  <a:lnTo>
                    <a:pt x="576" y="346"/>
                  </a:lnTo>
                  <a:lnTo>
                    <a:pt x="508" y="342"/>
                  </a:lnTo>
                  <a:lnTo>
                    <a:pt x="442" y="334"/>
                  </a:lnTo>
                  <a:lnTo>
                    <a:pt x="378" y="320"/>
                  </a:lnTo>
                  <a:lnTo>
                    <a:pt x="378" y="320"/>
                  </a:lnTo>
                  <a:lnTo>
                    <a:pt x="266" y="328"/>
                  </a:lnTo>
                  <a:lnTo>
                    <a:pt x="266" y="328"/>
                  </a:lnTo>
                  <a:lnTo>
                    <a:pt x="304" y="340"/>
                  </a:lnTo>
                  <a:lnTo>
                    <a:pt x="342" y="352"/>
                  </a:lnTo>
                  <a:lnTo>
                    <a:pt x="384" y="360"/>
                  </a:lnTo>
                  <a:lnTo>
                    <a:pt x="426" y="368"/>
                  </a:lnTo>
                  <a:lnTo>
                    <a:pt x="468" y="374"/>
                  </a:lnTo>
                  <a:lnTo>
                    <a:pt x="512" y="378"/>
                  </a:lnTo>
                  <a:lnTo>
                    <a:pt x="556" y="380"/>
                  </a:lnTo>
                  <a:lnTo>
                    <a:pt x="600" y="380"/>
                  </a:lnTo>
                  <a:lnTo>
                    <a:pt x="600" y="380"/>
                  </a:lnTo>
                  <a:lnTo>
                    <a:pt x="646" y="380"/>
                  </a:lnTo>
                  <a:lnTo>
                    <a:pt x="690" y="378"/>
                  </a:lnTo>
                  <a:lnTo>
                    <a:pt x="734" y="374"/>
                  </a:lnTo>
                  <a:lnTo>
                    <a:pt x="780" y="370"/>
                  </a:lnTo>
                  <a:lnTo>
                    <a:pt x="868" y="356"/>
                  </a:lnTo>
                  <a:lnTo>
                    <a:pt x="956" y="340"/>
                  </a:lnTo>
                  <a:lnTo>
                    <a:pt x="956" y="340"/>
                  </a:lnTo>
                  <a:lnTo>
                    <a:pt x="970" y="328"/>
                  </a:lnTo>
                  <a:lnTo>
                    <a:pt x="974" y="322"/>
                  </a:lnTo>
                  <a:lnTo>
                    <a:pt x="976" y="316"/>
                  </a:lnTo>
                  <a:close/>
                  <a:moveTo>
                    <a:pt x="1844" y="142"/>
                  </a:moveTo>
                  <a:lnTo>
                    <a:pt x="1844" y="142"/>
                  </a:lnTo>
                  <a:lnTo>
                    <a:pt x="1830" y="144"/>
                  </a:lnTo>
                  <a:lnTo>
                    <a:pt x="1814" y="146"/>
                  </a:lnTo>
                  <a:lnTo>
                    <a:pt x="1798" y="152"/>
                  </a:lnTo>
                  <a:lnTo>
                    <a:pt x="1780" y="162"/>
                  </a:lnTo>
                  <a:lnTo>
                    <a:pt x="1760" y="172"/>
                  </a:lnTo>
                  <a:lnTo>
                    <a:pt x="1740" y="186"/>
                  </a:lnTo>
                  <a:lnTo>
                    <a:pt x="1718" y="202"/>
                  </a:lnTo>
                  <a:lnTo>
                    <a:pt x="1696" y="222"/>
                  </a:lnTo>
                  <a:lnTo>
                    <a:pt x="1696" y="222"/>
                  </a:lnTo>
                  <a:lnTo>
                    <a:pt x="1678" y="236"/>
                  </a:lnTo>
                  <a:lnTo>
                    <a:pt x="1658" y="250"/>
                  </a:lnTo>
                  <a:lnTo>
                    <a:pt x="1616" y="278"/>
                  </a:lnTo>
                  <a:lnTo>
                    <a:pt x="1568" y="304"/>
                  </a:lnTo>
                  <a:lnTo>
                    <a:pt x="1514" y="328"/>
                  </a:lnTo>
                  <a:lnTo>
                    <a:pt x="1458" y="352"/>
                  </a:lnTo>
                  <a:lnTo>
                    <a:pt x="1396" y="372"/>
                  </a:lnTo>
                  <a:lnTo>
                    <a:pt x="1332" y="392"/>
                  </a:lnTo>
                  <a:lnTo>
                    <a:pt x="1264" y="408"/>
                  </a:lnTo>
                  <a:lnTo>
                    <a:pt x="1264" y="408"/>
                  </a:lnTo>
                  <a:lnTo>
                    <a:pt x="1362" y="388"/>
                  </a:lnTo>
                  <a:lnTo>
                    <a:pt x="1454" y="366"/>
                  </a:lnTo>
                  <a:lnTo>
                    <a:pt x="1544" y="340"/>
                  </a:lnTo>
                  <a:lnTo>
                    <a:pt x="1626" y="310"/>
                  </a:lnTo>
                  <a:lnTo>
                    <a:pt x="1666" y="296"/>
                  </a:lnTo>
                  <a:lnTo>
                    <a:pt x="1704" y="278"/>
                  </a:lnTo>
                  <a:lnTo>
                    <a:pt x="1738" y="262"/>
                  </a:lnTo>
                  <a:lnTo>
                    <a:pt x="1772" y="244"/>
                  </a:lnTo>
                  <a:lnTo>
                    <a:pt x="1804" y="226"/>
                  </a:lnTo>
                  <a:lnTo>
                    <a:pt x="1832" y="208"/>
                  </a:lnTo>
                  <a:lnTo>
                    <a:pt x="1860" y="188"/>
                  </a:lnTo>
                  <a:lnTo>
                    <a:pt x="1884" y="168"/>
                  </a:lnTo>
                  <a:lnTo>
                    <a:pt x="1884" y="168"/>
                  </a:lnTo>
                  <a:lnTo>
                    <a:pt x="1890" y="162"/>
                  </a:lnTo>
                  <a:lnTo>
                    <a:pt x="1890" y="162"/>
                  </a:lnTo>
                  <a:lnTo>
                    <a:pt x="1882" y="154"/>
                  </a:lnTo>
                  <a:lnTo>
                    <a:pt x="1870" y="148"/>
                  </a:lnTo>
                  <a:lnTo>
                    <a:pt x="1858" y="144"/>
                  </a:lnTo>
                  <a:lnTo>
                    <a:pt x="1844" y="142"/>
                  </a:lnTo>
                  <a:close/>
                  <a:moveTo>
                    <a:pt x="640" y="0"/>
                  </a:moveTo>
                  <a:lnTo>
                    <a:pt x="640" y="0"/>
                  </a:lnTo>
                  <a:lnTo>
                    <a:pt x="590" y="2"/>
                  </a:lnTo>
                  <a:lnTo>
                    <a:pt x="540" y="4"/>
                  </a:lnTo>
                  <a:lnTo>
                    <a:pt x="490" y="8"/>
                  </a:lnTo>
                  <a:lnTo>
                    <a:pt x="440" y="14"/>
                  </a:lnTo>
                  <a:lnTo>
                    <a:pt x="392" y="22"/>
                  </a:lnTo>
                  <a:lnTo>
                    <a:pt x="344" y="32"/>
                  </a:lnTo>
                  <a:lnTo>
                    <a:pt x="298" y="42"/>
                  </a:lnTo>
                  <a:lnTo>
                    <a:pt x="254" y="54"/>
                  </a:lnTo>
                  <a:lnTo>
                    <a:pt x="210" y="68"/>
                  </a:lnTo>
                  <a:lnTo>
                    <a:pt x="170" y="82"/>
                  </a:lnTo>
                  <a:lnTo>
                    <a:pt x="134" y="98"/>
                  </a:lnTo>
                  <a:lnTo>
                    <a:pt x="98" y="116"/>
                  </a:lnTo>
                  <a:lnTo>
                    <a:pt x="68" y="134"/>
                  </a:lnTo>
                  <a:lnTo>
                    <a:pt x="40" y="154"/>
                  </a:lnTo>
                  <a:lnTo>
                    <a:pt x="18" y="174"/>
                  </a:lnTo>
                  <a:lnTo>
                    <a:pt x="0" y="196"/>
                  </a:lnTo>
                  <a:lnTo>
                    <a:pt x="0" y="196"/>
                  </a:lnTo>
                  <a:lnTo>
                    <a:pt x="50" y="178"/>
                  </a:lnTo>
                  <a:lnTo>
                    <a:pt x="104" y="162"/>
                  </a:lnTo>
                  <a:lnTo>
                    <a:pt x="158" y="146"/>
                  </a:lnTo>
                  <a:lnTo>
                    <a:pt x="216" y="132"/>
                  </a:lnTo>
                  <a:lnTo>
                    <a:pt x="216" y="132"/>
                  </a:lnTo>
                  <a:lnTo>
                    <a:pt x="258" y="118"/>
                  </a:lnTo>
                  <a:lnTo>
                    <a:pt x="304" y="108"/>
                  </a:lnTo>
                  <a:lnTo>
                    <a:pt x="350" y="98"/>
                  </a:lnTo>
                  <a:lnTo>
                    <a:pt x="398" y="88"/>
                  </a:lnTo>
                  <a:lnTo>
                    <a:pt x="448" y="82"/>
                  </a:lnTo>
                  <a:lnTo>
                    <a:pt x="496" y="78"/>
                  </a:lnTo>
                  <a:lnTo>
                    <a:pt x="546" y="74"/>
                  </a:lnTo>
                  <a:lnTo>
                    <a:pt x="596" y="74"/>
                  </a:lnTo>
                  <a:lnTo>
                    <a:pt x="596" y="74"/>
                  </a:lnTo>
                  <a:lnTo>
                    <a:pt x="618" y="74"/>
                  </a:lnTo>
                  <a:lnTo>
                    <a:pt x="618" y="74"/>
                  </a:lnTo>
                  <a:lnTo>
                    <a:pt x="688" y="70"/>
                  </a:lnTo>
                  <a:lnTo>
                    <a:pt x="754" y="66"/>
                  </a:lnTo>
                  <a:lnTo>
                    <a:pt x="822" y="64"/>
                  </a:lnTo>
                  <a:lnTo>
                    <a:pt x="886" y="64"/>
                  </a:lnTo>
                  <a:lnTo>
                    <a:pt x="886" y="64"/>
                  </a:lnTo>
                  <a:lnTo>
                    <a:pt x="994" y="66"/>
                  </a:lnTo>
                  <a:lnTo>
                    <a:pt x="994" y="66"/>
                  </a:lnTo>
                  <a:lnTo>
                    <a:pt x="960" y="50"/>
                  </a:lnTo>
                  <a:lnTo>
                    <a:pt x="920" y="36"/>
                  </a:lnTo>
                  <a:lnTo>
                    <a:pt x="878" y="26"/>
                  </a:lnTo>
                  <a:lnTo>
                    <a:pt x="834" y="16"/>
                  </a:lnTo>
                  <a:lnTo>
                    <a:pt x="788" y="10"/>
                  </a:lnTo>
                  <a:lnTo>
                    <a:pt x="740" y="4"/>
                  </a:lnTo>
                  <a:lnTo>
                    <a:pt x="690" y="2"/>
                  </a:lnTo>
                  <a:lnTo>
                    <a:pt x="6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Freeform 13"/>
            <p:cNvSpPr/>
            <p:nvPr/>
          </p:nvSpPr>
          <p:spPr bwMode="auto">
            <a:xfrm>
              <a:off x="3670300" y="8582025"/>
              <a:ext cx="85725" cy="301625"/>
            </a:xfrm>
            <a:custGeom>
              <a:avLst/>
              <a:gdLst>
                <a:gd name="T0" fmla="*/ 24 w 54"/>
                <a:gd name="T1" fmla="*/ 0 h 190"/>
                <a:gd name="T2" fmla="*/ 24 w 54"/>
                <a:gd name="T3" fmla="*/ 0 h 190"/>
                <a:gd name="T4" fmla="*/ 12 w 54"/>
                <a:gd name="T5" fmla="*/ 72 h 190"/>
                <a:gd name="T6" fmla="*/ 4 w 54"/>
                <a:gd name="T7" fmla="*/ 134 h 190"/>
                <a:gd name="T8" fmla="*/ 0 w 54"/>
                <a:gd name="T9" fmla="*/ 190 h 190"/>
                <a:gd name="T10" fmla="*/ 0 w 54"/>
                <a:gd name="T11" fmla="*/ 190 h 190"/>
                <a:gd name="T12" fmla="*/ 6 w 54"/>
                <a:gd name="T13" fmla="*/ 166 h 190"/>
                <a:gd name="T14" fmla="*/ 14 w 54"/>
                <a:gd name="T15" fmla="*/ 142 h 190"/>
                <a:gd name="T16" fmla="*/ 24 w 54"/>
                <a:gd name="T17" fmla="*/ 120 h 190"/>
                <a:gd name="T18" fmla="*/ 36 w 54"/>
                <a:gd name="T19" fmla="*/ 96 h 190"/>
                <a:gd name="T20" fmla="*/ 36 w 54"/>
                <a:gd name="T21" fmla="*/ 96 h 190"/>
                <a:gd name="T22" fmla="*/ 44 w 54"/>
                <a:gd name="T23" fmla="*/ 52 h 190"/>
                <a:gd name="T24" fmla="*/ 54 w 54"/>
                <a:gd name="T25" fmla="*/ 6 h 190"/>
                <a:gd name="T26" fmla="*/ 54 w 54"/>
                <a:gd name="T27" fmla="*/ 6 h 190"/>
                <a:gd name="T28" fmla="*/ 24 w 54"/>
                <a:gd name="T2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90">
                  <a:moveTo>
                    <a:pt x="24" y="0"/>
                  </a:moveTo>
                  <a:lnTo>
                    <a:pt x="24" y="0"/>
                  </a:lnTo>
                  <a:lnTo>
                    <a:pt x="12" y="72"/>
                  </a:lnTo>
                  <a:lnTo>
                    <a:pt x="4" y="134"/>
                  </a:lnTo>
                  <a:lnTo>
                    <a:pt x="0" y="190"/>
                  </a:lnTo>
                  <a:lnTo>
                    <a:pt x="0" y="190"/>
                  </a:lnTo>
                  <a:lnTo>
                    <a:pt x="6" y="166"/>
                  </a:lnTo>
                  <a:lnTo>
                    <a:pt x="14" y="142"/>
                  </a:lnTo>
                  <a:lnTo>
                    <a:pt x="24" y="120"/>
                  </a:lnTo>
                  <a:lnTo>
                    <a:pt x="36" y="96"/>
                  </a:lnTo>
                  <a:lnTo>
                    <a:pt x="36" y="96"/>
                  </a:lnTo>
                  <a:lnTo>
                    <a:pt x="44" y="52"/>
                  </a:lnTo>
                  <a:lnTo>
                    <a:pt x="54" y="6"/>
                  </a:lnTo>
                  <a:lnTo>
                    <a:pt x="54" y="6"/>
                  </a:lnTo>
                  <a:lnTo>
                    <a:pt x="2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4" name="Freeform 14"/>
            <p:cNvSpPr/>
            <p:nvPr/>
          </p:nvSpPr>
          <p:spPr bwMode="auto">
            <a:xfrm>
              <a:off x="3717925" y="7781925"/>
              <a:ext cx="603250" cy="755650"/>
            </a:xfrm>
            <a:custGeom>
              <a:avLst/>
              <a:gdLst>
                <a:gd name="T0" fmla="*/ 134 w 380"/>
                <a:gd name="T1" fmla="*/ 0 h 476"/>
                <a:gd name="T2" fmla="*/ 134 w 380"/>
                <a:gd name="T3" fmla="*/ 0 h 476"/>
                <a:gd name="T4" fmla="*/ 132 w 380"/>
                <a:gd name="T5" fmla="*/ 22 h 476"/>
                <a:gd name="T6" fmla="*/ 118 w 380"/>
                <a:gd name="T7" fmla="*/ 82 h 476"/>
                <a:gd name="T8" fmla="*/ 108 w 380"/>
                <a:gd name="T9" fmla="*/ 122 h 476"/>
                <a:gd name="T10" fmla="*/ 94 w 380"/>
                <a:gd name="T11" fmla="*/ 168 h 476"/>
                <a:gd name="T12" fmla="*/ 78 w 380"/>
                <a:gd name="T13" fmla="*/ 216 h 476"/>
                <a:gd name="T14" fmla="*/ 56 w 380"/>
                <a:gd name="T15" fmla="*/ 268 h 476"/>
                <a:gd name="T16" fmla="*/ 56 w 380"/>
                <a:gd name="T17" fmla="*/ 268 h 476"/>
                <a:gd name="T18" fmla="*/ 38 w 380"/>
                <a:gd name="T19" fmla="*/ 312 h 476"/>
                <a:gd name="T20" fmla="*/ 24 w 380"/>
                <a:gd name="T21" fmla="*/ 362 h 476"/>
                <a:gd name="T22" fmla="*/ 10 w 380"/>
                <a:gd name="T23" fmla="*/ 416 h 476"/>
                <a:gd name="T24" fmla="*/ 0 w 380"/>
                <a:gd name="T25" fmla="*/ 470 h 476"/>
                <a:gd name="T26" fmla="*/ 0 w 380"/>
                <a:gd name="T27" fmla="*/ 470 h 476"/>
                <a:gd name="T28" fmla="*/ 32 w 380"/>
                <a:gd name="T29" fmla="*/ 476 h 476"/>
                <a:gd name="T30" fmla="*/ 32 w 380"/>
                <a:gd name="T31" fmla="*/ 476 h 476"/>
                <a:gd name="T32" fmla="*/ 48 w 380"/>
                <a:gd name="T33" fmla="*/ 428 h 476"/>
                <a:gd name="T34" fmla="*/ 64 w 380"/>
                <a:gd name="T35" fmla="*/ 386 h 476"/>
                <a:gd name="T36" fmla="*/ 64 w 380"/>
                <a:gd name="T37" fmla="*/ 386 h 476"/>
                <a:gd name="T38" fmla="*/ 86 w 380"/>
                <a:gd name="T39" fmla="*/ 336 h 476"/>
                <a:gd name="T40" fmla="*/ 102 w 380"/>
                <a:gd name="T41" fmla="*/ 286 h 476"/>
                <a:gd name="T42" fmla="*/ 116 w 380"/>
                <a:gd name="T43" fmla="*/ 240 h 476"/>
                <a:gd name="T44" fmla="*/ 126 w 380"/>
                <a:gd name="T45" fmla="*/ 200 h 476"/>
                <a:gd name="T46" fmla="*/ 140 w 380"/>
                <a:gd name="T47" fmla="*/ 142 h 476"/>
                <a:gd name="T48" fmla="*/ 142 w 380"/>
                <a:gd name="T49" fmla="*/ 120 h 476"/>
                <a:gd name="T50" fmla="*/ 142 w 380"/>
                <a:gd name="T51" fmla="*/ 120 h 476"/>
                <a:gd name="T52" fmla="*/ 156 w 380"/>
                <a:gd name="T53" fmla="*/ 136 h 476"/>
                <a:gd name="T54" fmla="*/ 172 w 380"/>
                <a:gd name="T55" fmla="*/ 154 h 476"/>
                <a:gd name="T56" fmla="*/ 194 w 380"/>
                <a:gd name="T57" fmla="*/ 176 h 476"/>
                <a:gd name="T58" fmla="*/ 220 w 380"/>
                <a:gd name="T59" fmla="*/ 200 h 476"/>
                <a:gd name="T60" fmla="*/ 252 w 380"/>
                <a:gd name="T61" fmla="*/ 226 h 476"/>
                <a:gd name="T62" fmla="*/ 286 w 380"/>
                <a:gd name="T63" fmla="*/ 250 h 476"/>
                <a:gd name="T64" fmla="*/ 304 w 380"/>
                <a:gd name="T65" fmla="*/ 262 h 476"/>
                <a:gd name="T66" fmla="*/ 324 w 380"/>
                <a:gd name="T67" fmla="*/ 272 h 476"/>
                <a:gd name="T68" fmla="*/ 324 w 380"/>
                <a:gd name="T69" fmla="*/ 272 h 476"/>
                <a:gd name="T70" fmla="*/ 380 w 380"/>
                <a:gd name="T71" fmla="*/ 234 h 476"/>
                <a:gd name="T72" fmla="*/ 380 w 380"/>
                <a:gd name="T73" fmla="*/ 234 h 476"/>
                <a:gd name="T74" fmla="*/ 336 w 380"/>
                <a:gd name="T75" fmla="*/ 198 h 476"/>
                <a:gd name="T76" fmla="*/ 296 w 380"/>
                <a:gd name="T77" fmla="*/ 160 h 476"/>
                <a:gd name="T78" fmla="*/ 296 w 380"/>
                <a:gd name="T79" fmla="*/ 160 h 476"/>
                <a:gd name="T80" fmla="*/ 256 w 380"/>
                <a:gd name="T81" fmla="*/ 124 h 476"/>
                <a:gd name="T82" fmla="*/ 220 w 380"/>
                <a:gd name="T83" fmla="*/ 88 h 476"/>
                <a:gd name="T84" fmla="*/ 220 w 380"/>
                <a:gd name="T85" fmla="*/ 88 h 476"/>
                <a:gd name="T86" fmla="*/ 184 w 380"/>
                <a:gd name="T87" fmla="*/ 56 h 476"/>
                <a:gd name="T88" fmla="*/ 158 w 380"/>
                <a:gd name="T89" fmla="*/ 28 h 476"/>
                <a:gd name="T90" fmla="*/ 134 w 380"/>
                <a:gd name="T9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0" h="476">
                  <a:moveTo>
                    <a:pt x="134" y="0"/>
                  </a:moveTo>
                  <a:lnTo>
                    <a:pt x="134" y="0"/>
                  </a:lnTo>
                  <a:lnTo>
                    <a:pt x="132" y="22"/>
                  </a:lnTo>
                  <a:lnTo>
                    <a:pt x="118" y="82"/>
                  </a:lnTo>
                  <a:lnTo>
                    <a:pt x="108" y="122"/>
                  </a:lnTo>
                  <a:lnTo>
                    <a:pt x="94" y="168"/>
                  </a:lnTo>
                  <a:lnTo>
                    <a:pt x="78" y="216"/>
                  </a:lnTo>
                  <a:lnTo>
                    <a:pt x="56" y="268"/>
                  </a:lnTo>
                  <a:lnTo>
                    <a:pt x="56" y="268"/>
                  </a:lnTo>
                  <a:lnTo>
                    <a:pt x="38" y="312"/>
                  </a:lnTo>
                  <a:lnTo>
                    <a:pt x="24" y="362"/>
                  </a:lnTo>
                  <a:lnTo>
                    <a:pt x="10" y="416"/>
                  </a:lnTo>
                  <a:lnTo>
                    <a:pt x="0" y="470"/>
                  </a:lnTo>
                  <a:lnTo>
                    <a:pt x="0" y="470"/>
                  </a:lnTo>
                  <a:lnTo>
                    <a:pt x="32" y="476"/>
                  </a:lnTo>
                  <a:lnTo>
                    <a:pt x="32" y="476"/>
                  </a:lnTo>
                  <a:lnTo>
                    <a:pt x="48" y="428"/>
                  </a:lnTo>
                  <a:lnTo>
                    <a:pt x="64" y="386"/>
                  </a:lnTo>
                  <a:lnTo>
                    <a:pt x="64" y="386"/>
                  </a:lnTo>
                  <a:lnTo>
                    <a:pt x="86" y="336"/>
                  </a:lnTo>
                  <a:lnTo>
                    <a:pt x="102" y="286"/>
                  </a:lnTo>
                  <a:lnTo>
                    <a:pt x="116" y="240"/>
                  </a:lnTo>
                  <a:lnTo>
                    <a:pt x="126" y="200"/>
                  </a:lnTo>
                  <a:lnTo>
                    <a:pt x="140" y="142"/>
                  </a:lnTo>
                  <a:lnTo>
                    <a:pt x="142" y="120"/>
                  </a:lnTo>
                  <a:lnTo>
                    <a:pt x="142" y="120"/>
                  </a:lnTo>
                  <a:lnTo>
                    <a:pt x="156" y="136"/>
                  </a:lnTo>
                  <a:lnTo>
                    <a:pt x="172" y="154"/>
                  </a:lnTo>
                  <a:lnTo>
                    <a:pt x="194" y="176"/>
                  </a:lnTo>
                  <a:lnTo>
                    <a:pt x="220" y="200"/>
                  </a:lnTo>
                  <a:lnTo>
                    <a:pt x="252" y="226"/>
                  </a:lnTo>
                  <a:lnTo>
                    <a:pt x="286" y="250"/>
                  </a:lnTo>
                  <a:lnTo>
                    <a:pt x="304" y="262"/>
                  </a:lnTo>
                  <a:lnTo>
                    <a:pt x="324" y="272"/>
                  </a:lnTo>
                  <a:lnTo>
                    <a:pt x="324" y="272"/>
                  </a:lnTo>
                  <a:lnTo>
                    <a:pt x="380" y="234"/>
                  </a:lnTo>
                  <a:lnTo>
                    <a:pt x="380" y="234"/>
                  </a:lnTo>
                  <a:lnTo>
                    <a:pt x="336" y="198"/>
                  </a:lnTo>
                  <a:lnTo>
                    <a:pt x="296" y="160"/>
                  </a:lnTo>
                  <a:lnTo>
                    <a:pt x="296" y="160"/>
                  </a:lnTo>
                  <a:lnTo>
                    <a:pt x="256" y="124"/>
                  </a:lnTo>
                  <a:lnTo>
                    <a:pt x="220" y="88"/>
                  </a:lnTo>
                  <a:lnTo>
                    <a:pt x="220" y="88"/>
                  </a:lnTo>
                  <a:lnTo>
                    <a:pt x="184" y="56"/>
                  </a:lnTo>
                  <a:lnTo>
                    <a:pt x="158" y="28"/>
                  </a:lnTo>
                  <a:lnTo>
                    <a:pt x="13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5" name="Freeform 15"/>
            <p:cNvSpPr/>
            <p:nvPr/>
          </p:nvSpPr>
          <p:spPr bwMode="auto">
            <a:xfrm>
              <a:off x="3908425" y="7416800"/>
              <a:ext cx="749300" cy="596900"/>
            </a:xfrm>
            <a:custGeom>
              <a:avLst/>
              <a:gdLst>
                <a:gd name="T0" fmla="*/ 0 w 472"/>
                <a:gd name="T1" fmla="*/ 0 h 376"/>
                <a:gd name="T2" fmla="*/ 0 w 472"/>
                <a:gd name="T3" fmla="*/ 0 h 376"/>
                <a:gd name="T4" fmla="*/ 8 w 472"/>
                <a:gd name="T5" fmla="*/ 24 h 376"/>
                <a:gd name="T6" fmla="*/ 18 w 472"/>
                <a:gd name="T7" fmla="*/ 46 h 376"/>
                <a:gd name="T8" fmla="*/ 38 w 472"/>
                <a:gd name="T9" fmla="*/ 90 h 376"/>
                <a:gd name="T10" fmla="*/ 62 w 472"/>
                <a:gd name="T11" fmla="*/ 130 h 376"/>
                <a:gd name="T12" fmla="*/ 90 w 472"/>
                <a:gd name="T13" fmla="*/ 168 h 376"/>
                <a:gd name="T14" fmla="*/ 120 w 472"/>
                <a:gd name="T15" fmla="*/ 202 h 376"/>
                <a:gd name="T16" fmla="*/ 150 w 472"/>
                <a:gd name="T17" fmla="*/ 236 h 376"/>
                <a:gd name="T18" fmla="*/ 184 w 472"/>
                <a:gd name="T19" fmla="*/ 266 h 376"/>
                <a:gd name="T20" fmla="*/ 218 w 472"/>
                <a:gd name="T21" fmla="*/ 292 h 376"/>
                <a:gd name="T22" fmla="*/ 218 w 472"/>
                <a:gd name="T23" fmla="*/ 292 h 376"/>
                <a:gd name="T24" fmla="*/ 268 w 472"/>
                <a:gd name="T25" fmla="*/ 320 h 376"/>
                <a:gd name="T26" fmla="*/ 316 w 472"/>
                <a:gd name="T27" fmla="*/ 344 h 376"/>
                <a:gd name="T28" fmla="*/ 360 w 472"/>
                <a:gd name="T29" fmla="*/ 362 h 376"/>
                <a:gd name="T30" fmla="*/ 396 w 472"/>
                <a:gd name="T31" fmla="*/ 376 h 376"/>
                <a:gd name="T32" fmla="*/ 396 w 472"/>
                <a:gd name="T33" fmla="*/ 376 h 376"/>
                <a:gd name="T34" fmla="*/ 408 w 472"/>
                <a:gd name="T35" fmla="*/ 370 h 376"/>
                <a:gd name="T36" fmla="*/ 418 w 472"/>
                <a:gd name="T37" fmla="*/ 364 h 376"/>
                <a:gd name="T38" fmla="*/ 430 w 472"/>
                <a:gd name="T39" fmla="*/ 354 h 376"/>
                <a:gd name="T40" fmla="*/ 442 w 472"/>
                <a:gd name="T41" fmla="*/ 342 h 376"/>
                <a:gd name="T42" fmla="*/ 442 w 472"/>
                <a:gd name="T43" fmla="*/ 342 h 376"/>
                <a:gd name="T44" fmla="*/ 458 w 472"/>
                <a:gd name="T45" fmla="*/ 322 h 376"/>
                <a:gd name="T46" fmla="*/ 468 w 472"/>
                <a:gd name="T47" fmla="*/ 308 h 376"/>
                <a:gd name="T48" fmla="*/ 472 w 472"/>
                <a:gd name="T49" fmla="*/ 296 h 376"/>
                <a:gd name="T50" fmla="*/ 472 w 472"/>
                <a:gd name="T51" fmla="*/ 288 h 376"/>
                <a:gd name="T52" fmla="*/ 470 w 472"/>
                <a:gd name="T53" fmla="*/ 282 h 376"/>
                <a:gd name="T54" fmla="*/ 468 w 472"/>
                <a:gd name="T55" fmla="*/ 278 h 376"/>
                <a:gd name="T56" fmla="*/ 462 w 472"/>
                <a:gd name="T57" fmla="*/ 276 h 376"/>
                <a:gd name="T58" fmla="*/ 450 w 472"/>
                <a:gd name="T59" fmla="*/ 276 h 376"/>
                <a:gd name="T60" fmla="*/ 450 w 472"/>
                <a:gd name="T61" fmla="*/ 276 h 376"/>
                <a:gd name="T62" fmla="*/ 416 w 472"/>
                <a:gd name="T63" fmla="*/ 266 h 376"/>
                <a:gd name="T64" fmla="*/ 378 w 472"/>
                <a:gd name="T65" fmla="*/ 252 h 376"/>
                <a:gd name="T66" fmla="*/ 330 w 472"/>
                <a:gd name="T67" fmla="*/ 234 h 376"/>
                <a:gd name="T68" fmla="*/ 274 w 472"/>
                <a:gd name="T69" fmla="*/ 208 h 376"/>
                <a:gd name="T70" fmla="*/ 246 w 472"/>
                <a:gd name="T71" fmla="*/ 194 h 376"/>
                <a:gd name="T72" fmla="*/ 214 w 472"/>
                <a:gd name="T73" fmla="*/ 176 h 376"/>
                <a:gd name="T74" fmla="*/ 184 w 472"/>
                <a:gd name="T75" fmla="*/ 158 h 376"/>
                <a:gd name="T76" fmla="*/ 154 w 472"/>
                <a:gd name="T77" fmla="*/ 136 h 376"/>
                <a:gd name="T78" fmla="*/ 124 w 472"/>
                <a:gd name="T79" fmla="*/ 114 h 376"/>
                <a:gd name="T80" fmla="*/ 94 w 472"/>
                <a:gd name="T81" fmla="*/ 88 h 376"/>
                <a:gd name="T82" fmla="*/ 94 w 472"/>
                <a:gd name="T83" fmla="*/ 88 h 376"/>
                <a:gd name="T84" fmla="*/ 68 w 472"/>
                <a:gd name="T85" fmla="*/ 68 h 376"/>
                <a:gd name="T86" fmla="*/ 44 w 472"/>
                <a:gd name="T87" fmla="*/ 46 h 376"/>
                <a:gd name="T88" fmla="*/ 22 w 472"/>
                <a:gd name="T89" fmla="*/ 24 h 376"/>
                <a:gd name="T90" fmla="*/ 0 w 472"/>
                <a:gd name="T91"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2" h="376">
                  <a:moveTo>
                    <a:pt x="0" y="0"/>
                  </a:moveTo>
                  <a:lnTo>
                    <a:pt x="0" y="0"/>
                  </a:lnTo>
                  <a:lnTo>
                    <a:pt x="8" y="24"/>
                  </a:lnTo>
                  <a:lnTo>
                    <a:pt x="18" y="46"/>
                  </a:lnTo>
                  <a:lnTo>
                    <a:pt x="38" y="90"/>
                  </a:lnTo>
                  <a:lnTo>
                    <a:pt x="62" y="130"/>
                  </a:lnTo>
                  <a:lnTo>
                    <a:pt x="90" y="168"/>
                  </a:lnTo>
                  <a:lnTo>
                    <a:pt x="120" y="202"/>
                  </a:lnTo>
                  <a:lnTo>
                    <a:pt x="150" y="236"/>
                  </a:lnTo>
                  <a:lnTo>
                    <a:pt x="184" y="266"/>
                  </a:lnTo>
                  <a:lnTo>
                    <a:pt x="218" y="292"/>
                  </a:lnTo>
                  <a:lnTo>
                    <a:pt x="218" y="292"/>
                  </a:lnTo>
                  <a:lnTo>
                    <a:pt x="268" y="320"/>
                  </a:lnTo>
                  <a:lnTo>
                    <a:pt x="316" y="344"/>
                  </a:lnTo>
                  <a:lnTo>
                    <a:pt x="360" y="362"/>
                  </a:lnTo>
                  <a:lnTo>
                    <a:pt x="396" y="376"/>
                  </a:lnTo>
                  <a:lnTo>
                    <a:pt x="396" y="376"/>
                  </a:lnTo>
                  <a:lnTo>
                    <a:pt x="408" y="370"/>
                  </a:lnTo>
                  <a:lnTo>
                    <a:pt x="418" y="364"/>
                  </a:lnTo>
                  <a:lnTo>
                    <a:pt x="430" y="354"/>
                  </a:lnTo>
                  <a:lnTo>
                    <a:pt x="442" y="342"/>
                  </a:lnTo>
                  <a:lnTo>
                    <a:pt x="442" y="342"/>
                  </a:lnTo>
                  <a:lnTo>
                    <a:pt x="458" y="322"/>
                  </a:lnTo>
                  <a:lnTo>
                    <a:pt x="468" y="308"/>
                  </a:lnTo>
                  <a:lnTo>
                    <a:pt x="472" y="296"/>
                  </a:lnTo>
                  <a:lnTo>
                    <a:pt x="472" y="288"/>
                  </a:lnTo>
                  <a:lnTo>
                    <a:pt x="470" y="282"/>
                  </a:lnTo>
                  <a:lnTo>
                    <a:pt x="468" y="278"/>
                  </a:lnTo>
                  <a:lnTo>
                    <a:pt x="462" y="276"/>
                  </a:lnTo>
                  <a:lnTo>
                    <a:pt x="450" y="276"/>
                  </a:lnTo>
                  <a:lnTo>
                    <a:pt x="450" y="276"/>
                  </a:lnTo>
                  <a:lnTo>
                    <a:pt x="416" y="266"/>
                  </a:lnTo>
                  <a:lnTo>
                    <a:pt x="378" y="252"/>
                  </a:lnTo>
                  <a:lnTo>
                    <a:pt x="330" y="234"/>
                  </a:lnTo>
                  <a:lnTo>
                    <a:pt x="274" y="208"/>
                  </a:lnTo>
                  <a:lnTo>
                    <a:pt x="246" y="194"/>
                  </a:lnTo>
                  <a:lnTo>
                    <a:pt x="214" y="176"/>
                  </a:lnTo>
                  <a:lnTo>
                    <a:pt x="184" y="158"/>
                  </a:lnTo>
                  <a:lnTo>
                    <a:pt x="154" y="136"/>
                  </a:lnTo>
                  <a:lnTo>
                    <a:pt x="124" y="114"/>
                  </a:lnTo>
                  <a:lnTo>
                    <a:pt x="94" y="88"/>
                  </a:lnTo>
                  <a:lnTo>
                    <a:pt x="94" y="88"/>
                  </a:lnTo>
                  <a:lnTo>
                    <a:pt x="68" y="68"/>
                  </a:lnTo>
                  <a:lnTo>
                    <a:pt x="44" y="46"/>
                  </a:lnTo>
                  <a:lnTo>
                    <a:pt x="22" y="2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6" name="Freeform 16"/>
            <p:cNvSpPr/>
            <p:nvPr/>
          </p:nvSpPr>
          <p:spPr bwMode="auto">
            <a:xfrm>
              <a:off x="3832225" y="7321550"/>
              <a:ext cx="79375" cy="203200"/>
            </a:xfrm>
            <a:custGeom>
              <a:avLst/>
              <a:gdLst>
                <a:gd name="T0" fmla="*/ 0 w 50"/>
                <a:gd name="T1" fmla="*/ 0 h 128"/>
                <a:gd name="T2" fmla="*/ 0 w 50"/>
                <a:gd name="T3" fmla="*/ 0 h 128"/>
                <a:gd name="T4" fmla="*/ 10 w 50"/>
                <a:gd name="T5" fmla="*/ 30 h 128"/>
                <a:gd name="T6" fmla="*/ 20 w 50"/>
                <a:gd name="T7" fmla="*/ 62 h 128"/>
                <a:gd name="T8" fmla="*/ 34 w 50"/>
                <a:gd name="T9" fmla="*/ 94 h 128"/>
                <a:gd name="T10" fmla="*/ 50 w 50"/>
                <a:gd name="T11" fmla="*/ 128 h 128"/>
                <a:gd name="T12" fmla="*/ 50 w 50"/>
                <a:gd name="T13" fmla="*/ 128 h 128"/>
                <a:gd name="T14" fmla="*/ 40 w 50"/>
                <a:gd name="T15" fmla="*/ 82 h 128"/>
                <a:gd name="T16" fmla="*/ 36 w 50"/>
                <a:gd name="T17" fmla="*/ 44 h 128"/>
                <a:gd name="T18" fmla="*/ 36 w 50"/>
                <a:gd name="T19" fmla="*/ 44 h 128"/>
                <a:gd name="T20" fmla="*/ 0 w 50"/>
                <a:gd name="T2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28">
                  <a:moveTo>
                    <a:pt x="0" y="0"/>
                  </a:moveTo>
                  <a:lnTo>
                    <a:pt x="0" y="0"/>
                  </a:lnTo>
                  <a:lnTo>
                    <a:pt x="10" y="30"/>
                  </a:lnTo>
                  <a:lnTo>
                    <a:pt x="20" y="62"/>
                  </a:lnTo>
                  <a:lnTo>
                    <a:pt x="34" y="94"/>
                  </a:lnTo>
                  <a:lnTo>
                    <a:pt x="50" y="128"/>
                  </a:lnTo>
                  <a:lnTo>
                    <a:pt x="50" y="128"/>
                  </a:lnTo>
                  <a:lnTo>
                    <a:pt x="40" y="82"/>
                  </a:lnTo>
                  <a:lnTo>
                    <a:pt x="36" y="44"/>
                  </a:lnTo>
                  <a:lnTo>
                    <a:pt x="36" y="4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7" name="Freeform 17"/>
            <p:cNvSpPr/>
            <p:nvPr/>
          </p:nvSpPr>
          <p:spPr bwMode="auto">
            <a:xfrm>
              <a:off x="3917950" y="7191375"/>
              <a:ext cx="968375" cy="355600"/>
            </a:xfrm>
            <a:custGeom>
              <a:avLst/>
              <a:gdLst>
                <a:gd name="T0" fmla="*/ 0 w 610"/>
                <a:gd name="T1" fmla="*/ 0 h 224"/>
                <a:gd name="T2" fmla="*/ 0 w 610"/>
                <a:gd name="T3" fmla="*/ 0 h 224"/>
                <a:gd name="T4" fmla="*/ 22 w 610"/>
                <a:gd name="T5" fmla="*/ 20 h 224"/>
                <a:gd name="T6" fmla="*/ 44 w 610"/>
                <a:gd name="T7" fmla="*/ 40 h 224"/>
                <a:gd name="T8" fmla="*/ 68 w 610"/>
                <a:gd name="T9" fmla="*/ 58 h 224"/>
                <a:gd name="T10" fmla="*/ 90 w 610"/>
                <a:gd name="T11" fmla="*/ 74 h 224"/>
                <a:gd name="T12" fmla="*/ 138 w 610"/>
                <a:gd name="T13" fmla="*/ 106 h 224"/>
                <a:gd name="T14" fmla="*/ 188 w 610"/>
                <a:gd name="T15" fmla="*/ 132 h 224"/>
                <a:gd name="T16" fmla="*/ 240 w 610"/>
                <a:gd name="T17" fmla="*/ 156 h 224"/>
                <a:gd name="T18" fmla="*/ 290 w 610"/>
                <a:gd name="T19" fmla="*/ 176 h 224"/>
                <a:gd name="T20" fmla="*/ 340 w 610"/>
                <a:gd name="T21" fmla="*/ 192 h 224"/>
                <a:gd name="T22" fmla="*/ 390 w 610"/>
                <a:gd name="T23" fmla="*/ 206 h 224"/>
                <a:gd name="T24" fmla="*/ 390 w 610"/>
                <a:gd name="T25" fmla="*/ 206 h 224"/>
                <a:gd name="T26" fmla="*/ 444 w 610"/>
                <a:gd name="T27" fmla="*/ 214 h 224"/>
                <a:gd name="T28" fmla="*/ 490 w 610"/>
                <a:gd name="T29" fmla="*/ 220 h 224"/>
                <a:gd name="T30" fmla="*/ 528 w 610"/>
                <a:gd name="T31" fmla="*/ 222 h 224"/>
                <a:gd name="T32" fmla="*/ 558 w 610"/>
                <a:gd name="T33" fmla="*/ 224 h 224"/>
                <a:gd name="T34" fmla="*/ 558 w 610"/>
                <a:gd name="T35" fmla="*/ 224 h 224"/>
                <a:gd name="T36" fmla="*/ 570 w 610"/>
                <a:gd name="T37" fmla="*/ 210 h 224"/>
                <a:gd name="T38" fmla="*/ 580 w 610"/>
                <a:gd name="T39" fmla="*/ 194 h 224"/>
                <a:gd name="T40" fmla="*/ 580 w 610"/>
                <a:gd name="T41" fmla="*/ 194 h 224"/>
                <a:gd name="T42" fmla="*/ 598 w 610"/>
                <a:gd name="T43" fmla="*/ 164 h 224"/>
                <a:gd name="T44" fmla="*/ 606 w 610"/>
                <a:gd name="T45" fmla="*/ 142 h 224"/>
                <a:gd name="T46" fmla="*/ 610 w 610"/>
                <a:gd name="T47" fmla="*/ 124 h 224"/>
                <a:gd name="T48" fmla="*/ 610 w 610"/>
                <a:gd name="T49" fmla="*/ 114 h 224"/>
                <a:gd name="T50" fmla="*/ 606 w 610"/>
                <a:gd name="T51" fmla="*/ 108 h 224"/>
                <a:gd name="T52" fmla="*/ 600 w 610"/>
                <a:gd name="T53" fmla="*/ 104 h 224"/>
                <a:gd name="T54" fmla="*/ 594 w 610"/>
                <a:gd name="T55" fmla="*/ 102 h 224"/>
                <a:gd name="T56" fmla="*/ 594 w 610"/>
                <a:gd name="T57" fmla="*/ 102 h 224"/>
                <a:gd name="T58" fmla="*/ 594 w 610"/>
                <a:gd name="T59" fmla="*/ 102 h 224"/>
                <a:gd name="T60" fmla="*/ 578 w 610"/>
                <a:gd name="T61" fmla="*/ 106 h 224"/>
                <a:gd name="T62" fmla="*/ 578 w 610"/>
                <a:gd name="T63" fmla="*/ 106 h 224"/>
                <a:gd name="T64" fmla="*/ 572 w 610"/>
                <a:gd name="T65" fmla="*/ 106 h 224"/>
                <a:gd name="T66" fmla="*/ 572 w 610"/>
                <a:gd name="T67" fmla="*/ 106 h 224"/>
                <a:gd name="T68" fmla="*/ 542 w 610"/>
                <a:gd name="T69" fmla="*/ 104 h 224"/>
                <a:gd name="T70" fmla="*/ 490 w 610"/>
                <a:gd name="T71" fmla="*/ 102 h 224"/>
                <a:gd name="T72" fmla="*/ 420 w 610"/>
                <a:gd name="T73" fmla="*/ 94 h 224"/>
                <a:gd name="T74" fmla="*/ 380 w 610"/>
                <a:gd name="T75" fmla="*/ 86 h 224"/>
                <a:gd name="T76" fmla="*/ 336 w 610"/>
                <a:gd name="T77" fmla="*/ 78 h 224"/>
                <a:gd name="T78" fmla="*/ 336 w 610"/>
                <a:gd name="T79" fmla="*/ 78 h 224"/>
                <a:gd name="T80" fmla="*/ 290 w 610"/>
                <a:gd name="T81" fmla="*/ 72 h 224"/>
                <a:gd name="T82" fmla="*/ 244 w 610"/>
                <a:gd name="T83" fmla="*/ 64 h 224"/>
                <a:gd name="T84" fmla="*/ 200 w 610"/>
                <a:gd name="T85" fmla="*/ 56 h 224"/>
                <a:gd name="T86" fmla="*/ 158 w 610"/>
                <a:gd name="T87" fmla="*/ 46 h 224"/>
                <a:gd name="T88" fmla="*/ 76 w 610"/>
                <a:gd name="T89" fmla="*/ 26 h 224"/>
                <a:gd name="T90" fmla="*/ 0 w 610"/>
                <a:gd name="T9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0" h="224">
                  <a:moveTo>
                    <a:pt x="0" y="0"/>
                  </a:moveTo>
                  <a:lnTo>
                    <a:pt x="0" y="0"/>
                  </a:lnTo>
                  <a:lnTo>
                    <a:pt x="22" y="20"/>
                  </a:lnTo>
                  <a:lnTo>
                    <a:pt x="44" y="40"/>
                  </a:lnTo>
                  <a:lnTo>
                    <a:pt x="68" y="58"/>
                  </a:lnTo>
                  <a:lnTo>
                    <a:pt x="90" y="74"/>
                  </a:lnTo>
                  <a:lnTo>
                    <a:pt x="138" y="106"/>
                  </a:lnTo>
                  <a:lnTo>
                    <a:pt x="188" y="132"/>
                  </a:lnTo>
                  <a:lnTo>
                    <a:pt x="240" y="156"/>
                  </a:lnTo>
                  <a:lnTo>
                    <a:pt x="290" y="176"/>
                  </a:lnTo>
                  <a:lnTo>
                    <a:pt x="340" y="192"/>
                  </a:lnTo>
                  <a:lnTo>
                    <a:pt x="390" y="206"/>
                  </a:lnTo>
                  <a:lnTo>
                    <a:pt x="390" y="206"/>
                  </a:lnTo>
                  <a:lnTo>
                    <a:pt x="444" y="214"/>
                  </a:lnTo>
                  <a:lnTo>
                    <a:pt x="490" y="220"/>
                  </a:lnTo>
                  <a:lnTo>
                    <a:pt x="528" y="222"/>
                  </a:lnTo>
                  <a:lnTo>
                    <a:pt x="558" y="224"/>
                  </a:lnTo>
                  <a:lnTo>
                    <a:pt x="558" y="224"/>
                  </a:lnTo>
                  <a:lnTo>
                    <a:pt x="570" y="210"/>
                  </a:lnTo>
                  <a:lnTo>
                    <a:pt x="580" y="194"/>
                  </a:lnTo>
                  <a:lnTo>
                    <a:pt x="580" y="194"/>
                  </a:lnTo>
                  <a:lnTo>
                    <a:pt x="598" y="164"/>
                  </a:lnTo>
                  <a:lnTo>
                    <a:pt x="606" y="142"/>
                  </a:lnTo>
                  <a:lnTo>
                    <a:pt x="610" y="124"/>
                  </a:lnTo>
                  <a:lnTo>
                    <a:pt x="610" y="114"/>
                  </a:lnTo>
                  <a:lnTo>
                    <a:pt x="606" y="108"/>
                  </a:lnTo>
                  <a:lnTo>
                    <a:pt x="600" y="104"/>
                  </a:lnTo>
                  <a:lnTo>
                    <a:pt x="594" y="102"/>
                  </a:lnTo>
                  <a:lnTo>
                    <a:pt x="594" y="102"/>
                  </a:lnTo>
                  <a:lnTo>
                    <a:pt x="594" y="102"/>
                  </a:lnTo>
                  <a:lnTo>
                    <a:pt x="578" y="106"/>
                  </a:lnTo>
                  <a:lnTo>
                    <a:pt x="578" y="106"/>
                  </a:lnTo>
                  <a:lnTo>
                    <a:pt x="572" y="106"/>
                  </a:lnTo>
                  <a:lnTo>
                    <a:pt x="572" y="106"/>
                  </a:lnTo>
                  <a:lnTo>
                    <a:pt x="542" y="104"/>
                  </a:lnTo>
                  <a:lnTo>
                    <a:pt x="490" y="102"/>
                  </a:lnTo>
                  <a:lnTo>
                    <a:pt x="420" y="94"/>
                  </a:lnTo>
                  <a:lnTo>
                    <a:pt x="380" y="86"/>
                  </a:lnTo>
                  <a:lnTo>
                    <a:pt x="336" y="78"/>
                  </a:lnTo>
                  <a:lnTo>
                    <a:pt x="336" y="78"/>
                  </a:lnTo>
                  <a:lnTo>
                    <a:pt x="290" y="72"/>
                  </a:lnTo>
                  <a:lnTo>
                    <a:pt x="244" y="64"/>
                  </a:lnTo>
                  <a:lnTo>
                    <a:pt x="200" y="56"/>
                  </a:lnTo>
                  <a:lnTo>
                    <a:pt x="158" y="46"/>
                  </a:lnTo>
                  <a:lnTo>
                    <a:pt x="76" y="2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18"/>
            <p:cNvSpPr/>
            <p:nvPr/>
          </p:nvSpPr>
          <p:spPr bwMode="auto">
            <a:xfrm>
              <a:off x="3013075" y="6369050"/>
              <a:ext cx="2327275" cy="546100"/>
            </a:xfrm>
            <a:custGeom>
              <a:avLst/>
              <a:gdLst>
                <a:gd name="T0" fmla="*/ 0 w 1466"/>
                <a:gd name="T1" fmla="*/ 0 h 344"/>
                <a:gd name="T2" fmla="*/ 30 w 1466"/>
                <a:gd name="T3" fmla="*/ 38 h 344"/>
                <a:gd name="T4" fmla="*/ 88 w 1466"/>
                <a:gd name="T5" fmla="*/ 82 h 344"/>
                <a:gd name="T6" fmla="*/ 150 w 1466"/>
                <a:gd name="T7" fmla="*/ 124 h 344"/>
                <a:gd name="T8" fmla="*/ 280 w 1466"/>
                <a:gd name="T9" fmla="*/ 192 h 344"/>
                <a:gd name="T10" fmla="*/ 416 w 1466"/>
                <a:gd name="T11" fmla="*/ 244 h 344"/>
                <a:gd name="T12" fmla="*/ 556 w 1466"/>
                <a:gd name="T13" fmla="*/ 284 h 344"/>
                <a:gd name="T14" fmla="*/ 698 w 1466"/>
                <a:gd name="T15" fmla="*/ 312 h 344"/>
                <a:gd name="T16" fmla="*/ 838 w 1466"/>
                <a:gd name="T17" fmla="*/ 330 h 344"/>
                <a:gd name="T18" fmla="*/ 976 w 1466"/>
                <a:gd name="T19" fmla="*/ 340 h 344"/>
                <a:gd name="T20" fmla="*/ 1104 w 1466"/>
                <a:gd name="T21" fmla="*/ 344 h 344"/>
                <a:gd name="T22" fmla="*/ 1204 w 1466"/>
                <a:gd name="T23" fmla="*/ 342 h 344"/>
                <a:gd name="T24" fmla="*/ 1376 w 1466"/>
                <a:gd name="T25" fmla="*/ 332 h 344"/>
                <a:gd name="T26" fmla="*/ 1444 w 1466"/>
                <a:gd name="T27" fmla="*/ 324 h 344"/>
                <a:gd name="T28" fmla="*/ 1464 w 1466"/>
                <a:gd name="T29" fmla="*/ 260 h 344"/>
                <a:gd name="T30" fmla="*/ 1466 w 1466"/>
                <a:gd name="T31" fmla="*/ 240 h 344"/>
                <a:gd name="T32" fmla="*/ 1462 w 1466"/>
                <a:gd name="T33" fmla="*/ 226 h 344"/>
                <a:gd name="T34" fmla="*/ 1448 w 1466"/>
                <a:gd name="T35" fmla="*/ 210 h 344"/>
                <a:gd name="T36" fmla="*/ 1434 w 1466"/>
                <a:gd name="T37" fmla="*/ 208 h 344"/>
                <a:gd name="T38" fmla="*/ 1428 w 1466"/>
                <a:gd name="T39" fmla="*/ 208 h 344"/>
                <a:gd name="T40" fmla="*/ 1400 w 1466"/>
                <a:gd name="T41" fmla="*/ 218 h 344"/>
                <a:gd name="T42" fmla="*/ 1284 w 1466"/>
                <a:gd name="T43" fmla="*/ 234 h 344"/>
                <a:gd name="T44" fmla="*/ 1154 w 1466"/>
                <a:gd name="T45" fmla="*/ 244 h 344"/>
                <a:gd name="T46" fmla="*/ 990 w 1466"/>
                <a:gd name="T47" fmla="*/ 250 h 344"/>
                <a:gd name="T48" fmla="*/ 914 w 1466"/>
                <a:gd name="T49" fmla="*/ 248 h 344"/>
                <a:gd name="T50" fmla="*/ 748 w 1466"/>
                <a:gd name="T51" fmla="*/ 238 h 344"/>
                <a:gd name="T52" fmla="*/ 578 w 1466"/>
                <a:gd name="T53" fmla="*/ 212 h 344"/>
                <a:gd name="T54" fmla="*/ 448 w 1466"/>
                <a:gd name="T55" fmla="*/ 182 h 344"/>
                <a:gd name="T56" fmla="*/ 362 w 1466"/>
                <a:gd name="T57" fmla="*/ 156 h 344"/>
                <a:gd name="T58" fmla="*/ 320 w 1466"/>
                <a:gd name="T59" fmla="*/ 140 h 344"/>
                <a:gd name="T60" fmla="*/ 230 w 1466"/>
                <a:gd name="T61" fmla="*/ 108 h 344"/>
                <a:gd name="T62" fmla="*/ 146 w 1466"/>
                <a:gd name="T63" fmla="*/ 74 h 344"/>
                <a:gd name="T64" fmla="*/ 70 w 1466"/>
                <a:gd name="T65" fmla="*/ 3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6" h="344">
                  <a:moveTo>
                    <a:pt x="0" y="0"/>
                  </a:moveTo>
                  <a:lnTo>
                    <a:pt x="0" y="0"/>
                  </a:lnTo>
                  <a:lnTo>
                    <a:pt x="30" y="38"/>
                  </a:lnTo>
                  <a:lnTo>
                    <a:pt x="30" y="38"/>
                  </a:lnTo>
                  <a:lnTo>
                    <a:pt x="60" y="62"/>
                  </a:lnTo>
                  <a:lnTo>
                    <a:pt x="88" y="82"/>
                  </a:lnTo>
                  <a:lnTo>
                    <a:pt x="120" y="104"/>
                  </a:lnTo>
                  <a:lnTo>
                    <a:pt x="150" y="124"/>
                  </a:lnTo>
                  <a:lnTo>
                    <a:pt x="214" y="160"/>
                  </a:lnTo>
                  <a:lnTo>
                    <a:pt x="280" y="192"/>
                  </a:lnTo>
                  <a:lnTo>
                    <a:pt x="346" y="220"/>
                  </a:lnTo>
                  <a:lnTo>
                    <a:pt x="416" y="244"/>
                  </a:lnTo>
                  <a:lnTo>
                    <a:pt x="486" y="266"/>
                  </a:lnTo>
                  <a:lnTo>
                    <a:pt x="556" y="284"/>
                  </a:lnTo>
                  <a:lnTo>
                    <a:pt x="628" y="300"/>
                  </a:lnTo>
                  <a:lnTo>
                    <a:pt x="698" y="312"/>
                  </a:lnTo>
                  <a:lnTo>
                    <a:pt x="770" y="322"/>
                  </a:lnTo>
                  <a:lnTo>
                    <a:pt x="838" y="330"/>
                  </a:lnTo>
                  <a:lnTo>
                    <a:pt x="908" y="336"/>
                  </a:lnTo>
                  <a:lnTo>
                    <a:pt x="976" y="340"/>
                  </a:lnTo>
                  <a:lnTo>
                    <a:pt x="1040" y="342"/>
                  </a:lnTo>
                  <a:lnTo>
                    <a:pt x="1104" y="344"/>
                  </a:lnTo>
                  <a:lnTo>
                    <a:pt x="1104" y="344"/>
                  </a:lnTo>
                  <a:lnTo>
                    <a:pt x="1204" y="342"/>
                  </a:lnTo>
                  <a:lnTo>
                    <a:pt x="1294" y="338"/>
                  </a:lnTo>
                  <a:lnTo>
                    <a:pt x="1376" y="332"/>
                  </a:lnTo>
                  <a:lnTo>
                    <a:pt x="1444" y="324"/>
                  </a:lnTo>
                  <a:lnTo>
                    <a:pt x="1444" y="324"/>
                  </a:lnTo>
                  <a:lnTo>
                    <a:pt x="1458" y="288"/>
                  </a:lnTo>
                  <a:lnTo>
                    <a:pt x="1464" y="260"/>
                  </a:lnTo>
                  <a:lnTo>
                    <a:pt x="1466" y="250"/>
                  </a:lnTo>
                  <a:lnTo>
                    <a:pt x="1466" y="240"/>
                  </a:lnTo>
                  <a:lnTo>
                    <a:pt x="1464" y="232"/>
                  </a:lnTo>
                  <a:lnTo>
                    <a:pt x="1462" y="226"/>
                  </a:lnTo>
                  <a:lnTo>
                    <a:pt x="1456" y="216"/>
                  </a:lnTo>
                  <a:lnTo>
                    <a:pt x="1448" y="210"/>
                  </a:lnTo>
                  <a:lnTo>
                    <a:pt x="1440" y="208"/>
                  </a:lnTo>
                  <a:lnTo>
                    <a:pt x="1434" y="208"/>
                  </a:lnTo>
                  <a:lnTo>
                    <a:pt x="1434" y="208"/>
                  </a:lnTo>
                  <a:lnTo>
                    <a:pt x="1428" y="208"/>
                  </a:lnTo>
                  <a:lnTo>
                    <a:pt x="1400" y="218"/>
                  </a:lnTo>
                  <a:lnTo>
                    <a:pt x="1400" y="218"/>
                  </a:lnTo>
                  <a:lnTo>
                    <a:pt x="1370" y="222"/>
                  </a:lnTo>
                  <a:lnTo>
                    <a:pt x="1284" y="234"/>
                  </a:lnTo>
                  <a:lnTo>
                    <a:pt x="1224" y="240"/>
                  </a:lnTo>
                  <a:lnTo>
                    <a:pt x="1154" y="244"/>
                  </a:lnTo>
                  <a:lnTo>
                    <a:pt x="1076" y="248"/>
                  </a:lnTo>
                  <a:lnTo>
                    <a:pt x="990" y="250"/>
                  </a:lnTo>
                  <a:lnTo>
                    <a:pt x="990" y="250"/>
                  </a:lnTo>
                  <a:lnTo>
                    <a:pt x="914" y="248"/>
                  </a:lnTo>
                  <a:lnTo>
                    <a:pt x="832" y="244"/>
                  </a:lnTo>
                  <a:lnTo>
                    <a:pt x="748" y="238"/>
                  </a:lnTo>
                  <a:lnTo>
                    <a:pt x="664" y="226"/>
                  </a:lnTo>
                  <a:lnTo>
                    <a:pt x="578" y="212"/>
                  </a:lnTo>
                  <a:lnTo>
                    <a:pt x="490" y="194"/>
                  </a:lnTo>
                  <a:lnTo>
                    <a:pt x="448" y="182"/>
                  </a:lnTo>
                  <a:lnTo>
                    <a:pt x="406" y="170"/>
                  </a:lnTo>
                  <a:lnTo>
                    <a:pt x="362" y="156"/>
                  </a:lnTo>
                  <a:lnTo>
                    <a:pt x="320" y="140"/>
                  </a:lnTo>
                  <a:lnTo>
                    <a:pt x="320" y="140"/>
                  </a:lnTo>
                  <a:lnTo>
                    <a:pt x="274" y="124"/>
                  </a:lnTo>
                  <a:lnTo>
                    <a:pt x="230" y="108"/>
                  </a:lnTo>
                  <a:lnTo>
                    <a:pt x="186" y="92"/>
                  </a:lnTo>
                  <a:lnTo>
                    <a:pt x="146" y="74"/>
                  </a:lnTo>
                  <a:lnTo>
                    <a:pt x="106" y="58"/>
                  </a:lnTo>
                  <a:lnTo>
                    <a:pt x="70" y="38"/>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19"/>
            <p:cNvSpPr/>
            <p:nvPr/>
          </p:nvSpPr>
          <p:spPr bwMode="auto">
            <a:xfrm>
              <a:off x="3517900" y="5953125"/>
              <a:ext cx="2095500" cy="307975"/>
            </a:xfrm>
            <a:custGeom>
              <a:avLst/>
              <a:gdLst>
                <a:gd name="T0" fmla="*/ 1284 w 1320"/>
                <a:gd name="T1" fmla="*/ 0 h 194"/>
                <a:gd name="T2" fmla="*/ 1284 w 1320"/>
                <a:gd name="T3" fmla="*/ 0 h 194"/>
                <a:gd name="T4" fmla="*/ 1274 w 1320"/>
                <a:gd name="T5" fmla="*/ 0 h 194"/>
                <a:gd name="T6" fmla="*/ 1270 w 1320"/>
                <a:gd name="T7" fmla="*/ 0 h 194"/>
                <a:gd name="T8" fmla="*/ 1238 w 1320"/>
                <a:gd name="T9" fmla="*/ 14 h 194"/>
                <a:gd name="T10" fmla="*/ 1238 w 1320"/>
                <a:gd name="T11" fmla="*/ 14 h 194"/>
                <a:gd name="T12" fmla="*/ 1204 w 1320"/>
                <a:gd name="T13" fmla="*/ 24 h 194"/>
                <a:gd name="T14" fmla="*/ 1110 w 1320"/>
                <a:gd name="T15" fmla="*/ 48 h 194"/>
                <a:gd name="T16" fmla="*/ 1044 w 1320"/>
                <a:gd name="T17" fmla="*/ 62 h 194"/>
                <a:gd name="T18" fmla="*/ 966 w 1320"/>
                <a:gd name="T19" fmla="*/ 78 h 194"/>
                <a:gd name="T20" fmla="*/ 878 w 1320"/>
                <a:gd name="T21" fmla="*/ 94 h 194"/>
                <a:gd name="T22" fmla="*/ 784 w 1320"/>
                <a:gd name="T23" fmla="*/ 110 h 194"/>
                <a:gd name="T24" fmla="*/ 784 w 1320"/>
                <a:gd name="T25" fmla="*/ 110 h 194"/>
                <a:gd name="T26" fmla="*/ 714 w 1320"/>
                <a:gd name="T27" fmla="*/ 122 h 194"/>
                <a:gd name="T28" fmla="*/ 640 w 1320"/>
                <a:gd name="T29" fmla="*/ 134 h 194"/>
                <a:gd name="T30" fmla="*/ 564 w 1320"/>
                <a:gd name="T31" fmla="*/ 144 h 194"/>
                <a:gd name="T32" fmla="*/ 484 w 1320"/>
                <a:gd name="T33" fmla="*/ 152 h 194"/>
                <a:gd name="T34" fmla="*/ 400 w 1320"/>
                <a:gd name="T35" fmla="*/ 160 h 194"/>
                <a:gd name="T36" fmla="*/ 314 w 1320"/>
                <a:gd name="T37" fmla="*/ 166 h 194"/>
                <a:gd name="T38" fmla="*/ 222 w 1320"/>
                <a:gd name="T39" fmla="*/ 170 h 194"/>
                <a:gd name="T40" fmla="*/ 128 w 1320"/>
                <a:gd name="T41" fmla="*/ 172 h 194"/>
                <a:gd name="T42" fmla="*/ 128 w 1320"/>
                <a:gd name="T43" fmla="*/ 172 h 194"/>
                <a:gd name="T44" fmla="*/ 98 w 1320"/>
                <a:gd name="T45" fmla="*/ 172 h 194"/>
                <a:gd name="T46" fmla="*/ 98 w 1320"/>
                <a:gd name="T47" fmla="*/ 172 h 194"/>
                <a:gd name="T48" fmla="*/ 0 w 1320"/>
                <a:gd name="T49" fmla="*/ 170 h 194"/>
                <a:gd name="T50" fmla="*/ 0 w 1320"/>
                <a:gd name="T51" fmla="*/ 170 h 194"/>
                <a:gd name="T52" fmla="*/ 90 w 1320"/>
                <a:gd name="T53" fmla="*/ 180 h 194"/>
                <a:gd name="T54" fmla="*/ 180 w 1320"/>
                <a:gd name="T55" fmla="*/ 188 h 194"/>
                <a:gd name="T56" fmla="*/ 272 w 1320"/>
                <a:gd name="T57" fmla="*/ 192 h 194"/>
                <a:gd name="T58" fmla="*/ 362 w 1320"/>
                <a:gd name="T59" fmla="*/ 194 h 194"/>
                <a:gd name="T60" fmla="*/ 362 w 1320"/>
                <a:gd name="T61" fmla="*/ 194 h 194"/>
                <a:gd name="T62" fmla="*/ 438 w 1320"/>
                <a:gd name="T63" fmla="*/ 192 h 194"/>
                <a:gd name="T64" fmla="*/ 512 w 1320"/>
                <a:gd name="T65" fmla="*/ 190 h 194"/>
                <a:gd name="T66" fmla="*/ 584 w 1320"/>
                <a:gd name="T67" fmla="*/ 186 h 194"/>
                <a:gd name="T68" fmla="*/ 656 w 1320"/>
                <a:gd name="T69" fmla="*/ 180 h 194"/>
                <a:gd name="T70" fmla="*/ 726 w 1320"/>
                <a:gd name="T71" fmla="*/ 174 h 194"/>
                <a:gd name="T72" fmla="*/ 794 w 1320"/>
                <a:gd name="T73" fmla="*/ 166 h 194"/>
                <a:gd name="T74" fmla="*/ 924 w 1320"/>
                <a:gd name="T75" fmla="*/ 150 h 194"/>
                <a:gd name="T76" fmla="*/ 1042 w 1320"/>
                <a:gd name="T77" fmla="*/ 130 h 194"/>
                <a:gd name="T78" fmla="*/ 1150 w 1320"/>
                <a:gd name="T79" fmla="*/ 110 h 194"/>
                <a:gd name="T80" fmla="*/ 1242 w 1320"/>
                <a:gd name="T81" fmla="*/ 90 h 194"/>
                <a:gd name="T82" fmla="*/ 1318 w 1320"/>
                <a:gd name="T83" fmla="*/ 72 h 194"/>
                <a:gd name="T84" fmla="*/ 1318 w 1320"/>
                <a:gd name="T85" fmla="*/ 72 h 194"/>
                <a:gd name="T86" fmla="*/ 1320 w 1320"/>
                <a:gd name="T87" fmla="*/ 50 h 194"/>
                <a:gd name="T88" fmla="*/ 1320 w 1320"/>
                <a:gd name="T89" fmla="*/ 34 h 194"/>
                <a:gd name="T90" fmla="*/ 1318 w 1320"/>
                <a:gd name="T91" fmla="*/ 22 h 194"/>
                <a:gd name="T92" fmla="*/ 1312 w 1320"/>
                <a:gd name="T93" fmla="*/ 12 h 194"/>
                <a:gd name="T94" fmla="*/ 1306 w 1320"/>
                <a:gd name="T95" fmla="*/ 6 h 194"/>
                <a:gd name="T96" fmla="*/ 1298 w 1320"/>
                <a:gd name="T97" fmla="*/ 2 h 194"/>
                <a:gd name="T98" fmla="*/ 1292 w 1320"/>
                <a:gd name="T99" fmla="*/ 0 h 194"/>
                <a:gd name="T100" fmla="*/ 1284 w 1320"/>
                <a:gd name="T10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0" h="194">
                  <a:moveTo>
                    <a:pt x="1284" y="0"/>
                  </a:moveTo>
                  <a:lnTo>
                    <a:pt x="1284" y="0"/>
                  </a:lnTo>
                  <a:lnTo>
                    <a:pt x="1274" y="0"/>
                  </a:lnTo>
                  <a:lnTo>
                    <a:pt x="1270" y="0"/>
                  </a:lnTo>
                  <a:lnTo>
                    <a:pt x="1238" y="14"/>
                  </a:lnTo>
                  <a:lnTo>
                    <a:pt x="1238" y="14"/>
                  </a:lnTo>
                  <a:lnTo>
                    <a:pt x="1204" y="24"/>
                  </a:lnTo>
                  <a:lnTo>
                    <a:pt x="1110" y="48"/>
                  </a:lnTo>
                  <a:lnTo>
                    <a:pt x="1044" y="62"/>
                  </a:lnTo>
                  <a:lnTo>
                    <a:pt x="966" y="78"/>
                  </a:lnTo>
                  <a:lnTo>
                    <a:pt x="878" y="94"/>
                  </a:lnTo>
                  <a:lnTo>
                    <a:pt x="784" y="110"/>
                  </a:lnTo>
                  <a:lnTo>
                    <a:pt x="784" y="110"/>
                  </a:lnTo>
                  <a:lnTo>
                    <a:pt x="714" y="122"/>
                  </a:lnTo>
                  <a:lnTo>
                    <a:pt x="640" y="134"/>
                  </a:lnTo>
                  <a:lnTo>
                    <a:pt x="564" y="144"/>
                  </a:lnTo>
                  <a:lnTo>
                    <a:pt x="484" y="152"/>
                  </a:lnTo>
                  <a:lnTo>
                    <a:pt x="400" y="160"/>
                  </a:lnTo>
                  <a:lnTo>
                    <a:pt x="314" y="166"/>
                  </a:lnTo>
                  <a:lnTo>
                    <a:pt x="222" y="170"/>
                  </a:lnTo>
                  <a:lnTo>
                    <a:pt x="128" y="172"/>
                  </a:lnTo>
                  <a:lnTo>
                    <a:pt x="128" y="172"/>
                  </a:lnTo>
                  <a:lnTo>
                    <a:pt x="98" y="172"/>
                  </a:lnTo>
                  <a:lnTo>
                    <a:pt x="98" y="172"/>
                  </a:lnTo>
                  <a:lnTo>
                    <a:pt x="0" y="170"/>
                  </a:lnTo>
                  <a:lnTo>
                    <a:pt x="0" y="170"/>
                  </a:lnTo>
                  <a:lnTo>
                    <a:pt x="90" y="180"/>
                  </a:lnTo>
                  <a:lnTo>
                    <a:pt x="180" y="188"/>
                  </a:lnTo>
                  <a:lnTo>
                    <a:pt x="272" y="192"/>
                  </a:lnTo>
                  <a:lnTo>
                    <a:pt x="362" y="194"/>
                  </a:lnTo>
                  <a:lnTo>
                    <a:pt x="362" y="194"/>
                  </a:lnTo>
                  <a:lnTo>
                    <a:pt x="438" y="192"/>
                  </a:lnTo>
                  <a:lnTo>
                    <a:pt x="512" y="190"/>
                  </a:lnTo>
                  <a:lnTo>
                    <a:pt x="584" y="186"/>
                  </a:lnTo>
                  <a:lnTo>
                    <a:pt x="656" y="180"/>
                  </a:lnTo>
                  <a:lnTo>
                    <a:pt x="726" y="174"/>
                  </a:lnTo>
                  <a:lnTo>
                    <a:pt x="794" y="166"/>
                  </a:lnTo>
                  <a:lnTo>
                    <a:pt x="924" y="150"/>
                  </a:lnTo>
                  <a:lnTo>
                    <a:pt x="1042" y="130"/>
                  </a:lnTo>
                  <a:lnTo>
                    <a:pt x="1150" y="110"/>
                  </a:lnTo>
                  <a:lnTo>
                    <a:pt x="1242" y="90"/>
                  </a:lnTo>
                  <a:lnTo>
                    <a:pt x="1318" y="72"/>
                  </a:lnTo>
                  <a:lnTo>
                    <a:pt x="1318" y="72"/>
                  </a:lnTo>
                  <a:lnTo>
                    <a:pt x="1320" y="50"/>
                  </a:lnTo>
                  <a:lnTo>
                    <a:pt x="1320" y="34"/>
                  </a:lnTo>
                  <a:lnTo>
                    <a:pt x="1318" y="22"/>
                  </a:lnTo>
                  <a:lnTo>
                    <a:pt x="1312" y="12"/>
                  </a:lnTo>
                  <a:lnTo>
                    <a:pt x="1306" y="6"/>
                  </a:lnTo>
                  <a:lnTo>
                    <a:pt x="1298" y="2"/>
                  </a:lnTo>
                  <a:lnTo>
                    <a:pt x="1292" y="0"/>
                  </a:lnTo>
                  <a:lnTo>
                    <a:pt x="128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20"/>
            <p:cNvSpPr/>
            <p:nvPr/>
          </p:nvSpPr>
          <p:spPr bwMode="auto">
            <a:xfrm>
              <a:off x="3228975" y="5127625"/>
              <a:ext cx="1127125" cy="101600"/>
            </a:xfrm>
            <a:custGeom>
              <a:avLst/>
              <a:gdLst>
                <a:gd name="T0" fmla="*/ 710 w 710"/>
                <a:gd name="T1" fmla="*/ 0 h 64"/>
                <a:gd name="T2" fmla="*/ 710 w 710"/>
                <a:gd name="T3" fmla="*/ 0 h 64"/>
                <a:gd name="T4" fmla="*/ 628 w 710"/>
                <a:gd name="T5" fmla="*/ 14 h 64"/>
                <a:gd name="T6" fmla="*/ 546 w 710"/>
                <a:gd name="T7" fmla="*/ 24 h 64"/>
                <a:gd name="T8" fmla="*/ 462 w 710"/>
                <a:gd name="T9" fmla="*/ 30 h 64"/>
                <a:gd name="T10" fmla="*/ 380 w 710"/>
                <a:gd name="T11" fmla="*/ 32 h 64"/>
                <a:gd name="T12" fmla="*/ 380 w 710"/>
                <a:gd name="T13" fmla="*/ 32 h 64"/>
                <a:gd name="T14" fmla="*/ 310 w 710"/>
                <a:gd name="T15" fmla="*/ 30 h 64"/>
                <a:gd name="T16" fmla="*/ 242 w 710"/>
                <a:gd name="T17" fmla="*/ 26 h 64"/>
                <a:gd name="T18" fmla="*/ 176 w 710"/>
                <a:gd name="T19" fmla="*/ 18 h 64"/>
                <a:gd name="T20" fmla="*/ 112 w 710"/>
                <a:gd name="T21" fmla="*/ 4 h 64"/>
                <a:gd name="T22" fmla="*/ 112 w 710"/>
                <a:gd name="T23" fmla="*/ 4 h 64"/>
                <a:gd name="T24" fmla="*/ 0 w 710"/>
                <a:gd name="T25" fmla="*/ 12 h 64"/>
                <a:gd name="T26" fmla="*/ 0 w 710"/>
                <a:gd name="T27" fmla="*/ 12 h 64"/>
                <a:gd name="T28" fmla="*/ 38 w 710"/>
                <a:gd name="T29" fmla="*/ 24 h 64"/>
                <a:gd name="T30" fmla="*/ 76 w 710"/>
                <a:gd name="T31" fmla="*/ 36 h 64"/>
                <a:gd name="T32" fmla="*/ 118 w 710"/>
                <a:gd name="T33" fmla="*/ 44 h 64"/>
                <a:gd name="T34" fmla="*/ 160 w 710"/>
                <a:gd name="T35" fmla="*/ 52 h 64"/>
                <a:gd name="T36" fmla="*/ 202 w 710"/>
                <a:gd name="T37" fmla="*/ 58 h 64"/>
                <a:gd name="T38" fmla="*/ 246 w 710"/>
                <a:gd name="T39" fmla="*/ 62 h 64"/>
                <a:gd name="T40" fmla="*/ 290 w 710"/>
                <a:gd name="T41" fmla="*/ 64 h 64"/>
                <a:gd name="T42" fmla="*/ 334 w 710"/>
                <a:gd name="T43" fmla="*/ 64 h 64"/>
                <a:gd name="T44" fmla="*/ 334 w 710"/>
                <a:gd name="T45" fmla="*/ 64 h 64"/>
                <a:gd name="T46" fmla="*/ 380 w 710"/>
                <a:gd name="T47" fmla="*/ 64 h 64"/>
                <a:gd name="T48" fmla="*/ 424 w 710"/>
                <a:gd name="T49" fmla="*/ 62 h 64"/>
                <a:gd name="T50" fmla="*/ 468 w 710"/>
                <a:gd name="T51" fmla="*/ 58 h 64"/>
                <a:gd name="T52" fmla="*/ 514 w 710"/>
                <a:gd name="T53" fmla="*/ 54 h 64"/>
                <a:gd name="T54" fmla="*/ 602 w 710"/>
                <a:gd name="T55" fmla="*/ 40 h 64"/>
                <a:gd name="T56" fmla="*/ 690 w 710"/>
                <a:gd name="T57" fmla="*/ 24 h 64"/>
                <a:gd name="T58" fmla="*/ 690 w 710"/>
                <a:gd name="T59" fmla="*/ 24 h 64"/>
                <a:gd name="T60" fmla="*/ 704 w 710"/>
                <a:gd name="T61" fmla="*/ 12 h 64"/>
                <a:gd name="T62" fmla="*/ 708 w 710"/>
                <a:gd name="T63" fmla="*/ 6 h 64"/>
                <a:gd name="T64" fmla="*/ 710 w 710"/>
                <a:gd name="T6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0" h="64">
                  <a:moveTo>
                    <a:pt x="710" y="0"/>
                  </a:moveTo>
                  <a:lnTo>
                    <a:pt x="710" y="0"/>
                  </a:lnTo>
                  <a:lnTo>
                    <a:pt x="628" y="14"/>
                  </a:lnTo>
                  <a:lnTo>
                    <a:pt x="546" y="24"/>
                  </a:lnTo>
                  <a:lnTo>
                    <a:pt x="462" y="30"/>
                  </a:lnTo>
                  <a:lnTo>
                    <a:pt x="380" y="32"/>
                  </a:lnTo>
                  <a:lnTo>
                    <a:pt x="380" y="32"/>
                  </a:lnTo>
                  <a:lnTo>
                    <a:pt x="310" y="30"/>
                  </a:lnTo>
                  <a:lnTo>
                    <a:pt x="242" y="26"/>
                  </a:lnTo>
                  <a:lnTo>
                    <a:pt x="176" y="18"/>
                  </a:lnTo>
                  <a:lnTo>
                    <a:pt x="112" y="4"/>
                  </a:lnTo>
                  <a:lnTo>
                    <a:pt x="112" y="4"/>
                  </a:lnTo>
                  <a:lnTo>
                    <a:pt x="0" y="12"/>
                  </a:lnTo>
                  <a:lnTo>
                    <a:pt x="0" y="12"/>
                  </a:lnTo>
                  <a:lnTo>
                    <a:pt x="38" y="24"/>
                  </a:lnTo>
                  <a:lnTo>
                    <a:pt x="76" y="36"/>
                  </a:lnTo>
                  <a:lnTo>
                    <a:pt x="118" y="44"/>
                  </a:lnTo>
                  <a:lnTo>
                    <a:pt x="160" y="52"/>
                  </a:lnTo>
                  <a:lnTo>
                    <a:pt x="202" y="58"/>
                  </a:lnTo>
                  <a:lnTo>
                    <a:pt x="246" y="62"/>
                  </a:lnTo>
                  <a:lnTo>
                    <a:pt x="290" y="64"/>
                  </a:lnTo>
                  <a:lnTo>
                    <a:pt x="334" y="64"/>
                  </a:lnTo>
                  <a:lnTo>
                    <a:pt x="334" y="64"/>
                  </a:lnTo>
                  <a:lnTo>
                    <a:pt x="380" y="64"/>
                  </a:lnTo>
                  <a:lnTo>
                    <a:pt x="424" y="62"/>
                  </a:lnTo>
                  <a:lnTo>
                    <a:pt x="468" y="58"/>
                  </a:lnTo>
                  <a:lnTo>
                    <a:pt x="514" y="54"/>
                  </a:lnTo>
                  <a:lnTo>
                    <a:pt x="602" y="40"/>
                  </a:lnTo>
                  <a:lnTo>
                    <a:pt x="690" y="24"/>
                  </a:lnTo>
                  <a:lnTo>
                    <a:pt x="690" y="24"/>
                  </a:lnTo>
                  <a:lnTo>
                    <a:pt x="704" y="12"/>
                  </a:lnTo>
                  <a:lnTo>
                    <a:pt x="708" y="6"/>
                  </a:lnTo>
                  <a:lnTo>
                    <a:pt x="7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21"/>
            <p:cNvSpPr/>
            <p:nvPr/>
          </p:nvSpPr>
          <p:spPr bwMode="auto">
            <a:xfrm>
              <a:off x="4813300" y="4851400"/>
              <a:ext cx="993775" cy="422275"/>
            </a:xfrm>
            <a:custGeom>
              <a:avLst/>
              <a:gdLst>
                <a:gd name="T0" fmla="*/ 580 w 626"/>
                <a:gd name="T1" fmla="*/ 0 h 266"/>
                <a:gd name="T2" fmla="*/ 580 w 626"/>
                <a:gd name="T3" fmla="*/ 0 h 266"/>
                <a:gd name="T4" fmla="*/ 566 w 626"/>
                <a:gd name="T5" fmla="*/ 2 h 266"/>
                <a:gd name="T6" fmla="*/ 550 w 626"/>
                <a:gd name="T7" fmla="*/ 4 h 266"/>
                <a:gd name="T8" fmla="*/ 534 w 626"/>
                <a:gd name="T9" fmla="*/ 10 h 266"/>
                <a:gd name="T10" fmla="*/ 516 w 626"/>
                <a:gd name="T11" fmla="*/ 20 h 266"/>
                <a:gd name="T12" fmla="*/ 496 w 626"/>
                <a:gd name="T13" fmla="*/ 30 h 266"/>
                <a:gd name="T14" fmla="*/ 476 w 626"/>
                <a:gd name="T15" fmla="*/ 44 h 266"/>
                <a:gd name="T16" fmla="*/ 454 w 626"/>
                <a:gd name="T17" fmla="*/ 60 h 266"/>
                <a:gd name="T18" fmla="*/ 432 w 626"/>
                <a:gd name="T19" fmla="*/ 80 h 266"/>
                <a:gd name="T20" fmla="*/ 432 w 626"/>
                <a:gd name="T21" fmla="*/ 80 h 266"/>
                <a:gd name="T22" fmla="*/ 414 w 626"/>
                <a:gd name="T23" fmla="*/ 94 h 266"/>
                <a:gd name="T24" fmla="*/ 394 w 626"/>
                <a:gd name="T25" fmla="*/ 108 h 266"/>
                <a:gd name="T26" fmla="*/ 352 w 626"/>
                <a:gd name="T27" fmla="*/ 136 h 266"/>
                <a:gd name="T28" fmla="*/ 304 w 626"/>
                <a:gd name="T29" fmla="*/ 162 h 266"/>
                <a:gd name="T30" fmla="*/ 250 w 626"/>
                <a:gd name="T31" fmla="*/ 186 h 266"/>
                <a:gd name="T32" fmla="*/ 194 w 626"/>
                <a:gd name="T33" fmla="*/ 210 h 266"/>
                <a:gd name="T34" fmla="*/ 132 w 626"/>
                <a:gd name="T35" fmla="*/ 230 h 266"/>
                <a:gd name="T36" fmla="*/ 68 w 626"/>
                <a:gd name="T37" fmla="*/ 250 h 266"/>
                <a:gd name="T38" fmla="*/ 0 w 626"/>
                <a:gd name="T39" fmla="*/ 266 h 266"/>
                <a:gd name="T40" fmla="*/ 0 w 626"/>
                <a:gd name="T41" fmla="*/ 266 h 266"/>
                <a:gd name="T42" fmla="*/ 98 w 626"/>
                <a:gd name="T43" fmla="*/ 246 h 266"/>
                <a:gd name="T44" fmla="*/ 190 w 626"/>
                <a:gd name="T45" fmla="*/ 224 h 266"/>
                <a:gd name="T46" fmla="*/ 280 w 626"/>
                <a:gd name="T47" fmla="*/ 198 h 266"/>
                <a:gd name="T48" fmla="*/ 362 w 626"/>
                <a:gd name="T49" fmla="*/ 168 h 266"/>
                <a:gd name="T50" fmla="*/ 402 w 626"/>
                <a:gd name="T51" fmla="*/ 154 h 266"/>
                <a:gd name="T52" fmla="*/ 440 w 626"/>
                <a:gd name="T53" fmla="*/ 136 h 266"/>
                <a:gd name="T54" fmla="*/ 474 w 626"/>
                <a:gd name="T55" fmla="*/ 120 h 266"/>
                <a:gd name="T56" fmla="*/ 508 w 626"/>
                <a:gd name="T57" fmla="*/ 102 h 266"/>
                <a:gd name="T58" fmla="*/ 540 w 626"/>
                <a:gd name="T59" fmla="*/ 84 h 266"/>
                <a:gd name="T60" fmla="*/ 568 w 626"/>
                <a:gd name="T61" fmla="*/ 66 h 266"/>
                <a:gd name="T62" fmla="*/ 596 w 626"/>
                <a:gd name="T63" fmla="*/ 46 h 266"/>
                <a:gd name="T64" fmla="*/ 620 w 626"/>
                <a:gd name="T65" fmla="*/ 26 h 266"/>
                <a:gd name="T66" fmla="*/ 620 w 626"/>
                <a:gd name="T67" fmla="*/ 26 h 266"/>
                <a:gd name="T68" fmla="*/ 626 w 626"/>
                <a:gd name="T69" fmla="*/ 20 h 266"/>
                <a:gd name="T70" fmla="*/ 626 w 626"/>
                <a:gd name="T71" fmla="*/ 20 h 266"/>
                <a:gd name="T72" fmla="*/ 618 w 626"/>
                <a:gd name="T73" fmla="*/ 12 h 266"/>
                <a:gd name="T74" fmla="*/ 606 w 626"/>
                <a:gd name="T75" fmla="*/ 6 h 266"/>
                <a:gd name="T76" fmla="*/ 594 w 626"/>
                <a:gd name="T77" fmla="*/ 2 h 266"/>
                <a:gd name="T78" fmla="*/ 580 w 626"/>
                <a:gd name="T7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6" h="266">
                  <a:moveTo>
                    <a:pt x="580" y="0"/>
                  </a:moveTo>
                  <a:lnTo>
                    <a:pt x="580" y="0"/>
                  </a:lnTo>
                  <a:lnTo>
                    <a:pt x="566" y="2"/>
                  </a:lnTo>
                  <a:lnTo>
                    <a:pt x="550" y="4"/>
                  </a:lnTo>
                  <a:lnTo>
                    <a:pt x="534" y="10"/>
                  </a:lnTo>
                  <a:lnTo>
                    <a:pt x="516" y="20"/>
                  </a:lnTo>
                  <a:lnTo>
                    <a:pt x="496" y="30"/>
                  </a:lnTo>
                  <a:lnTo>
                    <a:pt x="476" y="44"/>
                  </a:lnTo>
                  <a:lnTo>
                    <a:pt x="454" y="60"/>
                  </a:lnTo>
                  <a:lnTo>
                    <a:pt x="432" y="80"/>
                  </a:lnTo>
                  <a:lnTo>
                    <a:pt x="432" y="80"/>
                  </a:lnTo>
                  <a:lnTo>
                    <a:pt x="414" y="94"/>
                  </a:lnTo>
                  <a:lnTo>
                    <a:pt x="394" y="108"/>
                  </a:lnTo>
                  <a:lnTo>
                    <a:pt x="352" y="136"/>
                  </a:lnTo>
                  <a:lnTo>
                    <a:pt x="304" y="162"/>
                  </a:lnTo>
                  <a:lnTo>
                    <a:pt x="250" y="186"/>
                  </a:lnTo>
                  <a:lnTo>
                    <a:pt x="194" y="210"/>
                  </a:lnTo>
                  <a:lnTo>
                    <a:pt x="132" y="230"/>
                  </a:lnTo>
                  <a:lnTo>
                    <a:pt x="68" y="250"/>
                  </a:lnTo>
                  <a:lnTo>
                    <a:pt x="0" y="266"/>
                  </a:lnTo>
                  <a:lnTo>
                    <a:pt x="0" y="266"/>
                  </a:lnTo>
                  <a:lnTo>
                    <a:pt x="98" y="246"/>
                  </a:lnTo>
                  <a:lnTo>
                    <a:pt x="190" y="224"/>
                  </a:lnTo>
                  <a:lnTo>
                    <a:pt x="280" y="198"/>
                  </a:lnTo>
                  <a:lnTo>
                    <a:pt x="362" y="168"/>
                  </a:lnTo>
                  <a:lnTo>
                    <a:pt x="402" y="154"/>
                  </a:lnTo>
                  <a:lnTo>
                    <a:pt x="440" y="136"/>
                  </a:lnTo>
                  <a:lnTo>
                    <a:pt x="474" y="120"/>
                  </a:lnTo>
                  <a:lnTo>
                    <a:pt x="508" y="102"/>
                  </a:lnTo>
                  <a:lnTo>
                    <a:pt x="540" y="84"/>
                  </a:lnTo>
                  <a:lnTo>
                    <a:pt x="568" y="66"/>
                  </a:lnTo>
                  <a:lnTo>
                    <a:pt x="596" y="46"/>
                  </a:lnTo>
                  <a:lnTo>
                    <a:pt x="620" y="26"/>
                  </a:lnTo>
                  <a:lnTo>
                    <a:pt x="620" y="26"/>
                  </a:lnTo>
                  <a:lnTo>
                    <a:pt x="626" y="20"/>
                  </a:lnTo>
                  <a:lnTo>
                    <a:pt x="626" y="20"/>
                  </a:lnTo>
                  <a:lnTo>
                    <a:pt x="618" y="12"/>
                  </a:lnTo>
                  <a:lnTo>
                    <a:pt x="606" y="6"/>
                  </a:lnTo>
                  <a:lnTo>
                    <a:pt x="594" y="2"/>
                  </a:lnTo>
                  <a:lnTo>
                    <a:pt x="58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22"/>
            <p:cNvSpPr/>
            <p:nvPr/>
          </p:nvSpPr>
          <p:spPr bwMode="auto">
            <a:xfrm>
              <a:off x="2806700" y="4625975"/>
              <a:ext cx="1577975" cy="311150"/>
            </a:xfrm>
            <a:custGeom>
              <a:avLst/>
              <a:gdLst>
                <a:gd name="T0" fmla="*/ 640 w 994"/>
                <a:gd name="T1" fmla="*/ 0 h 196"/>
                <a:gd name="T2" fmla="*/ 640 w 994"/>
                <a:gd name="T3" fmla="*/ 0 h 196"/>
                <a:gd name="T4" fmla="*/ 590 w 994"/>
                <a:gd name="T5" fmla="*/ 2 h 196"/>
                <a:gd name="T6" fmla="*/ 540 w 994"/>
                <a:gd name="T7" fmla="*/ 4 h 196"/>
                <a:gd name="T8" fmla="*/ 490 w 994"/>
                <a:gd name="T9" fmla="*/ 8 h 196"/>
                <a:gd name="T10" fmla="*/ 440 w 994"/>
                <a:gd name="T11" fmla="*/ 14 h 196"/>
                <a:gd name="T12" fmla="*/ 392 w 994"/>
                <a:gd name="T13" fmla="*/ 22 h 196"/>
                <a:gd name="T14" fmla="*/ 344 w 994"/>
                <a:gd name="T15" fmla="*/ 32 h 196"/>
                <a:gd name="T16" fmla="*/ 298 w 994"/>
                <a:gd name="T17" fmla="*/ 42 h 196"/>
                <a:gd name="T18" fmla="*/ 254 w 994"/>
                <a:gd name="T19" fmla="*/ 54 h 196"/>
                <a:gd name="T20" fmla="*/ 210 w 994"/>
                <a:gd name="T21" fmla="*/ 68 h 196"/>
                <a:gd name="T22" fmla="*/ 170 w 994"/>
                <a:gd name="T23" fmla="*/ 82 h 196"/>
                <a:gd name="T24" fmla="*/ 134 w 994"/>
                <a:gd name="T25" fmla="*/ 98 h 196"/>
                <a:gd name="T26" fmla="*/ 98 w 994"/>
                <a:gd name="T27" fmla="*/ 116 h 196"/>
                <a:gd name="T28" fmla="*/ 68 w 994"/>
                <a:gd name="T29" fmla="*/ 134 h 196"/>
                <a:gd name="T30" fmla="*/ 40 w 994"/>
                <a:gd name="T31" fmla="*/ 154 h 196"/>
                <a:gd name="T32" fmla="*/ 18 w 994"/>
                <a:gd name="T33" fmla="*/ 174 h 196"/>
                <a:gd name="T34" fmla="*/ 0 w 994"/>
                <a:gd name="T35" fmla="*/ 196 h 196"/>
                <a:gd name="T36" fmla="*/ 0 w 994"/>
                <a:gd name="T37" fmla="*/ 196 h 196"/>
                <a:gd name="T38" fmla="*/ 50 w 994"/>
                <a:gd name="T39" fmla="*/ 178 h 196"/>
                <a:gd name="T40" fmla="*/ 104 w 994"/>
                <a:gd name="T41" fmla="*/ 162 h 196"/>
                <a:gd name="T42" fmla="*/ 158 w 994"/>
                <a:gd name="T43" fmla="*/ 146 h 196"/>
                <a:gd name="T44" fmla="*/ 216 w 994"/>
                <a:gd name="T45" fmla="*/ 132 h 196"/>
                <a:gd name="T46" fmla="*/ 216 w 994"/>
                <a:gd name="T47" fmla="*/ 132 h 196"/>
                <a:gd name="T48" fmla="*/ 258 w 994"/>
                <a:gd name="T49" fmla="*/ 118 h 196"/>
                <a:gd name="T50" fmla="*/ 304 w 994"/>
                <a:gd name="T51" fmla="*/ 108 h 196"/>
                <a:gd name="T52" fmla="*/ 350 w 994"/>
                <a:gd name="T53" fmla="*/ 98 h 196"/>
                <a:gd name="T54" fmla="*/ 398 w 994"/>
                <a:gd name="T55" fmla="*/ 88 h 196"/>
                <a:gd name="T56" fmla="*/ 448 w 994"/>
                <a:gd name="T57" fmla="*/ 82 h 196"/>
                <a:gd name="T58" fmla="*/ 496 w 994"/>
                <a:gd name="T59" fmla="*/ 78 h 196"/>
                <a:gd name="T60" fmla="*/ 546 w 994"/>
                <a:gd name="T61" fmla="*/ 74 h 196"/>
                <a:gd name="T62" fmla="*/ 596 w 994"/>
                <a:gd name="T63" fmla="*/ 74 h 196"/>
                <a:gd name="T64" fmla="*/ 596 w 994"/>
                <a:gd name="T65" fmla="*/ 74 h 196"/>
                <a:gd name="T66" fmla="*/ 618 w 994"/>
                <a:gd name="T67" fmla="*/ 74 h 196"/>
                <a:gd name="T68" fmla="*/ 618 w 994"/>
                <a:gd name="T69" fmla="*/ 74 h 196"/>
                <a:gd name="T70" fmla="*/ 688 w 994"/>
                <a:gd name="T71" fmla="*/ 70 h 196"/>
                <a:gd name="T72" fmla="*/ 754 w 994"/>
                <a:gd name="T73" fmla="*/ 66 h 196"/>
                <a:gd name="T74" fmla="*/ 822 w 994"/>
                <a:gd name="T75" fmla="*/ 64 h 196"/>
                <a:gd name="T76" fmla="*/ 886 w 994"/>
                <a:gd name="T77" fmla="*/ 64 h 196"/>
                <a:gd name="T78" fmla="*/ 886 w 994"/>
                <a:gd name="T79" fmla="*/ 64 h 196"/>
                <a:gd name="T80" fmla="*/ 994 w 994"/>
                <a:gd name="T81" fmla="*/ 66 h 196"/>
                <a:gd name="T82" fmla="*/ 994 w 994"/>
                <a:gd name="T83" fmla="*/ 66 h 196"/>
                <a:gd name="T84" fmla="*/ 960 w 994"/>
                <a:gd name="T85" fmla="*/ 50 h 196"/>
                <a:gd name="T86" fmla="*/ 920 w 994"/>
                <a:gd name="T87" fmla="*/ 36 h 196"/>
                <a:gd name="T88" fmla="*/ 878 w 994"/>
                <a:gd name="T89" fmla="*/ 26 h 196"/>
                <a:gd name="T90" fmla="*/ 834 w 994"/>
                <a:gd name="T91" fmla="*/ 16 h 196"/>
                <a:gd name="T92" fmla="*/ 788 w 994"/>
                <a:gd name="T93" fmla="*/ 10 h 196"/>
                <a:gd name="T94" fmla="*/ 740 w 994"/>
                <a:gd name="T95" fmla="*/ 4 h 196"/>
                <a:gd name="T96" fmla="*/ 690 w 994"/>
                <a:gd name="T97" fmla="*/ 2 h 196"/>
                <a:gd name="T98" fmla="*/ 640 w 994"/>
                <a:gd name="T9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94" h="196">
                  <a:moveTo>
                    <a:pt x="640" y="0"/>
                  </a:moveTo>
                  <a:lnTo>
                    <a:pt x="640" y="0"/>
                  </a:lnTo>
                  <a:lnTo>
                    <a:pt x="590" y="2"/>
                  </a:lnTo>
                  <a:lnTo>
                    <a:pt x="540" y="4"/>
                  </a:lnTo>
                  <a:lnTo>
                    <a:pt x="490" y="8"/>
                  </a:lnTo>
                  <a:lnTo>
                    <a:pt x="440" y="14"/>
                  </a:lnTo>
                  <a:lnTo>
                    <a:pt x="392" y="22"/>
                  </a:lnTo>
                  <a:lnTo>
                    <a:pt x="344" y="32"/>
                  </a:lnTo>
                  <a:lnTo>
                    <a:pt x="298" y="42"/>
                  </a:lnTo>
                  <a:lnTo>
                    <a:pt x="254" y="54"/>
                  </a:lnTo>
                  <a:lnTo>
                    <a:pt x="210" y="68"/>
                  </a:lnTo>
                  <a:lnTo>
                    <a:pt x="170" y="82"/>
                  </a:lnTo>
                  <a:lnTo>
                    <a:pt x="134" y="98"/>
                  </a:lnTo>
                  <a:lnTo>
                    <a:pt x="98" y="116"/>
                  </a:lnTo>
                  <a:lnTo>
                    <a:pt x="68" y="134"/>
                  </a:lnTo>
                  <a:lnTo>
                    <a:pt x="40" y="154"/>
                  </a:lnTo>
                  <a:lnTo>
                    <a:pt x="18" y="174"/>
                  </a:lnTo>
                  <a:lnTo>
                    <a:pt x="0" y="196"/>
                  </a:lnTo>
                  <a:lnTo>
                    <a:pt x="0" y="196"/>
                  </a:lnTo>
                  <a:lnTo>
                    <a:pt x="50" y="178"/>
                  </a:lnTo>
                  <a:lnTo>
                    <a:pt x="104" y="162"/>
                  </a:lnTo>
                  <a:lnTo>
                    <a:pt x="158" y="146"/>
                  </a:lnTo>
                  <a:lnTo>
                    <a:pt x="216" y="132"/>
                  </a:lnTo>
                  <a:lnTo>
                    <a:pt x="216" y="132"/>
                  </a:lnTo>
                  <a:lnTo>
                    <a:pt x="258" y="118"/>
                  </a:lnTo>
                  <a:lnTo>
                    <a:pt x="304" y="108"/>
                  </a:lnTo>
                  <a:lnTo>
                    <a:pt x="350" y="98"/>
                  </a:lnTo>
                  <a:lnTo>
                    <a:pt x="398" y="88"/>
                  </a:lnTo>
                  <a:lnTo>
                    <a:pt x="448" y="82"/>
                  </a:lnTo>
                  <a:lnTo>
                    <a:pt x="496" y="78"/>
                  </a:lnTo>
                  <a:lnTo>
                    <a:pt x="546" y="74"/>
                  </a:lnTo>
                  <a:lnTo>
                    <a:pt x="596" y="74"/>
                  </a:lnTo>
                  <a:lnTo>
                    <a:pt x="596" y="74"/>
                  </a:lnTo>
                  <a:lnTo>
                    <a:pt x="618" y="74"/>
                  </a:lnTo>
                  <a:lnTo>
                    <a:pt x="618" y="74"/>
                  </a:lnTo>
                  <a:lnTo>
                    <a:pt x="688" y="70"/>
                  </a:lnTo>
                  <a:lnTo>
                    <a:pt x="754" y="66"/>
                  </a:lnTo>
                  <a:lnTo>
                    <a:pt x="822" y="64"/>
                  </a:lnTo>
                  <a:lnTo>
                    <a:pt x="886" y="64"/>
                  </a:lnTo>
                  <a:lnTo>
                    <a:pt x="886" y="64"/>
                  </a:lnTo>
                  <a:lnTo>
                    <a:pt x="994" y="66"/>
                  </a:lnTo>
                  <a:lnTo>
                    <a:pt x="994" y="66"/>
                  </a:lnTo>
                  <a:lnTo>
                    <a:pt x="960" y="50"/>
                  </a:lnTo>
                  <a:lnTo>
                    <a:pt x="920" y="36"/>
                  </a:lnTo>
                  <a:lnTo>
                    <a:pt x="878" y="26"/>
                  </a:lnTo>
                  <a:lnTo>
                    <a:pt x="834" y="16"/>
                  </a:lnTo>
                  <a:lnTo>
                    <a:pt x="788" y="10"/>
                  </a:lnTo>
                  <a:lnTo>
                    <a:pt x="740" y="4"/>
                  </a:lnTo>
                  <a:lnTo>
                    <a:pt x="690" y="2"/>
                  </a:lnTo>
                  <a:lnTo>
                    <a:pt x="64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Freeform 23"/>
            <p:cNvSpPr/>
            <p:nvPr/>
          </p:nvSpPr>
          <p:spPr bwMode="auto">
            <a:xfrm>
              <a:off x="3708400" y="8528050"/>
              <a:ext cx="60325" cy="63500"/>
            </a:xfrm>
            <a:custGeom>
              <a:avLst/>
              <a:gdLst>
                <a:gd name="T0" fmla="*/ 6 w 38"/>
                <a:gd name="T1" fmla="*/ 0 h 40"/>
                <a:gd name="T2" fmla="*/ 6 w 38"/>
                <a:gd name="T3" fmla="*/ 0 h 40"/>
                <a:gd name="T4" fmla="*/ 0 w 38"/>
                <a:gd name="T5" fmla="*/ 34 h 40"/>
                <a:gd name="T6" fmla="*/ 0 w 38"/>
                <a:gd name="T7" fmla="*/ 34 h 40"/>
                <a:gd name="T8" fmla="*/ 30 w 38"/>
                <a:gd name="T9" fmla="*/ 40 h 40"/>
                <a:gd name="T10" fmla="*/ 30 w 38"/>
                <a:gd name="T11" fmla="*/ 40 h 40"/>
                <a:gd name="T12" fmla="*/ 38 w 38"/>
                <a:gd name="T13" fmla="*/ 6 h 40"/>
                <a:gd name="T14" fmla="*/ 38 w 38"/>
                <a:gd name="T15" fmla="*/ 6 h 40"/>
                <a:gd name="T16" fmla="*/ 6 w 3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0">
                  <a:moveTo>
                    <a:pt x="6" y="0"/>
                  </a:moveTo>
                  <a:lnTo>
                    <a:pt x="6" y="0"/>
                  </a:lnTo>
                  <a:lnTo>
                    <a:pt x="0" y="34"/>
                  </a:lnTo>
                  <a:lnTo>
                    <a:pt x="0" y="34"/>
                  </a:lnTo>
                  <a:lnTo>
                    <a:pt x="30" y="40"/>
                  </a:lnTo>
                  <a:lnTo>
                    <a:pt x="30" y="40"/>
                  </a:lnTo>
                  <a:lnTo>
                    <a:pt x="38" y="6"/>
                  </a:lnTo>
                  <a:lnTo>
                    <a:pt x="38" y="6"/>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Freeform 24"/>
            <p:cNvSpPr/>
            <p:nvPr/>
          </p:nvSpPr>
          <p:spPr bwMode="auto">
            <a:xfrm>
              <a:off x="3708400" y="8528050"/>
              <a:ext cx="60325" cy="63500"/>
            </a:xfrm>
            <a:custGeom>
              <a:avLst/>
              <a:gdLst>
                <a:gd name="T0" fmla="*/ 6 w 38"/>
                <a:gd name="T1" fmla="*/ 0 h 40"/>
                <a:gd name="T2" fmla="*/ 6 w 38"/>
                <a:gd name="T3" fmla="*/ 0 h 40"/>
                <a:gd name="T4" fmla="*/ 0 w 38"/>
                <a:gd name="T5" fmla="*/ 34 h 40"/>
                <a:gd name="T6" fmla="*/ 0 w 38"/>
                <a:gd name="T7" fmla="*/ 34 h 40"/>
                <a:gd name="T8" fmla="*/ 30 w 38"/>
                <a:gd name="T9" fmla="*/ 40 h 40"/>
                <a:gd name="T10" fmla="*/ 30 w 38"/>
                <a:gd name="T11" fmla="*/ 40 h 40"/>
                <a:gd name="T12" fmla="*/ 38 w 38"/>
                <a:gd name="T13" fmla="*/ 6 h 40"/>
                <a:gd name="T14" fmla="*/ 38 w 38"/>
                <a:gd name="T15" fmla="*/ 6 h 40"/>
                <a:gd name="T16" fmla="*/ 6 w 3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0">
                  <a:moveTo>
                    <a:pt x="6" y="0"/>
                  </a:moveTo>
                  <a:lnTo>
                    <a:pt x="6" y="0"/>
                  </a:lnTo>
                  <a:lnTo>
                    <a:pt x="0" y="34"/>
                  </a:lnTo>
                  <a:lnTo>
                    <a:pt x="0" y="34"/>
                  </a:lnTo>
                  <a:lnTo>
                    <a:pt x="30" y="40"/>
                  </a:lnTo>
                  <a:lnTo>
                    <a:pt x="30" y="40"/>
                  </a:lnTo>
                  <a:lnTo>
                    <a:pt x="38" y="6"/>
                  </a:lnTo>
                  <a:lnTo>
                    <a:pt x="38" y="6"/>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5" name="Freeform 25"/>
            <p:cNvSpPr>
              <a:spLocks noEditPoints="1"/>
            </p:cNvSpPr>
            <p:nvPr/>
          </p:nvSpPr>
          <p:spPr bwMode="auto">
            <a:xfrm>
              <a:off x="2289175" y="4537075"/>
              <a:ext cx="3568700" cy="3616325"/>
            </a:xfrm>
            <a:custGeom>
              <a:avLst/>
              <a:gdLst>
                <a:gd name="T0" fmla="*/ 1268 w 2248"/>
                <a:gd name="T1" fmla="*/ 2254 h 2278"/>
                <a:gd name="T2" fmla="*/ 1022 w 2248"/>
                <a:gd name="T3" fmla="*/ 1882 h 2278"/>
                <a:gd name="T4" fmla="*/ 1202 w 2248"/>
                <a:gd name="T5" fmla="*/ 2084 h 2278"/>
                <a:gd name="T6" fmla="*/ 1058 w 2248"/>
                <a:gd name="T7" fmla="*/ 1904 h 2278"/>
                <a:gd name="T8" fmla="*/ 1010 w 2248"/>
                <a:gd name="T9" fmla="*/ 1694 h 2278"/>
                <a:gd name="T10" fmla="*/ 1328 w 2248"/>
                <a:gd name="T11" fmla="*/ 1858 h 2278"/>
                <a:gd name="T12" fmla="*/ 1164 w 2248"/>
                <a:gd name="T13" fmla="*/ 1778 h 2278"/>
                <a:gd name="T14" fmla="*/ 956 w 2248"/>
                <a:gd name="T15" fmla="*/ 1646 h 2278"/>
                <a:gd name="T16" fmla="*/ 956 w 2248"/>
                <a:gd name="T17" fmla="*/ 1646 h 2278"/>
                <a:gd name="T18" fmla="*/ 694 w 2248"/>
                <a:gd name="T19" fmla="*/ 1372 h 2278"/>
                <a:gd name="T20" fmla="*/ 1104 w 2248"/>
                <a:gd name="T21" fmla="*/ 1496 h 2278"/>
                <a:gd name="T22" fmla="*/ 1618 w 2248"/>
                <a:gd name="T23" fmla="*/ 1518 h 2278"/>
                <a:gd name="T24" fmla="*/ 1898 w 2248"/>
                <a:gd name="T25" fmla="*/ 1480 h 2278"/>
                <a:gd name="T26" fmla="*/ 1560 w 2248"/>
                <a:gd name="T27" fmla="*/ 1498 h 2278"/>
                <a:gd name="T28" fmla="*/ 1084 w 2248"/>
                <a:gd name="T29" fmla="*/ 1454 h 2278"/>
                <a:gd name="T30" fmla="*/ 576 w 2248"/>
                <a:gd name="T31" fmla="*/ 1258 h 2278"/>
                <a:gd name="T32" fmla="*/ 402 w 2248"/>
                <a:gd name="T33" fmla="*/ 1040 h 2278"/>
                <a:gd name="T34" fmla="*/ 2016 w 2248"/>
                <a:gd name="T35" fmla="*/ 982 h 2278"/>
                <a:gd name="T36" fmla="*/ 1286 w 2248"/>
                <a:gd name="T37" fmla="*/ 1082 h 2278"/>
                <a:gd name="T38" fmla="*/ 774 w 2248"/>
                <a:gd name="T39" fmla="*/ 1062 h 2278"/>
                <a:gd name="T40" fmla="*/ 382 w 2248"/>
                <a:gd name="T41" fmla="*/ 994 h 2278"/>
                <a:gd name="T42" fmla="*/ 688 w 2248"/>
                <a:gd name="T43" fmla="*/ 1124 h 2278"/>
                <a:gd name="T44" fmla="*/ 1172 w 2248"/>
                <a:gd name="T45" fmla="*/ 1156 h 2278"/>
                <a:gd name="T46" fmla="*/ 1850 w 2248"/>
                <a:gd name="T47" fmla="*/ 1068 h 2278"/>
                <a:gd name="T48" fmla="*/ 2076 w 2248"/>
                <a:gd name="T49" fmla="*/ 1012 h 2278"/>
                <a:gd name="T50" fmla="*/ 1114 w 2248"/>
                <a:gd name="T51" fmla="*/ 328 h 2278"/>
                <a:gd name="T52" fmla="*/ 834 w 2248"/>
                <a:gd name="T53" fmla="*/ 398 h 2278"/>
                <a:gd name="T54" fmla="*/ 1302 w 2248"/>
                <a:gd name="T55" fmla="*/ 372 h 2278"/>
                <a:gd name="T56" fmla="*/ 1256 w 2248"/>
                <a:gd name="T57" fmla="*/ 312 h 2278"/>
                <a:gd name="T58" fmla="*/ 2130 w 2248"/>
                <a:gd name="T59" fmla="*/ 282 h 2278"/>
                <a:gd name="T60" fmla="*/ 1688 w 2248"/>
                <a:gd name="T61" fmla="*/ 444 h 2278"/>
                <a:gd name="T62" fmla="*/ 1154 w 2248"/>
                <a:gd name="T63" fmla="*/ 540 h 2278"/>
                <a:gd name="T64" fmla="*/ 756 w 2248"/>
                <a:gd name="T65" fmla="*/ 542 h 2278"/>
                <a:gd name="T66" fmla="*/ 414 w 2248"/>
                <a:gd name="T67" fmla="*/ 474 h 2278"/>
                <a:gd name="T68" fmla="*/ 340 w 2248"/>
                <a:gd name="T69" fmla="*/ 476 h 2278"/>
                <a:gd name="T70" fmla="*/ 386 w 2248"/>
                <a:gd name="T71" fmla="*/ 572 h 2278"/>
                <a:gd name="T72" fmla="*/ 652 w 2248"/>
                <a:gd name="T73" fmla="*/ 652 h 2278"/>
                <a:gd name="T74" fmla="*/ 1140 w 2248"/>
                <a:gd name="T75" fmla="*/ 656 h 2278"/>
                <a:gd name="T76" fmla="*/ 1762 w 2248"/>
                <a:gd name="T77" fmla="*/ 536 h 2278"/>
                <a:gd name="T78" fmla="*/ 2030 w 2248"/>
                <a:gd name="T79" fmla="*/ 396 h 2278"/>
                <a:gd name="T80" fmla="*/ 2176 w 2248"/>
                <a:gd name="T81" fmla="*/ 318 h 2278"/>
                <a:gd name="T82" fmla="*/ 2242 w 2248"/>
                <a:gd name="T83" fmla="*/ 364 h 2278"/>
                <a:gd name="T84" fmla="*/ 2234 w 2248"/>
                <a:gd name="T85" fmla="*/ 246 h 2278"/>
                <a:gd name="T86" fmla="*/ 810 w 2248"/>
                <a:gd name="T87" fmla="*/ 24 h 2278"/>
                <a:gd name="T88" fmla="*/ 268 w 2248"/>
                <a:gd name="T89" fmla="*/ 154 h 2278"/>
                <a:gd name="T90" fmla="*/ 46 w 2248"/>
                <a:gd name="T91" fmla="*/ 318 h 2278"/>
                <a:gd name="T92" fmla="*/ 4 w 2248"/>
                <a:gd name="T93" fmla="*/ 502 h 2278"/>
                <a:gd name="T94" fmla="*/ 76 w 2248"/>
                <a:gd name="T95" fmla="*/ 408 h 2278"/>
                <a:gd name="T96" fmla="*/ 264 w 2248"/>
                <a:gd name="T97" fmla="*/ 278 h 2278"/>
                <a:gd name="T98" fmla="*/ 496 w 2248"/>
                <a:gd name="T99" fmla="*/ 138 h 2278"/>
                <a:gd name="T100" fmla="*/ 866 w 2248"/>
                <a:gd name="T101" fmla="*/ 60 h 2278"/>
                <a:gd name="T102" fmla="*/ 1204 w 2248"/>
                <a:gd name="T103" fmla="*/ 82 h 2278"/>
                <a:gd name="T104" fmla="*/ 1582 w 2248"/>
                <a:gd name="T105" fmla="*/ 144 h 2278"/>
                <a:gd name="T106" fmla="*/ 1784 w 2248"/>
                <a:gd name="T107" fmla="*/ 138 h 2278"/>
                <a:gd name="T108" fmla="*/ 1754 w 2248"/>
                <a:gd name="T109" fmla="*/ 74 h 2278"/>
                <a:gd name="T110" fmla="*/ 1426 w 2248"/>
                <a:gd name="T111" fmla="*/ 8 h 2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48" h="2278">
                  <a:moveTo>
                    <a:pt x="1196" y="2204"/>
                  </a:moveTo>
                  <a:lnTo>
                    <a:pt x="1196" y="2204"/>
                  </a:lnTo>
                  <a:lnTo>
                    <a:pt x="1236" y="2242"/>
                  </a:lnTo>
                  <a:lnTo>
                    <a:pt x="1280" y="2278"/>
                  </a:lnTo>
                  <a:lnTo>
                    <a:pt x="1280" y="2278"/>
                  </a:lnTo>
                  <a:lnTo>
                    <a:pt x="1296" y="2268"/>
                  </a:lnTo>
                  <a:lnTo>
                    <a:pt x="1296" y="2268"/>
                  </a:lnTo>
                  <a:lnTo>
                    <a:pt x="1268" y="2254"/>
                  </a:lnTo>
                  <a:lnTo>
                    <a:pt x="1244" y="2238"/>
                  </a:lnTo>
                  <a:lnTo>
                    <a:pt x="1220" y="2220"/>
                  </a:lnTo>
                  <a:lnTo>
                    <a:pt x="1196" y="2204"/>
                  </a:lnTo>
                  <a:close/>
                  <a:moveTo>
                    <a:pt x="1008" y="1798"/>
                  </a:moveTo>
                  <a:lnTo>
                    <a:pt x="1008" y="1798"/>
                  </a:lnTo>
                  <a:lnTo>
                    <a:pt x="1012" y="1836"/>
                  </a:lnTo>
                  <a:lnTo>
                    <a:pt x="1022" y="1882"/>
                  </a:lnTo>
                  <a:lnTo>
                    <a:pt x="1022" y="1882"/>
                  </a:lnTo>
                  <a:lnTo>
                    <a:pt x="1038" y="1912"/>
                  </a:lnTo>
                  <a:lnTo>
                    <a:pt x="1056" y="1942"/>
                  </a:lnTo>
                  <a:lnTo>
                    <a:pt x="1076" y="1970"/>
                  </a:lnTo>
                  <a:lnTo>
                    <a:pt x="1100" y="2000"/>
                  </a:lnTo>
                  <a:lnTo>
                    <a:pt x="1100" y="2000"/>
                  </a:lnTo>
                  <a:lnTo>
                    <a:pt x="1134" y="2030"/>
                  </a:lnTo>
                  <a:lnTo>
                    <a:pt x="1168" y="2058"/>
                  </a:lnTo>
                  <a:lnTo>
                    <a:pt x="1202" y="2084"/>
                  </a:lnTo>
                  <a:lnTo>
                    <a:pt x="1238" y="2106"/>
                  </a:lnTo>
                  <a:lnTo>
                    <a:pt x="1238" y="2106"/>
                  </a:lnTo>
                  <a:lnTo>
                    <a:pt x="1204" y="2080"/>
                  </a:lnTo>
                  <a:lnTo>
                    <a:pt x="1170" y="2050"/>
                  </a:lnTo>
                  <a:lnTo>
                    <a:pt x="1140" y="2016"/>
                  </a:lnTo>
                  <a:lnTo>
                    <a:pt x="1110" y="1982"/>
                  </a:lnTo>
                  <a:lnTo>
                    <a:pt x="1082" y="1944"/>
                  </a:lnTo>
                  <a:lnTo>
                    <a:pt x="1058" y="1904"/>
                  </a:lnTo>
                  <a:lnTo>
                    <a:pt x="1038" y="1860"/>
                  </a:lnTo>
                  <a:lnTo>
                    <a:pt x="1028" y="1838"/>
                  </a:lnTo>
                  <a:lnTo>
                    <a:pt x="1020" y="1814"/>
                  </a:lnTo>
                  <a:lnTo>
                    <a:pt x="1020" y="1814"/>
                  </a:lnTo>
                  <a:lnTo>
                    <a:pt x="1008" y="1798"/>
                  </a:lnTo>
                  <a:close/>
                  <a:moveTo>
                    <a:pt x="978" y="1654"/>
                  </a:moveTo>
                  <a:lnTo>
                    <a:pt x="978" y="1654"/>
                  </a:lnTo>
                  <a:lnTo>
                    <a:pt x="1010" y="1694"/>
                  </a:lnTo>
                  <a:lnTo>
                    <a:pt x="1046" y="1732"/>
                  </a:lnTo>
                  <a:lnTo>
                    <a:pt x="1046" y="1732"/>
                  </a:lnTo>
                  <a:lnTo>
                    <a:pt x="1092" y="1762"/>
                  </a:lnTo>
                  <a:lnTo>
                    <a:pt x="1138" y="1788"/>
                  </a:lnTo>
                  <a:lnTo>
                    <a:pt x="1186" y="1810"/>
                  </a:lnTo>
                  <a:lnTo>
                    <a:pt x="1234" y="1830"/>
                  </a:lnTo>
                  <a:lnTo>
                    <a:pt x="1282" y="1846"/>
                  </a:lnTo>
                  <a:lnTo>
                    <a:pt x="1328" y="1858"/>
                  </a:lnTo>
                  <a:lnTo>
                    <a:pt x="1374" y="1870"/>
                  </a:lnTo>
                  <a:lnTo>
                    <a:pt x="1416" y="1878"/>
                  </a:lnTo>
                  <a:lnTo>
                    <a:pt x="1416" y="1878"/>
                  </a:lnTo>
                  <a:lnTo>
                    <a:pt x="1366" y="1864"/>
                  </a:lnTo>
                  <a:lnTo>
                    <a:pt x="1316" y="1848"/>
                  </a:lnTo>
                  <a:lnTo>
                    <a:pt x="1266" y="1828"/>
                  </a:lnTo>
                  <a:lnTo>
                    <a:pt x="1214" y="1804"/>
                  </a:lnTo>
                  <a:lnTo>
                    <a:pt x="1164" y="1778"/>
                  </a:lnTo>
                  <a:lnTo>
                    <a:pt x="1116" y="1746"/>
                  </a:lnTo>
                  <a:lnTo>
                    <a:pt x="1094" y="1730"/>
                  </a:lnTo>
                  <a:lnTo>
                    <a:pt x="1070" y="1712"/>
                  </a:lnTo>
                  <a:lnTo>
                    <a:pt x="1048" y="1692"/>
                  </a:lnTo>
                  <a:lnTo>
                    <a:pt x="1026" y="1672"/>
                  </a:lnTo>
                  <a:lnTo>
                    <a:pt x="1026" y="1672"/>
                  </a:lnTo>
                  <a:lnTo>
                    <a:pt x="978" y="1654"/>
                  </a:lnTo>
                  <a:close/>
                  <a:moveTo>
                    <a:pt x="956" y="1646"/>
                  </a:moveTo>
                  <a:lnTo>
                    <a:pt x="956" y="1646"/>
                  </a:lnTo>
                  <a:lnTo>
                    <a:pt x="956" y="1648"/>
                  </a:lnTo>
                  <a:lnTo>
                    <a:pt x="956" y="1648"/>
                  </a:lnTo>
                  <a:lnTo>
                    <a:pt x="962" y="1654"/>
                  </a:lnTo>
                  <a:lnTo>
                    <a:pt x="962" y="1654"/>
                  </a:lnTo>
                  <a:lnTo>
                    <a:pt x="960" y="1646"/>
                  </a:lnTo>
                  <a:lnTo>
                    <a:pt x="960" y="1646"/>
                  </a:lnTo>
                  <a:lnTo>
                    <a:pt x="956" y="1646"/>
                  </a:lnTo>
                  <a:close/>
                  <a:moveTo>
                    <a:pt x="486" y="1192"/>
                  </a:moveTo>
                  <a:lnTo>
                    <a:pt x="486" y="1192"/>
                  </a:lnTo>
                  <a:lnTo>
                    <a:pt x="520" y="1230"/>
                  </a:lnTo>
                  <a:lnTo>
                    <a:pt x="558" y="1270"/>
                  </a:lnTo>
                  <a:lnTo>
                    <a:pt x="600" y="1308"/>
                  </a:lnTo>
                  <a:lnTo>
                    <a:pt x="646" y="1348"/>
                  </a:lnTo>
                  <a:lnTo>
                    <a:pt x="646" y="1348"/>
                  </a:lnTo>
                  <a:lnTo>
                    <a:pt x="694" y="1372"/>
                  </a:lnTo>
                  <a:lnTo>
                    <a:pt x="742" y="1396"/>
                  </a:lnTo>
                  <a:lnTo>
                    <a:pt x="792" y="1416"/>
                  </a:lnTo>
                  <a:lnTo>
                    <a:pt x="844" y="1434"/>
                  </a:lnTo>
                  <a:lnTo>
                    <a:pt x="896" y="1450"/>
                  </a:lnTo>
                  <a:lnTo>
                    <a:pt x="948" y="1464"/>
                  </a:lnTo>
                  <a:lnTo>
                    <a:pt x="1000" y="1476"/>
                  </a:lnTo>
                  <a:lnTo>
                    <a:pt x="1052" y="1488"/>
                  </a:lnTo>
                  <a:lnTo>
                    <a:pt x="1104" y="1496"/>
                  </a:lnTo>
                  <a:lnTo>
                    <a:pt x="1158" y="1504"/>
                  </a:lnTo>
                  <a:lnTo>
                    <a:pt x="1208" y="1510"/>
                  </a:lnTo>
                  <a:lnTo>
                    <a:pt x="1260" y="1514"/>
                  </a:lnTo>
                  <a:lnTo>
                    <a:pt x="1360" y="1520"/>
                  </a:lnTo>
                  <a:lnTo>
                    <a:pt x="1454" y="1522"/>
                  </a:lnTo>
                  <a:lnTo>
                    <a:pt x="1454" y="1522"/>
                  </a:lnTo>
                  <a:lnTo>
                    <a:pt x="1540" y="1520"/>
                  </a:lnTo>
                  <a:lnTo>
                    <a:pt x="1618" y="1518"/>
                  </a:lnTo>
                  <a:lnTo>
                    <a:pt x="1688" y="1512"/>
                  </a:lnTo>
                  <a:lnTo>
                    <a:pt x="1748" y="1506"/>
                  </a:lnTo>
                  <a:lnTo>
                    <a:pt x="1834" y="1496"/>
                  </a:lnTo>
                  <a:lnTo>
                    <a:pt x="1864" y="1490"/>
                  </a:lnTo>
                  <a:lnTo>
                    <a:pt x="1892" y="1480"/>
                  </a:lnTo>
                  <a:lnTo>
                    <a:pt x="1892" y="1480"/>
                  </a:lnTo>
                  <a:lnTo>
                    <a:pt x="1898" y="1480"/>
                  </a:lnTo>
                  <a:lnTo>
                    <a:pt x="1898" y="1480"/>
                  </a:lnTo>
                  <a:lnTo>
                    <a:pt x="1900" y="1480"/>
                  </a:lnTo>
                  <a:lnTo>
                    <a:pt x="1900" y="1480"/>
                  </a:lnTo>
                  <a:lnTo>
                    <a:pt x="1900" y="1478"/>
                  </a:lnTo>
                  <a:lnTo>
                    <a:pt x="1900" y="1478"/>
                  </a:lnTo>
                  <a:lnTo>
                    <a:pt x="1832" y="1486"/>
                  </a:lnTo>
                  <a:lnTo>
                    <a:pt x="1750" y="1492"/>
                  </a:lnTo>
                  <a:lnTo>
                    <a:pt x="1660" y="1496"/>
                  </a:lnTo>
                  <a:lnTo>
                    <a:pt x="1560" y="1498"/>
                  </a:lnTo>
                  <a:lnTo>
                    <a:pt x="1560" y="1498"/>
                  </a:lnTo>
                  <a:lnTo>
                    <a:pt x="1496" y="1496"/>
                  </a:lnTo>
                  <a:lnTo>
                    <a:pt x="1432" y="1494"/>
                  </a:lnTo>
                  <a:lnTo>
                    <a:pt x="1364" y="1490"/>
                  </a:lnTo>
                  <a:lnTo>
                    <a:pt x="1294" y="1484"/>
                  </a:lnTo>
                  <a:lnTo>
                    <a:pt x="1226" y="1476"/>
                  </a:lnTo>
                  <a:lnTo>
                    <a:pt x="1154" y="1466"/>
                  </a:lnTo>
                  <a:lnTo>
                    <a:pt x="1084" y="1454"/>
                  </a:lnTo>
                  <a:lnTo>
                    <a:pt x="1012" y="1438"/>
                  </a:lnTo>
                  <a:lnTo>
                    <a:pt x="942" y="1420"/>
                  </a:lnTo>
                  <a:lnTo>
                    <a:pt x="872" y="1398"/>
                  </a:lnTo>
                  <a:lnTo>
                    <a:pt x="802" y="1374"/>
                  </a:lnTo>
                  <a:lnTo>
                    <a:pt x="736" y="1346"/>
                  </a:lnTo>
                  <a:lnTo>
                    <a:pt x="670" y="1314"/>
                  </a:lnTo>
                  <a:lnTo>
                    <a:pt x="606" y="1278"/>
                  </a:lnTo>
                  <a:lnTo>
                    <a:pt x="576" y="1258"/>
                  </a:lnTo>
                  <a:lnTo>
                    <a:pt x="544" y="1236"/>
                  </a:lnTo>
                  <a:lnTo>
                    <a:pt x="516" y="1216"/>
                  </a:lnTo>
                  <a:lnTo>
                    <a:pt x="486" y="1192"/>
                  </a:lnTo>
                  <a:close/>
                  <a:moveTo>
                    <a:pt x="350" y="982"/>
                  </a:moveTo>
                  <a:lnTo>
                    <a:pt x="350" y="982"/>
                  </a:lnTo>
                  <a:lnTo>
                    <a:pt x="374" y="1028"/>
                  </a:lnTo>
                  <a:lnTo>
                    <a:pt x="374" y="1028"/>
                  </a:lnTo>
                  <a:lnTo>
                    <a:pt x="402" y="1040"/>
                  </a:lnTo>
                  <a:lnTo>
                    <a:pt x="402" y="1040"/>
                  </a:lnTo>
                  <a:lnTo>
                    <a:pt x="380" y="1014"/>
                  </a:lnTo>
                  <a:lnTo>
                    <a:pt x="358" y="986"/>
                  </a:lnTo>
                  <a:lnTo>
                    <a:pt x="358" y="986"/>
                  </a:lnTo>
                  <a:lnTo>
                    <a:pt x="350" y="982"/>
                  </a:lnTo>
                  <a:close/>
                  <a:moveTo>
                    <a:pt x="2092" y="964"/>
                  </a:moveTo>
                  <a:lnTo>
                    <a:pt x="2092" y="964"/>
                  </a:lnTo>
                  <a:lnTo>
                    <a:pt x="2016" y="982"/>
                  </a:lnTo>
                  <a:lnTo>
                    <a:pt x="1924" y="1002"/>
                  </a:lnTo>
                  <a:lnTo>
                    <a:pt x="1816" y="1022"/>
                  </a:lnTo>
                  <a:lnTo>
                    <a:pt x="1698" y="1042"/>
                  </a:lnTo>
                  <a:lnTo>
                    <a:pt x="1568" y="1058"/>
                  </a:lnTo>
                  <a:lnTo>
                    <a:pt x="1500" y="1066"/>
                  </a:lnTo>
                  <a:lnTo>
                    <a:pt x="1430" y="1072"/>
                  </a:lnTo>
                  <a:lnTo>
                    <a:pt x="1358" y="1078"/>
                  </a:lnTo>
                  <a:lnTo>
                    <a:pt x="1286" y="1082"/>
                  </a:lnTo>
                  <a:lnTo>
                    <a:pt x="1212" y="1084"/>
                  </a:lnTo>
                  <a:lnTo>
                    <a:pt x="1136" y="1086"/>
                  </a:lnTo>
                  <a:lnTo>
                    <a:pt x="1136" y="1086"/>
                  </a:lnTo>
                  <a:lnTo>
                    <a:pt x="1046" y="1084"/>
                  </a:lnTo>
                  <a:lnTo>
                    <a:pt x="954" y="1080"/>
                  </a:lnTo>
                  <a:lnTo>
                    <a:pt x="864" y="1072"/>
                  </a:lnTo>
                  <a:lnTo>
                    <a:pt x="774" y="1062"/>
                  </a:lnTo>
                  <a:lnTo>
                    <a:pt x="774" y="1062"/>
                  </a:lnTo>
                  <a:lnTo>
                    <a:pt x="714" y="1058"/>
                  </a:lnTo>
                  <a:lnTo>
                    <a:pt x="658" y="1052"/>
                  </a:lnTo>
                  <a:lnTo>
                    <a:pt x="606" y="1046"/>
                  </a:lnTo>
                  <a:lnTo>
                    <a:pt x="554" y="1038"/>
                  </a:lnTo>
                  <a:lnTo>
                    <a:pt x="508" y="1028"/>
                  </a:lnTo>
                  <a:lnTo>
                    <a:pt x="462" y="1018"/>
                  </a:lnTo>
                  <a:lnTo>
                    <a:pt x="420" y="1006"/>
                  </a:lnTo>
                  <a:lnTo>
                    <a:pt x="382" y="994"/>
                  </a:lnTo>
                  <a:lnTo>
                    <a:pt x="382" y="994"/>
                  </a:lnTo>
                  <a:lnTo>
                    <a:pt x="422" y="1020"/>
                  </a:lnTo>
                  <a:lnTo>
                    <a:pt x="466" y="1046"/>
                  </a:lnTo>
                  <a:lnTo>
                    <a:pt x="512" y="1072"/>
                  </a:lnTo>
                  <a:lnTo>
                    <a:pt x="562" y="1096"/>
                  </a:lnTo>
                  <a:lnTo>
                    <a:pt x="562" y="1096"/>
                  </a:lnTo>
                  <a:lnTo>
                    <a:pt x="626" y="1112"/>
                  </a:lnTo>
                  <a:lnTo>
                    <a:pt x="688" y="1124"/>
                  </a:lnTo>
                  <a:lnTo>
                    <a:pt x="754" y="1136"/>
                  </a:lnTo>
                  <a:lnTo>
                    <a:pt x="818" y="1144"/>
                  </a:lnTo>
                  <a:lnTo>
                    <a:pt x="884" y="1150"/>
                  </a:lnTo>
                  <a:lnTo>
                    <a:pt x="950" y="1154"/>
                  </a:lnTo>
                  <a:lnTo>
                    <a:pt x="1014" y="1158"/>
                  </a:lnTo>
                  <a:lnTo>
                    <a:pt x="1080" y="1158"/>
                  </a:lnTo>
                  <a:lnTo>
                    <a:pt x="1080" y="1158"/>
                  </a:lnTo>
                  <a:lnTo>
                    <a:pt x="1172" y="1156"/>
                  </a:lnTo>
                  <a:lnTo>
                    <a:pt x="1260" y="1152"/>
                  </a:lnTo>
                  <a:lnTo>
                    <a:pt x="1348" y="1146"/>
                  </a:lnTo>
                  <a:lnTo>
                    <a:pt x="1434" y="1138"/>
                  </a:lnTo>
                  <a:lnTo>
                    <a:pt x="1514" y="1128"/>
                  </a:lnTo>
                  <a:lnTo>
                    <a:pt x="1592" y="1116"/>
                  </a:lnTo>
                  <a:lnTo>
                    <a:pt x="1666" y="1104"/>
                  </a:lnTo>
                  <a:lnTo>
                    <a:pt x="1732" y="1092"/>
                  </a:lnTo>
                  <a:lnTo>
                    <a:pt x="1850" y="1068"/>
                  </a:lnTo>
                  <a:lnTo>
                    <a:pt x="1940" y="1046"/>
                  </a:lnTo>
                  <a:lnTo>
                    <a:pt x="2018" y="1026"/>
                  </a:lnTo>
                  <a:lnTo>
                    <a:pt x="2052" y="1012"/>
                  </a:lnTo>
                  <a:lnTo>
                    <a:pt x="2052" y="1012"/>
                  </a:lnTo>
                  <a:lnTo>
                    <a:pt x="2056" y="1010"/>
                  </a:lnTo>
                  <a:lnTo>
                    <a:pt x="2066" y="1010"/>
                  </a:lnTo>
                  <a:lnTo>
                    <a:pt x="2066" y="1010"/>
                  </a:lnTo>
                  <a:lnTo>
                    <a:pt x="2076" y="1012"/>
                  </a:lnTo>
                  <a:lnTo>
                    <a:pt x="2076" y="1012"/>
                  </a:lnTo>
                  <a:lnTo>
                    <a:pt x="2086" y="986"/>
                  </a:lnTo>
                  <a:lnTo>
                    <a:pt x="2092" y="964"/>
                  </a:lnTo>
                  <a:close/>
                  <a:moveTo>
                    <a:pt x="1228" y="298"/>
                  </a:moveTo>
                  <a:lnTo>
                    <a:pt x="1228" y="298"/>
                  </a:lnTo>
                  <a:lnTo>
                    <a:pt x="1204" y="306"/>
                  </a:lnTo>
                  <a:lnTo>
                    <a:pt x="1176" y="314"/>
                  </a:lnTo>
                  <a:lnTo>
                    <a:pt x="1114" y="328"/>
                  </a:lnTo>
                  <a:lnTo>
                    <a:pt x="1046" y="340"/>
                  </a:lnTo>
                  <a:lnTo>
                    <a:pt x="974" y="350"/>
                  </a:lnTo>
                  <a:lnTo>
                    <a:pt x="902" y="358"/>
                  </a:lnTo>
                  <a:lnTo>
                    <a:pt x="830" y="366"/>
                  </a:lnTo>
                  <a:lnTo>
                    <a:pt x="704" y="376"/>
                  </a:lnTo>
                  <a:lnTo>
                    <a:pt x="704" y="376"/>
                  </a:lnTo>
                  <a:lnTo>
                    <a:pt x="768" y="390"/>
                  </a:lnTo>
                  <a:lnTo>
                    <a:pt x="834" y="398"/>
                  </a:lnTo>
                  <a:lnTo>
                    <a:pt x="902" y="402"/>
                  </a:lnTo>
                  <a:lnTo>
                    <a:pt x="972" y="404"/>
                  </a:lnTo>
                  <a:lnTo>
                    <a:pt x="972" y="404"/>
                  </a:lnTo>
                  <a:lnTo>
                    <a:pt x="1054" y="402"/>
                  </a:lnTo>
                  <a:lnTo>
                    <a:pt x="1138" y="396"/>
                  </a:lnTo>
                  <a:lnTo>
                    <a:pt x="1220" y="386"/>
                  </a:lnTo>
                  <a:lnTo>
                    <a:pt x="1302" y="372"/>
                  </a:lnTo>
                  <a:lnTo>
                    <a:pt x="1302" y="372"/>
                  </a:lnTo>
                  <a:lnTo>
                    <a:pt x="1304" y="366"/>
                  </a:lnTo>
                  <a:lnTo>
                    <a:pt x="1304" y="358"/>
                  </a:lnTo>
                  <a:lnTo>
                    <a:pt x="1302" y="352"/>
                  </a:lnTo>
                  <a:lnTo>
                    <a:pt x="1296" y="344"/>
                  </a:lnTo>
                  <a:lnTo>
                    <a:pt x="1290" y="336"/>
                  </a:lnTo>
                  <a:lnTo>
                    <a:pt x="1280" y="328"/>
                  </a:lnTo>
                  <a:lnTo>
                    <a:pt x="1256" y="312"/>
                  </a:lnTo>
                  <a:lnTo>
                    <a:pt x="1256" y="312"/>
                  </a:lnTo>
                  <a:lnTo>
                    <a:pt x="1228" y="298"/>
                  </a:lnTo>
                  <a:close/>
                  <a:moveTo>
                    <a:pt x="2216" y="218"/>
                  </a:moveTo>
                  <a:lnTo>
                    <a:pt x="2216" y="218"/>
                  </a:lnTo>
                  <a:lnTo>
                    <a:pt x="2210" y="224"/>
                  </a:lnTo>
                  <a:lnTo>
                    <a:pt x="2210" y="224"/>
                  </a:lnTo>
                  <a:lnTo>
                    <a:pt x="2186" y="244"/>
                  </a:lnTo>
                  <a:lnTo>
                    <a:pt x="2158" y="264"/>
                  </a:lnTo>
                  <a:lnTo>
                    <a:pt x="2130" y="282"/>
                  </a:lnTo>
                  <a:lnTo>
                    <a:pt x="2098" y="300"/>
                  </a:lnTo>
                  <a:lnTo>
                    <a:pt x="2064" y="318"/>
                  </a:lnTo>
                  <a:lnTo>
                    <a:pt x="2030" y="334"/>
                  </a:lnTo>
                  <a:lnTo>
                    <a:pt x="1992" y="352"/>
                  </a:lnTo>
                  <a:lnTo>
                    <a:pt x="1952" y="366"/>
                  </a:lnTo>
                  <a:lnTo>
                    <a:pt x="1870" y="396"/>
                  </a:lnTo>
                  <a:lnTo>
                    <a:pt x="1780" y="422"/>
                  </a:lnTo>
                  <a:lnTo>
                    <a:pt x="1688" y="444"/>
                  </a:lnTo>
                  <a:lnTo>
                    <a:pt x="1590" y="464"/>
                  </a:lnTo>
                  <a:lnTo>
                    <a:pt x="1590" y="464"/>
                  </a:lnTo>
                  <a:lnTo>
                    <a:pt x="1502" y="484"/>
                  </a:lnTo>
                  <a:lnTo>
                    <a:pt x="1412" y="502"/>
                  </a:lnTo>
                  <a:lnTo>
                    <a:pt x="1318" y="516"/>
                  </a:lnTo>
                  <a:lnTo>
                    <a:pt x="1224" y="528"/>
                  </a:lnTo>
                  <a:lnTo>
                    <a:pt x="1224" y="528"/>
                  </a:lnTo>
                  <a:lnTo>
                    <a:pt x="1154" y="540"/>
                  </a:lnTo>
                  <a:lnTo>
                    <a:pt x="1080" y="548"/>
                  </a:lnTo>
                  <a:lnTo>
                    <a:pt x="1008" y="554"/>
                  </a:lnTo>
                  <a:lnTo>
                    <a:pt x="936" y="556"/>
                  </a:lnTo>
                  <a:lnTo>
                    <a:pt x="936" y="556"/>
                  </a:lnTo>
                  <a:lnTo>
                    <a:pt x="890" y="554"/>
                  </a:lnTo>
                  <a:lnTo>
                    <a:pt x="844" y="552"/>
                  </a:lnTo>
                  <a:lnTo>
                    <a:pt x="800" y="548"/>
                  </a:lnTo>
                  <a:lnTo>
                    <a:pt x="756" y="542"/>
                  </a:lnTo>
                  <a:lnTo>
                    <a:pt x="756" y="542"/>
                  </a:lnTo>
                  <a:lnTo>
                    <a:pt x="686" y="536"/>
                  </a:lnTo>
                  <a:lnTo>
                    <a:pt x="620" y="530"/>
                  </a:lnTo>
                  <a:lnTo>
                    <a:pt x="558" y="520"/>
                  </a:lnTo>
                  <a:lnTo>
                    <a:pt x="504" y="506"/>
                  </a:lnTo>
                  <a:lnTo>
                    <a:pt x="456" y="492"/>
                  </a:lnTo>
                  <a:lnTo>
                    <a:pt x="434" y="484"/>
                  </a:lnTo>
                  <a:lnTo>
                    <a:pt x="414" y="474"/>
                  </a:lnTo>
                  <a:lnTo>
                    <a:pt x="396" y="466"/>
                  </a:lnTo>
                  <a:lnTo>
                    <a:pt x="380" y="454"/>
                  </a:lnTo>
                  <a:lnTo>
                    <a:pt x="368" y="444"/>
                  </a:lnTo>
                  <a:lnTo>
                    <a:pt x="356" y="432"/>
                  </a:lnTo>
                  <a:lnTo>
                    <a:pt x="356" y="432"/>
                  </a:lnTo>
                  <a:lnTo>
                    <a:pt x="346" y="454"/>
                  </a:lnTo>
                  <a:lnTo>
                    <a:pt x="342" y="466"/>
                  </a:lnTo>
                  <a:lnTo>
                    <a:pt x="340" y="476"/>
                  </a:lnTo>
                  <a:lnTo>
                    <a:pt x="340" y="488"/>
                  </a:lnTo>
                  <a:lnTo>
                    <a:pt x="340" y="500"/>
                  </a:lnTo>
                  <a:lnTo>
                    <a:pt x="342" y="512"/>
                  </a:lnTo>
                  <a:lnTo>
                    <a:pt x="346" y="524"/>
                  </a:lnTo>
                  <a:lnTo>
                    <a:pt x="346" y="524"/>
                  </a:lnTo>
                  <a:lnTo>
                    <a:pt x="356" y="542"/>
                  </a:lnTo>
                  <a:lnTo>
                    <a:pt x="368" y="558"/>
                  </a:lnTo>
                  <a:lnTo>
                    <a:pt x="386" y="572"/>
                  </a:lnTo>
                  <a:lnTo>
                    <a:pt x="408" y="586"/>
                  </a:lnTo>
                  <a:lnTo>
                    <a:pt x="432" y="598"/>
                  </a:lnTo>
                  <a:lnTo>
                    <a:pt x="462" y="610"/>
                  </a:lnTo>
                  <a:lnTo>
                    <a:pt x="494" y="620"/>
                  </a:lnTo>
                  <a:lnTo>
                    <a:pt x="530" y="630"/>
                  </a:lnTo>
                  <a:lnTo>
                    <a:pt x="568" y="638"/>
                  </a:lnTo>
                  <a:lnTo>
                    <a:pt x="608" y="646"/>
                  </a:lnTo>
                  <a:lnTo>
                    <a:pt x="652" y="652"/>
                  </a:lnTo>
                  <a:lnTo>
                    <a:pt x="698" y="656"/>
                  </a:lnTo>
                  <a:lnTo>
                    <a:pt x="746" y="660"/>
                  </a:lnTo>
                  <a:lnTo>
                    <a:pt x="796" y="662"/>
                  </a:lnTo>
                  <a:lnTo>
                    <a:pt x="902" y="664"/>
                  </a:lnTo>
                  <a:lnTo>
                    <a:pt x="902" y="664"/>
                  </a:lnTo>
                  <a:lnTo>
                    <a:pt x="980" y="664"/>
                  </a:lnTo>
                  <a:lnTo>
                    <a:pt x="1060" y="660"/>
                  </a:lnTo>
                  <a:lnTo>
                    <a:pt x="1140" y="656"/>
                  </a:lnTo>
                  <a:lnTo>
                    <a:pt x="1222" y="648"/>
                  </a:lnTo>
                  <a:lnTo>
                    <a:pt x="1304" y="638"/>
                  </a:lnTo>
                  <a:lnTo>
                    <a:pt x="1386" y="626"/>
                  </a:lnTo>
                  <a:lnTo>
                    <a:pt x="1466" y="612"/>
                  </a:lnTo>
                  <a:lnTo>
                    <a:pt x="1544" y="596"/>
                  </a:lnTo>
                  <a:lnTo>
                    <a:pt x="1620" y="578"/>
                  </a:lnTo>
                  <a:lnTo>
                    <a:pt x="1694" y="558"/>
                  </a:lnTo>
                  <a:lnTo>
                    <a:pt x="1762" y="536"/>
                  </a:lnTo>
                  <a:lnTo>
                    <a:pt x="1828" y="512"/>
                  </a:lnTo>
                  <a:lnTo>
                    <a:pt x="1886" y="486"/>
                  </a:lnTo>
                  <a:lnTo>
                    <a:pt x="1940" y="458"/>
                  </a:lnTo>
                  <a:lnTo>
                    <a:pt x="1966" y="444"/>
                  </a:lnTo>
                  <a:lnTo>
                    <a:pt x="1988" y="428"/>
                  </a:lnTo>
                  <a:lnTo>
                    <a:pt x="2010" y="412"/>
                  </a:lnTo>
                  <a:lnTo>
                    <a:pt x="2030" y="396"/>
                  </a:lnTo>
                  <a:lnTo>
                    <a:pt x="2030" y="396"/>
                  </a:lnTo>
                  <a:lnTo>
                    <a:pt x="2052" y="378"/>
                  </a:lnTo>
                  <a:lnTo>
                    <a:pt x="2074" y="360"/>
                  </a:lnTo>
                  <a:lnTo>
                    <a:pt x="2094" y="348"/>
                  </a:lnTo>
                  <a:lnTo>
                    <a:pt x="2114" y="336"/>
                  </a:lnTo>
                  <a:lnTo>
                    <a:pt x="2132" y="328"/>
                  </a:lnTo>
                  <a:lnTo>
                    <a:pt x="2148" y="322"/>
                  </a:lnTo>
                  <a:lnTo>
                    <a:pt x="2162" y="318"/>
                  </a:lnTo>
                  <a:lnTo>
                    <a:pt x="2176" y="318"/>
                  </a:lnTo>
                  <a:lnTo>
                    <a:pt x="2176" y="318"/>
                  </a:lnTo>
                  <a:lnTo>
                    <a:pt x="2190" y="318"/>
                  </a:lnTo>
                  <a:lnTo>
                    <a:pt x="2202" y="322"/>
                  </a:lnTo>
                  <a:lnTo>
                    <a:pt x="2212" y="326"/>
                  </a:lnTo>
                  <a:lnTo>
                    <a:pt x="2220" y="334"/>
                  </a:lnTo>
                  <a:lnTo>
                    <a:pt x="2228" y="342"/>
                  </a:lnTo>
                  <a:lnTo>
                    <a:pt x="2236" y="352"/>
                  </a:lnTo>
                  <a:lnTo>
                    <a:pt x="2242" y="364"/>
                  </a:lnTo>
                  <a:lnTo>
                    <a:pt x="2246" y="378"/>
                  </a:lnTo>
                  <a:lnTo>
                    <a:pt x="2246" y="378"/>
                  </a:lnTo>
                  <a:lnTo>
                    <a:pt x="2248" y="352"/>
                  </a:lnTo>
                  <a:lnTo>
                    <a:pt x="2248" y="328"/>
                  </a:lnTo>
                  <a:lnTo>
                    <a:pt x="2248" y="304"/>
                  </a:lnTo>
                  <a:lnTo>
                    <a:pt x="2244" y="284"/>
                  </a:lnTo>
                  <a:lnTo>
                    <a:pt x="2240" y="264"/>
                  </a:lnTo>
                  <a:lnTo>
                    <a:pt x="2234" y="246"/>
                  </a:lnTo>
                  <a:lnTo>
                    <a:pt x="2226" y="232"/>
                  </a:lnTo>
                  <a:lnTo>
                    <a:pt x="2216" y="218"/>
                  </a:lnTo>
                  <a:close/>
                  <a:moveTo>
                    <a:pt x="1206" y="0"/>
                  </a:moveTo>
                  <a:lnTo>
                    <a:pt x="1206" y="0"/>
                  </a:lnTo>
                  <a:lnTo>
                    <a:pt x="1108" y="2"/>
                  </a:lnTo>
                  <a:lnTo>
                    <a:pt x="1010" y="6"/>
                  </a:lnTo>
                  <a:lnTo>
                    <a:pt x="910" y="14"/>
                  </a:lnTo>
                  <a:lnTo>
                    <a:pt x="810" y="24"/>
                  </a:lnTo>
                  <a:lnTo>
                    <a:pt x="710" y="36"/>
                  </a:lnTo>
                  <a:lnTo>
                    <a:pt x="614" y="52"/>
                  </a:lnTo>
                  <a:lnTo>
                    <a:pt x="520" y="72"/>
                  </a:lnTo>
                  <a:lnTo>
                    <a:pt x="430" y="96"/>
                  </a:lnTo>
                  <a:lnTo>
                    <a:pt x="388" y="108"/>
                  </a:lnTo>
                  <a:lnTo>
                    <a:pt x="346" y="122"/>
                  </a:lnTo>
                  <a:lnTo>
                    <a:pt x="306" y="138"/>
                  </a:lnTo>
                  <a:lnTo>
                    <a:pt x="268" y="154"/>
                  </a:lnTo>
                  <a:lnTo>
                    <a:pt x="232" y="170"/>
                  </a:lnTo>
                  <a:lnTo>
                    <a:pt x="198" y="188"/>
                  </a:lnTo>
                  <a:lnTo>
                    <a:pt x="166" y="208"/>
                  </a:lnTo>
                  <a:lnTo>
                    <a:pt x="136" y="228"/>
                  </a:lnTo>
                  <a:lnTo>
                    <a:pt x="110" y="248"/>
                  </a:lnTo>
                  <a:lnTo>
                    <a:pt x="86" y="270"/>
                  </a:lnTo>
                  <a:lnTo>
                    <a:pt x="64" y="294"/>
                  </a:lnTo>
                  <a:lnTo>
                    <a:pt x="46" y="318"/>
                  </a:lnTo>
                  <a:lnTo>
                    <a:pt x="30" y="344"/>
                  </a:lnTo>
                  <a:lnTo>
                    <a:pt x="16" y="370"/>
                  </a:lnTo>
                  <a:lnTo>
                    <a:pt x="8" y="398"/>
                  </a:lnTo>
                  <a:lnTo>
                    <a:pt x="2" y="426"/>
                  </a:lnTo>
                  <a:lnTo>
                    <a:pt x="2" y="426"/>
                  </a:lnTo>
                  <a:lnTo>
                    <a:pt x="0" y="446"/>
                  </a:lnTo>
                  <a:lnTo>
                    <a:pt x="2" y="472"/>
                  </a:lnTo>
                  <a:lnTo>
                    <a:pt x="4" y="502"/>
                  </a:lnTo>
                  <a:lnTo>
                    <a:pt x="12" y="536"/>
                  </a:lnTo>
                  <a:lnTo>
                    <a:pt x="12" y="536"/>
                  </a:lnTo>
                  <a:lnTo>
                    <a:pt x="16" y="512"/>
                  </a:lnTo>
                  <a:lnTo>
                    <a:pt x="24" y="490"/>
                  </a:lnTo>
                  <a:lnTo>
                    <a:pt x="34" y="468"/>
                  </a:lnTo>
                  <a:lnTo>
                    <a:pt x="46" y="448"/>
                  </a:lnTo>
                  <a:lnTo>
                    <a:pt x="60" y="428"/>
                  </a:lnTo>
                  <a:lnTo>
                    <a:pt x="76" y="408"/>
                  </a:lnTo>
                  <a:lnTo>
                    <a:pt x="94" y="390"/>
                  </a:lnTo>
                  <a:lnTo>
                    <a:pt x="112" y="372"/>
                  </a:lnTo>
                  <a:lnTo>
                    <a:pt x="134" y="354"/>
                  </a:lnTo>
                  <a:lnTo>
                    <a:pt x="156" y="338"/>
                  </a:lnTo>
                  <a:lnTo>
                    <a:pt x="182" y="322"/>
                  </a:lnTo>
                  <a:lnTo>
                    <a:pt x="208" y="306"/>
                  </a:lnTo>
                  <a:lnTo>
                    <a:pt x="234" y="292"/>
                  </a:lnTo>
                  <a:lnTo>
                    <a:pt x="264" y="278"/>
                  </a:lnTo>
                  <a:lnTo>
                    <a:pt x="326" y="252"/>
                  </a:lnTo>
                  <a:lnTo>
                    <a:pt x="326" y="252"/>
                  </a:lnTo>
                  <a:lnTo>
                    <a:pt x="344" y="230"/>
                  </a:lnTo>
                  <a:lnTo>
                    <a:pt x="366" y="210"/>
                  </a:lnTo>
                  <a:lnTo>
                    <a:pt x="394" y="190"/>
                  </a:lnTo>
                  <a:lnTo>
                    <a:pt x="424" y="172"/>
                  </a:lnTo>
                  <a:lnTo>
                    <a:pt x="460" y="154"/>
                  </a:lnTo>
                  <a:lnTo>
                    <a:pt x="496" y="138"/>
                  </a:lnTo>
                  <a:lnTo>
                    <a:pt x="536" y="124"/>
                  </a:lnTo>
                  <a:lnTo>
                    <a:pt x="580" y="110"/>
                  </a:lnTo>
                  <a:lnTo>
                    <a:pt x="624" y="98"/>
                  </a:lnTo>
                  <a:lnTo>
                    <a:pt x="670" y="88"/>
                  </a:lnTo>
                  <a:lnTo>
                    <a:pt x="718" y="78"/>
                  </a:lnTo>
                  <a:lnTo>
                    <a:pt x="766" y="70"/>
                  </a:lnTo>
                  <a:lnTo>
                    <a:pt x="816" y="64"/>
                  </a:lnTo>
                  <a:lnTo>
                    <a:pt x="866" y="60"/>
                  </a:lnTo>
                  <a:lnTo>
                    <a:pt x="916" y="58"/>
                  </a:lnTo>
                  <a:lnTo>
                    <a:pt x="966" y="56"/>
                  </a:lnTo>
                  <a:lnTo>
                    <a:pt x="966" y="56"/>
                  </a:lnTo>
                  <a:lnTo>
                    <a:pt x="1016" y="58"/>
                  </a:lnTo>
                  <a:lnTo>
                    <a:pt x="1066" y="60"/>
                  </a:lnTo>
                  <a:lnTo>
                    <a:pt x="1114" y="66"/>
                  </a:lnTo>
                  <a:lnTo>
                    <a:pt x="1160" y="72"/>
                  </a:lnTo>
                  <a:lnTo>
                    <a:pt x="1204" y="82"/>
                  </a:lnTo>
                  <a:lnTo>
                    <a:pt x="1246" y="92"/>
                  </a:lnTo>
                  <a:lnTo>
                    <a:pt x="1286" y="106"/>
                  </a:lnTo>
                  <a:lnTo>
                    <a:pt x="1320" y="122"/>
                  </a:lnTo>
                  <a:lnTo>
                    <a:pt x="1320" y="122"/>
                  </a:lnTo>
                  <a:lnTo>
                    <a:pt x="1392" y="124"/>
                  </a:lnTo>
                  <a:lnTo>
                    <a:pt x="1460" y="130"/>
                  </a:lnTo>
                  <a:lnTo>
                    <a:pt x="1524" y="136"/>
                  </a:lnTo>
                  <a:lnTo>
                    <a:pt x="1582" y="144"/>
                  </a:lnTo>
                  <a:lnTo>
                    <a:pt x="1634" y="152"/>
                  </a:lnTo>
                  <a:lnTo>
                    <a:pt x="1682" y="164"/>
                  </a:lnTo>
                  <a:lnTo>
                    <a:pt x="1720" y="176"/>
                  </a:lnTo>
                  <a:lnTo>
                    <a:pt x="1752" y="188"/>
                  </a:lnTo>
                  <a:lnTo>
                    <a:pt x="1752" y="188"/>
                  </a:lnTo>
                  <a:lnTo>
                    <a:pt x="1768" y="168"/>
                  </a:lnTo>
                  <a:lnTo>
                    <a:pt x="1780" y="148"/>
                  </a:lnTo>
                  <a:lnTo>
                    <a:pt x="1784" y="138"/>
                  </a:lnTo>
                  <a:lnTo>
                    <a:pt x="1786" y="128"/>
                  </a:lnTo>
                  <a:lnTo>
                    <a:pt x="1786" y="118"/>
                  </a:lnTo>
                  <a:lnTo>
                    <a:pt x="1786" y="108"/>
                  </a:lnTo>
                  <a:lnTo>
                    <a:pt x="1786" y="108"/>
                  </a:lnTo>
                  <a:lnTo>
                    <a:pt x="1784" y="102"/>
                  </a:lnTo>
                  <a:lnTo>
                    <a:pt x="1780" y="96"/>
                  </a:lnTo>
                  <a:lnTo>
                    <a:pt x="1770" y="86"/>
                  </a:lnTo>
                  <a:lnTo>
                    <a:pt x="1754" y="74"/>
                  </a:lnTo>
                  <a:lnTo>
                    <a:pt x="1734" y="64"/>
                  </a:lnTo>
                  <a:lnTo>
                    <a:pt x="1708" y="54"/>
                  </a:lnTo>
                  <a:lnTo>
                    <a:pt x="1678" y="46"/>
                  </a:lnTo>
                  <a:lnTo>
                    <a:pt x="1646" y="38"/>
                  </a:lnTo>
                  <a:lnTo>
                    <a:pt x="1608" y="30"/>
                  </a:lnTo>
                  <a:lnTo>
                    <a:pt x="1568" y="24"/>
                  </a:lnTo>
                  <a:lnTo>
                    <a:pt x="1524" y="18"/>
                  </a:lnTo>
                  <a:lnTo>
                    <a:pt x="1426" y="8"/>
                  </a:lnTo>
                  <a:lnTo>
                    <a:pt x="1320" y="2"/>
                  </a:lnTo>
                  <a:lnTo>
                    <a:pt x="12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26"/>
            <p:cNvSpPr/>
            <p:nvPr/>
          </p:nvSpPr>
          <p:spPr bwMode="auto">
            <a:xfrm>
              <a:off x="4187825" y="8035925"/>
              <a:ext cx="158750" cy="117475"/>
            </a:xfrm>
            <a:custGeom>
              <a:avLst/>
              <a:gdLst>
                <a:gd name="T0" fmla="*/ 0 w 100"/>
                <a:gd name="T1" fmla="*/ 0 h 74"/>
                <a:gd name="T2" fmla="*/ 0 w 100"/>
                <a:gd name="T3" fmla="*/ 0 h 74"/>
                <a:gd name="T4" fmla="*/ 40 w 100"/>
                <a:gd name="T5" fmla="*/ 38 h 74"/>
                <a:gd name="T6" fmla="*/ 84 w 100"/>
                <a:gd name="T7" fmla="*/ 74 h 74"/>
                <a:gd name="T8" fmla="*/ 84 w 100"/>
                <a:gd name="T9" fmla="*/ 74 h 74"/>
                <a:gd name="T10" fmla="*/ 100 w 100"/>
                <a:gd name="T11" fmla="*/ 64 h 74"/>
                <a:gd name="T12" fmla="*/ 100 w 100"/>
                <a:gd name="T13" fmla="*/ 64 h 74"/>
                <a:gd name="T14" fmla="*/ 72 w 100"/>
                <a:gd name="T15" fmla="*/ 50 h 74"/>
                <a:gd name="T16" fmla="*/ 48 w 100"/>
                <a:gd name="T17" fmla="*/ 34 h 74"/>
                <a:gd name="T18" fmla="*/ 24 w 100"/>
                <a:gd name="T19" fmla="*/ 16 h 74"/>
                <a:gd name="T20" fmla="*/ 0 w 100"/>
                <a:gd name="T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74">
                  <a:moveTo>
                    <a:pt x="0" y="0"/>
                  </a:moveTo>
                  <a:lnTo>
                    <a:pt x="0" y="0"/>
                  </a:lnTo>
                  <a:lnTo>
                    <a:pt x="40" y="38"/>
                  </a:lnTo>
                  <a:lnTo>
                    <a:pt x="84" y="74"/>
                  </a:lnTo>
                  <a:lnTo>
                    <a:pt x="84" y="74"/>
                  </a:lnTo>
                  <a:lnTo>
                    <a:pt x="100" y="64"/>
                  </a:lnTo>
                  <a:lnTo>
                    <a:pt x="100" y="64"/>
                  </a:lnTo>
                  <a:lnTo>
                    <a:pt x="72" y="50"/>
                  </a:lnTo>
                  <a:lnTo>
                    <a:pt x="48" y="34"/>
                  </a:lnTo>
                  <a:lnTo>
                    <a:pt x="24" y="1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7" name="Freeform 27"/>
            <p:cNvSpPr/>
            <p:nvPr/>
          </p:nvSpPr>
          <p:spPr bwMode="auto">
            <a:xfrm>
              <a:off x="3889375" y="7391400"/>
              <a:ext cx="365125" cy="488950"/>
            </a:xfrm>
            <a:custGeom>
              <a:avLst/>
              <a:gdLst>
                <a:gd name="T0" fmla="*/ 0 w 230"/>
                <a:gd name="T1" fmla="*/ 0 h 308"/>
                <a:gd name="T2" fmla="*/ 0 w 230"/>
                <a:gd name="T3" fmla="*/ 0 h 308"/>
                <a:gd name="T4" fmla="*/ 4 w 230"/>
                <a:gd name="T5" fmla="*/ 38 h 308"/>
                <a:gd name="T6" fmla="*/ 14 w 230"/>
                <a:gd name="T7" fmla="*/ 84 h 308"/>
                <a:gd name="T8" fmla="*/ 14 w 230"/>
                <a:gd name="T9" fmla="*/ 84 h 308"/>
                <a:gd name="T10" fmla="*/ 30 w 230"/>
                <a:gd name="T11" fmla="*/ 114 h 308"/>
                <a:gd name="T12" fmla="*/ 48 w 230"/>
                <a:gd name="T13" fmla="*/ 144 h 308"/>
                <a:gd name="T14" fmla="*/ 68 w 230"/>
                <a:gd name="T15" fmla="*/ 172 h 308"/>
                <a:gd name="T16" fmla="*/ 92 w 230"/>
                <a:gd name="T17" fmla="*/ 202 h 308"/>
                <a:gd name="T18" fmla="*/ 92 w 230"/>
                <a:gd name="T19" fmla="*/ 202 h 308"/>
                <a:gd name="T20" fmla="*/ 126 w 230"/>
                <a:gd name="T21" fmla="*/ 232 h 308"/>
                <a:gd name="T22" fmla="*/ 160 w 230"/>
                <a:gd name="T23" fmla="*/ 260 h 308"/>
                <a:gd name="T24" fmla="*/ 194 w 230"/>
                <a:gd name="T25" fmla="*/ 286 h 308"/>
                <a:gd name="T26" fmla="*/ 230 w 230"/>
                <a:gd name="T27" fmla="*/ 308 h 308"/>
                <a:gd name="T28" fmla="*/ 230 w 230"/>
                <a:gd name="T29" fmla="*/ 308 h 308"/>
                <a:gd name="T30" fmla="*/ 196 w 230"/>
                <a:gd name="T31" fmla="*/ 282 h 308"/>
                <a:gd name="T32" fmla="*/ 162 w 230"/>
                <a:gd name="T33" fmla="*/ 252 h 308"/>
                <a:gd name="T34" fmla="*/ 132 w 230"/>
                <a:gd name="T35" fmla="*/ 218 h 308"/>
                <a:gd name="T36" fmla="*/ 102 w 230"/>
                <a:gd name="T37" fmla="*/ 184 h 308"/>
                <a:gd name="T38" fmla="*/ 74 w 230"/>
                <a:gd name="T39" fmla="*/ 146 h 308"/>
                <a:gd name="T40" fmla="*/ 50 w 230"/>
                <a:gd name="T41" fmla="*/ 106 h 308"/>
                <a:gd name="T42" fmla="*/ 30 w 230"/>
                <a:gd name="T43" fmla="*/ 62 h 308"/>
                <a:gd name="T44" fmla="*/ 20 w 230"/>
                <a:gd name="T45" fmla="*/ 40 h 308"/>
                <a:gd name="T46" fmla="*/ 12 w 230"/>
                <a:gd name="T47" fmla="*/ 16 h 308"/>
                <a:gd name="T48" fmla="*/ 12 w 230"/>
                <a:gd name="T49" fmla="*/ 16 h 308"/>
                <a:gd name="T50" fmla="*/ 0 w 230"/>
                <a:gd name="T51"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0" h="308">
                  <a:moveTo>
                    <a:pt x="0" y="0"/>
                  </a:moveTo>
                  <a:lnTo>
                    <a:pt x="0" y="0"/>
                  </a:lnTo>
                  <a:lnTo>
                    <a:pt x="4" y="38"/>
                  </a:lnTo>
                  <a:lnTo>
                    <a:pt x="14" y="84"/>
                  </a:lnTo>
                  <a:lnTo>
                    <a:pt x="14" y="84"/>
                  </a:lnTo>
                  <a:lnTo>
                    <a:pt x="30" y="114"/>
                  </a:lnTo>
                  <a:lnTo>
                    <a:pt x="48" y="144"/>
                  </a:lnTo>
                  <a:lnTo>
                    <a:pt x="68" y="172"/>
                  </a:lnTo>
                  <a:lnTo>
                    <a:pt x="92" y="202"/>
                  </a:lnTo>
                  <a:lnTo>
                    <a:pt x="92" y="202"/>
                  </a:lnTo>
                  <a:lnTo>
                    <a:pt x="126" y="232"/>
                  </a:lnTo>
                  <a:lnTo>
                    <a:pt x="160" y="260"/>
                  </a:lnTo>
                  <a:lnTo>
                    <a:pt x="194" y="286"/>
                  </a:lnTo>
                  <a:lnTo>
                    <a:pt x="230" y="308"/>
                  </a:lnTo>
                  <a:lnTo>
                    <a:pt x="230" y="308"/>
                  </a:lnTo>
                  <a:lnTo>
                    <a:pt x="196" y="282"/>
                  </a:lnTo>
                  <a:lnTo>
                    <a:pt x="162" y="252"/>
                  </a:lnTo>
                  <a:lnTo>
                    <a:pt x="132" y="218"/>
                  </a:lnTo>
                  <a:lnTo>
                    <a:pt x="102" y="184"/>
                  </a:lnTo>
                  <a:lnTo>
                    <a:pt x="74" y="146"/>
                  </a:lnTo>
                  <a:lnTo>
                    <a:pt x="50" y="106"/>
                  </a:lnTo>
                  <a:lnTo>
                    <a:pt x="30" y="62"/>
                  </a:lnTo>
                  <a:lnTo>
                    <a:pt x="20" y="40"/>
                  </a:lnTo>
                  <a:lnTo>
                    <a:pt x="12" y="16"/>
                  </a:lnTo>
                  <a:lnTo>
                    <a:pt x="12" y="1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8" name="Freeform 28"/>
            <p:cNvSpPr/>
            <p:nvPr/>
          </p:nvSpPr>
          <p:spPr bwMode="auto">
            <a:xfrm>
              <a:off x="3841750" y="7162800"/>
              <a:ext cx="695325" cy="355600"/>
            </a:xfrm>
            <a:custGeom>
              <a:avLst/>
              <a:gdLst>
                <a:gd name="T0" fmla="*/ 0 w 438"/>
                <a:gd name="T1" fmla="*/ 0 h 224"/>
                <a:gd name="T2" fmla="*/ 0 w 438"/>
                <a:gd name="T3" fmla="*/ 0 h 224"/>
                <a:gd name="T4" fmla="*/ 32 w 438"/>
                <a:gd name="T5" fmla="*/ 40 h 224"/>
                <a:gd name="T6" fmla="*/ 68 w 438"/>
                <a:gd name="T7" fmla="*/ 78 h 224"/>
                <a:gd name="T8" fmla="*/ 68 w 438"/>
                <a:gd name="T9" fmla="*/ 78 h 224"/>
                <a:gd name="T10" fmla="*/ 114 w 438"/>
                <a:gd name="T11" fmla="*/ 108 h 224"/>
                <a:gd name="T12" fmla="*/ 160 w 438"/>
                <a:gd name="T13" fmla="*/ 134 h 224"/>
                <a:gd name="T14" fmla="*/ 208 w 438"/>
                <a:gd name="T15" fmla="*/ 156 h 224"/>
                <a:gd name="T16" fmla="*/ 256 w 438"/>
                <a:gd name="T17" fmla="*/ 176 h 224"/>
                <a:gd name="T18" fmla="*/ 304 w 438"/>
                <a:gd name="T19" fmla="*/ 192 h 224"/>
                <a:gd name="T20" fmla="*/ 350 w 438"/>
                <a:gd name="T21" fmla="*/ 204 h 224"/>
                <a:gd name="T22" fmla="*/ 396 w 438"/>
                <a:gd name="T23" fmla="*/ 216 h 224"/>
                <a:gd name="T24" fmla="*/ 438 w 438"/>
                <a:gd name="T25" fmla="*/ 224 h 224"/>
                <a:gd name="T26" fmla="*/ 438 w 438"/>
                <a:gd name="T27" fmla="*/ 224 h 224"/>
                <a:gd name="T28" fmla="*/ 388 w 438"/>
                <a:gd name="T29" fmla="*/ 210 h 224"/>
                <a:gd name="T30" fmla="*/ 338 w 438"/>
                <a:gd name="T31" fmla="*/ 194 h 224"/>
                <a:gd name="T32" fmla="*/ 288 w 438"/>
                <a:gd name="T33" fmla="*/ 174 h 224"/>
                <a:gd name="T34" fmla="*/ 236 w 438"/>
                <a:gd name="T35" fmla="*/ 150 h 224"/>
                <a:gd name="T36" fmla="*/ 186 w 438"/>
                <a:gd name="T37" fmla="*/ 124 h 224"/>
                <a:gd name="T38" fmla="*/ 138 w 438"/>
                <a:gd name="T39" fmla="*/ 92 h 224"/>
                <a:gd name="T40" fmla="*/ 116 w 438"/>
                <a:gd name="T41" fmla="*/ 76 h 224"/>
                <a:gd name="T42" fmla="*/ 92 w 438"/>
                <a:gd name="T43" fmla="*/ 58 h 224"/>
                <a:gd name="T44" fmla="*/ 70 w 438"/>
                <a:gd name="T45" fmla="*/ 38 h 224"/>
                <a:gd name="T46" fmla="*/ 48 w 438"/>
                <a:gd name="T47" fmla="*/ 18 h 224"/>
                <a:gd name="T48" fmla="*/ 48 w 438"/>
                <a:gd name="T49" fmla="*/ 18 h 224"/>
                <a:gd name="T50" fmla="*/ 0 w 438"/>
                <a:gd name="T5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8" h="224">
                  <a:moveTo>
                    <a:pt x="0" y="0"/>
                  </a:moveTo>
                  <a:lnTo>
                    <a:pt x="0" y="0"/>
                  </a:lnTo>
                  <a:lnTo>
                    <a:pt x="32" y="40"/>
                  </a:lnTo>
                  <a:lnTo>
                    <a:pt x="68" y="78"/>
                  </a:lnTo>
                  <a:lnTo>
                    <a:pt x="68" y="78"/>
                  </a:lnTo>
                  <a:lnTo>
                    <a:pt x="114" y="108"/>
                  </a:lnTo>
                  <a:lnTo>
                    <a:pt x="160" y="134"/>
                  </a:lnTo>
                  <a:lnTo>
                    <a:pt x="208" y="156"/>
                  </a:lnTo>
                  <a:lnTo>
                    <a:pt x="256" y="176"/>
                  </a:lnTo>
                  <a:lnTo>
                    <a:pt x="304" y="192"/>
                  </a:lnTo>
                  <a:lnTo>
                    <a:pt x="350" y="204"/>
                  </a:lnTo>
                  <a:lnTo>
                    <a:pt x="396" y="216"/>
                  </a:lnTo>
                  <a:lnTo>
                    <a:pt x="438" y="224"/>
                  </a:lnTo>
                  <a:lnTo>
                    <a:pt x="438" y="224"/>
                  </a:lnTo>
                  <a:lnTo>
                    <a:pt x="388" y="210"/>
                  </a:lnTo>
                  <a:lnTo>
                    <a:pt x="338" y="194"/>
                  </a:lnTo>
                  <a:lnTo>
                    <a:pt x="288" y="174"/>
                  </a:lnTo>
                  <a:lnTo>
                    <a:pt x="236" y="150"/>
                  </a:lnTo>
                  <a:lnTo>
                    <a:pt x="186" y="124"/>
                  </a:lnTo>
                  <a:lnTo>
                    <a:pt x="138" y="92"/>
                  </a:lnTo>
                  <a:lnTo>
                    <a:pt x="116" y="76"/>
                  </a:lnTo>
                  <a:lnTo>
                    <a:pt x="92" y="58"/>
                  </a:lnTo>
                  <a:lnTo>
                    <a:pt x="70" y="38"/>
                  </a:lnTo>
                  <a:lnTo>
                    <a:pt x="48" y="18"/>
                  </a:lnTo>
                  <a:lnTo>
                    <a:pt x="48" y="18"/>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9" name="Freeform 29"/>
            <p:cNvSpPr/>
            <p:nvPr/>
          </p:nvSpPr>
          <p:spPr bwMode="auto">
            <a:xfrm>
              <a:off x="3806825" y="7150100"/>
              <a:ext cx="9525" cy="12700"/>
            </a:xfrm>
            <a:custGeom>
              <a:avLst/>
              <a:gdLst>
                <a:gd name="T0" fmla="*/ 0 w 6"/>
                <a:gd name="T1" fmla="*/ 0 h 8"/>
                <a:gd name="T2" fmla="*/ 0 w 6"/>
                <a:gd name="T3" fmla="*/ 0 h 8"/>
                <a:gd name="T4" fmla="*/ 0 w 6"/>
                <a:gd name="T5" fmla="*/ 2 h 8"/>
                <a:gd name="T6" fmla="*/ 0 w 6"/>
                <a:gd name="T7" fmla="*/ 2 h 8"/>
                <a:gd name="T8" fmla="*/ 6 w 6"/>
                <a:gd name="T9" fmla="*/ 8 h 8"/>
                <a:gd name="T10" fmla="*/ 6 w 6"/>
                <a:gd name="T11" fmla="*/ 8 h 8"/>
                <a:gd name="T12" fmla="*/ 4 w 6"/>
                <a:gd name="T13" fmla="*/ 0 h 8"/>
                <a:gd name="T14" fmla="*/ 4 w 6"/>
                <a:gd name="T15" fmla="*/ 0 h 8"/>
                <a:gd name="T16" fmla="*/ 0 w 6"/>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0" y="0"/>
                  </a:moveTo>
                  <a:lnTo>
                    <a:pt x="0" y="0"/>
                  </a:lnTo>
                  <a:lnTo>
                    <a:pt x="0" y="2"/>
                  </a:lnTo>
                  <a:lnTo>
                    <a:pt x="0" y="2"/>
                  </a:lnTo>
                  <a:lnTo>
                    <a:pt x="6" y="8"/>
                  </a:lnTo>
                  <a:lnTo>
                    <a:pt x="6" y="8"/>
                  </a:lnTo>
                  <a:lnTo>
                    <a:pt x="4" y="0"/>
                  </a:lnTo>
                  <a:lnTo>
                    <a:pt x="4"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0" name="Freeform 30"/>
            <p:cNvSpPr/>
            <p:nvPr/>
          </p:nvSpPr>
          <p:spPr bwMode="auto">
            <a:xfrm>
              <a:off x="3060700" y="6429375"/>
              <a:ext cx="2244725" cy="523875"/>
            </a:xfrm>
            <a:custGeom>
              <a:avLst/>
              <a:gdLst>
                <a:gd name="T0" fmla="*/ 0 w 1414"/>
                <a:gd name="T1" fmla="*/ 0 h 330"/>
                <a:gd name="T2" fmla="*/ 0 w 1414"/>
                <a:gd name="T3" fmla="*/ 0 h 330"/>
                <a:gd name="T4" fmla="*/ 34 w 1414"/>
                <a:gd name="T5" fmla="*/ 38 h 330"/>
                <a:gd name="T6" fmla="*/ 72 w 1414"/>
                <a:gd name="T7" fmla="*/ 78 h 330"/>
                <a:gd name="T8" fmla="*/ 114 w 1414"/>
                <a:gd name="T9" fmla="*/ 116 h 330"/>
                <a:gd name="T10" fmla="*/ 160 w 1414"/>
                <a:gd name="T11" fmla="*/ 156 h 330"/>
                <a:gd name="T12" fmla="*/ 160 w 1414"/>
                <a:gd name="T13" fmla="*/ 156 h 330"/>
                <a:gd name="T14" fmla="*/ 208 w 1414"/>
                <a:gd name="T15" fmla="*/ 180 h 330"/>
                <a:gd name="T16" fmla="*/ 256 w 1414"/>
                <a:gd name="T17" fmla="*/ 204 h 330"/>
                <a:gd name="T18" fmla="*/ 306 w 1414"/>
                <a:gd name="T19" fmla="*/ 224 h 330"/>
                <a:gd name="T20" fmla="*/ 358 w 1414"/>
                <a:gd name="T21" fmla="*/ 242 h 330"/>
                <a:gd name="T22" fmla="*/ 410 w 1414"/>
                <a:gd name="T23" fmla="*/ 258 h 330"/>
                <a:gd name="T24" fmla="*/ 462 w 1414"/>
                <a:gd name="T25" fmla="*/ 272 h 330"/>
                <a:gd name="T26" fmla="*/ 514 w 1414"/>
                <a:gd name="T27" fmla="*/ 284 h 330"/>
                <a:gd name="T28" fmla="*/ 566 w 1414"/>
                <a:gd name="T29" fmla="*/ 296 h 330"/>
                <a:gd name="T30" fmla="*/ 618 w 1414"/>
                <a:gd name="T31" fmla="*/ 304 h 330"/>
                <a:gd name="T32" fmla="*/ 672 w 1414"/>
                <a:gd name="T33" fmla="*/ 312 h 330"/>
                <a:gd name="T34" fmla="*/ 722 w 1414"/>
                <a:gd name="T35" fmla="*/ 318 h 330"/>
                <a:gd name="T36" fmla="*/ 774 w 1414"/>
                <a:gd name="T37" fmla="*/ 322 h 330"/>
                <a:gd name="T38" fmla="*/ 874 w 1414"/>
                <a:gd name="T39" fmla="*/ 328 h 330"/>
                <a:gd name="T40" fmla="*/ 968 w 1414"/>
                <a:gd name="T41" fmla="*/ 330 h 330"/>
                <a:gd name="T42" fmla="*/ 968 w 1414"/>
                <a:gd name="T43" fmla="*/ 330 h 330"/>
                <a:gd name="T44" fmla="*/ 1054 w 1414"/>
                <a:gd name="T45" fmla="*/ 328 h 330"/>
                <a:gd name="T46" fmla="*/ 1132 w 1414"/>
                <a:gd name="T47" fmla="*/ 326 h 330"/>
                <a:gd name="T48" fmla="*/ 1202 w 1414"/>
                <a:gd name="T49" fmla="*/ 320 h 330"/>
                <a:gd name="T50" fmla="*/ 1262 w 1414"/>
                <a:gd name="T51" fmla="*/ 314 h 330"/>
                <a:gd name="T52" fmla="*/ 1348 w 1414"/>
                <a:gd name="T53" fmla="*/ 304 h 330"/>
                <a:gd name="T54" fmla="*/ 1378 w 1414"/>
                <a:gd name="T55" fmla="*/ 298 h 330"/>
                <a:gd name="T56" fmla="*/ 1406 w 1414"/>
                <a:gd name="T57" fmla="*/ 288 h 330"/>
                <a:gd name="T58" fmla="*/ 1406 w 1414"/>
                <a:gd name="T59" fmla="*/ 288 h 330"/>
                <a:gd name="T60" fmla="*/ 1412 w 1414"/>
                <a:gd name="T61" fmla="*/ 288 h 330"/>
                <a:gd name="T62" fmla="*/ 1412 w 1414"/>
                <a:gd name="T63" fmla="*/ 288 h 330"/>
                <a:gd name="T64" fmla="*/ 1414 w 1414"/>
                <a:gd name="T65" fmla="*/ 288 h 330"/>
                <a:gd name="T66" fmla="*/ 1414 w 1414"/>
                <a:gd name="T67" fmla="*/ 288 h 330"/>
                <a:gd name="T68" fmla="*/ 1414 w 1414"/>
                <a:gd name="T69" fmla="*/ 286 h 330"/>
                <a:gd name="T70" fmla="*/ 1414 w 1414"/>
                <a:gd name="T71" fmla="*/ 286 h 330"/>
                <a:gd name="T72" fmla="*/ 1346 w 1414"/>
                <a:gd name="T73" fmla="*/ 294 h 330"/>
                <a:gd name="T74" fmla="*/ 1264 w 1414"/>
                <a:gd name="T75" fmla="*/ 300 h 330"/>
                <a:gd name="T76" fmla="*/ 1174 w 1414"/>
                <a:gd name="T77" fmla="*/ 304 h 330"/>
                <a:gd name="T78" fmla="*/ 1074 w 1414"/>
                <a:gd name="T79" fmla="*/ 306 h 330"/>
                <a:gd name="T80" fmla="*/ 1074 w 1414"/>
                <a:gd name="T81" fmla="*/ 306 h 330"/>
                <a:gd name="T82" fmla="*/ 1010 w 1414"/>
                <a:gd name="T83" fmla="*/ 304 h 330"/>
                <a:gd name="T84" fmla="*/ 946 w 1414"/>
                <a:gd name="T85" fmla="*/ 302 h 330"/>
                <a:gd name="T86" fmla="*/ 878 w 1414"/>
                <a:gd name="T87" fmla="*/ 298 h 330"/>
                <a:gd name="T88" fmla="*/ 808 w 1414"/>
                <a:gd name="T89" fmla="*/ 292 h 330"/>
                <a:gd name="T90" fmla="*/ 740 w 1414"/>
                <a:gd name="T91" fmla="*/ 284 h 330"/>
                <a:gd name="T92" fmla="*/ 668 w 1414"/>
                <a:gd name="T93" fmla="*/ 274 h 330"/>
                <a:gd name="T94" fmla="*/ 598 w 1414"/>
                <a:gd name="T95" fmla="*/ 262 h 330"/>
                <a:gd name="T96" fmla="*/ 526 w 1414"/>
                <a:gd name="T97" fmla="*/ 246 h 330"/>
                <a:gd name="T98" fmla="*/ 456 w 1414"/>
                <a:gd name="T99" fmla="*/ 228 h 330"/>
                <a:gd name="T100" fmla="*/ 386 w 1414"/>
                <a:gd name="T101" fmla="*/ 206 h 330"/>
                <a:gd name="T102" fmla="*/ 316 w 1414"/>
                <a:gd name="T103" fmla="*/ 182 h 330"/>
                <a:gd name="T104" fmla="*/ 250 w 1414"/>
                <a:gd name="T105" fmla="*/ 154 h 330"/>
                <a:gd name="T106" fmla="*/ 184 w 1414"/>
                <a:gd name="T107" fmla="*/ 122 h 330"/>
                <a:gd name="T108" fmla="*/ 120 w 1414"/>
                <a:gd name="T109" fmla="*/ 86 h 330"/>
                <a:gd name="T110" fmla="*/ 90 w 1414"/>
                <a:gd name="T111" fmla="*/ 66 h 330"/>
                <a:gd name="T112" fmla="*/ 58 w 1414"/>
                <a:gd name="T113" fmla="*/ 44 h 330"/>
                <a:gd name="T114" fmla="*/ 30 w 1414"/>
                <a:gd name="T115" fmla="*/ 24 h 330"/>
                <a:gd name="T116" fmla="*/ 0 w 1414"/>
                <a:gd name="T1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4" h="330">
                  <a:moveTo>
                    <a:pt x="0" y="0"/>
                  </a:moveTo>
                  <a:lnTo>
                    <a:pt x="0" y="0"/>
                  </a:lnTo>
                  <a:lnTo>
                    <a:pt x="34" y="38"/>
                  </a:lnTo>
                  <a:lnTo>
                    <a:pt x="72" y="78"/>
                  </a:lnTo>
                  <a:lnTo>
                    <a:pt x="114" y="116"/>
                  </a:lnTo>
                  <a:lnTo>
                    <a:pt x="160" y="156"/>
                  </a:lnTo>
                  <a:lnTo>
                    <a:pt x="160" y="156"/>
                  </a:lnTo>
                  <a:lnTo>
                    <a:pt x="208" y="180"/>
                  </a:lnTo>
                  <a:lnTo>
                    <a:pt x="256" y="204"/>
                  </a:lnTo>
                  <a:lnTo>
                    <a:pt x="306" y="224"/>
                  </a:lnTo>
                  <a:lnTo>
                    <a:pt x="358" y="242"/>
                  </a:lnTo>
                  <a:lnTo>
                    <a:pt x="410" y="258"/>
                  </a:lnTo>
                  <a:lnTo>
                    <a:pt x="462" y="272"/>
                  </a:lnTo>
                  <a:lnTo>
                    <a:pt x="514" y="284"/>
                  </a:lnTo>
                  <a:lnTo>
                    <a:pt x="566" y="296"/>
                  </a:lnTo>
                  <a:lnTo>
                    <a:pt x="618" y="304"/>
                  </a:lnTo>
                  <a:lnTo>
                    <a:pt x="672" y="312"/>
                  </a:lnTo>
                  <a:lnTo>
                    <a:pt x="722" y="318"/>
                  </a:lnTo>
                  <a:lnTo>
                    <a:pt x="774" y="322"/>
                  </a:lnTo>
                  <a:lnTo>
                    <a:pt x="874" y="328"/>
                  </a:lnTo>
                  <a:lnTo>
                    <a:pt x="968" y="330"/>
                  </a:lnTo>
                  <a:lnTo>
                    <a:pt x="968" y="330"/>
                  </a:lnTo>
                  <a:lnTo>
                    <a:pt x="1054" y="328"/>
                  </a:lnTo>
                  <a:lnTo>
                    <a:pt x="1132" y="326"/>
                  </a:lnTo>
                  <a:lnTo>
                    <a:pt x="1202" y="320"/>
                  </a:lnTo>
                  <a:lnTo>
                    <a:pt x="1262" y="314"/>
                  </a:lnTo>
                  <a:lnTo>
                    <a:pt x="1348" y="304"/>
                  </a:lnTo>
                  <a:lnTo>
                    <a:pt x="1378" y="298"/>
                  </a:lnTo>
                  <a:lnTo>
                    <a:pt x="1406" y="288"/>
                  </a:lnTo>
                  <a:lnTo>
                    <a:pt x="1406" y="288"/>
                  </a:lnTo>
                  <a:lnTo>
                    <a:pt x="1412" y="288"/>
                  </a:lnTo>
                  <a:lnTo>
                    <a:pt x="1412" y="288"/>
                  </a:lnTo>
                  <a:lnTo>
                    <a:pt x="1414" y="288"/>
                  </a:lnTo>
                  <a:lnTo>
                    <a:pt x="1414" y="288"/>
                  </a:lnTo>
                  <a:lnTo>
                    <a:pt x="1414" y="286"/>
                  </a:lnTo>
                  <a:lnTo>
                    <a:pt x="1414" y="286"/>
                  </a:lnTo>
                  <a:lnTo>
                    <a:pt x="1346" y="294"/>
                  </a:lnTo>
                  <a:lnTo>
                    <a:pt x="1264" y="300"/>
                  </a:lnTo>
                  <a:lnTo>
                    <a:pt x="1174" y="304"/>
                  </a:lnTo>
                  <a:lnTo>
                    <a:pt x="1074" y="306"/>
                  </a:lnTo>
                  <a:lnTo>
                    <a:pt x="1074" y="306"/>
                  </a:lnTo>
                  <a:lnTo>
                    <a:pt x="1010" y="304"/>
                  </a:lnTo>
                  <a:lnTo>
                    <a:pt x="946" y="302"/>
                  </a:lnTo>
                  <a:lnTo>
                    <a:pt x="878" y="298"/>
                  </a:lnTo>
                  <a:lnTo>
                    <a:pt x="808" y="292"/>
                  </a:lnTo>
                  <a:lnTo>
                    <a:pt x="740" y="284"/>
                  </a:lnTo>
                  <a:lnTo>
                    <a:pt x="668" y="274"/>
                  </a:lnTo>
                  <a:lnTo>
                    <a:pt x="598" y="262"/>
                  </a:lnTo>
                  <a:lnTo>
                    <a:pt x="526" y="246"/>
                  </a:lnTo>
                  <a:lnTo>
                    <a:pt x="456" y="228"/>
                  </a:lnTo>
                  <a:lnTo>
                    <a:pt x="386" y="206"/>
                  </a:lnTo>
                  <a:lnTo>
                    <a:pt x="316" y="182"/>
                  </a:lnTo>
                  <a:lnTo>
                    <a:pt x="250" y="154"/>
                  </a:lnTo>
                  <a:lnTo>
                    <a:pt x="184" y="122"/>
                  </a:lnTo>
                  <a:lnTo>
                    <a:pt x="120" y="86"/>
                  </a:lnTo>
                  <a:lnTo>
                    <a:pt x="90" y="66"/>
                  </a:lnTo>
                  <a:lnTo>
                    <a:pt x="58" y="44"/>
                  </a:lnTo>
                  <a:lnTo>
                    <a:pt x="30" y="2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1" name="Freeform 31"/>
            <p:cNvSpPr/>
            <p:nvPr/>
          </p:nvSpPr>
          <p:spPr bwMode="auto">
            <a:xfrm>
              <a:off x="2844800" y="6096000"/>
              <a:ext cx="82550" cy="92075"/>
            </a:xfrm>
            <a:custGeom>
              <a:avLst/>
              <a:gdLst>
                <a:gd name="T0" fmla="*/ 0 w 52"/>
                <a:gd name="T1" fmla="*/ 0 h 58"/>
                <a:gd name="T2" fmla="*/ 0 w 52"/>
                <a:gd name="T3" fmla="*/ 0 h 58"/>
                <a:gd name="T4" fmla="*/ 24 w 52"/>
                <a:gd name="T5" fmla="*/ 46 h 58"/>
                <a:gd name="T6" fmla="*/ 24 w 52"/>
                <a:gd name="T7" fmla="*/ 46 h 58"/>
                <a:gd name="T8" fmla="*/ 52 w 52"/>
                <a:gd name="T9" fmla="*/ 58 h 58"/>
                <a:gd name="T10" fmla="*/ 52 w 52"/>
                <a:gd name="T11" fmla="*/ 58 h 58"/>
                <a:gd name="T12" fmla="*/ 30 w 52"/>
                <a:gd name="T13" fmla="*/ 32 h 58"/>
                <a:gd name="T14" fmla="*/ 8 w 52"/>
                <a:gd name="T15" fmla="*/ 4 h 58"/>
                <a:gd name="T16" fmla="*/ 8 w 52"/>
                <a:gd name="T17" fmla="*/ 4 h 58"/>
                <a:gd name="T18" fmla="*/ 0 w 52"/>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8">
                  <a:moveTo>
                    <a:pt x="0" y="0"/>
                  </a:moveTo>
                  <a:lnTo>
                    <a:pt x="0" y="0"/>
                  </a:lnTo>
                  <a:lnTo>
                    <a:pt x="24" y="46"/>
                  </a:lnTo>
                  <a:lnTo>
                    <a:pt x="24" y="46"/>
                  </a:lnTo>
                  <a:lnTo>
                    <a:pt x="52" y="58"/>
                  </a:lnTo>
                  <a:lnTo>
                    <a:pt x="52" y="58"/>
                  </a:lnTo>
                  <a:lnTo>
                    <a:pt x="30" y="32"/>
                  </a:lnTo>
                  <a:lnTo>
                    <a:pt x="8" y="4"/>
                  </a:lnTo>
                  <a:lnTo>
                    <a:pt x="8" y="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2" name="Freeform 32"/>
            <p:cNvSpPr/>
            <p:nvPr/>
          </p:nvSpPr>
          <p:spPr bwMode="auto">
            <a:xfrm>
              <a:off x="2895600" y="6067425"/>
              <a:ext cx="2714625" cy="307975"/>
            </a:xfrm>
            <a:custGeom>
              <a:avLst/>
              <a:gdLst>
                <a:gd name="T0" fmla="*/ 1710 w 1710"/>
                <a:gd name="T1" fmla="*/ 0 h 194"/>
                <a:gd name="T2" fmla="*/ 1710 w 1710"/>
                <a:gd name="T3" fmla="*/ 0 h 194"/>
                <a:gd name="T4" fmla="*/ 1634 w 1710"/>
                <a:gd name="T5" fmla="*/ 18 h 194"/>
                <a:gd name="T6" fmla="*/ 1542 w 1710"/>
                <a:gd name="T7" fmla="*/ 38 h 194"/>
                <a:gd name="T8" fmla="*/ 1434 w 1710"/>
                <a:gd name="T9" fmla="*/ 58 h 194"/>
                <a:gd name="T10" fmla="*/ 1316 w 1710"/>
                <a:gd name="T11" fmla="*/ 78 h 194"/>
                <a:gd name="T12" fmla="*/ 1186 w 1710"/>
                <a:gd name="T13" fmla="*/ 94 h 194"/>
                <a:gd name="T14" fmla="*/ 1118 w 1710"/>
                <a:gd name="T15" fmla="*/ 102 h 194"/>
                <a:gd name="T16" fmla="*/ 1048 w 1710"/>
                <a:gd name="T17" fmla="*/ 108 h 194"/>
                <a:gd name="T18" fmla="*/ 976 w 1710"/>
                <a:gd name="T19" fmla="*/ 114 h 194"/>
                <a:gd name="T20" fmla="*/ 904 w 1710"/>
                <a:gd name="T21" fmla="*/ 118 h 194"/>
                <a:gd name="T22" fmla="*/ 830 w 1710"/>
                <a:gd name="T23" fmla="*/ 120 h 194"/>
                <a:gd name="T24" fmla="*/ 754 w 1710"/>
                <a:gd name="T25" fmla="*/ 122 h 194"/>
                <a:gd name="T26" fmla="*/ 754 w 1710"/>
                <a:gd name="T27" fmla="*/ 122 h 194"/>
                <a:gd name="T28" fmla="*/ 664 w 1710"/>
                <a:gd name="T29" fmla="*/ 120 h 194"/>
                <a:gd name="T30" fmla="*/ 572 w 1710"/>
                <a:gd name="T31" fmla="*/ 116 h 194"/>
                <a:gd name="T32" fmla="*/ 482 w 1710"/>
                <a:gd name="T33" fmla="*/ 108 h 194"/>
                <a:gd name="T34" fmla="*/ 392 w 1710"/>
                <a:gd name="T35" fmla="*/ 98 h 194"/>
                <a:gd name="T36" fmla="*/ 392 w 1710"/>
                <a:gd name="T37" fmla="*/ 98 h 194"/>
                <a:gd name="T38" fmla="*/ 332 w 1710"/>
                <a:gd name="T39" fmla="*/ 94 h 194"/>
                <a:gd name="T40" fmla="*/ 276 w 1710"/>
                <a:gd name="T41" fmla="*/ 88 h 194"/>
                <a:gd name="T42" fmla="*/ 224 w 1710"/>
                <a:gd name="T43" fmla="*/ 82 h 194"/>
                <a:gd name="T44" fmla="*/ 172 w 1710"/>
                <a:gd name="T45" fmla="*/ 74 h 194"/>
                <a:gd name="T46" fmla="*/ 126 w 1710"/>
                <a:gd name="T47" fmla="*/ 64 h 194"/>
                <a:gd name="T48" fmla="*/ 80 w 1710"/>
                <a:gd name="T49" fmla="*/ 54 h 194"/>
                <a:gd name="T50" fmla="*/ 38 w 1710"/>
                <a:gd name="T51" fmla="*/ 42 h 194"/>
                <a:gd name="T52" fmla="*/ 0 w 1710"/>
                <a:gd name="T53" fmla="*/ 30 h 194"/>
                <a:gd name="T54" fmla="*/ 0 w 1710"/>
                <a:gd name="T55" fmla="*/ 30 h 194"/>
                <a:gd name="T56" fmla="*/ 40 w 1710"/>
                <a:gd name="T57" fmla="*/ 56 h 194"/>
                <a:gd name="T58" fmla="*/ 84 w 1710"/>
                <a:gd name="T59" fmla="*/ 82 h 194"/>
                <a:gd name="T60" fmla="*/ 130 w 1710"/>
                <a:gd name="T61" fmla="*/ 108 h 194"/>
                <a:gd name="T62" fmla="*/ 180 w 1710"/>
                <a:gd name="T63" fmla="*/ 132 h 194"/>
                <a:gd name="T64" fmla="*/ 180 w 1710"/>
                <a:gd name="T65" fmla="*/ 132 h 194"/>
                <a:gd name="T66" fmla="*/ 244 w 1710"/>
                <a:gd name="T67" fmla="*/ 148 h 194"/>
                <a:gd name="T68" fmla="*/ 306 w 1710"/>
                <a:gd name="T69" fmla="*/ 160 h 194"/>
                <a:gd name="T70" fmla="*/ 372 w 1710"/>
                <a:gd name="T71" fmla="*/ 172 h 194"/>
                <a:gd name="T72" fmla="*/ 436 w 1710"/>
                <a:gd name="T73" fmla="*/ 180 h 194"/>
                <a:gd name="T74" fmla="*/ 502 w 1710"/>
                <a:gd name="T75" fmla="*/ 186 h 194"/>
                <a:gd name="T76" fmla="*/ 568 w 1710"/>
                <a:gd name="T77" fmla="*/ 190 h 194"/>
                <a:gd name="T78" fmla="*/ 632 w 1710"/>
                <a:gd name="T79" fmla="*/ 194 h 194"/>
                <a:gd name="T80" fmla="*/ 698 w 1710"/>
                <a:gd name="T81" fmla="*/ 194 h 194"/>
                <a:gd name="T82" fmla="*/ 698 w 1710"/>
                <a:gd name="T83" fmla="*/ 194 h 194"/>
                <a:gd name="T84" fmla="*/ 790 w 1710"/>
                <a:gd name="T85" fmla="*/ 192 h 194"/>
                <a:gd name="T86" fmla="*/ 878 w 1710"/>
                <a:gd name="T87" fmla="*/ 188 h 194"/>
                <a:gd name="T88" fmla="*/ 966 w 1710"/>
                <a:gd name="T89" fmla="*/ 182 h 194"/>
                <a:gd name="T90" fmla="*/ 1052 w 1710"/>
                <a:gd name="T91" fmla="*/ 174 h 194"/>
                <a:gd name="T92" fmla="*/ 1132 w 1710"/>
                <a:gd name="T93" fmla="*/ 164 h 194"/>
                <a:gd name="T94" fmla="*/ 1210 w 1710"/>
                <a:gd name="T95" fmla="*/ 152 h 194"/>
                <a:gd name="T96" fmla="*/ 1284 w 1710"/>
                <a:gd name="T97" fmla="*/ 140 h 194"/>
                <a:gd name="T98" fmla="*/ 1350 w 1710"/>
                <a:gd name="T99" fmla="*/ 128 h 194"/>
                <a:gd name="T100" fmla="*/ 1468 w 1710"/>
                <a:gd name="T101" fmla="*/ 104 h 194"/>
                <a:gd name="T102" fmla="*/ 1558 w 1710"/>
                <a:gd name="T103" fmla="*/ 82 h 194"/>
                <a:gd name="T104" fmla="*/ 1636 w 1710"/>
                <a:gd name="T105" fmla="*/ 62 h 194"/>
                <a:gd name="T106" fmla="*/ 1670 w 1710"/>
                <a:gd name="T107" fmla="*/ 48 h 194"/>
                <a:gd name="T108" fmla="*/ 1670 w 1710"/>
                <a:gd name="T109" fmla="*/ 48 h 194"/>
                <a:gd name="T110" fmla="*/ 1674 w 1710"/>
                <a:gd name="T111" fmla="*/ 46 h 194"/>
                <a:gd name="T112" fmla="*/ 1684 w 1710"/>
                <a:gd name="T113" fmla="*/ 46 h 194"/>
                <a:gd name="T114" fmla="*/ 1684 w 1710"/>
                <a:gd name="T115" fmla="*/ 46 h 194"/>
                <a:gd name="T116" fmla="*/ 1694 w 1710"/>
                <a:gd name="T117" fmla="*/ 48 h 194"/>
                <a:gd name="T118" fmla="*/ 1694 w 1710"/>
                <a:gd name="T119" fmla="*/ 48 h 194"/>
                <a:gd name="T120" fmla="*/ 1704 w 1710"/>
                <a:gd name="T121" fmla="*/ 22 h 194"/>
                <a:gd name="T122" fmla="*/ 1710 w 1710"/>
                <a:gd name="T12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0" h="194">
                  <a:moveTo>
                    <a:pt x="1710" y="0"/>
                  </a:moveTo>
                  <a:lnTo>
                    <a:pt x="1710" y="0"/>
                  </a:lnTo>
                  <a:lnTo>
                    <a:pt x="1634" y="18"/>
                  </a:lnTo>
                  <a:lnTo>
                    <a:pt x="1542" y="38"/>
                  </a:lnTo>
                  <a:lnTo>
                    <a:pt x="1434" y="58"/>
                  </a:lnTo>
                  <a:lnTo>
                    <a:pt x="1316" y="78"/>
                  </a:lnTo>
                  <a:lnTo>
                    <a:pt x="1186" y="94"/>
                  </a:lnTo>
                  <a:lnTo>
                    <a:pt x="1118" y="102"/>
                  </a:lnTo>
                  <a:lnTo>
                    <a:pt x="1048" y="108"/>
                  </a:lnTo>
                  <a:lnTo>
                    <a:pt x="976" y="114"/>
                  </a:lnTo>
                  <a:lnTo>
                    <a:pt x="904" y="118"/>
                  </a:lnTo>
                  <a:lnTo>
                    <a:pt x="830" y="120"/>
                  </a:lnTo>
                  <a:lnTo>
                    <a:pt x="754" y="122"/>
                  </a:lnTo>
                  <a:lnTo>
                    <a:pt x="754" y="122"/>
                  </a:lnTo>
                  <a:lnTo>
                    <a:pt x="664" y="120"/>
                  </a:lnTo>
                  <a:lnTo>
                    <a:pt x="572" y="116"/>
                  </a:lnTo>
                  <a:lnTo>
                    <a:pt x="482" y="108"/>
                  </a:lnTo>
                  <a:lnTo>
                    <a:pt x="392" y="98"/>
                  </a:lnTo>
                  <a:lnTo>
                    <a:pt x="392" y="98"/>
                  </a:lnTo>
                  <a:lnTo>
                    <a:pt x="332" y="94"/>
                  </a:lnTo>
                  <a:lnTo>
                    <a:pt x="276" y="88"/>
                  </a:lnTo>
                  <a:lnTo>
                    <a:pt x="224" y="82"/>
                  </a:lnTo>
                  <a:lnTo>
                    <a:pt x="172" y="74"/>
                  </a:lnTo>
                  <a:lnTo>
                    <a:pt x="126" y="64"/>
                  </a:lnTo>
                  <a:lnTo>
                    <a:pt x="80" y="54"/>
                  </a:lnTo>
                  <a:lnTo>
                    <a:pt x="38" y="42"/>
                  </a:lnTo>
                  <a:lnTo>
                    <a:pt x="0" y="30"/>
                  </a:lnTo>
                  <a:lnTo>
                    <a:pt x="0" y="30"/>
                  </a:lnTo>
                  <a:lnTo>
                    <a:pt x="40" y="56"/>
                  </a:lnTo>
                  <a:lnTo>
                    <a:pt x="84" y="82"/>
                  </a:lnTo>
                  <a:lnTo>
                    <a:pt x="130" y="108"/>
                  </a:lnTo>
                  <a:lnTo>
                    <a:pt x="180" y="132"/>
                  </a:lnTo>
                  <a:lnTo>
                    <a:pt x="180" y="132"/>
                  </a:lnTo>
                  <a:lnTo>
                    <a:pt x="244" y="148"/>
                  </a:lnTo>
                  <a:lnTo>
                    <a:pt x="306" y="160"/>
                  </a:lnTo>
                  <a:lnTo>
                    <a:pt x="372" y="172"/>
                  </a:lnTo>
                  <a:lnTo>
                    <a:pt x="436" y="180"/>
                  </a:lnTo>
                  <a:lnTo>
                    <a:pt x="502" y="186"/>
                  </a:lnTo>
                  <a:lnTo>
                    <a:pt x="568" y="190"/>
                  </a:lnTo>
                  <a:lnTo>
                    <a:pt x="632" y="194"/>
                  </a:lnTo>
                  <a:lnTo>
                    <a:pt x="698" y="194"/>
                  </a:lnTo>
                  <a:lnTo>
                    <a:pt x="698" y="194"/>
                  </a:lnTo>
                  <a:lnTo>
                    <a:pt x="790" y="192"/>
                  </a:lnTo>
                  <a:lnTo>
                    <a:pt x="878" y="188"/>
                  </a:lnTo>
                  <a:lnTo>
                    <a:pt x="966" y="182"/>
                  </a:lnTo>
                  <a:lnTo>
                    <a:pt x="1052" y="174"/>
                  </a:lnTo>
                  <a:lnTo>
                    <a:pt x="1132" y="164"/>
                  </a:lnTo>
                  <a:lnTo>
                    <a:pt x="1210" y="152"/>
                  </a:lnTo>
                  <a:lnTo>
                    <a:pt x="1284" y="140"/>
                  </a:lnTo>
                  <a:lnTo>
                    <a:pt x="1350" y="128"/>
                  </a:lnTo>
                  <a:lnTo>
                    <a:pt x="1468" y="104"/>
                  </a:lnTo>
                  <a:lnTo>
                    <a:pt x="1558" y="82"/>
                  </a:lnTo>
                  <a:lnTo>
                    <a:pt x="1636" y="62"/>
                  </a:lnTo>
                  <a:lnTo>
                    <a:pt x="1670" y="48"/>
                  </a:lnTo>
                  <a:lnTo>
                    <a:pt x="1670" y="48"/>
                  </a:lnTo>
                  <a:lnTo>
                    <a:pt x="1674" y="46"/>
                  </a:lnTo>
                  <a:lnTo>
                    <a:pt x="1684" y="46"/>
                  </a:lnTo>
                  <a:lnTo>
                    <a:pt x="1684" y="46"/>
                  </a:lnTo>
                  <a:lnTo>
                    <a:pt x="1694" y="48"/>
                  </a:lnTo>
                  <a:lnTo>
                    <a:pt x="1694" y="48"/>
                  </a:lnTo>
                  <a:lnTo>
                    <a:pt x="1704" y="22"/>
                  </a:lnTo>
                  <a:lnTo>
                    <a:pt x="17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33"/>
            <p:cNvSpPr/>
            <p:nvPr/>
          </p:nvSpPr>
          <p:spPr bwMode="auto">
            <a:xfrm>
              <a:off x="3406775" y="5010150"/>
              <a:ext cx="952500" cy="168275"/>
            </a:xfrm>
            <a:custGeom>
              <a:avLst/>
              <a:gdLst>
                <a:gd name="T0" fmla="*/ 524 w 600"/>
                <a:gd name="T1" fmla="*/ 0 h 106"/>
                <a:gd name="T2" fmla="*/ 524 w 600"/>
                <a:gd name="T3" fmla="*/ 0 h 106"/>
                <a:gd name="T4" fmla="*/ 500 w 600"/>
                <a:gd name="T5" fmla="*/ 8 h 106"/>
                <a:gd name="T6" fmla="*/ 472 w 600"/>
                <a:gd name="T7" fmla="*/ 16 h 106"/>
                <a:gd name="T8" fmla="*/ 410 w 600"/>
                <a:gd name="T9" fmla="*/ 30 h 106"/>
                <a:gd name="T10" fmla="*/ 342 w 600"/>
                <a:gd name="T11" fmla="*/ 42 h 106"/>
                <a:gd name="T12" fmla="*/ 270 w 600"/>
                <a:gd name="T13" fmla="*/ 52 h 106"/>
                <a:gd name="T14" fmla="*/ 198 w 600"/>
                <a:gd name="T15" fmla="*/ 60 h 106"/>
                <a:gd name="T16" fmla="*/ 126 w 600"/>
                <a:gd name="T17" fmla="*/ 68 h 106"/>
                <a:gd name="T18" fmla="*/ 0 w 600"/>
                <a:gd name="T19" fmla="*/ 78 h 106"/>
                <a:gd name="T20" fmla="*/ 0 w 600"/>
                <a:gd name="T21" fmla="*/ 78 h 106"/>
                <a:gd name="T22" fmla="*/ 64 w 600"/>
                <a:gd name="T23" fmla="*/ 92 h 106"/>
                <a:gd name="T24" fmla="*/ 130 w 600"/>
                <a:gd name="T25" fmla="*/ 100 h 106"/>
                <a:gd name="T26" fmla="*/ 198 w 600"/>
                <a:gd name="T27" fmla="*/ 104 h 106"/>
                <a:gd name="T28" fmla="*/ 268 w 600"/>
                <a:gd name="T29" fmla="*/ 106 h 106"/>
                <a:gd name="T30" fmla="*/ 268 w 600"/>
                <a:gd name="T31" fmla="*/ 106 h 106"/>
                <a:gd name="T32" fmla="*/ 350 w 600"/>
                <a:gd name="T33" fmla="*/ 104 h 106"/>
                <a:gd name="T34" fmla="*/ 434 w 600"/>
                <a:gd name="T35" fmla="*/ 98 h 106"/>
                <a:gd name="T36" fmla="*/ 516 w 600"/>
                <a:gd name="T37" fmla="*/ 88 h 106"/>
                <a:gd name="T38" fmla="*/ 598 w 600"/>
                <a:gd name="T39" fmla="*/ 74 h 106"/>
                <a:gd name="T40" fmla="*/ 598 w 600"/>
                <a:gd name="T41" fmla="*/ 74 h 106"/>
                <a:gd name="T42" fmla="*/ 600 w 600"/>
                <a:gd name="T43" fmla="*/ 68 h 106"/>
                <a:gd name="T44" fmla="*/ 600 w 600"/>
                <a:gd name="T45" fmla="*/ 60 h 106"/>
                <a:gd name="T46" fmla="*/ 598 w 600"/>
                <a:gd name="T47" fmla="*/ 54 h 106"/>
                <a:gd name="T48" fmla="*/ 592 w 600"/>
                <a:gd name="T49" fmla="*/ 46 h 106"/>
                <a:gd name="T50" fmla="*/ 586 w 600"/>
                <a:gd name="T51" fmla="*/ 38 h 106"/>
                <a:gd name="T52" fmla="*/ 576 w 600"/>
                <a:gd name="T53" fmla="*/ 30 h 106"/>
                <a:gd name="T54" fmla="*/ 552 w 600"/>
                <a:gd name="T55" fmla="*/ 14 h 106"/>
                <a:gd name="T56" fmla="*/ 552 w 600"/>
                <a:gd name="T57" fmla="*/ 14 h 106"/>
                <a:gd name="T58" fmla="*/ 524 w 600"/>
                <a:gd name="T5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0" h="106">
                  <a:moveTo>
                    <a:pt x="524" y="0"/>
                  </a:moveTo>
                  <a:lnTo>
                    <a:pt x="524" y="0"/>
                  </a:lnTo>
                  <a:lnTo>
                    <a:pt x="500" y="8"/>
                  </a:lnTo>
                  <a:lnTo>
                    <a:pt x="472" y="16"/>
                  </a:lnTo>
                  <a:lnTo>
                    <a:pt x="410" y="30"/>
                  </a:lnTo>
                  <a:lnTo>
                    <a:pt x="342" y="42"/>
                  </a:lnTo>
                  <a:lnTo>
                    <a:pt x="270" y="52"/>
                  </a:lnTo>
                  <a:lnTo>
                    <a:pt x="198" y="60"/>
                  </a:lnTo>
                  <a:lnTo>
                    <a:pt x="126" y="68"/>
                  </a:lnTo>
                  <a:lnTo>
                    <a:pt x="0" y="78"/>
                  </a:lnTo>
                  <a:lnTo>
                    <a:pt x="0" y="78"/>
                  </a:lnTo>
                  <a:lnTo>
                    <a:pt x="64" y="92"/>
                  </a:lnTo>
                  <a:lnTo>
                    <a:pt x="130" y="100"/>
                  </a:lnTo>
                  <a:lnTo>
                    <a:pt x="198" y="104"/>
                  </a:lnTo>
                  <a:lnTo>
                    <a:pt x="268" y="106"/>
                  </a:lnTo>
                  <a:lnTo>
                    <a:pt x="268" y="106"/>
                  </a:lnTo>
                  <a:lnTo>
                    <a:pt x="350" y="104"/>
                  </a:lnTo>
                  <a:lnTo>
                    <a:pt x="434" y="98"/>
                  </a:lnTo>
                  <a:lnTo>
                    <a:pt x="516" y="88"/>
                  </a:lnTo>
                  <a:lnTo>
                    <a:pt x="598" y="74"/>
                  </a:lnTo>
                  <a:lnTo>
                    <a:pt x="598" y="74"/>
                  </a:lnTo>
                  <a:lnTo>
                    <a:pt x="600" y="68"/>
                  </a:lnTo>
                  <a:lnTo>
                    <a:pt x="600" y="60"/>
                  </a:lnTo>
                  <a:lnTo>
                    <a:pt x="598" y="54"/>
                  </a:lnTo>
                  <a:lnTo>
                    <a:pt x="592" y="46"/>
                  </a:lnTo>
                  <a:lnTo>
                    <a:pt x="586" y="38"/>
                  </a:lnTo>
                  <a:lnTo>
                    <a:pt x="576" y="30"/>
                  </a:lnTo>
                  <a:lnTo>
                    <a:pt x="552" y="14"/>
                  </a:lnTo>
                  <a:lnTo>
                    <a:pt x="552" y="14"/>
                  </a:lnTo>
                  <a:lnTo>
                    <a:pt x="52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34"/>
            <p:cNvSpPr/>
            <p:nvPr/>
          </p:nvSpPr>
          <p:spPr bwMode="auto">
            <a:xfrm>
              <a:off x="2828925" y="4883150"/>
              <a:ext cx="3028950" cy="708025"/>
            </a:xfrm>
            <a:custGeom>
              <a:avLst/>
              <a:gdLst>
                <a:gd name="T0" fmla="*/ 1876 w 1908"/>
                <a:gd name="T1" fmla="*/ 0 h 446"/>
                <a:gd name="T2" fmla="*/ 1870 w 1908"/>
                <a:gd name="T3" fmla="*/ 6 h 446"/>
                <a:gd name="T4" fmla="*/ 1818 w 1908"/>
                <a:gd name="T5" fmla="*/ 46 h 446"/>
                <a:gd name="T6" fmla="*/ 1758 w 1908"/>
                <a:gd name="T7" fmla="*/ 82 h 446"/>
                <a:gd name="T8" fmla="*/ 1690 w 1908"/>
                <a:gd name="T9" fmla="*/ 116 h 446"/>
                <a:gd name="T10" fmla="*/ 1612 w 1908"/>
                <a:gd name="T11" fmla="*/ 148 h 446"/>
                <a:gd name="T12" fmla="*/ 1440 w 1908"/>
                <a:gd name="T13" fmla="*/ 204 h 446"/>
                <a:gd name="T14" fmla="*/ 1250 w 1908"/>
                <a:gd name="T15" fmla="*/ 246 h 446"/>
                <a:gd name="T16" fmla="*/ 1162 w 1908"/>
                <a:gd name="T17" fmla="*/ 266 h 446"/>
                <a:gd name="T18" fmla="*/ 978 w 1908"/>
                <a:gd name="T19" fmla="*/ 298 h 446"/>
                <a:gd name="T20" fmla="*/ 884 w 1908"/>
                <a:gd name="T21" fmla="*/ 310 h 446"/>
                <a:gd name="T22" fmla="*/ 740 w 1908"/>
                <a:gd name="T23" fmla="*/ 330 h 446"/>
                <a:gd name="T24" fmla="*/ 596 w 1908"/>
                <a:gd name="T25" fmla="*/ 338 h 446"/>
                <a:gd name="T26" fmla="*/ 550 w 1908"/>
                <a:gd name="T27" fmla="*/ 336 h 446"/>
                <a:gd name="T28" fmla="*/ 460 w 1908"/>
                <a:gd name="T29" fmla="*/ 330 h 446"/>
                <a:gd name="T30" fmla="*/ 416 w 1908"/>
                <a:gd name="T31" fmla="*/ 324 h 446"/>
                <a:gd name="T32" fmla="*/ 280 w 1908"/>
                <a:gd name="T33" fmla="*/ 312 h 446"/>
                <a:gd name="T34" fmla="*/ 164 w 1908"/>
                <a:gd name="T35" fmla="*/ 288 h 446"/>
                <a:gd name="T36" fmla="*/ 94 w 1908"/>
                <a:gd name="T37" fmla="*/ 266 h 446"/>
                <a:gd name="T38" fmla="*/ 56 w 1908"/>
                <a:gd name="T39" fmla="*/ 248 h 446"/>
                <a:gd name="T40" fmla="*/ 28 w 1908"/>
                <a:gd name="T41" fmla="*/ 226 h 446"/>
                <a:gd name="T42" fmla="*/ 16 w 1908"/>
                <a:gd name="T43" fmla="*/ 214 h 446"/>
                <a:gd name="T44" fmla="*/ 2 w 1908"/>
                <a:gd name="T45" fmla="*/ 248 h 446"/>
                <a:gd name="T46" fmla="*/ 0 w 1908"/>
                <a:gd name="T47" fmla="*/ 270 h 446"/>
                <a:gd name="T48" fmla="*/ 2 w 1908"/>
                <a:gd name="T49" fmla="*/ 294 h 446"/>
                <a:gd name="T50" fmla="*/ 6 w 1908"/>
                <a:gd name="T51" fmla="*/ 306 h 446"/>
                <a:gd name="T52" fmla="*/ 28 w 1908"/>
                <a:gd name="T53" fmla="*/ 340 h 446"/>
                <a:gd name="T54" fmla="*/ 68 w 1908"/>
                <a:gd name="T55" fmla="*/ 368 h 446"/>
                <a:gd name="T56" fmla="*/ 122 w 1908"/>
                <a:gd name="T57" fmla="*/ 392 h 446"/>
                <a:gd name="T58" fmla="*/ 190 w 1908"/>
                <a:gd name="T59" fmla="*/ 412 h 446"/>
                <a:gd name="T60" fmla="*/ 268 w 1908"/>
                <a:gd name="T61" fmla="*/ 428 h 446"/>
                <a:gd name="T62" fmla="*/ 358 w 1908"/>
                <a:gd name="T63" fmla="*/ 438 h 446"/>
                <a:gd name="T64" fmla="*/ 456 w 1908"/>
                <a:gd name="T65" fmla="*/ 444 h 446"/>
                <a:gd name="T66" fmla="*/ 562 w 1908"/>
                <a:gd name="T67" fmla="*/ 446 h 446"/>
                <a:gd name="T68" fmla="*/ 720 w 1908"/>
                <a:gd name="T69" fmla="*/ 442 h 446"/>
                <a:gd name="T70" fmla="*/ 882 w 1908"/>
                <a:gd name="T71" fmla="*/ 430 h 446"/>
                <a:gd name="T72" fmla="*/ 1046 w 1908"/>
                <a:gd name="T73" fmla="*/ 408 h 446"/>
                <a:gd name="T74" fmla="*/ 1204 w 1908"/>
                <a:gd name="T75" fmla="*/ 378 h 446"/>
                <a:gd name="T76" fmla="*/ 1354 w 1908"/>
                <a:gd name="T77" fmla="*/ 340 h 446"/>
                <a:gd name="T78" fmla="*/ 1488 w 1908"/>
                <a:gd name="T79" fmla="*/ 294 h 446"/>
                <a:gd name="T80" fmla="*/ 1600 w 1908"/>
                <a:gd name="T81" fmla="*/ 240 h 446"/>
                <a:gd name="T82" fmla="*/ 1648 w 1908"/>
                <a:gd name="T83" fmla="*/ 210 h 446"/>
                <a:gd name="T84" fmla="*/ 1690 w 1908"/>
                <a:gd name="T85" fmla="*/ 178 h 446"/>
                <a:gd name="T86" fmla="*/ 1712 w 1908"/>
                <a:gd name="T87" fmla="*/ 160 h 446"/>
                <a:gd name="T88" fmla="*/ 1754 w 1908"/>
                <a:gd name="T89" fmla="*/ 130 h 446"/>
                <a:gd name="T90" fmla="*/ 1792 w 1908"/>
                <a:gd name="T91" fmla="*/ 110 h 446"/>
                <a:gd name="T92" fmla="*/ 1822 w 1908"/>
                <a:gd name="T93" fmla="*/ 100 h 446"/>
                <a:gd name="T94" fmla="*/ 1836 w 1908"/>
                <a:gd name="T95" fmla="*/ 100 h 446"/>
                <a:gd name="T96" fmla="*/ 1862 w 1908"/>
                <a:gd name="T97" fmla="*/ 104 h 446"/>
                <a:gd name="T98" fmla="*/ 1880 w 1908"/>
                <a:gd name="T99" fmla="*/ 116 h 446"/>
                <a:gd name="T100" fmla="*/ 1896 w 1908"/>
                <a:gd name="T101" fmla="*/ 134 h 446"/>
                <a:gd name="T102" fmla="*/ 1906 w 1908"/>
                <a:gd name="T103" fmla="*/ 160 h 446"/>
                <a:gd name="T104" fmla="*/ 1908 w 1908"/>
                <a:gd name="T105" fmla="*/ 134 h 446"/>
                <a:gd name="T106" fmla="*/ 1908 w 1908"/>
                <a:gd name="T107" fmla="*/ 86 h 446"/>
                <a:gd name="T108" fmla="*/ 1900 w 1908"/>
                <a:gd name="T109" fmla="*/ 46 h 446"/>
                <a:gd name="T110" fmla="*/ 1886 w 1908"/>
                <a:gd name="T111" fmla="*/ 14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8" h="446">
                  <a:moveTo>
                    <a:pt x="1876" y="0"/>
                  </a:moveTo>
                  <a:lnTo>
                    <a:pt x="1876" y="0"/>
                  </a:lnTo>
                  <a:lnTo>
                    <a:pt x="1870" y="6"/>
                  </a:lnTo>
                  <a:lnTo>
                    <a:pt x="1870" y="6"/>
                  </a:lnTo>
                  <a:lnTo>
                    <a:pt x="1846" y="26"/>
                  </a:lnTo>
                  <a:lnTo>
                    <a:pt x="1818" y="46"/>
                  </a:lnTo>
                  <a:lnTo>
                    <a:pt x="1790" y="64"/>
                  </a:lnTo>
                  <a:lnTo>
                    <a:pt x="1758" y="82"/>
                  </a:lnTo>
                  <a:lnTo>
                    <a:pt x="1724" y="100"/>
                  </a:lnTo>
                  <a:lnTo>
                    <a:pt x="1690" y="116"/>
                  </a:lnTo>
                  <a:lnTo>
                    <a:pt x="1652" y="134"/>
                  </a:lnTo>
                  <a:lnTo>
                    <a:pt x="1612" y="148"/>
                  </a:lnTo>
                  <a:lnTo>
                    <a:pt x="1530" y="178"/>
                  </a:lnTo>
                  <a:lnTo>
                    <a:pt x="1440" y="204"/>
                  </a:lnTo>
                  <a:lnTo>
                    <a:pt x="1348" y="226"/>
                  </a:lnTo>
                  <a:lnTo>
                    <a:pt x="1250" y="246"/>
                  </a:lnTo>
                  <a:lnTo>
                    <a:pt x="1250" y="246"/>
                  </a:lnTo>
                  <a:lnTo>
                    <a:pt x="1162" y="266"/>
                  </a:lnTo>
                  <a:lnTo>
                    <a:pt x="1072" y="284"/>
                  </a:lnTo>
                  <a:lnTo>
                    <a:pt x="978" y="298"/>
                  </a:lnTo>
                  <a:lnTo>
                    <a:pt x="884" y="310"/>
                  </a:lnTo>
                  <a:lnTo>
                    <a:pt x="884" y="310"/>
                  </a:lnTo>
                  <a:lnTo>
                    <a:pt x="814" y="322"/>
                  </a:lnTo>
                  <a:lnTo>
                    <a:pt x="740" y="330"/>
                  </a:lnTo>
                  <a:lnTo>
                    <a:pt x="668" y="336"/>
                  </a:lnTo>
                  <a:lnTo>
                    <a:pt x="596" y="338"/>
                  </a:lnTo>
                  <a:lnTo>
                    <a:pt x="596" y="338"/>
                  </a:lnTo>
                  <a:lnTo>
                    <a:pt x="550" y="336"/>
                  </a:lnTo>
                  <a:lnTo>
                    <a:pt x="504" y="334"/>
                  </a:lnTo>
                  <a:lnTo>
                    <a:pt x="460" y="330"/>
                  </a:lnTo>
                  <a:lnTo>
                    <a:pt x="416" y="324"/>
                  </a:lnTo>
                  <a:lnTo>
                    <a:pt x="416" y="324"/>
                  </a:lnTo>
                  <a:lnTo>
                    <a:pt x="346" y="318"/>
                  </a:lnTo>
                  <a:lnTo>
                    <a:pt x="280" y="312"/>
                  </a:lnTo>
                  <a:lnTo>
                    <a:pt x="218" y="302"/>
                  </a:lnTo>
                  <a:lnTo>
                    <a:pt x="164" y="288"/>
                  </a:lnTo>
                  <a:lnTo>
                    <a:pt x="116" y="274"/>
                  </a:lnTo>
                  <a:lnTo>
                    <a:pt x="94" y="266"/>
                  </a:lnTo>
                  <a:lnTo>
                    <a:pt x="74" y="256"/>
                  </a:lnTo>
                  <a:lnTo>
                    <a:pt x="56" y="248"/>
                  </a:lnTo>
                  <a:lnTo>
                    <a:pt x="40" y="236"/>
                  </a:lnTo>
                  <a:lnTo>
                    <a:pt x="28" y="226"/>
                  </a:lnTo>
                  <a:lnTo>
                    <a:pt x="16" y="214"/>
                  </a:lnTo>
                  <a:lnTo>
                    <a:pt x="16" y="214"/>
                  </a:lnTo>
                  <a:lnTo>
                    <a:pt x="6" y="236"/>
                  </a:lnTo>
                  <a:lnTo>
                    <a:pt x="2" y="248"/>
                  </a:lnTo>
                  <a:lnTo>
                    <a:pt x="0" y="258"/>
                  </a:lnTo>
                  <a:lnTo>
                    <a:pt x="0" y="270"/>
                  </a:lnTo>
                  <a:lnTo>
                    <a:pt x="0" y="282"/>
                  </a:lnTo>
                  <a:lnTo>
                    <a:pt x="2" y="294"/>
                  </a:lnTo>
                  <a:lnTo>
                    <a:pt x="6" y="306"/>
                  </a:lnTo>
                  <a:lnTo>
                    <a:pt x="6" y="306"/>
                  </a:lnTo>
                  <a:lnTo>
                    <a:pt x="16" y="324"/>
                  </a:lnTo>
                  <a:lnTo>
                    <a:pt x="28" y="340"/>
                  </a:lnTo>
                  <a:lnTo>
                    <a:pt x="46" y="354"/>
                  </a:lnTo>
                  <a:lnTo>
                    <a:pt x="68" y="368"/>
                  </a:lnTo>
                  <a:lnTo>
                    <a:pt x="92" y="380"/>
                  </a:lnTo>
                  <a:lnTo>
                    <a:pt x="122" y="392"/>
                  </a:lnTo>
                  <a:lnTo>
                    <a:pt x="154" y="402"/>
                  </a:lnTo>
                  <a:lnTo>
                    <a:pt x="190" y="412"/>
                  </a:lnTo>
                  <a:lnTo>
                    <a:pt x="228" y="420"/>
                  </a:lnTo>
                  <a:lnTo>
                    <a:pt x="268" y="428"/>
                  </a:lnTo>
                  <a:lnTo>
                    <a:pt x="312" y="434"/>
                  </a:lnTo>
                  <a:lnTo>
                    <a:pt x="358" y="438"/>
                  </a:lnTo>
                  <a:lnTo>
                    <a:pt x="406" y="442"/>
                  </a:lnTo>
                  <a:lnTo>
                    <a:pt x="456" y="444"/>
                  </a:lnTo>
                  <a:lnTo>
                    <a:pt x="562" y="446"/>
                  </a:lnTo>
                  <a:lnTo>
                    <a:pt x="562" y="446"/>
                  </a:lnTo>
                  <a:lnTo>
                    <a:pt x="640" y="446"/>
                  </a:lnTo>
                  <a:lnTo>
                    <a:pt x="720" y="442"/>
                  </a:lnTo>
                  <a:lnTo>
                    <a:pt x="800" y="438"/>
                  </a:lnTo>
                  <a:lnTo>
                    <a:pt x="882" y="430"/>
                  </a:lnTo>
                  <a:lnTo>
                    <a:pt x="964" y="420"/>
                  </a:lnTo>
                  <a:lnTo>
                    <a:pt x="1046" y="408"/>
                  </a:lnTo>
                  <a:lnTo>
                    <a:pt x="1126" y="394"/>
                  </a:lnTo>
                  <a:lnTo>
                    <a:pt x="1204" y="378"/>
                  </a:lnTo>
                  <a:lnTo>
                    <a:pt x="1280" y="360"/>
                  </a:lnTo>
                  <a:lnTo>
                    <a:pt x="1354" y="340"/>
                  </a:lnTo>
                  <a:lnTo>
                    <a:pt x="1422" y="318"/>
                  </a:lnTo>
                  <a:lnTo>
                    <a:pt x="1488" y="294"/>
                  </a:lnTo>
                  <a:lnTo>
                    <a:pt x="1546" y="268"/>
                  </a:lnTo>
                  <a:lnTo>
                    <a:pt x="1600" y="240"/>
                  </a:lnTo>
                  <a:lnTo>
                    <a:pt x="1626" y="226"/>
                  </a:lnTo>
                  <a:lnTo>
                    <a:pt x="1648" y="210"/>
                  </a:lnTo>
                  <a:lnTo>
                    <a:pt x="1670" y="194"/>
                  </a:lnTo>
                  <a:lnTo>
                    <a:pt x="1690" y="178"/>
                  </a:lnTo>
                  <a:lnTo>
                    <a:pt x="1690" y="178"/>
                  </a:lnTo>
                  <a:lnTo>
                    <a:pt x="1712" y="160"/>
                  </a:lnTo>
                  <a:lnTo>
                    <a:pt x="1734" y="142"/>
                  </a:lnTo>
                  <a:lnTo>
                    <a:pt x="1754" y="130"/>
                  </a:lnTo>
                  <a:lnTo>
                    <a:pt x="1774" y="118"/>
                  </a:lnTo>
                  <a:lnTo>
                    <a:pt x="1792" y="110"/>
                  </a:lnTo>
                  <a:lnTo>
                    <a:pt x="1808" y="104"/>
                  </a:lnTo>
                  <a:lnTo>
                    <a:pt x="1822" y="100"/>
                  </a:lnTo>
                  <a:lnTo>
                    <a:pt x="1836" y="100"/>
                  </a:lnTo>
                  <a:lnTo>
                    <a:pt x="1836" y="100"/>
                  </a:lnTo>
                  <a:lnTo>
                    <a:pt x="1850" y="100"/>
                  </a:lnTo>
                  <a:lnTo>
                    <a:pt x="1862" y="104"/>
                  </a:lnTo>
                  <a:lnTo>
                    <a:pt x="1872" y="108"/>
                  </a:lnTo>
                  <a:lnTo>
                    <a:pt x="1880" y="116"/>
                  </a:lnTo>
                  <a:lnTo>
                    <a:pt x="1888" y="124"/>
                  </a:lnTo>
                  <a:lnTo>
                    <a:pt x="1896" y="134"/>
                  </a:lnTo>
                  <a:lnTo>
                    <a:pt x="1902" y="146"/>
                  </a:lnTo>
                  <a:lnTo>
                    <a:pt x="1906" y="160"/>
                  </a:lnTo>
                  <a:lnTo>
                    <a:pt x="1906" y="160"/>
                  </a:lnTo>
                  <a:lnTo>
                    <a:pt x="1908" y="134"/>
                  </a:lnTo>
                  <a:lnTo>
                    <a:pt x="1908" y="110"/>
                  </a:lnTo>
                  <a:lnTo>
                    <a:pt x="1908" y="86"/>
                  </a:lnTo>
                  <a:lnTo>
                    <a:pt x="1904" y="66"/>
                  </a:lnTo>
                  <a:lnTo>
                    <a:pt x="1900" y="46"/>
                  </a:lnTo>
                  <a:lnTo>
                    <a:pt x="1894" y="28"/>
                  </a:lnTo>
                  <a:lnTo>
                    <a:pt x="1886" y="14"/>
                  </a:lnTo>
                  <a:lnTo>
                    <a:pt x="187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35"/>
            <p:cNvSpPr/>
            <p:nvPr/>
          </p:nvSpPr>
          <p:spPr bwMode="auto">
            <a:xfrm>
              <a:off x="2289175" y="4537075"/>
              <a:ext cx="2835275" cy="850900"/>
            </a:xfrm>
            <a:custGeom>
              <a:avLst/>
              <a:gdLst>
                <a:gd name="T0" fmla="*/ 1206 w 1786"/>
                <a:gd name="T1" fmla="*/ 0 h 536"/>
                <a:gd name="T2" fmla="*/ 1010 w 1786"/>
                <a:gd name="T3" fmla="*/ 6 h 536"/>
                <a:gd name="T4" fmla="*/ 810 w 1786"/>
                <a:gd name="T5" fmla="*/ 24 h 536"/>
                <a:gd name="T6" fmla="*/ 614 w 1786"/>
                <a:gd name="T7" fmla="*/ 52 h 536"/>
                <a:gd name="T8" fmla="*/ 430 w 1786"/>
                <a:gd name="T9" fmla="*/ 96 h 536"/>
                <a:gd name="T10" fmla="*/ 346 w 1786"/>
                <a:gd name="T11" fmla="*/ 122 h 536"/>
                <a:gd name="T12" fmla="*/ 268 w 1786"/>
                <a:gd name="T13" fmla="*/ 154 h 536"/>
                <a:gd name="T14" fmla="*/ 198 w 1786"/>
                <a:gd name="T15" fmla="*/ 188 h 536"/>
                <a:gd name="T16" fmla="*/ 136 w 1786"/>
                <a:gd name="T17" fmla="*/ 228 h 536"/>
                <a:gd name="T18" fmla="*/ 86 w 1786"/>
                <a:gd name="T19" fmla="*/ 270 h 536"/>
                <a:gd name="T20" fmla="*/ 46 w 1786"/>
                <a:gd name="T21" fmla="*/ 318 h 536"/>
                <a:gd name="T22" fmla="*/ 16 w 1786"/>
                <a:gd name="T23" fmla="*/ 370 h 536"/>
                <a:gd name="T24" fmla="*/ 2 w 1786"/>
                <a:gd name="T25" fmla="*/ 426 h 536"/>
                <a:gd name="T26" fmla="*/ 0 w 1786"/>
                <a:gd name="T27" fmla="*/ 446 h 536"/>
                <a:gd name="T28" fmla="*/ 4 w 1786"/>
                <a:gd name="T29" fmla="*/ 502 h 536"/>
                <a:gd name="T30" fmla="*/ 12 w 1786"/>
                <a:gd name="T31" fmla="*/ 536 h 536"/>
                <a:gd name="T32" fmla="*/ 24 w 1786"/>
                <a:gd name="T33" fmla="*/ 490 h 536"/>
                <a:gd name="T34" fmla="*/ 46 w 1786"/>
                <a:gd name="T35" fmla="*/ 448 h 536"/>
                <a:gd name="T36" fmla="*/ 76 w 1786"/>
                <a:gd name="T37" fmla="*/ 408 h 536"/>
                <a:gd name="T38" fmla="*/ 112 w 1786"/>
                <a:gd name="T39" fmla="*/ 372 h 536"/>
                <a:gd name="T40" fmla="*/ 156 w 1786"/>
                <a:gd name="T41" fmla="*/ 338 h 536"/>
                <a:gd name="T42" fmla="*/ 208 w 1786"/>
                <a:gd name="T43" fmla="*/ 306 h 536"/>
                <a:gd name="T44" fmla="*/ 264 w 1786"/>
                <a:gd name="T45" fmla="*/ 278 h 536"/>
                <a:gd name="T46" fmla="*/ 326 w 1786"/>
                <a:gd name="T47" fmla="*/ 252 h 536"/>
                <a:gd name="T48" fmla="*/ 366 w 1786"/>
                <a:gd name="T49" fmla="*/ 210 h 536"/>
                <a:gd name="T50" fmla="*/ 424 w 1786"/>
                <a:gd name="T51" fmla="*/ 172 h 536"/>
                <a:gd name="T52" fmla="*/ 496 w 1786"/>
                <a:gd name="T53" fmla="*/ 138 h 536"/>
                <a:gd name="T54" fmla="*/ 580 w 1786"/>
                <a:gd name="T55" fmla="*/ 110 h 536"/>
                <a:gd name="T56" fmla="*/ 670 w 1786"/>
                <a:gd name="T57" fmla="*/ 88 h 536"/>
                <a:gd name="T58" fmla="*/ 766 w 1786"/>
                <a:gd name="T59" fmla="*/ 70 h 536"/>
                <a:gd name="T60" fmla="*/ 866 w 1786"/>
                <a:gd name="T61" fmla="*/ 60 h 536"/>
                <a:gd name="T62" fmla="*/ 966 w 1786"/>
                <a:gd name="T63" fmla="*/ 56 h 536"/>
                <a:gd name="T64" fmla="*/ 1016 w 1786"/>
                <a:gd name="T65" fmla="*/ 58 h 536"/>
                <a:gd name="T66" fmla="*/ 1114 w 1786"/>
                <a:gd name="T67" fmla="*/ 66 h 536"/>
                <a:gd name="T68" fmla="*/ 1204 w 1786"/>
                <a:gd name="T69" fmla="*/ 82 h 536"/>
                <a:gd name="T70" fmla="*/ 1286 w 1786"/>
                <a:gd name="T71" fmla="*/ 106 h 536"/>
                <a:gd name="T72" fmla="*/ 1320 w 1786"/>
                <a:gd name="T73" fmla="*/ 122 h 536"/>
                <a:gd name="T74" fmla="*/ 1460 w 1786"/>
                <a:gd name="T75" fmla="*/ 130 h 536"/>
                <a:gd name="T76" fmla="*/ 1582 w 1786"/>
                <a:gd name="T77" fmla="*/ 144 h 536"/>
                <a:gd name="T78" fmla="*/ 1682 w 1786"/>
                <a:gd name="T79" fmla="*/ 164 h 536"/>
                <a:gd name="T80" fmla="*/ 1752 w 1786"/>
                <a:gd name="T81" fmla="*/ 188 h 536"/>
                <a:gd name="T82" fmla="*/ 1768 w 1786"/>
                <a:gd name="T83" fmla="*/ 168 h 536"/>
                <a:gd name="T84" fmla="*/ 1784 w 1786"/>
                <a:gd name="T85" fmla="*/ 138 h 536"/>
                <a:gd name="T86" fmla="*/ 1786 w 1786"/>
                <a:gd name="T87" fmla="*/ 118 h 536"/>
                <a:gd name="T88" fmla="*/ 1786 w 1786"/>
                <a:gd name="T89" fmla="*/ 108 h 536"/>
                <a:gd name="T90" fmla="*/ 1780 w 1786"/>
                <a:gd name="T91" fmla="*/ 96 h 536"/>
                <a:gd name="T92" fmla="*/ 1754 w 1786"/>
                <a:gd name="T93" fmla="*/ 74 h 536"/>
                <a:gd name="T94" fmla="*/ 1708 w 1786"/>
                <a:gd name="T95" fmla="*/ 54 h 536"/>
                <a:gd name="T96" fmla="*/ 1646 w 1786"/>
                <a:gd name="T97" fmla="*/ 38 h 536"/>
                <a:gd name="T98" fmla="*/ 1568 w 1786"/>
                <a:gd name="T99" fmla="*/ 24 h 536"/>
                <a:gd name="T100" fmla="*/ 1426 w 1786"/>
                <a:gd name="T101" fmla="*/ 8 h 536"/>
                <a:gd name="T102" fmla="*/ 1206 w 1786"/>
                <a:gd name="T103"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6" h="536">
                  <a:moveTo>
                    <a:pt x="1206" y="0"/>
                  </a:moveTo>
                  <a:lnTo>
                    <a:pt x="1206" y="0"/>
                  </a:lnTo>
                  <a:lnTo>
                    <a:pt x="1108" y="2"/>
                  </a:lnTo>
                  <a:lnTo>
                    <a:pt x="1010" y="6"/>
                  </a:lnTo>
                  <a:lnTo>
                    <a:pt x="910" y="14"/>
                  </a:lnTo>
                  <a:lnTo>
                    <a:pt x="810" y="24"/>
                  </a:lnTo>
                  <a:lnTo>
                    <a:pt x="710" y="36"/>
                  </a:lnTo>
                  <a:lnTo>
                    <a:pt x="614" y="52"/>
                  </a:lnTo>
                  <a:lnTo>
                    <a:pt x="520" y="72"/>
                  </a:lnTo>
                  <a:lnTo>
                    <a:pt x="430" y="96"/>
                  </a:lnTo>
                  <a:lnTo>
                    <a:pt x="388" y="108"/>
                  </a:lnTo>
                  <a:lnTo>
                    <a:pt x="346" y="122"/>
                  </a:lnTo>
                  <a:lnTo>
                    <a:pt x="306" y="138"/>
                  </a:lnTo>
                  <a:lnTo>
                    <a:pt x="268" y="154"/>
                  </a:lnTo>
                  <a:lnTo>
                    <a:pt x="232" y="170"/>
                  </a:lnTo>
                  <a:lnTo>
                    <a:pt x="198" y="188"/>
                  </a:lnTo>
                  <a:lnTo>
                    <a:pt x="166" y="208"/>
                  </a:lnTo>
                  <a:lnTo>
                    <a:pt x="136" y="228"/>
                  </a:lnTo>
                  <a:lnTo>
                    <a:pt x="110" y="248"/>
                  </a:lnTo>
                  <a:lnTo>
                    <a:pt x="86" y="270"/>
                  </a:lnTo>
                  <a:lnTo>
                    <a:pt x="64" y="294"/>
                  </a:lnTo>
                  <a:lnTo>
                    <a:pt x="46" y="318"/>
                  </a:lnTo>
                  <a:lnTo>
                    <a:pt x="30" y="344"/>
                  </a:lnTo>
                  <a:lnTo>
                    <a:pt x="16" y="370"/>
                  </a:lnTo>
                  <a:lnTo>
                    <a:pt x="8" y="398"/>
                  </a:lnTo>
                  <a:lnTo>
                    <a:pt x="2" y="426"/>
                  </a:lnTo>
                  <a:lnTo>
                    <a:pt x="2" y="426"/>
                  </a:lnTo>
                  <a:lnTo>
                    <a:pt x="0" y="446"/>
                  </a:lnTo>
                  <a:lnTo>
                    <a:pt x="2" y="472"/>
                  </a:lnTo>
                  <a:lnTo>
                    <a:pt x="4" y="502"/>
                  </a:lnTo>
                  <a:lnTo>
                    <a:pt x="12" y="536"/>
                  </a:lnTo>
                  <a:lnTo>
                    <a:pt x="12" y="536"/>
                  </a:lnTo>
                  <a:lnTo>
                    <a:pt x="16" y="512"/>
                  </a:lnTo>
                  <a:lnTo>
                    <a:pt x="24" y="490"/>
                  </a:lnTo>
                  <a:lnTo>
                    <a:pt x="34" y="468"/>
                  </a:lnTo>
                  <a:lnTo>
                    <a:pt x="46" y="448"/>
                  </a:lnTo>
                  <a:lnTo>
                    <a:pt x="60" y="428"/>
                  </a:lnTo>
                  <a:lnTo>
                    <a:pt x="76" y="408"/>
                  </a:lnTo>
                  <a:lnTo>
                    <a:pt x="94" y="390"/>
                  </a:lnTo>
                  <a:lnTo>
                    <a:pt x="112" y="372"/>
                  </a:lnTo>
                  <a:lnTo>
                    <a:pt x="134" y="354"/>
                  </a:lnTo>
                  <a:lnTo>
                    <a:pt x="156" y="338"/>
                  </a:lnTo>
                  <a:lnTo>
                    <a:pt x="182" y="322"/>
                  </a:lnTo>
                  <a:lnTo>
                    <a:pt x="208" y="306"/>
                  </a:lnTo>
                  <a:lnTo>
                    <a:pt x="234" y="292"/>
                  </a:lnTo>
                  <a:lnTo>
                    <a:pt x="264" y="278"/>
                  </a:lnTo>
                  <a:lnTo>
                    <a:pt x="326" y="252"/>
                  </a:lnTo>
                  <a:lnTo>
                    <a:pt x="326" y="252"/>
                  </a:lnTo>
                  <a:lnTo>
                    <a:pt x="344" y="230"/>
                  </a:lnTo>
                  <a:lnTo>
                    <a:pt x="366" y="210"/>
                  </a:lnTo>
                  <a:lnTo>
                    <a:pt x="394" y="190"/>
                  </a:lnTo>
                  <a:lnTo>
                    <a:pt x="424" y="172"/>
                  </a:lnTo>
                  <a:lnTo>
                    <a:pt x="460" y="154"/>
                  </a:lnTo>
                  <a:lnTo>
                    <a:pt x="496" y="138"/>
                  </a:lnTo>
                  <a:lnTo>
                    <a:pt x="536" y="124"/>
                  </a:lnTo>
                  <a:lnTo>
                    <a:pt x="580" y="110"/>
                  </a:lnTo>
                  <a:lnTo>
                    <a:pt x="624" y="98"/>
                  </a:lnTo>
                  <a:lnTo>
                    <a:pt x="670" y="88"/>
                  </a:lnTo>
                  <a:lnTo>
                    <a:pt x="718" y="78"/>
                  </a:lnTo>
                  <a:lnTo>
                    <a:pt x="766" y="70"/>
                  </a:lnTo>
                  <a:lnTo>
                    <a:pt x="816" y="64"/>
                  </a:lnTo>
                  <a:lnTo>
                    <a:pt x="866" y="60"/>
                  </a:lnTo>
                  <a:lnTo>
                    <a:pt x="916" y="58"/>
                  </a:lnTo>
                  <a:lnTo>
                    <a:pt x="966" y="56"/>
                  </a:lnTo>
                  <a:lnTo>
                    <a:pt x="966" y="56"/>
                  </a:lnTo>
                  <a:lnTo>
                    <a:pt x="1016" y="58"/>
                  </a:lnTo>
                  <a:lnTo>
                    <a:pt x="1066" y="60"/>
                  </a:lnTo>
                  <a:lnTo>
                    <a:pt x="1114" y="66"/>
                  </a:lnTo>
                  <a:lnTo>
                    <a:pt x="1160" y="72"/>
                  </a:lnTo>
                  <a:lnTo>
                    <a:pt x="1204" y="82"/>
                  </a:lnTo>
                  <a:lnTo>
                    <a:pt x="1246" y="92"/>
                  </a:lnTo>
                  <a:lnTo>
                    <a:pt x="1286" y="106"/>
                  </a:lnTo>
                  <a:lnTo>
                    <a:pt x="1320" y="122"/>
                  </a:lnTo>
                  <a:lnTo>
                    <a:pt x="1320" y="122"/>
                  </a:lnTo>
                  <a:lnTo>
                    <a:pt x="1392" y="124"/>
                  </a:lnTo>
                  <a:lnTo>
                    <a:pt x="1460" y="130"/>
                  </a:lnTo>
                  <a:lnTo>
                    <a:pt x="1524" y="136"/>
                  </a:lnTo>
                  <a:lnTo>
                    <a:pt x="1582" y="144"/>
                  </a:lnTo>
                  <a:lnTo>
                    <a:pt x="1634" y="152"/>
                  </a:lnTo>
                  <a:lnTo>
                    <a:pt x="1682" y="164"/>
                  </a:lnTo>
                  <a:lnTo>
                    <a:pt x="1720" y="176"/>
                  </a:lnTo>
                  <a:lnTo>
                    <a:pt x="1752" y="188"/>
                  </a:lnTo>
                  <a:lnTo>
                    <a:pt x="1752" y="188"/>
                  </a:lnTo>
                  <a:lnTo>
                    <a:pt x="1768" y="168"/>
                  </a:lnTo>
                  <a:lnTo>
                    <a:pt x="1780" y="148"/>
                  </a:lnTo>
                  <a:lnTo>
                    <a:pt x="1784" y="138"/>
                  </a:lnTo>
                  <a:lnTo>
                    <a:pt x="1786" y="128"/>
                  </a:lnTo>
                  <a:lnTo>
                    <a:pt x="1786" y="118"/>
                  </a:lnTo>
                  <a:lnTo>
                    <a:pt x="1786" y="108"/>
                  </a:lnTo>
                  <a:lnTo>
                    <a:pt x="1786" y="108"/>
                  </a:lnTo>
                  <a:lnTo>
                    <a:pt x="1784" y="102"/>
                  </a:lnTo>
                  <a:lnTo>
                    <a:pt x="1780" y="96"/>
                  </a:lnTo>
                  <a:lnTo>
                    <a:pt x="1770" y="86"/>
                  </a:lnTo>
                  <a:lnTo>
                    <a:pt x="1754" y="74"/>
                  </a:lnTo>
                  <a:lnTo>
                    <a:pt x="1734" y="64"/>
                  </a:lnTo>
                  <a:lnTo>
                    <a:pt x="1708" y="54"/>
                  </a:lnTo>
                  <a:lnTo>
                    <a:pt x="1678" y="46"/>
                  </a:lnTo>
                  <a:lnTo>
                    <a:pt x="1646" y="38"/>
                  </a:lnTo>
                  <a:lnTo>
                    <a:pt x="1608" y="30"/>
                  </a:lnTo>
                  <a:lnTo>
                    <a:pt x="1568" y="24"/>
                  </a:lnTo>
                  <a:lnTo>
                    <a:pt x="1524" y="18"/>
                  </a:lnTo>
                  <a:lnTo>
                    <a:pt x="1426" y="8"/>
                  </a:lnTo>
                  <a:lnTo>
                    <a:pt x="1320" y="2"/>
                  </a:lnTo>
                  <a:lnTo>
                    <a:pt x="120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36"/>
            <p:cNvSpPr/>
            <p:nvPr/>
          </p:nvSpPr>
          <p:spPr bwMode="auto">
            <a:xfrm>
              <a:off x="2962275" y="8404225"/>
              <a:ext cx="1676400" cy="914400"/>
            </a:xfrm>
            <a:custGeom>
              <a:avLst/>
              <a:gdLst>
                <a:gd name="T0" fmla="*/ 1056 w 1056"/>
                <a:gd name="T1" fmla="*/ 466 h 576"/>
                <a:gd name="T2" fmla="*/ 1044 w 1056"/>
                <a:gd name="T3" fmla="*/ 482 h 576"/>
                <a:gd name="T4" fmla="*/ 1026 w 1056"/>
                <a:gd name="T5" fmla="*/ 496 h 576"/>
                <a:gd name="T6" fmla="*/ 980 w 1056"/>
                <a:gd name="T7" fmla="*/ 514 h 576"/>
                <a:gd name="T8" fmla="*/ 916 w 1056"/>
                <a:gd name="T9" fmla="*/ 524 h 576"/>
                <a:gd name="T10" fmla="*/ 842 w 1056"/>
                <a:gd name="T11" fmla="*/ 522 h 576"/>
                <a:gd name="T12" fmla="*/ 756 w 1056"/>
                <a:gd name="T13" fmla="*/ 508 h 576"/>
                <a:gd name="T14" fmla="*/ 660 w 1056"/>
                <a:gd name="T15" fmla="*/ 486 h 576"/>
                <a:gd name="T16" fmla="*/ 560 w 1056"/>
                <a:gd name="T17" fmla="*/ 454 h 576"/>
                <a:gd name="T18" fmla="*/ 456 w 1056"/>
                <a:gd name="T19" fmla="*/ 412 h 576"/>
                <a:gd name="T20" fmla="*/ 404 w 1056"/>
                <a:gd name="T21" fmla="*/ 388 h 576"/>
                <a:gd name="T22" fmla="*/ 308 w 1056"/>
                <a:gd name="T23" fmla="*/ 336 h 576"/>
                <a:gd name="T24" fmla="*/ 222 w 1056"/>
                <a:gd name="T25" fmla="*/ 282 h 576"/>
                <a:gd name="T26" fmla="*/ 148 w 1056"/>
                <a:gd name="T27" fmla="*/ 226 h 576"/>
                <a:gd name="T28" fmla="*/ 88 w 1056"/>
                <a:gd name="T29" fmla="*/ 170 h 576"/>
                <a:gd name="T30" fmla="*/ 46 w 1056"/>
                <a:gd name="T31" fmla="*/ 116 h 576"/>
                <a:gd name="T32" fmla="*/ 18 w 1056"/>
                <a:gd name="T33" fmla="*/ 66 h 576"/>
                <a:gd name="T34" fmla="*/ 12 w 1056"/>
                <a:gd name="T35" fmla="*/ 32 h 576"/>
                <a:gd name="T36" fmla="*/ 12 w 1056"/>
                <a:gd name="T37" fmla="*/ 10 h 576"/>
                <a:gd name="T38" fmla="*/ 16 w 1056"/>
                <a:gd name="T39" fmla="*/ 0 h 576"/>
                <a:gd name="T40" fmla="*/ 10 w 1056"/>
                <a:gd name="T41" fmla="*/ 8 h 576"/>
                <a:gd name="T42" fmla="*/ 2 w 1056"/>
                <a:gd name="T43" fmla="*/ 34 h 576"/>
                <a:gd name="T44" fmla="*/ 0 w 1056"/>
                <a:gd name="T45" fmla="*/ 62 h 576"/>
                <a:gd name="T46" fmla="*/ 2 w 1056"/>
                <a:gd name="T47" fmla="*/ 90 h 576"/>
                <a:gd name="T48" fmla="*/ 22 w 1056"/>
                <a:gd name="T49" fmla="*/ 150 h 576"/>
                <a:gd name="T50" fmla="*/ 62 w 1056"/>
                <a:gd name="T51" fmla="*/ 214 h 576"/>
                <a:gd name="T52" fmla="*/ 118 w 1056"/>
                <a:gd name="T53" fmla="*/ 278 h 576"/>
                <a:gd name="T54" fmla="*/ 190 w 1056"/>
                <a:gd name="T55" fmla="*/ 342 h 576"/>
                <a:gd name="T56" fmla="*/ 274 w 1056"/>
                <a:gd name="T57" fmla="*/ 400 h 576"/>
                <a:gd name="T58" fmla="*/ 372 w 1056"/>
                <a:gd name="T59" fmla="*/ 456 h 576"/>
                <a:gd name="T60" fmla="*/ 424 w 1056"/>
                <a:gd name="T61" fmla="*/ 480 h 576"/>
                <a:gd name="T62" fmla="*/ 532 w 1056"/>
                <a:gd name="T63" fmla="*/ 522 h 576"/>
                <a:gd name="T64" fmla="*/ 636 w 1056"/>
                <a:gd name="T65" fmla="*/ 552 h 576"/>
                <a:gd name="T66" fmla="*/ 734 w 1056"/>
                <a:gd name="T67" fmla="*/ 570 h 576"/>
                <a:gd name="T68" fmla="*/ 824 w 1056"/>
                <a:gd name="T69" fmla="*/ 576 h 576"/>
                <a:gd name="T70" fmla="*/ 904 w 1056"/>
                <a:gd name="T71" fmla="*/ 568 h 576"/>
                <a:gd name="T72" fmla="*/ 970 w 1056"/>
                <a:gd name="T73" fmla="*/ 548 h 576"/>
                <a:gd name="T74" fmla="*/ 1010 w 1056"/>
                <a:gd name="T75" fmla="*/ 526 h 576"/>
                <a:gd name="T76" fmla="*/ 1030 w 1056"/>
                <a:gd name="T77" fmla="*/ 508 h 576"/>
                <a:gd name="T78" fmla="*/ 1046 w 1056"/>
                <a:gd name="T79" fmla="*/ 486 h 576"/>
                <a:gd name="T80" fmla="*/ 1054 w 1056"/>
                <a:gd name="T81" fmla="*/ 474 h 576"/>
                <a:gd name="T82" fmla="*/ 1056 w 1056"/>
                <a:gd name="T83" fmla="*/ 46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6" h="576">
                  <a:moveTo>
                    <a:pt x="1056" y="466"/>
                  </a:moveTo>
                  <a:lnTo>
                    <a:pt x="1056" y="466"/>
                  </a:lnTo>
                  <a:lnTo>
                    <a:pt x="1050" y="474"/>
                  </a:lnTo>
                  <a:lnTo>
                    <a:pt x="1044" y="482"/>
                  </a:lnTo>
                  <a:lnTo>
                    <a:pt x="1036" y="488"/>
                  </a:lnTo>
                  <a:lnTo>
                    <a:pt x="1026" y="496"/>
                  </a:lnTo>
                  <a:lnTo>
                    <a:pt x="1004" y="506"/>
                  </a:lnTo>
                  <a:lnTo>
                    <a:pt x="980" y="514"/>
                  </a:lnTo>
                  <a:lnTo>
                    <a:pt x="950" y="520"/>
                  </a:lnTo>
                  <a:lnTo>
                    <a:pt x="916" y="524"/>
                  </a:lnTo>
                  <a:lnTo>
                    <a:pt x="880" y="524"/>
                  </a:lnTo>
                  <a:lnTo>
                    <a:pt x="842" y="522"/>
                  </a:lnTo>
                  <a:lnTo>
                    <a:pt x="800" y="516"/>
                  </a:lnTo>
                  <a:lnTo>
                    <a:pt x="756" y="508"/>
                  </a:lnTo>
                  <a:lnTo>
                    <a:pt x="708" y="500"/>
                  </a:lnTo>
                  <a:lnTo>
                    <a:pt x="660" y="486"/>
                  </a:lnTo>
                  <a:lnTo>
                    <a:pt x="612" y="472"/>
                  </a:lnTo>
                  <a:lnTo>
                    <a:pt x="560" y="454"/>
                  </a:lnTo>
                  <a:lnTo>
                    <a:pt x="508" y="434"/>
                  </a:lnTo>
                  <a:lnTo>
                    <a:pt x="456" y="412"/>
                  </a:lnTo>
                  <a:lnTo>
                    <a:pt x="456" y="412"/>
                  </a:lnTo>
                  <a:lnTo>
                    <a:pt x="404" y="388"/>
                  </a:lnTo>
                  <a:lnTo>
                    <a:pt x="354" y="362"/>
                  </a:lnTo>
                  <a:lnTo>
                    <a:pt x="308" y="336"/>
                  </a:lnTo>
                  <a:lnTo>
                    <a:pt x="264" y="308"/>
                  </a:lnTo>
                  <a:lnTo>
                    <a:pt x="222" y="282"/>
                  </a:lnTo>
                  <a:lnTo>
                    <a:pt x="184" y="254"/>
                  </a:lnTo>
                  <a:lnTo>
                    <a:pt x="148" y="226"/>
                  </a:lnTo>
                  <a:lnTo>
                    <a:pt x="116" y="198"/>
                  </a:lnTo>
                  <a:lnTo>
                    <a:pt x="88" y="170"/>
                  </a:lnTo>
                  <a:lnTo>
                    <a:pt x="64" y="142"/>
                  </a:lnTo>
                  <a:lnTo>
                    <a:pt x="46" y="116"/>
                  </a:lnTo>
                  <a:lnTo>
                    <a:pt x="30" y="90"/>
                  </a:lnTo>
                  <a:lnTo>
                    <a:pt x="18" y="66"/>
                  </a:lnTo>
                  <a:lnTo>
                    <a:pt x="12" y="42"/>
                  </a:lnTo>
                  <a:lnTo>
                    <a:pt x="12" y="32"/>
                  </a:lnTo>
                  <a:lnTo>
                    <a:pt x="12" y="20"/>
                  </a:lnTo>
                  <a:lnTo>
                    <a:pt x="12" y="10"/>
                  </a:lnTo>
                  <a:lnTo>
                    <a:pt x="16" y="0"/>
                  </a:lnTo>
                  <a:lnTo>
                    <a:pt x="16" y="0"/>
                  </a:lnTo>
                  <a:lnTo>
                    <a:pt x="10" y="8"/>
                  </a:lnTo>
                  <a:lnTo>
                    <a:pt x="10" y="8"/>
                  </a:lnTo>
                  <a:lnTo>
                    <a:pt x="6" y="20"/>
                  </a:lnTo>
                  <a:lnTo>
                    <a:pt x="2" y="34"/>
                  </a:lnTo>
                  <a:lnTo>
                    <a:pt x="0" y="48"/>
                  </a:lnTo>
                  <a:lnTo>
                    <a:pt x="0" y="62"/>
                  </a:lnTo>
                  <a:lnTo>
                    <a:pt x="0" y="76"/>
                  </a:lnTo>
                  <a:lnTo>
                    <a:pt x="2" y="90"/>
                  </a:lnTo>
                  <a:lnTo>
                    <a:pt x="10" y="120"/>
                  </a:lnTo>
                  <a:lnTo>
                    <a:pt x="22" y="150"/>
                  </a:lnTo>
                  <a:lnTo>
                    <a:pt x="40" y="182"/>
                  </a:lnTo>
                  <a:lnTo>
                    <a:pt x="62" y="214"/>
                  </a:lnTo>
                  <a:lnTo>
                    <a:pt x="88" y="246"/>
                  </a:lnTo>
                  <a:lnTo>
                    <a:pt x="118" y="278"/>
                  </a:lnTo>
                  <a:lnTo>
                    <a:pt x="152" y="310"/>
                  </a:lnTo>
                  <a:lnTo>
                    <a:pt x="190" y="342"/>
                  </a:lnTo>
                  <a:lnTo>
                    <a:pt x="230" y="372"/>
                  </a:lnTo>
                  <a:lnTo>
                    <a:pt x="274" y="400"/>
                  </a:lnTo>
                  <a:lnTo>
                    <a:pt x="322" y="430"/>
                  </a:lnTo>
                  <a:lnTo>
                    <a:pt x="372" y="456"/>
                  </a:lnTo>
                  <a:lnTo>
                    <a:pt x="424" y="480"/>
                  </a:lnTo>
                  <a:lnTo>
                    <a:pt x="424" y="480"/>
                  </a:lnTo>
                  <a:lnTo>
                    <a:pt x="478" y="504"/>
                  </a:lnTo>
                  <a:lnTo>
                    <a:pt x="532" y="522"/>
                  </a:lnTo>
                  <a:lnTo>
                    <a:pt x="584" y="540"/>
                  </a:lnTo>
                  <a:lnTo>
                    <a:pt x="636" y="552"/>
                  </a:lnTo>
                  <a:lnTo>
                    <a:pt x="686" y="562"/>
                  </a:lnTo>
                  <a:lnTo>
                    <a:pt x="734" y="570"/>
                  </a:lnTo>
                  <a:lnTo>
                    <a:pt x="780" y="574"/>
                  </a:lnTo>
                  <a:lnTo>
                    <a:pt x="824" y="576"/>
                  </a:lnTo>
                  <a:lnTo>
                    <a:pt x="866" y="574"/>
                  </a:lnTo>
                  <a:lnTo>
                    <a:pt x="904" y="568"/>
                  </a:lnTo>
                  <a:lnTo>
                    <a:pt x="940" y="560"/>
                  </a:lnTo>
                  <a:lnTo>
                    <a:pt x="970" y="548"/>
                  </a:lnTo>
                  <a:lnTo>
                    <a:pt x="998" y="534"/>
                  </a:lnTo>
                  <a:lnTo>
                    <a:pt x="1010" y="526"/>
                  </a:lnTo>
                  <a:lnTo>
                    <a:pt x="1020" y="518"/>
                  </a:lnTo>
                  <a:lnTo>
                    <a:pt x="1030" y="508"/>
                  </a:lnTo>
                  <a:lnTo>
                    <a:pt x="1040" y="496"/>
                  </a:lnTo>
                  <a:lnTo>
                    <a:pt x="1046" y="486"/>
                  </a:lnTo>
                  <a:lnTo>
                    <a:pt x="1054" y="474"/>
                  </a:lnTo>
                  <a:lnTo>
                    <a:pt x="1054" y="474"/>
                  </a:lnTo>
                  <a:lnTo>
                    <a:pt x="1056" y="466"/>
                  </a:lnTo>
                  <a:lnTo>
                    <a:pt x="1056" y="4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7" name="Freeform 37"/>
            <p:cNvSpPr/>
            <p:nvPr/>
          </p:nvSpPr>
          <p:spPr bwMode="auto">
            <a:xfrm>
              <a:off x="2930525" y="7953375"/>
              <a:ext cx="2260600" cy="1228725"/>
            </a:xfrm>
            <a:custGeom>
              <a:avLst/>
              <a:gdLst>
                <a:gd name="T0" fmla="*/ 1424 w 1424"/>
                <a:gd name="T1" fmla="*/ 626 h 774"/>
                <a:gd name="T2" fmla="*/ 1408 w 1424"/>
                <a:gd name="T3" fmla="*/ 648 h 774"/>
                <a:gd name="T4" fmla="*/ 1384 w 1424"/>
                <a:gd name="T5" fmla="*/ 668 h 774"/>
                <a:gd name="T6" fmla="*/ 1354 w 1424"/>
                <a:gd name="T7" fmla="*/ 682 h 774"/>
                <a:gd name="T8" fmla="*/ 1320 w 1424"/>
                <a:gd name="T9" fmla="*/ 694 h 774"/>
                <a:gd name="T10" fmla="*/ 1236 w 1424"/>
                <a:gd name="T11" fmla="*/ 704 h 774"/>
                <a:gd name="T12" fmla="*/ 1134 w 1424"/>
                <a:gd name="T13" fmla="*/ 702 h 774"/>
                <a:gd name="T14" fmla="*/ 1018 w 1424"/>
                <a:gd name="T15" fmla="*/ 686 h 774"/>
                <a:gd name="T16" fmla="*/ 892 w 1424"/>
                <a:gd name="T17" fmla="*/ 656 h 774"/>
                <a:gd name="T18" fmla="*/ 756 w 1424"/>
                <a:gd name="T19" fmla="*/ 612 h 774"/>
                <a:gd name="T20" fmla="*/ 614 w 1424"/>
                <a:gd name="T21" fmla="*/ 554 h 774"/>
                <a:gd name="T22" fmla="*/ 544 w 1424"/>
                <a:gd name="T23" fmla="*/ 522 h 774"/>
                <a:gd name="T24" fmla="*/ 414 w 1424"/>
                <a:gd name="T25" fmla="*/ 452 h 774"/>
                <a:gd name="T26" fmla="*/ 298 w 1424"/>
                <a:gd name="T27" fmla="*/ 378 h 774"/>
                <a:gd name="T28" fmla="*/ 200 w 1424"/>
                <a:gd name="T29" fmla="*/ 304 h 774"/>
                <a:gd name="T30" fmla="*/ 120 w 1424"/>
                <a:gd name="T31" fmla="*/ 228 h 774"/>
                <a:gd name="T32" fmla="*/ 60 w 1424"/>
                <a:gd name="T33" fmla="*/ 156 h 774"/>
                <a:gd name="T34" fmla="*/ 32 w 1424"/>
                <a:gd name="T35" fmla="*/ 104 h 774"/>
                <a:gd name="T36" fmla="*/ 20 w 1424"/>
                <a:gd name="T37" fmla="*/ 72 h 774"/>
                <a:gd name="T38" fmla="*/ 14 w 1424"/>
                <a:gd name="T39" fmla="*/ 42 h 774"/>
                <a:gd name="T40" fmla="*/ 16 w 1424"/>
                <a:gd name="T41" fmla="*/ 12 h 774"/>
                <a:gd name="T42" fmla="*/ 20 w 1424"/>
                <a:gd name="T43" fmla="*/ 0 h 774"/>
                <a:gd name="T44" fmla="*/ 14 w 1424"/>
                <a:gd name="T45" fmla="*/ 10 h 774"/>
                <a:gd name="T46" fmla="*/ 2 w 1424"/>
                <a:gd name="T47" fmla="*/ 44 h 774"/>
                <a:gd name="T48" fmla="*/ 0 w 1424"/>
                <a:gd name="T49" fmla="*/ 82 h 774"/>
                <a:gd name="T50" fmla="*/ 2 w 1424"/>
                <a:gd name="T51" fmla="*/ 120 h 774"/>
                <a:gd name="T52" fmla="*/ 14 w 1424"/>
                <a:gd name="T53" fmla="*/ 160 h 774"/>
                <a:gd name="T54" fmla="*/ 30 w 1424"/>
                <a:gd name="T55" fmla="*/ 202 h 774"/>
                <a:gd name="T56" fmla="*/ 54 w 1424"/>
                <a:gd name="T57" fmla="*/ 244 h 774"/>
                <a:gd name="T58" fmla="*/ 118 w 1424"/>
                <a:gd name="T59" fmla="*/ 330 h 774"/>
                <a:gd name="T60" fmla="*/ 204 w 1424"/>
                <a:gd name="T61" fmla="*/ 418 h 774"/>
                <a:gd name="T62" fmla="*/ 310 w 1424"/>
                <a:gd name="T63" fmla="*/ 500 h 774"/>
                <a:gd name="T64" fmla="*/ 434 w 1424"/>
                <a:gd name="T65" fmla="*/ 578 h 774"/>
                <a:gd name="T66" fmla="*/ 572 w 1424"/>
                <a:gd name="T67" fmla="*/ 648 h 774"/>
                <a:gd name="T68" fmla="*/ 646 w 1424"/>
                <a:gd name="T69" fmla="*/ 678 h 774"/>
                <a:gd name="T70" fmla="*/ 788 w 1424"/>
                <a:gd name="T71" fmla="*/ 726 h 774"/>
                <a:gd name="T72" fmla="*/ 926 w 1424"/>
                <a:gd name="T73" fmla="*/ 758 h 774"/>
                <a:gd name="T74" fmla="*/ 1052 w 1424"/>
                <a:gd name="T75" fmla="*/ 774 h 774"/>
                <a:gd name="T76" fmla="*/ 1168 w 1424"/>
                <a:gd name="T77" fmla="*/ 772 h 774"/>
                <a:gd name="T78" fmla="*/ 1244 w 1424"/>
                <a:gd name="T79" fmla="*/ 760 h 774"/>
                <a:gd name="T80" fmla="*/ 1288 w 1424"/>
                <a:gd name="T81" fmla="*/ 748 h 774"/>
                <a:gd name="T82" fmla="*/ 1328 w 1424"/>
                <a:gd name="T83" fmla="*/ 730 h 774"/>
                <a:gd name="T84" fmla="*/ 1362 w 1424"/>
                <a:gd name="T85" fmla="*/ 708 h 774"/>
                <a:gd name="T86" fmla="*/ 1390 w 1424"/>
                <a:gd name="T87" fmla="*/ 684 h 774"/>
                <a:gd name="T88" fmla="*/ 1412 w 1424"/>
                <a:gd name="T89" fmla="*/ 654 h 774"/>
                <a:gd name="T90" fmla="*/ 1420 w 1424"/>
                <a:gd name="T91" fmla="*/ 638 h 774"/>
                <a:gd name="T92" fmla="*/ 1424 w 1424"/>
                <a:gd name="T93" fmla="*/ 62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4" h="774">
                  <a:moveTo>
                    <a:pt x="1424" y="626"/>
                  </a:moveTo>
                  <a:lnTo>
                    <a:pt x="1424" y="626"/>
                  </a:lnTo>
                  <a:lnTo>
                    <a:pt x="1416" y="638"/>
                  </a:lnTo>
                  <a:lnTo>
                    <a:pt x="1408" y="648"/>
                  </a:lnTo>
                  <a:lnTo>
                    <a:pt x="1396" y="658"/>
                  </a:lnTo>
                  <a:lnTo>
                    <a:pt x="1384" y="668"/>
                  </a:lnTo>
                  <a:lnTo>
                    <a:pt x="1370" y="674"/>
                  </a:lnTo>
                  <a:lnTo>
                    <a:pt x="1354" y="682"/>
                  </a:lnTo>
                  <a:lnTo>
                    <a:pt x="1338" y="688"/>
                  </a:lnTo>
                  <a:lnTo>
                    <a:pt x="1320" y="694"/>
                  </a:lnTo>
                  <a:lnTo>
                    <a:pt x="1280" y="700"/>
                  </a:lnTo>
                  <a:lnTo>
                    <a:pt x="1236" y="704"/>
                  </a:lnTo>
                  <a:lnTo>
                    <a:pt x="1188" y="706"/>
                  </a:lnTo>
                  <a:lnTo>
                    <a:pt x="1134" y="702"/>
                  </a:lnTo>
                  <a:lnTo>
                    <a:pt x="1078" y="696"/>
                  </a:lnTo>
                  <a:lnTo>
                    <a:pt x="1018" y="686"/>
                  </a:lnTo>
                  <a:lnTo>
                    <a:pt x="956" y="672"/>
                  </a:lnTo>
                  <a:lnTo>
                    <a:pt x="892" y="656"/>
                  </a:lnTo>
                  <a:lnTo>
                    <a:pt x="824" y="636"/>
                  </a:lnTo>
                  <a:lnTo>
                    <a:pt x="756" y="612"/>
                  </a:lnTo>
                  <a:lnTo>
                    <a:pt x="686" y="584"/>
                  </a:lnTo>
                  <a:lnTo>
                    <a:pt x="614" y="554"/>
                  </a:lnTo>
                  <a:lnTo>
                    <a:pt x="614" y="554"/>
                  </a:lnTo>
                  <a:lnTo>
                    <a:pt x="544" y="522"/>
                  </a:lnTo>
                  <a:lnTo>
                    <a:pt x="478" y="488"/>
                  </a:lnTo>
                  <a:lnTo>
                    <a:pt x="414" y="452"/>
                  </a:lnTo>
                  <a:lnTo>
                    <a:pt x="354" y="416"/>
                  </a:lnTo>
                  <a:lnTo>
                    <a:pt x="298" y="378"/>
                  </a:lnTo>
                  <a:lnTo>
                    <a:pt x="246" y="342"/>
                  </a:lnTo>
                  <a:lnTo>
                    <a:pt x="200" y="304"/>
                  </a:lnTo>
                  <a:lnTo>
                    <a:pt x="156" y="266"/>
                  </a:lnTo>
                  <a:lnTo>
                    <a:pt x="120" y="228"/>
                  </a:lnTo>
                  <a:lnTo>
                    <a:pt x="88" y="192"/>
                  </a:lnTo>
                  <a:lnTo>
                    <a:pt x="60" y="156"/>
                  </a:lnTo>
                  <a:lnTo>
                    <a:pt x="40" y="122"/>
                  </a:lnTo>
                  <a:lnTo>
                    <a:pt x="32" y="104"/>
                  </a:lnTo>
                  <a:lnTo>
                    <a:pt x="24" y="88"/>
                  </a:lnTo>
                  <a:lnTo>
                    <a:pt x="20" y="72"/>
                  </a:lnTo>
                  <a:lnTo>
                    <a:pt x="16" y="56"/>
                  </a:lnTo>
                  <a:lnTo>
                    <a:pt x="14" y="42"/>
                  </a:lnTo>
                  <a:lnTo>
                    <a:pt x="14" y="26"/>
                  </a:lnTo>
                  <a:lnTo>
                    <a:pt x="16" y="12"/>
                  </a:lnTo>
                  <a:lnTo>
                    <a:pt x="20" y="0"/>
                  </a:lnTo>
                  <a:lnTo>
                    <a:pt x="20" y="0"/>
                  </a:lnTo>
                  <a:lnTo>
                    <a:pt x="14" y="10"/>
                  </a:lnTo>
                  <a:lnTo>
                    <a:pt x="14" y="10"/>
                  </a:lnTo>
                  <a:lnTo>
                    <a:pt x="8" y="26"/>
                  </a:lnTo>
                  <a:lnTo>
                    <a:pt x="2" y="44"/>
                  </a:lnTo>
                  <a:lnTo>
                    <a:pt x="0" y="62"/>
                  </a:lnTo>
                  <a:lnTo>
                    <a:pt x="0" y="82"/>
                  </a:lnTo>
                  <a:lnTo>
                    <a:pt x="0" y="100"/>
                  </a:lnTo>
                  <a:lnTo>
                    <a:pt x="2" y="120"/>
                  </a:lnTo>
                  <a:lnTo>
                    <a:pt x="8" y="140"/>
                  </a:lnTo>
                  <a:lnTo>
                    <a:pt x="14" y="160"/>
                  </a:lnTo>
                  <a:lnTo>
                    <a:pt x="20" y="182"/>
                  </a:lnTo>
                  <a:lnTo>
                    <a:pt x="30" y="202"/>
                  </a:lnTo>
                  <a:lnTo>
                    <a:pt x="40" y="224"/>
                  </a:lnTo>
                  <a:lnTo>
                    <a:pt x="54" y="244"/>
                  </a:lnTo>
                  <a:lnTo>
                    <a:pt x="82" y="288"/>
                  </a:lnTo>
                  <a:lnTo>
                    <a:pt x="118" y="330"/>
                  </a:lnTo>
                  <a:lnTo>
                    <a:pt x="158" y="374"/>
                  </a:lnTo>
                  <a:lnTo>
                    <a:pt x="204" y="418"/>
                  </a:lnTo>
                  <a:lnTo>
                    <a:pt x="254" y="460"/>
                  </a:lnTo>
                  <a:lnTo>
                    <a:pt x="310" y="500"/>
                  </a:lnTo>
                  <a:lnTo>
                    <a:pt x="370" y="540"/>
                  </a:lnTo>
                  <a:lnTo>
                    <a:pt x="434" y="578"/>
                  </a:lnTo>
                  <a:lnTo>
                    <a:pt x="502" y="614"/>
                  </a:lnTo>
                  <a:lnTo>
                    <a:pt x="572" y="648"/>
                  </a:lnTo>
                  <a:lnTo>
                    <a:pt x="572" y="648"/>
                  </a:lnTo>
                  <a:lnTo>
                    <a:pt x="646" y="678"/>
                  </a:lnTo>
                  <a:lnTo>
                    <a:pt x="718" y="704"/>
                  </a:lnTo>
                  <a:lnTo>
                    <a:pt x="788" y="726"/>
                  </a:lnTo>
                  <a:lnTo>
                    <a:pt x="858" y="744"/>
                  </a:lnTo>
                  <a:lnTo>
                    <a:pt x="926" y="758"/>
                  </a:lnTo>
                  <a:lnTo>
                    <a:pt x="990" y="768"/>
                  </a:lnTo>
                  <a:lnTo>
                    <a:pt x="1052" y="774"/>
                  </a:lnTo>
                  <a:lnTo>
                    <a:pt x="1112" y="774"/>
                  </a:lnTo>
                  <a:lnTo>
                    <a:pt x="1168" y="772"/>
                  </a:lnTo>
                  <a:lnTo>
                    <a:pt x="1220" y="766"/>
                  </a:lnTo>
                  <a:lnTo>
                    <a:pt x="1244" y="760"/>
                  </a:lnTo>
                  <a:lnTo>
                    <a:pt x="1266" y="754"/>
                  </a:lnTo>
                  <a:lnTo>
                    <a:pt x="1288" y="748"/>
                  </a:lnTo>
                  <a:lnTo>
                    <a:pt x="1308" y="740"/>
                  </a:lnTo>
                  <a:lnTo>
                    <a:pt x="1328" y="730"/>
                  </a:lnTo>
                  <a:lnTo>
                    <a:pt x="1346" y="720"/>
                  </a:lnTo>
                  <a:lnTo>
                    <a:pt x="1362" y="708"/>
                  </a:lnTo>
                  <a:lnTo>
                    <a:pt x="1376" y="696"/>
                  </a:lnTo>
                  <a:lnTo>
                    <a:pt x="1390" y="684"/>
                  </a:lnTo>
                  <a:lnTo>
                    <a:pt x="1402" y="670"/>
                  </a:lnTo>
                  <a:lnTo>
                    <a:pt x="1412" y="654"/>
                  </a:lnTo>
                  <a:lnTo>
                    <a:pt x="1420" y="638"/>
                  </a:lnTo>
                  <a:lnTo>
                    <a:pt x="1420" y="638"/>
                  </a:lnTo>
                  <a:lnTo>
                    <a:pt x="1424" y="626"/>
                  </a:lnTo>
                  <a:lnTo>
                    <a:pt x="1424" y="6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8" name="Oval 40"/>
          <p:cNvSpPr/>
          <p:nvPr/>
        </p:nvSpPr>
        <p:spPr>
          <a:xfrm>
            <a:off x="8449382" y="3292070"/>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3</a:t>
            </a:r>
            <a:endParaRPr lang="en-US" sz="2800" b="1" dirty="0">
              <a:solidFill>
                <a:schemeClr val="bg1"/>
              </a:solidFill>
            </a:endParaRPr>
          </a:p>
        </p:txBody>
      </p:sp>
      <p:sp>
        <p:nvSpPr>
          <p:cNvPr id="49" name="Oval 42"/>
          <p:cNvSpPr/>
          <p:nvPr/>
        </p:nvSpPr>
        <p:spPr>
          <a:xfrm>
            <a:off x="8449382" y="4576980"/>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4</a:t>
            </a:r>
            <a:endParaRPr lang="en-US" sz="2800" b="1" dirty="0">
              <a:solidFill>
                <a:schemeClr val="bg1"/>
              </a:solidFill>
            </a:endParaRPr>
          </a:p>
        </p:txBody>
      </p:sp>
      <p:sp>
        <p:nvSpPr>
          <p:cNvPr id="50" name="Oval 46"/>
          <p:cNvSpPr/>
          <p:nvPr/>
        </p:nvSpPr>
        <p:spPr>
          <a:xfrm>
            <a:off x="3356654" y="3186541"/>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1</a:t>
            </a:r>
            <a:endParaRPr lang="en-US" sz="2800" b="1" dirty="0">
              <a:solidFill>
                <a:schemeClr val="bg1"/>
              </a:solidFill>
            </a:endParaRPr>
          </a:p>
        </p:txBody>
      </p:sp>
      <p:sp>
        <p:nvSpPr>
          <p:cNvPr id="51" name="Oval 48"/>
          <p:cNvSpPr/>
          <p:nvPr/>
        </p:nvSpPr>
        <p:spPr>
          <a:xfrm>
            <a:off x="3356654" y="4471451"/>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2</a:t>
            </a:r>
            <a:endParaRPr lang="en-US" sz="2800" b="1" dirty="0">
              <a:solidFill>
                <a:schemeClr val="bg1"/>
              </a:solidFill>
            </a:endParaRPr>
          </a:p>
        </p:txBody>
      </p:sp>
      <p:sp>
        <p:nvSpPr>
          <p:cNvPr id="52" name="文本框 51"/>
          <p:cNvSpPr txBox="1"/>
          <p:nvPr/>
        </p:nvSpPr>
        <p:spPr>
          <a:xfrm>
            <a:off x="8938607" y="3345196"/>
            <a:ext cx="2101095" cy="784830"/>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8938606" y="3083363"/>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8938607" y="4609946"/>
            <a:ext cx="2101095" cy="784830"/>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938606" y="4348113"/>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1071397" y="3345196"/>
            <a:ext cx="2101095" cy="784830"/>
          </a:xfrm>
          <a:prstGeom prst="rect">
            <a:avLst/>
          </a:prstGeom>
          <a:noFill/>
        </p:spPr>
        <p:txBody>
          <a:bodyPr wrap="square" rtlCol="0">
            <a:spAutoFit/>
          </a:bodyPr>
          <a:lstStyle/>
          <a:p>
            <a:pPr algn="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1991557" y="3083363"/>
            <a:ext cx="1180935"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1071397" y="4609946"/>
            <a:ext cx="2101095" cy="784830"/>
          </a:xfrm>
          <a:prstGeom prst="rect">
            <a:avLst/>
          </a:prstGeom>
          <a:noFill/>
        </p:spPr>
        <p:txBody>
          <a:bodyPr wrap="square" rtlCol="0">
            <a:spAutoFit/>
          </a:bodyPr>
          <a:lstStyle/>
          <a:p>
            <a:pPr algn="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1991557" y="4348113"/>
            <a:ext cx="1180935"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03</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701110" y="2410164"/>
            <a:ext cx="4659326" cy="3251465"/>
            <a:chOff x="3485812" y="2184688"/>
            <a:chExt cx="5264812" cy="3673998"/>
          </a:xfrm>
        </p:grpSpPr>
        <p:sp>
          <p:nvSpPr>
            <p:cNvPr id="15" name="Oval 4"/>
            <p:cNvSpPr/>
            <p:nvPr/>
          </p:nvSpPr>
          <p:spPr bwMode="auto">
            <a:xfrm>
              <a:off x="3485812" y="2347444"/>
              <a:ext cx="3289721" cy="3289721"/>
            </a:xfrm>
            <a:prstGeom prst="ellipse">
              <a:avLst/>
            </a:prstGeom>
            <a:no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16" name="Oval 5"/>
            <p:cNvSpPr/>
            <p:nvPr/>
          </p:nvSpPr>
          <p:spPr bwMode="auto">
            <a:xfrm>
              <a:off x="3592744" y="2453590"/>
              <a:ext cx="3083720" cy="3088438"/>
            </a:xfrm>
            <a:prstGeom prst="ellipse">
              <a:avLst/>
            </a:prstGeom>
            <a:solidFill>
              <a:srgbClr val="008C89"/>
            </a:solid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17" name="Oval 6"/>
            <p:cNvSpPr/>
            <p:nvPr/>
          </p:nvSpPr>
          <p:spPr bwMode="auto">
            <a:xfrm>
              <a:off x="5565476" y="2453590"/>
              <a:ext cx="3083720" cy="3088438"/>
            </a:xfrm>
            <a:prstGeom prst="ellipse">
              <a:avLst/>
            </a:prstGeom>
            <a:solidFill>
              <a:srgbClr val="008C89"/>
            </a:solid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18" name="Rectangle 7"/>
            <p:cNvSpPr/>
            <p:nvPr/>
          </p:nvSpPr>
          <p:spPr bwMode="auto">
            <a:xfrm>
              <a:off x="7152939" y="4259634"/>
              <a:ext cx="1000126" cy="515788"/>
            </a:xfrm>
            <a:prstGeom prst="rect">
              <a:avLst/>
            </a:prstGeom>
            <a:noFill/>
            <a:ln>
              <a:noFill/>
            </a:ln>
          </p:spPr>
          <p:txBody>
            <a:bodyPr lIns="0" tIns="0" rIns="0" bIns="0" anchor="ctr"/>
            <a:lstStyle/>
            <a:p>
              <a:pPr algn="ctr"/>
              <a:r>
                <a:rPr lang="en-US" sz="2700" dirty="0">
                  <a:solidFill>
                    <a:schemeClr val="bg1"/>
                  </a:solidFill>
                  <a:latin typeface="Open Sans Bold" charset="0"/>
                  <a:ea typeface="MS PGothic" panose="020B0600070205080204" charset="-128"/>
                  <a:cs typeface="Open Sans Bold" charset="0"/>
                  <a:sym typeface="Open Sans Bold" charset="0"/>
                </a:rPr>
                <a:t> </a:t>
              </a:r>
              <a:r>
                <a:rPr lang="en-US" sz="2700" dirty="0">
                  <a:solidFill>
                    <a:schemeClr val="bg1"/>
                  </a:solidFill>
                  <a:latin typeface="Open Sans" charset="0"/>
                  <a:ea typeface="MS PGothic" panose="020B0600070205080204" charset="-128"/>
                  <a:cs typeface="Open Sans" charset="0"/>
                  <a:sym typeface="Open Sans" charset="0"/>
                </a:rPr>
                <a:t>text here</a:t>
              </a:r>
              <a:endParaRPr lang="en-US" sz="2700" dirty="0">
                <a:solidFill>
                  <a:schemeClr val="bg1"/>
                </a:solidFill>
                <a:latin typeface="Open Sans" charset="0"/>
                <a:ea typeface="MS PGothic" panose="020B0600070205080204" charset="-128"/>
                <a:cs typeface="Open Sans" charset="0"/>
                <a:sym typeface="Open Sans" charset="0"/>
              </a:endParaRPr>
            </a:p>
          </p:txBody>
        </p:sp>
        <p:sp>
          <p:nvSpPr>
            <p:cNvPr id="19" name="Rectangle 8"/>
            <p:cNvSpPr/>
            <p:nvPr/>
          </p:nvSpPr>
          <p:spPr bwMode="auto">
            <a:xfrm>
              <a:off x="4108532" y="4259634"/>
              <a:ext cx="1000126" cy="515788"/>
            </a:xfrm>
            <a:prstGeom prst="rect">
              <a:avLst/>
            </a:prstGeom>
            <a:noFill/>
            <a:ln>
              <a:noFill/>
            </a:ln>
          </p:spPr>
          <p:txBody>
            <a:bodyPr lIns="0" tIns="0" rIns="0" bIns="0" anchor="ctr"/>
            <a:lstStyle/>
            <a:p>
              <a:pPr algn="ctr"/>
              <a:r>
                <a:rPr lang="en-US" sz="2700" dirty="0">
                  <a:solidFill>
                    <a:schemeClr val="bg1"/>
                  </a:solidFill>
                  <a:latin typeface="Open Sans" charset="0"/>
                  <a:ea typeface="MS PGothic" panose="020B0600070205080204" charset="-128"/>
                  <a:cs typeface="Open Sans" charset="0"/>
                  <a:sym typeface="Open Sans" charset="0"/>
                </a:rPr>
                <a:t>text here</a:t>
              </a:r>
              <a:endParaRPr lang="en-US" sz="2700" dirty="0">
                <a:solidFill>
                  <a:schemeClr val="bg1"/>
                </a:solidFill>
                <a:latin typeface="Open Sans" charset="0"/>
                <a:ea typeface="MS PGothic" panose="020B0600070205080204" charset="-128"/>
                <a:cs typeface="Open Sans" charset="0"/>
                <a:sym typeface="Open Sans" charset="0"/>
              </a:endParaRPr>
            </a:p>
          </p:txBody>
        </p:sp>
        <p:sp>
          <p:nvSpPr>
            <p:cNvPr id="20" name="Rectangle 9"/>
            <p:cNvSpPr/>
            <p:nvPr/>
          </p:nvSpPr>
          <p:spPr bwMode="auto">
            <a:xfrm>
              <a:off x="5624445" y="3737556"/>
              <a:ext cx="1000126" cy="515788"/>
            </a:xfrm>
            <a:prstGeom prst="rect">
              <a:avLst/>
            </a:prstGeom>
            <a:noFill/>
            <a:ln>
              <a:noFill/>
            </a:ln>
          </p:spPr>
          <p:txBody>
            <a:bodyPr lIns="0" tIns="0" rIns="0" bIns="0" anchor="ctr"/>
            <a:lstStyle/>
            <a:p>
              <a:pPr algn="ctr"/>
              <a:r>
                <a:rPr lang="en-US" sz="2700" dirty="0">
                  <a:solidFill>
                    <a:schemeClr val="bg1"/>
                  </a:solidFill>
                  <a:latin typeface="Open Sans" charset="0"/>
                  <a:ea typeface="MS PGothic" panose="020B0600070205080204" charset="-128"/>
                  <a:cs typeface="Open Sans" charset="0"/>
                  <a:sym typeface="Open Sans" charset="0"/>
                </a:rPr>
                <a:t>text here</a:t>
              </a:r>
              <a:endParaRPr lang="en-US" sz="2700" dirty="0">
                <a:solidFill>
                  <a:schemeClr val="bg1"/>
                </a:solidFill>
                <a:latin typeface="Open Sans" charset="0"/>
                <a:ea typeface="MS PGothic" panose="020B0600070205080204" charset="-128"/>
                <a:cs typeface="Open Sans" charset="0"/>
                <a:sym typeface="Open Sans" charset="0"/>
              </a:endParaRPr>
            </a:p>
          </p:txBody>
        </p:sp>
        <p:sp>
          <p:nvSpPr>
            <p:cNvPr id="21" name="Oval 10"/>
            <p:cNvSpPr/>
            <p:nvPr/>
          </p:nvSpPr>
          <p:spPr bwMode="auto">
            <a:xfrm>
              <a:off x="5460903" y="2347444"/>
              <a:ext cx="3289721" cy="3289721"/>
            </a:xfrm>
            <a:prstGeom prst="ellipse">
              <a:avLst/>
            </a:prstGeom>
            <a:no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30" name="AutoShape 12"/>
            <p:cNvSpPr/>
            <p:nvPr/>
          </p:nvSpPr>
          <p:spPr bwMode="auto">
            <a:xfrm rot="19430895">
              <a:off x="6976075" y="2184688"/>
              <a:ext cx="1730468" cy="842873"/>
            </a:xfrm>
            <a:custGeom>
              <a:avLst/>
              <a:gdLst/>
              <a:ahLst/>
              <a:cxnLst/>
              <a:rect l="0" t="0" r="r" b="b"/>
              <a:pathLst>
                <a:path w="21351" h="18956">
                  <a:moveTo>
                    <a:pt x="0" y="524"/>
                  </a:moveTo>
                  <a:cubicBezTo>
                    <a:pt x="0" y="524"/>
                    <a:pt x="9244" y="-2644"/>
                    <a:pt x="14966" y="6601"/>
                  </a:cubicBezTo>
                  <a:cubicBezTo>
                    <a:pt x="21600" y="17318"/>
                    <a:pt x="20485" y="17960"/>
                    <a:pt x="20485" y="17960"/>
                  </a:cubicBezTo>
                  <a:lnTo>
                    <a:pt x="20986" y="14807"/>
                  </a:lnTo>
                  <a:lnTo>
                    <a:pt x="21351" y="13884"/>
                  </a:lnTo>
                  <a:lnTo>
                    <a:pt x="20916" y="18956"/>
                  </a:lnTo>
                  <a:lnTo>
                    <a:pt x="18163" y="17138"/>
                  </a:lnTo>
                </a:path>
              </a:pathLst>
            </a:custGeom>
            <a:noFill/>
            <a:ln>
              <a:noFill/>
            </a:ln>
          </p:spPr>
          <p:txBody>
            <a:bodyPr lIns="0" tIns="0" rIns="0" bIns="0"/>
            <a:lstStyle/>
            <a:p>
              <a:endParaRPr lang="en-US"/>
            </a:p>
          </p:txBody>
        </p:sp>
        <p:sp>
          <p:nvSpPr>
            <p:cNvPr id="28" name="AutoShape 15"/>
            <p:cNvSpPr/>
            <p:nvPr/>
          </p:nvSpPr>
          <p:spPr bwMode="auto">
            <a:xfrm rot="8630895">
              <a:off x="3523553" y="5015438"/>
              <a:ext cx="1729777" cy="843248"/>
            </a:xfrm>
            <a:custGeom>
              <a:avLst/>
              <a:gdLst/>
              <a:ahLst/>
              <a:cxnLst/>
              <a:rect l="0" t="0" r="r" b="b"/>
              <a:pathLst>
                <a:path w="21351" h="18956">
                  <a:moveTo>
                    <a:pt x="0" y="524"/>
                  </a:moveTo>
                  <a:cubicBezTo>
                    <a:pt x="0" y="524"/>
                    <a:pt x="9244" y="-2644"/>
                    <a:pt x="14966" y="6601"/>
                  </a:cubicBezTo>
                  <a:cubicBezTo>
                    <a:pt x="21600" y="17318"/>
                    <a:pt x="20485" y="17960"/>
                    <a:pt x="20485" y="17960"/>
                  </a:cubicBezTo>
                  <a:lnTo>
                    <a:pt x="20986" y="14807"/>
                  </a:lnTo>
                  <a:lnTo>
                    <a:pt x="21351" y="13884"/>
                  </a:lnTo>
                  <a:lnTo>
                    <a:pt x="20916" y="18956"/>
                  </a:lnTo>
                  <a:lnTo>
                    <a:pt x="18163" y="17138"/>
                  </a:lnTo>
                </a:path>
              </a:pathLst>
            </a:custGeom>
            <a:noFill/>
            <a:ln>
              <a:noFill/>
            </a:ln>
          </p:spPr>
          <p:txBody>
            <a:bodyPr lIns="0" tIns="0" rIns="0" bIns="0"/>
            <a:lstStyle/>
            <a:p>
              <a:endParaRPr lang="en-US"/>
            </a:p>
          </p:txBody>
        </p:sp>
        <p:grpSp>
          <p:nvGrpSpPr>
            <p:cNvPr id="24" name="Group 21"/>
            <p:cNvGrpSpPr/>
            <p:nvPr/>
          </p:nvGrpSpPr>
          <p:grpSpPr bwMode="auto">
            <a:xfrm>
              <a:off x="4158852" y="3265799"/>
              <a:ext cx="912064" cy="798842"/>
              <a:chOff x="0" y="0"/>
              <a:chExt cx="1160" cy="1015"/>
            </a:xfrm>
          </p:grpSpPr>
          <p:sp>
            <p:nvSpPr>
              <p:cNvPr id="26" name="AutoShape 19"/>
              <p:cNvSpPr/>
              <p:nvPr/>
            </p:nvSpPr>
            <p:spPr bwMode="auto">
              <a:xfrm>
                <a:off x="181" y="181"/>
                <a:ext cx="417" cy="272"/>
              </a:xfrm>
              <a:custGeom>
                <a:avLst/>
                <a:gdLst/>
                <a:ahLst/>
                <a:cxnLst/>
                <a:rect l="0" t="0" r="r" b="b"/>
                <a:pathLst>
                  <a:path w="21600" h="21600">
                    <a:moveTo>
                      <a:pt x="20661" y="0"/>
                    </a:moveTo>
                    <a:cubicBezTo>
                      <a:pt x="9461" y="0"/>
                      <a:pt x="0" y="9233"/>
                      <a:pt x="0" y="20160"/>
                    </a:cubicBezTo>
                    <a:cubicBezTo>
                      <a:pt x="0" y="20955"/>
                      <a:pt x="421" y="21600"/>
                      <a:pt x="939" y="21600"/>
                    </a:cubicBezTo>
                    <a:cubicBezTo>
                      <a:pt x="1457" y="21600"/>
                      <a:pt x="1878" y="20955"/>
                      <a:pt x="1878" y="20160"/>
                    </a:cubicBezTo>
                    <a:cubicBezTo>
                      <a:pt x="1878" y="10956"/>
                      <a:pt x="10655" y="2880"/>
                      <a:pt x="20661" y="2880"/>
                    </a:cubicBezTo>
                    <a:cubicBezTo>
                      <a:pt x="21179" y="2880"/>
                      <a:pt x="21600" y="2235"/>
                      <a:pt x="21600" y="1440"/>
                    </a:cubicBezTo>
                    <a:cubicBezTo>
                      <a:pt x="21600" y="645"/>
                      <a:pt x="21179" y="0"/>
                      <a:pt x="20661" y="0"/>
                    </a:cubicBezTo>
                  </a:path>
                </a:pathLst>
              </a:custGeom>
              <a:solidFill>
                <a:srgbClr val="FFFEFE"/>
              </a:solidFill>
              <a:ln>
                <a:noFill/>
              </a:ln>
            </p:spPr>
            <p:txBody>
              <a:bodyPr lIns="0" tIns="0" rIns="0" bIns="0"/>
              <a:lstStyle/>
              <a:p>
                <a:endParaRPr lang="en-US"/>
              </a:p>
            </p:txBody>
          </p:sp>
          <p:sp>
            <p:nvSpPr>
              <p:cNvPr id="27" name="AutoShape 20"/>
              <p:cNvSpPr/>
              <p:nvPr/>
            </p:nvSpPr>
            <p:spPr bwMode="auto">
              <a:xfrm>
                <a:off x="0" y="0"/>
                <a:ext cx="1160" cy="1015"/>
              </a:xfrm>
              <a:custGeom>
                <a:avLst/>
                <a:gdLst/>
                <a:ahLst/>
                <a:cxnLst/>
                <a:rect l="0" t="0" r="r" b="b"/>
                <a:pathLst>
                  <a:path w="21600" h="21600">
                    <a:moveTo>
                      <a:pt x="10800" y="16971"/>
                    </a:moveTo>
                    <a:cubicBezTo>
                      <a:pt x="10181" y="16971"/>
                      <a:pt x="9547" y="16918"/>
                      <a:pt x="8913" y="16812"/>
                    </a:cubicBezTo>
                    <a:cubicBezTo>
                      <a:pt x="8847" y="16800"/>
                      <a:pt x="8782" y="16795"/>
                      <a:pt x="8717" y="16795"/>
                    </a:cubicBezTo>
                    <a:cubicBezTo>
                      <a:pt x="8316" y="16795"/>
                      <a:pt x="7932" y="16999"/>
                      <a:pt x="7674" y="17359"/>
                    </a:cubicBezTo>
                    <a:cubicBezTo>
                      <a:pt x="7384" y="17762"/>
                      <a:pt x="6563" y="18657"/>
                      <a:pt x="5591" y="19318"/>
                    </a:cubicBezTo>
                    <a:cubicBezTo>
                      <a:pt x="5854" y="18628"/>
                      <a:pt x="6061" y="17854"/>
                      <a:pt x="6074" y="17056"/>
                    </a:cubicBezTo>
                    <a:cubicBezTo>
                      <a:pt x="6078" y="17007"/>
                      <a:pt x="6080" y="16957"/>
                      <a:pt x="6080" y="16914"/>
                    </a:cubicBezTo>
                    <a:cubicBezTo>
                      <a:pt x="6080" y="16335"/>
                      <a:pt x="5796" y="15803"/>
                      <a:pt x="5345" y="15540"/>
                    </a:cubicBezTo>
                    <a:cubicBezTo>
                      <a:pt x="2843" y="14080"/>
                      <a:pt x="1350" y="11731"/>
                      <a:pt x="1350" y="9257"/>
                    </a:cubicBezTo>
                    <a:cubicBezTo>
                      <a:pt x="1350" y="5003"/>
                      <a:pt x="5589" y="1543"/>
                      <a:pt x="10800" y="1543"/>
                    </a:cubicBezTo>
                    <a:cubicBezTo>
                      <a:pt x="16011" y="1543"/>
                      <a:pt x="20250" y="5003"/>
                      <a:pt x="20250" y="9257"/>
                    </a:cubicBezTo>
                    <a:cubicBezTo>
                      <a:pt x="20250" y="13511"/>
                      <a:pt x="16011" y="16971"/>
                      <a:pt x="10800" y="16971"/>
                    </a:cubicBezTo>
                    <a:moveTo>
                      <a:pt x="10800" y="0"/>
                    </a:moveTo>
                    <a:cubicBezTo>
                      <a:pt x="4835" y="0"/>
                      <a:pt x="0" y="4145"/>
                      <a:pt x="0" y="9257"/>
                    </a:cubicBezTo>
                    <a:cubicBezTo>
                      <a:pt x="0" y="12441"/>
                      <a:pt x="1876" y="15248"/>
                      <a:pt x="4730" y="16914"/>
                    </a:cubicBezTo>
                    <a:cubicBezTo>
                      <a:pt x="4730" y="16935"/>
                      <a:pt x="4725" y="16949"/>
                      <a:pt x="4725" y="16971"/>
                    </a:cubicBezTo>
                    <a:cubicBezTo>
                      <a:pt x="4725" y="18355"/>
                      <a:pt x="3821" y="19843"/>
                      <a:pt x="3423" y="20625"/>
                    </a:cubicBezTo>
                    <a:lnTo>
                      <a:pt x="3425" y="20625"/>
                    </a:lnTo>
                    <a:cubicBezTo>
                      <a:pt x="3393" y="20710"/>
                      <a:pt x="3375" y="20803"/>
                      <a:pt x="3375" y="20901"/>
                    </a:cubicBezTo>
                    <a:cubicBezTo>
                      <a:pt x="3375" y="21287"/>
                      <a:pt x="3648" y="21600"/>
                      <a:pt x="3986" y="21600"/>
                    </a:cubicBezTo>
                    <a:cubicBezTo>
                      <a:pt x="4050" y="21600"/>
                      <a:pt x="4161" y="21580"/>
                      <a:pt x="4159" y="21590"/>
                    </a:cubicBezTo>
                    <a:cubicBezTo>
                      <a:pt x="6268" y="21195"/>
                      <a:pt x="8255" y="18980"/>
                      <a:pt x="8717" y="18338"/>
                    </a:cubicBezTo>
                    <a:cubicBezTo>
                      <a:pt x="9391" y="18451"/>
                      <a:pt x="10086" y="18514"/>
                      <a:pt x="10800" y="18514"/>
                    </a:cubicBezTo>
                    <a:cubicBezTo>
                      <a:pt x="16764" y="18514"/>
                      <a:pt x="21600" y="14369"/>
                      <a:pt x="21600" y="9257"/>
                    </a:cubicBezTo>
                    <a:cubicBezTo>
                      <a:pt x="21600" y="4145"/>
                      <a:pt x="16764" y="0"/>
                      <a:pt x="10800" y="0"/>
                    </a:cubicBezTo>
                  </a:path>
                </a:pathLst>
              </a:custGeom>
              <a:solidFill>
                <a:srgbClr val="FFFEFE"/>
              </a:solidFill>
              <a:ln>
                <a:noFill/>
              </a:ln>
            </p:spPr>
            <p:txBody>
              <a:bodyPr lIns="0" tIns="0" rIns="0" bIns="0"/>
              <a:lstStyle/>
              <a:p>
                <a:endParaRPr lang="en-US"/>
              </a:p>
            </p:txBody>
          </p:sp>
        </p:grpSp>
        <p:sp>
          <p:nvSpPr>
            <p:cNvPr id="25" name="AutoShape 22"/>
            <p:cNvSpPr/>
            <p:nvPr/>
          </p:nvSpPr>
          <p:spPr bwMode="auto">
            <a:xfrm>
              <a:off x="7115198" y="3265799"/>
              <a:ext cx="798842" cy="798842"/>
            </a:xfrm>
            <a:custGeom>
              <a:avLst/>
              <a:gdLst/>
              <a:ahLst/>
              <a:cxnLst/>
              <a:rect l="0" t="0" r="r" b="b"/>
              <a:pathLst>
                <a:path w="21543" h="2160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chemeClr val="bg1"/>
            </a:solidFill>
            <a:ln>
              <a:noFill/>
            </a:ln>
          </p:spPr>
          <p:txBody>
            <a:bodyPr lIns="0" tIns="0" rIns="0" bIns="0"/>
            <a:lstStyle/>
            <a:p>
              <a:endParaRPr lang="en-US"/>
            </a:p>
          </p:txBody>
        </p:sp>
      </p:grpSp>
      <p:sp>
        <p:nvSpPr>
          <p:cNvPr id="32" name="文本框 31"/>
          <p:cNvSpPr txBox="1"/>
          <p:nvPr/>
        </p:nvSpPr>
        <p:spPr>
          <a:xfrm>
            <a:off x="8434478" y="2489355"/>
            <a:ext cx="2610895"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447925" y="2180657"/>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48879" y="4957752"/>
            <a:ext cx="2610895" cy="101566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200026" y="4649054"/>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375074" y="1194616"/>
            <a:ext cx="10135564" cy="5573532"/>
            <a:chOff x="992198" y="667156"/>
            <a:chExt cx="10921982" cy="6005984"/>
          </a:xfrm>
        </p:grpSpPr>
        <p:sp>
          <p:nvSpPr>
            <p:cNvPr id="15" name="矩形 14"/>
            <p:cNvSpPr/>
            <p:nvPr/>
          </p:nvSpPr>
          <p:spPr>
            <a:xfrm>
              <a:off x="7426842" y="667156"/>
              <a:ext cx="864096" cy="6005984"/>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
            <p:cNvSpPr txBox="1"/>
            <p:nvPr/>
          </p:nvSpPr>
          <p:spPr>
            <a:xfrm>
              <a:off x="7564187" y="1409837"/>
              <a:ext cx="649537" cy="646331"/>
            </a:xfrm>
            <a:prstGeom prst="rect">
              <a:avLst/>
            </a:prstGeom>
            <a:noFill/>
          </p:spPr>
          <p:txBody>
            <a:bodyPr wrap="none" rtlCol="0">
              <a:spAutoFit/>
            </a:bodyPr>
            <a:lstStyle/>
            <a:p>
              <a:r>
                <a:rPr lang="en-US" altLang="zh-CN" sz="3600" b="1" dirty="0">
                  <a:solidFill>
                    <a:schemeClr val="bg1"/>
                  </a:solidFill>
                  <a:ea typeface="MS PMincho" panose="02020600040205080304" pitchFamily="18" charset="-128"/>
                </a:rPr>
                <a:t>01</a:t>
              </a:r>
              <a:endParaRPr lang="zh-CN" altLang="en-US" sz="3600" b="1" dirty="0">
                <a:solidFill>
                  <a:schemeClr val="bg1"/>
                </a:solidFill>
                <a:ea typeface="MS PMincho" panose="02020600040205080304" pitchFamily="18" charset="-128"/>
              </a:endParaRPr>
            </a:p>
          </p:txBody>
        </p:sp>
        <p:grpSp>
          <p:nvGrpSpPr>
            <p:cNvPr id="17" name="Group 7"/>
            <p:cNvGrpSpPr/>
            <p:nvPr/>
          </p:nvGrpSpPr>
          <p:grpSpPr>
            <a:xfrm>
              <a:off x="6570021" y="1679776"/>
              <a:ext cx="968270" cy="108012"/>
              <a:chOff x="6570021" y="1436888"/>
              <a:chExt cx="968270" cy="108012"/>
            </a:xfrm>
            <a:solidFill>
              <a:srgbClr val="2DB2B5"/>
            </a:solidFill>
          </p:grpSpPr>
          <p:cxnSp>
            <p:nvCxnSpPr>
              <p:cNvPr id="35" name="直接连接符 9"/>
              <p:cNvCxnSpPr/>
              <p:nvPr/>
            </p:nvCxnSpPr>
            <p:spPr>
              <a:xfrm>
                <a:off x="6570021" y="1493732"/>
                <a:ext cx="864096" cy="0"/>
              </a:xfrm>
              <a:prstGeom prst="line">
                <a:avLst/>
              </a:prstGeom>
              <a:grpFill/>
              <a:ln w="28575">
                <a:solidFill>
                  <a:srgbClr val="008C89"/>
                </a:solidFill>
              </a:ln>
            </p:spPr>
            <p:style>
              <a:lnRef idx="1">
                <a:schemeClr val="accent1"/>
              </a:lnRef>
              <a:fillRef idx="0">
                <a:schemeClr val="accent1"/>
              </a:fillRef>
              <a:effectRef idx="0">
                <a:schemeClr val="accent1"/>
              </a:effectRef>
              <a:fontRef idx="minor">
                <a:schemeClr val="tx1"/>
              </a:fontRef>
            </p:style>
          </p:cxnSp>
          <p:sp>
            <p:nvSpPr>
              <p:cNvPr id="36" name="椭圆 6"/>
              <p:cNvSpPr/>
              <p:nvPr/>
            </p:nvSpPr>
            <p:spPr>
              <a:xfrm>
                <a:off x="7430279" y="1436888"/>
                <a:ext cx="108012" cy="1080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0"/>
            <p:cNvSpPr/>
            <p:nvPr/>
          </p:nvSpPr>
          <p:spPr>
            <a:xfrm>
              <a:off x="4742553" y="1551066"/>
              <a:ext cx="2029858" cy="362662"/>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ea typeface="微软雅黑" panose="020B0503020204020204" pitchFamily="34" charset="-122"/>
                </a:rPr>
                <a:t>text</a:t>
              </a:r>
              <a:endParaRPr lang="zh-CN" altLang="en-US" sz="1600" dirty="0">
                <a:ea typeface="微软雅黑" panose="020B0503020204020204" pitchFamily="34" charset="-122"/>
              </a:endParaRPr>
            </a:p>
          </p:txBody>
        </p:sp>
        <p:sp>
          <p:nvSpPr>
            <p:cNvPr id="19" name="TextBox 8"/>
            <p:cNvSpPr txBox="1"/>
            <p:nvPr/>
          </p:nvSpPr>
          <p:spPr>
            <a:xfrm>
              <a:off x="7521983" y="3023817"/>
              <a:ext cx="649537" cy="646331"/>
            </a:xfrm>
            <a:prstGeom prst="rect">
              <a:avLst/>
            </a:prstGeom>
            <a:noFill/>
          </p:spPr>
          <p:txBody>
            <a:bodyPr wrap="none" rtlCol="0">
              <a:spAutoFit/>
            </a:bodyPr>
            <a:lstStyle/>
            <a:p>
              <a:r>
                <a:rPr lang="en-US" altLang="zh-CN" sz="3600" b="1" dirty="0">
                  <a:solidFill>
                    <a:schemeClr val="bg1"/>
                  </a:solidFill>
                  <a:ea typeface="MS PMincho" panose="02020600040205080304" pitchFamily="18" charset="-128"/>
                </a:rPr>
                <a:t>02</a:t>
              </a:r>
              <a:endParaRPr lang="zh-CN" altLang="en-US" sz="3600" b="1" dirty="0">
                <a:solidFill>
                  <a:schemeClr val="bg1"/>
                </a:solidFill>
                <a:ea typeface="MS PMincho" panose="02020600040205080304" pitchFamily="18" charset="-128"/>
              </a:endParaRPr>
            </a:p>
          </p:txBody>
        </p:sp>
        <p:grpSp>
          <p:nvGrpSpPr>
            <p:cNvPr id="20" name="Group 12"/>
            <p:cNvGrpSpPr/>
            <p:nvPr/>
          </p:nvGrpSpPr>
          <p:grpSpPr>
            <a:xfrm>
              <a:off x="8114355" y="3294360"/>
              <a:ext cx="968270" cy="108012"/>
              <a:chOff x="8114355" y="3051472"/>
              <a:chExt cx="968270" cy="108012"/>
            </a:xfrm>
            <a:solidFill>
              <a:srgbClr val="2DB2B5"/>
            </a:solidFill>
          </p:grpSpPr>
          <p:cxnSp>
            <p:nvCxnSpPr>
              <p:cNvPr id="33" name="直接连接符 15"/>
              <p:cNvCxnSpPr/>
              <p:nvPr/>
            </p:nvCxnSpPr>
            <p:spPr>
              <a:xfrm flipH="1">
                <a:off x="8218529" y="3108316"/>
                <a:ext cx="864096" cy="0"/>
              </a:xfrm>
              <a:prstGeom prst="line">
                <a:avLst/>
              </a:prstGeom>
              <a:grpFill/>
              <a:ln w="28575">
                <a:solidFill>
                  <a:srgbClr val="008C89"/>
                </a:solidFill>
              </a:ln>
            </p:spPr>
            <p:style>
              <a:lnRef idx="1">
                <a:schemeClr val="accent1"/>
              </a:lnRef>
              <a:fillRef idx="0">
                <a:schemeClr val="accent1"/>
              </a:fillRef>
              <a:effectRef idx="0">
                <a:schemeClr val="accent1"/>
              </a:effectRef>
              <a:fontRef idx="minor">
                <a:schemeClr val="tx1"/>
              </a:fontRef>
            </p:style>
          </p:cxnSp>
          <p:sp>
            <p:nvSpPr>
              <p:cNvPr id="34" name="椭圆 16"/>
              <p:cNvSpPr/>
              <p:nvPr/>
            </p:nvSpPr>
            <p:spPr>
              <a:xfrm flipH="1">
                <a:off x="8114355" y="3051472"/>
                <a:ext cx="108012" cy="1080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17"/>
            <p:cNvSpPr/>
            <p:nvPr/>
          </p:nvSpPr>
          <p:spPr>
            <a:xfrm flipH="1">
              <a:off x="8880235" y="3165650"/>
              <a:ext cx="2029858" cy="362662"/>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ea typeface="微软雅黑" panose="020B0503020204020204" pitchFamily="34" charset="-122"/>
                </a:rPr>
                <a:t>text</a:t>
              </a:r>
              <a:endParaRPr lang="zh-CN" altLang="en-US" sz="1600" dirty="0">
                <a:ea typeface="微软雅黑" panose="020B0503020204020204" pitchFamily="34" charset="-122"/>
              </a:endParaRPr>
            </a:p>
          </p:txBody>
        </p:sp>
        <p:sp>
          <p:nvSpPr>
            <p:cNvPr id="22" name="TextBox 13"/>
            <p:cNvSpPr txBox="1"/>
            <p:nvPr/>
          </p:nvSpPr>
          <p:spPr>
            <a:xfrm>
              <a:off x="7543759" y="4650197"/>
              <a:ext cx="649537" cy="646331"/>
            </a:xfrm>
            <a:prstGeom prst="rect">
              <a:avLst/>
            </a:prstGeom>
            <a:noFill/>
          </p:spPr>
          <p:txBody>
            <a:bodyPr wrap="none" rtlCol="0">
              <a:spAutoFit/>
            </a:bodyPr>
            <a:lstStyle/>
            <a:p>
              <a:r>
                <a:rPr lang="en-US" altLang="zh-CN" sz="3600" b="1" dirty="0">
                  <a:solidFill>
                    <a:schemeClr val="bg1"/>
                  </a:solidFill>
                  <a:ea typeface="MS PMincho" panose="02020600040205080304" pitchFamily="18" charset="-128"/>
                </a:rPr>
                <a:t>03</a:t>
              </a:r>
              <a:endParaRPr lang="zh-CN" altLang="en-US" sz="3600" b="1" dirty="0">
                <a:solidFill>
                  <a:schemeClr val="bg1"/>
                </a:solidFill>
                <a:ea typeface="MS PMincho" panose="02020600040205080304" pitchFamily="18" charset="-128"/>
              </a:endParaRPr>
            </a:p>
          </p:txBody>
        </p:sp>
        <p:grpSp>
          <p:nvGrpSpPr>
            <p:cNvPr id="23" name="Group 17"/>
            <p:cNvGrpSpPr/>
            <p:nvPr/>
          </p:nvGrpSpPr>
          <p:grpSpPr>
            <a:xfrm>
              <a:off x="6577729" y="4920136"/>
              <a:ext cx="968270" cy="108012"/>
              <a:chOff x="6577729" y="4677248"/>
              <a:chExt cx="968270" cy="108012"/>
            </a:xfrm>
            <a:solidFill>
              <a:srgbClr val="2DB2B5"/>
            </a:solidFill>
          </p:grpSpPr>
          <p:cxnSp>
            <p:nvCxnSpPr>
              <p:cNvPr id="31" name="直接连接符 21"/>
              <p:cNvCxnSpPr/>
              <p:nvPr/>
            </p:nvCxnSpPr>
            <p:spPr>
              <a:xfrm>
                <a:off x="6577729" y="4734092"/>
                <a:ext cx="864096" cy="0"/>
              </a:xfrm>
              <a:prstGeom prst="line">
                <a:avLst/>
              </a:prstGeom>
              <a:grpFill/>
              <a:ln w="28575">
                <a:solidFill>
                  <a:srgbClr val="008C89"/>
                </a:solidFill>
              </a:ln>
            </p:spPr>
            <p:style>
              <a:lnRef idx="1">
                <a:schemeClr val="accent1"/>
              </a:lnRef>
              <a:fillRef idx="0">
                <a:schemeClr val="accent1"/>
              </a:fillRef>
              <a:effectRef idx="0">
                <a:schemeClr val="accent1"/>
              </a:effectRef>
              <a:fontRef idx="minor">
                <a:schemeClr val="tx1"/>
              </a:fontRef>
            </p:style>
          </p:cxnSp>
          <p:sp>
            <p:nvSpPr>
              <p:cNvPr id="32" name="椭圆 22"/>
              <p:cNvSpPr/>
              <p:nvPr/>
            </p:nvSpPr>
            <p:spPr>
              <a:xfrm>
                <a:off x="7437987" y="4677248"/>
                <a:ext cx="108012" cy="1080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4750261" y="4791426"/>
              <a:ext cx="2029858" cy="362662"/>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sp>
          <p:nvSpPr>
            <p:cNvPr id="25" name="Oval 22"/>
            <p:cNvSpPr/>
            <p:nvPr/>
          </p:nvSpPr>
          <p:spPr>
            <a:xfrm>
              <a:off x="992198" y="3118415"/>
              <a:ext cx="720000" cy="72000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3"/>
            <p:cNvSpPr/>
            <p:nvPr/>
          </p:nvSpPr>
          <p:spPr bwMode="auto">
            <a:xfrm>
              <a:off x="1189644" y="3317837"/>
              <a:ext cx="287450" cy="298112"/>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27" name="文本框 26"/>
            <p:cNvSpPr txBox="1"/>
            <p:nvPr/>
          </p:nvSpPr>
          <p:spPr>
            <a:xfrm>
              <a:off x="3681207" y="2050115"/>
              <a:ext cx="3156338" cy="59698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835796" y="3174448"/>
              <a:ext cx="3156338" cy="59698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757842" y="3670148"/>
              <a:ext cx="3156338" cy="59698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81207" y="4107132"/>
              <a:ext cx="3156338" cy="59698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584575" y="2310846"/>
            <a:ext cx="4664076" cy="3920788"/>
            <a:chOff x="3899694" y="2556574"/>
            <a:chExt cx="4033837" cy="3390987"/>
          </a:xfrm>
        </p:grpSpPr>
        <p:sp>
          <p:nvSpPr>
            <p:cNvPr id="15" name="Rectangle 6"/>
            <p:cNvSpPr>
              <a:spLocks noChangeArrowheads="1"/>
            </p:cNvSpPr>
            <p:nvPr/>
          </p:nvSpPr>
          <p:spPr bwMode="auto">
            <a:xfrm>
              <a:off x="5981111" y="4012075"/>
              <a:ext cx="342647" cy="1931525"/>
            </a:xfrm>
            <a:prstGeom prst="rect">
              <a:avLst/>
            </a:prstGeom>
            <a:solidFill>
              <a:srgbClr val="008C89"/>
            </a:solidFill>
            <a:ln>
              <a:noFill/>
            </a:ln>
          </p:spPr>
          <p:txBody>
            <a:bodyPr vert="horz" wrap="square" lIns="91440" tIns="45720" rIns="91440" bIns="45720" numCol="1" anchor="t" anchorCtr="0" compatLnSpc="1"/>
            <a:lstStyle/>
            <a:p>
              <a:endParaRPr lang="id-ID" dirty="0"/>
            </a:p>
          </p:txBody>
        </p:sp>
        <p:grpSp>
          <p:nvGrpSpPr>
            <p:cNvPr id="16" name="Group 1"/>
            <p:cNvGrpSpPr/>
            <p:nvPr/>
          </p:nvGrpSpPr>
          <p:grpSpPr>
            <a:xfrm>
              <a:off x="3899694" y="2900566"/>
              <a:ext cx="1654115" cy="1404185"/>
              <a:chOff x="3899694" y="2900566"/>
              <a:chExt cx="1654115" cy="1404185"/>
            </a:xfrm>
          </p:grpSpPr>
          <p:sp>
            <p:nvSpPr>
              <p:cNvPr id="29" name="Freeform 10"/>
              <p:cNvSpPr/>
              <p:nvPr/>
            </p:nvSpPr>
            <p:spPr bwMode="auto">
              <a:xfrm>
                <a:off x="3899694" y="2900566"/>
                <a:ext cx="1654115" cy="1404185"/>
              </a:xfrm>
              <a:custGeom>
                <a:avLst/>
                <a:gdLst>
                  <a:gd name="T0" fmla="*/ 156 w 520"/>
                  <a:gd name="T1" fmla="*/ 0 h 441"/>
                  <a:gd name="T2" fmla="*/ 362 w 520"/>
                  <a:gd name="T3" fmla="*/ 0 h 441"/>
                  <a:gd name="T4" fmla="*/ 362 w 520"/>
                  <a:gd name="T5" fmla="*/ 0 h 441"/>
                  <a:gd name="T6" fmla="*/ 363 w 520"/>
                  <a:gd name="T7" fmla="*/ 0 h 441"/>
                  <a:gd name="T8" fmla="*/ 519 w 520"/>
                  <a:gd name="T9" fmla="*/ 164 h 441"/>
                  <a:gd name="T10" fmla="*/ 520 w 520"/>
                  <a:gd name="T11" fmla="*/ 441 h 441"/>
                  <a:gd name="T12" fmla="*/ 385 w 520"/>
                  <a:gd name="T13" fmla="*/ 334 h 441"/>
                  <a:gd name="T14" fmla="*/ 156 w 520"/>
                  <a:gd name="T15" fmla="*/ 330 h 441"/>
                  <a:gd name="T16" fmla="*/ 0 w 520"/>
                  <a:gd name="T17" fmla="*/ 165 h 441"/>
                  <a:gd name="T18" fmla="*/ 156 w 520"/>
                  <a:gd name="T1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0" h="441">
                    <a:moveTo>
                      <a:pt x="156" y="0"/>
                    </a:moveTo>
                    <a:cubicBezTo>
                      <a:pt x="362" y="0"/>
                      <a:pt x="362" y="0"/>
                      <a:pt x="362" y="0"/>
                    </a:cubicBezTo>
                    <a:cubicBezTo>
                      <a:pt x="362" y="0"/>
                      <a:pt x="362" y="0"/>
                      <a:pt x="362" y="0"/>
                    </a:cubicBezTo>
                    <a:cubicBezTo>
                      <a:pt x="363" y="0"/>
                      <a:pt x="363" y="0"/>
                      <a:pt x="363" y="0"/>
                    </a:cubicBezTo>
                    <a:cubicBezTo>
                      <a:pt x="449" y="0"/>
                      <a:pt x="519" y="74"/>
                      <a:pt x="519" y="164"/>
                    </a:cubicBezTo>
                    <a:cubicBezTo>
                      <a:pt x="519" y="255"/>
                      <a:pt x="520" y="441"/>
                      <a:pt x="520" y="441"/>
                    </a:cubicBezTo>
                    <a:cubicBezTo>
                      <a:pt x="520" y="441"/>
                      <a:pt x="480" y="349"/>
                      <a:pt x="385" y="334"/>
                    </a:cubicBezTo>
                    <a:cubicBezTo>
                      <a:pt x="373" y="333"/>
                      <a:pt x="156" y="330"/>
                      <a:pt x="156" y="330"/>
                    </a:cubicBezTo>
                    <a:cubicBezTo>
                      <a:pt x="70" y="330"/>
                      <a:pt x="0" y="256"/>
                      <a:pt x="0" y="165"/>
                    </a:cubicBezTo>
                    <a:cubicBezTo>
                      <a:pt x="0" y="74"/>
                      <a:pt x="70" y="0"/>
                      <a:pt x="156" y="0"/>
                    </a:cubicBezTo>
                    <a:close/>
                  </a:path>
                </a:pathLst>
              </a:custGeom>
              <a:solidFill>
                <a:srgbClr val="008C89"/>
              </a:solidFill>
              <a:ln>
                <a:noFill/>
              </a:ln>
            </p:spPr>
            <p:txBody>
              <a:bodyPr vert="horz" wrap="square" lIns="91440" tIns="45720" rIns="91440" bIns="45720" numCol="1" anchor="t" anchorCtr="0" compatLnSpc="1"/>
              <a:lstStyle/>
              <a:p>
                <a:endParaRPr lang="id-ID"/>
              </a:p>
            </p:txBody>
          </p:sp>
          <p:sp>
            <p:nvSpPr>
              <p:cNvPr id="30" name="Shape 2401"/>
              <p:cNvSpPr/>
              <p:nvPr/>
            </p:nvSpPr>
            <p:spPr>
              <a:xfrm>
                <a:off x="4257498" y="3173274"/>
                <a:ext cx="470650" cy="490254"/>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8100" tIns="38100" rIns="38100" bIns="38100" numCol="1" anchor="ctr">
                <a:noAutofit/>
              </a:bodyPr>
              <a:lstStyle/>
              <a:p>
                <a:pPr lvl="0"/>
              </a:p>
            </p:txBody>
          </p:sp>
        </p:grpSp>
        <p:grpSp>
          <p:nvGrpSpPr>
            <p:cNvPr id="17" name="Group 2"/>
            <p:cNvGrpSpPr/>
            <p:nvPr/>
          </p:nvGrpSpPr>
          <p:grpSpPr>
            <a:xfrm>
              <a:off x="6151763" y="2556574"/>
              <a:ext cx="1439120" cy="1158284"/>
              <a:chOff x="6151763" y="2556574"/>
              <a:chExt cx="1439120" cy="1158284"/>
            </a:xfrm>
          </p:grpSpPr>
          <p:sp>
            <p:nvSpPr>
              <p:cNvPr id="27" name="Freeform 9"/>
              <p:cNvSpPr/>
              <p:nvPr/>
            </p:nvSpPr>
            <p:spPr bwMode="auto">
              <a:xfrm>
                <a:off x="6151763" y="2556574"/>
                <a:ext cx="1439120" cy="1158284"/>
              </a:xfrm>
              <a:custGeom>
                <a:avLst/>
                <a:gdLst>
                  <a:gd name="T0" fmla="*/ 316 w 452"/>
                  <a:gd name="T1" fmla="*/ 0 h 364"/>
                  <a:gd name="T2" fmla="*/ 137 w 452"/>
                  <a:gd name="T3" fmla="*/ 0 h 364"/>
                  <a:gd name="T4" fmla="*/ 137 w 452"/>
                  <a:gd name="T5" fmla="*/ 0 h 364"/>
                  <a:gd name="T6" fmla="*/ 136 w 452"/>
                  <a:gd name="T7" fmla="*/ 0 h 364"/>
                  <a:gd name="T8" fmla="*/ 1 w 452"/>
                  <a:gd name="T9" fmla="*/ 135 h 364"/>
                  <a:gd name="T10" fmla="*/ 0 w 452"/>
                  <a:gd name="T11" fmla="*/ 364 h 364"/>
                  <a:gd name="T12" fmla="*/ 117 w 452"/>
                  <a:gd name="T13" fmla="*/ 276 h 364"/>
                  <a:gd name="T14" fmla="*/ 316 w 452"/>
                  <a:gd name="T15" fmla="*/ 272 h 364"/>
                  <a:gd name="T16" fmla="*/ 452 w 452"/>
                  <a:gd name="T17" fmla="*/ 136 h 364"/>
                  <a:gd name="T18" fmla="*/ 316 w 452"/>
                  <a:gd name="T19"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364">
                    <a:moveTo>
                      <a:pt x="316" y="0"/>
                    </a:moveTo>
                    <a:cubicBezTo>
                      <a:pt x="137" y="0"/>
                      <a:pt x="137" y="0"/>
                      <a:pt x="137" y="0"/>
                    </a:cubicBezTo>
                    <a:cubicBezTo>
                      <a:pt x="137" y="0"/>
                      <a:pt x="137" y="0"/>
                      <a:pt x="137" y="0"/>
                    </a:cubicBezTo>
                    <a:cubicBezTo>
                      <a:pt x="137" y="0"/>
                      <a:pt x="137" y="0"/>
                      <a:pt x="136" y="0"/>
                    </a:cubicBezTo>
                    <a:cubicBezTo>
                      <a:pt x="62" y="0"/>
                      <a:pt x="1" y="61"/>
                      <a:pt x="1" y="135"/>
                    </a:cubicBezTo>
                    <a:cubicBezTo>
                      <a:pt x="1" y="210"/>
                      <a:pt x="0" y="364"/>
                      <a:pt x="0" y="364"/>
                    </a:cubicBezTo>
                    <a:cubicBezTo>
                      <a:pt x="0" y="364"/>
                      <a:pt x="35" y="288"/>
                      <a:pt x="117" y="276"/>
                    </a:cubicBezTo>
                    <a:cubicBezTo>
                      <a:pt x="128" y="274"/>
                      <a:pt x="316" y="272"/>
                      <a:pt x="316" y="272"/>
                    </a:cubicBezTo>
                    <a:cubicBezTo>
                      <a:pt x="391" y="272"/>
                      <a:pt x="452" y="211"/>
                      <a:pt x="452" y="136"/>
                    </a:cubicBezTo>
                    <a:cubicBezTo>
                      <a:pt x="452" y="61"/>
                      <a:pt x="391" y="0"/>
                      <a:pt x="316" y="0"/>
                    </a:cubicBezTo>
                    <a:close/>
                  </a:path>
                </a:pathLst>
              </a:custGeom>
              <a:solidFill>
                <a:srgbClr val="008C89"/>
              </a:solidFill>
              <a:ln>
                <a:noFill/>
              </a:ln>
            </p:spPr>
            <p:txBody>
              <a:bodyPr vert="horz" wrap="square" lIns="91440" tIns="45720" rIns="91440" bIns="45720" numCol="1" anchor="t" anchorCtr="0" compatLnSpc="1"/>
              <a:lstStyle/>
              <a:p>
                <a:endParaRPr lang="id-ID"/>
              </a:p>
            </p:txBody>
          </p:sp>
          <p:sp>
            <p:nvSpPr>
              <p:cNvPr id="28" name="Shape 2407"/>
              <p:cNvSpPr/>
              <p:nvPr/>
            </p:nvSpPr>
            <p:spPr>
              <a:xfrm>
                <a:off x="6862871" y="2781581"/>
                <a:ext cx="391693" cy="391693"/>
              </a:xfrm>
              <a:custGeom>
                <a:avLst/>
                <a:gdLst/>
                <a:ahLst/>
                <a:cxnLst>
                  <a:cxn ang="0">
                    <a:pos x="wd2" y="hd2"/>
                  </a:cxn>
                  <a:cxn ang="5400000">
                    <a:pos x="wd2" y="hd2"/>
                  </a:cxn>
                  <a:cxn ang="10800000">
                    <a:pos x="wd2" y="hd2"/>
                  </a:cxn>
                  <a:cxn ang="16200000">
                    <a:pos x="wd2" y="hd2"/>
                  </a:cxn>
                </a:cxnLst>
                <a:rect l="0" t="0" r="r" b="b"/>
                <a:pathLst>
                  <a:path w="21600" h="21600" extrusionOk="0">
                    <a:moveTo>
                      <a:pt x="13346" y="13346"/>
                    </a:moveTo>
                    <a:cubicBezTo>
                      <a:pt x="12643" y="14049"/>
                      <a:pt x="11794" y="14400"/>
                      <a:pt x="10800" y="14400"/>
                    </a:cubicBezTo>
                    <a:cubicBezTo>
                      <a:pt x="9807" y="14400"/>
                      <a:pt x="8958" y="14049"/>
                      <a:pt x="8255" y="13346"/>
                    </a:cubicBezTo>
                    <a:cubicBezTo>
                      <a:pt x="7551" y="12642"/>
                      <a:pt x="7200" y="11794"/>
                      <a:pt x="7200" y="10800"/>
                    </a:cubicBezTo>
                    <a:cubicBezTo>
                      <a:pt x="7200" y="9806"/>
                      <a:pt x="7551" y="8958"/>
                      <a:pt x="8255" y="8254"/>
                    </a:cubicBezTo>
                    <a:cubicBezTo>
                      <a:pt x="8958" y="7551"/>
                      <a:pt x="9807" y="7200"/>
                      <a:pt x="10800" y="7200"/>
                    </a:cubicBezTo>
                    <a:cubicBezTo>
                      <a:pt x="11794" y="7200"/>
                      <a:pt x="12643" y="7551"/>
                      <a:pt x="13346" y="8254"/>
                    </a:cubicBezTo>
                    <a:cubicBezTo>
                      <a:pt x="14049" y="8958"/>
                      <a:pt x="14400" y="9806"/>
                      <a:pt x="14400" y="10800"/>
                    </a:cubicBezTo>
                    <a:cubicBezTo>
                      <a:pt x="14400" y="11794"/>
                      <a:pt x="14049" y="12642"/>
                      <a:pt x="13346" y="13346"/>
                    </a:cubicBezTo>
                    <a:cubicBezTo>
                      <a:pt x="13346" y="13346"/>
                      <a:pt x="13346" y="13346"/>
                      <a:pt x="13346" y="13346"/>
                    </a:cubicBezTo>
                    <a:close/>
                    <a:moveTo>
                      <a:pt x="21488" y="8937"/>
                    </a:moveTo>
                    <a:cubicBezTo>
                      <a:pt x="21412" y="8838"/>
                      <a:pt x="21314" y="8779"/>
                      <a:pt x="21192" y="8761"/>
                    </a:cubicBezTo>
                    <a:lnTo>
                      <a:pt x="18619" y="8367"/>
                    </a:lnTo>
                    <a:cubicBezTo>
                      <a:pt x="18478" y="7917"/>
                      <a:pt x="18286" y="7458"/>
                      <a:pt x="18043" y="6989"/>
                    </a:cubicBezTo>
                    <a:cubicBezTo>
                      <a:pt x="18211" y="6755"/>
                      <a:pt x="18464" y="6425"/>
                      <a:pt x="18801" y="5997"/>
                    </a:cubicBezTo>
                    <a:cubicBezTo>
                      <a:pt x="19139" y="5571"/>
                      <a:pt x="19378" y="5259"/>
                      <a:pt x="19518" y="5063"/>
                    </a:cubicBezTo>
                    <a:cubicBezTo>
                      <a:pt x="19593" y="4959"/>
                      <a:pt x="19631" y="4852"/>
                      <a:pt x="19631" y="4739"/>
                    </a:cubicBezTo>
                    <a:cubicBezTo>
                      <a:pt x="19631" y="4608"/>
                      <a:pt x="19598" y="4505"/>
                      <a:pt x="19533" y="4430"/>
                    </a:cubicBezTo>
                    <a:cubicBezTo>
                      <a:pt x="19195" y="3951"/>
                      <a:pt x="18422" y="3155"/>
                      <a:pt x="17212" y="2039"/>
                    </a:cubicBezTo>
                    <a:cubicBezTo>
                      <a:pt x="17100" y="1945"/>
                      <a:pt x="16982" y="1899"/>
                      <a:pt x="16861" y="1899"/>
                    </a:cubicBezTo>
                    <a:cubicBezTo>
                      <a:pt x="16720" y="1899"/>
                      <a:pt x="16607" y="1941"/>
                      <a:pt x="16523" y="2025"/>
                    </a:cubicBezTo>
                    <a:lnTo>
                      <a:pt x="14526" y="3530"/>
                    </a:lnTo>
                    <a:cubicBezTo>
                      <a:pt x="14142" y="3332"/>
                      <a:pt x="13720" y="3159"/>
                      <a:pt x="13261" y="3009"/>
                    </a:cubicBezTo>
                    <a:lnTo>
                      <a:pt x="12867" y="422"/>
                    </a:lnTo>
                    <a:cubicBezTo>
                      <a:pt x="12858" y="300"/>
                      <a:pt x="12804" y="199"/>
                      <a:pt x="12705" y="120"/>
                    </a:cubicBezTo>
                    <a:cubicBezTo>
                      <a:pt x="12607" y="40"/>
                      <a:pt x="12492" y="0"/>
                      <a:pt x="12360" y="0"/>
                    </a:cubicBezTo>
                    <a:lnTo>
                      <a:pt x="9239" y="0"/>
                    </a:lnTo>
                    <a:cubicBezTo>
                      <a:pt x="8967" y="0"/>
                      <a:pt x="8798" y="131"/>
                      <a:pt x="8733" y="394"/>
                    </a:cubicBezTo>
                    <a:cubicBezTo>
                      <a:pt x="8611" y="862"/>
                      <a:pt x="8475" y="1734"/>
                      <a:pt x="8325" y="3009"/>
                    </a:cubicBezTo>
                    <a:cubicBezTo>
                      <a:pt x="7884" y="3150"/>
                      <a:pt x="7458" y="3328"/>
                      <a:pt x="7045" y="3544"/>
                    </a:cubicBezTo>
                    <a:lnTo>
                      <a:pt x="5105" y="2039"/>
                    </a:lnTo>
                    <a:cubicBezTo>
                      <a:pt x="4983" y="1945"/>
                      <a:pt x="4861" y="1899"/>
                      <a:pt x="4739" y="1899"/>
                    </a:cubicBezTo>
                    <a:cubicBezTo>
                      <a:pt x="4533" y="1899"/>
                      <a:pt x="4090" y="2233"/>
                      <a:pt x="3410" y="2904"/>
                    </a:cubicBezTo>
                    <a:cubicBezTo>
                      <a:pt x="2731" y="3574"/>
                      <a:pt x="2269" y="4078"/>
                      <a:pt x="2025" y="4415"/>
                    </a:cubicBezTo>
                    <a:cubicBezTo>
                      <a:pt x="1941" y="4538"/>
                      <a:pt x="1899" y="4645"/>
                      <a:pt x="1899" y="4739"/>
                    </a:cubicBezTo>
                    <a:cubicBezTo>
                      <a:pt x="1899" y="4852"/>
                      <a:pt x="1945" y="4964"/>
                      <a:pt x="2039" y="5076"/>
                    </a:cubicBezTo>
                    <a:cubicBezTo>
                      <a:pt x="2667" y="5836"/>
                      <a:pt x="3169" y="6483"/>
                      <a:pt x="3544" y="7017"/>
                    </a:cubicBezTo>
                    <a:cubicBezTo>
                      <a:pt x="3310" y="7449"/>
                      <a:pt x="3127" y="7880"/>
                      <a:pt x="2995" y="8311"/>
                    </a:cubicBezTo>
                    <a:lnTo>
                      <a:pt x="380" y="8704"/>
                    </a:lnTo>
                    <a:cubicBezTo>
                      <a:pt x="276" y="8724"/>
                      <a:pt x="188" y="8784"/>
                      <a:pt x="113" y="8887"/>
                    </a:cubicBezTo>
                    <a:cubicBezTo>
                      <a:pt x="37" y="8991"/>
                      <a:pt x="0" y="9099"/>
                      <a:pt x="0" y="9211"/>
                    </a:cubicBezTo>
                    <a:lnTo>
                      <a:pt x="0" y="12333"/>
                    </a:lnTo>
                    <a:cubicBezTo>
                      <a:pt x="0" y="12455"/>
                      <a:pt x="37" y="12564"/>
                      <a:pt x="113" y="12663"/>
                    </a:cubicBezTo>
                    <a:cubicBezTo>
                      <a:pt x="188" y="12762"/>
                      <a:pt x="286" y="12821"/>
                      <a:pt x="408" y="12839"/>
                    </a:cubicBezTo>
                    <a:lnTo>
                      <a:pt x="2982" y="13219"/>
                    </a:lnTo>
                    <a:cubicBezTo>
                      <a:pt x="3112" y="13679"/>
                      <a:pt x="3305" y="14142"/>
                      <a:pt x="3558" y="14611"/>
                    </a:cubicBezTo>
                    <a:cubicBezTo>
                      <a:pt x="3389" y="14845"/>
                      <a:pt x="3136" y="15175"/>
                      <a:pt x="2799" y="15602"/>
                    </a:cubicBezTo>
                    <a:cubicBezTo>
                      <a:pt x="2461" y="16029"/>
                      <a:pt x="2222" y="16340"/>
                      <a:pt x="2082" y="16537"/>
                    </a:cubicBezTo>
                    <a:cubicBezTo>
                      <a:pt x="2007" y="16641"/>
                      <a:pt x="1969" y="16748"/>
                      <a:pt x="1969" y="16861"/>
                    </a:cubicBezTo>
                    <a:cubicBezTo>
                      <a:pt x="1969" y="16982"/>
                      <a:pt x="2002" y="17090"/>
                      <a:pt x="2067" y="17184"/>
                    </a:cubicBezTo>
                    <a:cubicBezTo>
                      <a:pt x="2433" y="17690"/>
                      <a:pt x="3206" y="18478"/>
                      <a:pt x="4388" y="19547"/>
                    </a:cubicBezTo>
                    <a:cubicBezTo>
                      <a:pt x="4490" y="19650"/>
                      <a:pt x="4608" y="19701"/>
                      <a:pt x="4739" y="19701"/>
                    </a:cubicBezTo>
                    <a:cubicBezTo>
                      <a:pt x="4880" y="19701"/>
                      <a:pt x="4997" y="19659"/>
                      <a:pt x="5090" y="19575"/>
                    </a:cubicBezTo>
                    <a:lnTo>
                      <a:pt x="7074" y="18070"/>
                    </a:lnTo>
                    <a:cubicBezTo>
                      <a:pt x="7458" y="18267"/>
                      <a:pt x="7880" y="18440"/>
                      <a:pt x="8339" y="18590"/>
                    </a:cubicBezTo>
                    <a:lnTo>
                      <a:pt x="8733" y="21178"/>
                    </a:lnTo>
                    <a:cubicBezTo>
                      <a:pt x="8742" y="21300"/>
                      <a:pt x="8796" y="21401"/>
                      <a:pt x="8895" y="21480"/>
                    </a:cubicBezTo>
                    <a:cubicBezTo>
                      <a:pt x="8993" y="21560"/>
                      <a:pt x="9108" y="21600"/>
                      <a:pt x="9240" y="21600"/>
                    </a:cubicBezTo>
                    <a:lnTo>
                      <a:pt x="12361" y="21600"/>
                    </a:lnTo>
                    <a:cubicBezTo>
                      <a:pt x="12634" y="21600"/>
                      <a:pt x="12802" y="21469"/>
                      <a:pt x="12868" y="21206"/>
                    </a:cubicBezTo>
                    <a:cubicBezTo>
                      <a:pt x="12989" y="20737"/>
                      <a:pt x="13126" y="19866"/>
                      <a:pt x="13276" y="18590"/>
                    </a:cubicBezTo>
                    <a:cubicBezTo>
                      <a:pt x="13716" y="18450"/>
                      <a:pt x="14143" y="18272"/>
                      <a:pt x="14555" y="18056"/>
                    </a:cubicBezTo>
                    <a:lnTo>
                      <a:pt x="16496" y="19575"/>
                    </a:lnTo>
                    <a:cubicBezTo>
                      <a:pt x="16627" y="19659"/>
                      <a:pt x="16749" y="19701"/>
                      <a:pt x="16862" y="19701"/>
                    </a:cubicBezTo>
                    <a:cubicBezTo>
                      <a:pt x="17067" y="19701"/>
                      <a:pt x="17508" y="19369"/>
                      <a:pt x="18183" y="18703"/>
                    </a:cubicBezTo>
                    <a:cubicBezTo>
                      <a:pt x="18858" y="18038"/>
                      <a:pt x="19322" y="17531"/>
                      <a:pt x="19575" y="17184"/>
                    </a:cubicBezTo>
                    <a:cubicBezTo>
                      <a:pt x="19660" y="17090"/>
                      <a:pt x="19702" y="16982"/>
                      <a:pt x="19702" y="16861"/>
                    </a:cubicBezTo>
                    <a:cubicBezTo>
                      <a:pt x="19702" y="16739"/>
                      <a:pt x="19655" y="16622"/>
                      <a:pt x="19561" y="16510"/>
                    </a:cubicBezTo>
                    <a:cubicBezTo>
                      <a:pt x="18886" y="15684"/>
                      <a:pt x="18385" y="15037"/>
                      <a:pt x="18056" y="14569"/>
                    </a:cubicBezTo>
                    <a:cubicBezTo>
                      <a:pt x="18244" y="14221"/>
                      <a:pt x="18427" y="13795"/>
                      <a:pt x="18605" y="13289"/>
                    </a:cubicBezTo>
                    <a:lnTo>
                      <a:pt x="21206" y="12896"/>
                    </a:lnTo>
                    <a:cubicBezTo>
                      <a:pt x="21319" y="12876"/>
                      <a:pt x="21413" y="12816"/>
                      <a:pt x="21488" y="12713"/>
                    </a:cubicBezTo>
                    <a:cubicBezTo>
                      <a:pt x="21563" y="12609"/>
                      <a:pt x="21600" y="12501"/>
                      <a:pt x="21600" y="12389"/>
                    </a:cubicBezTo>
                    <a:lnTo>
                      <a:pt x="21600" y="9267"/>
                    </a:lnTo>
                    <a:cubicBezTo>
                      <a:pt x="21600" y="9145"/>
                      <a:pt x="21563" y="9036"/>
                      <a:pt x="21488" y="8937"/>
                    </a:cubicBezTo>
                    <a:cubicBezTo>
                      <a:pt x="21488" y="8937"/>
                      <a:pt x="21488" y="8937"/>
                      <a:pt x="21488" y="8937"/>
                    </a:cubicBezTo>
                    <a:close/>
                  </a:path>
                </a:pathLst>
              </a:custGeom>
              <a:solidFill>
                <a:schemeClr val="bg1"/>
              </a:solidFill>
              <a:ln w="12700" cap="flat">
                <a:noFill/>
                <a:miter lim="400000"/>
              </a:ln>
              <a:effectLst/>
            </p:spPr>
            <p:txBody>
              <a:bodyPr wrap="square" lIns="38100" tIns="38100" rIns="38100" bIns="38100" numCol="1" anchor="ctr">
                <a:noAutofit/>
              </a:bodyPr>
              <a:lstStyle/>
              <a:p>
                <a:pPr lvl="0"/>
              </a:p>
            </p:txBody>
          </p:sp>
        </p:grpSp>
        <p:grpSp>
          <p:nvGrpSpPr>
            <p:cNvPr id="18" name="Group 3"/>
            <p:cNvGrpSpPr/>
            <p:nvPr/>
          </p:nvGrpSpPr>
          <p:grpSpPr>
            <a:xfrm>
              <a:off x="6760467" y="3603330"/>
              <a:ext cx="1173064" cy="945977"/>
              <a:chOff x="6760467" y="3603330"/>
              <a:chExt cx="1173064" cy="945977"/>
            </a:xfrm>
          </p:grpSpPr>
          <p:sp>
            <p:nvSpPr>
              <p:cNvPr id="25" name="Freeform 8"/>
              <p:cNvSpPr/>
              <p:nvPr/>
            </p:nvSpPr>
            <p:spPr bwMode="auto">
              <a:xfrm>
                <a:off x="6760467" y="3603330"/>
                <a:ext cx="1173064" cy="945977"/>
              </a:xfrm>
              <a:custGeom>
                <a:avLst/>
                <a:gdLst>
                  <a:gd name="T0" fmla="*/ 258 w 369"/>
                  <a:gd name="T1" fmla="*/ 0 h 297"/>
                  <a:gd name="T2" fmla="*/ 112 w 369"/>
                  <a:gd name="T3" fmla="*/ 0 h 297"/>
                  <a:gd name="T4" fmla="*/ 112 w 369"/>
                  <a:gd name="T5" fmla="*/ 0 h 297"/>
                  <a:gd name="T6" fmla="*/ 112 w 369"/>
                  <a:gd name="T7" fmla="*/ 0 h 297"/>
                  <a:gd name="T8" fmla="*/ 1 w 369"/>
                  <a:gd name="T9" fmla="*/ 110 h 297"/>
                  <a:gd name="T10" fmla="*/ 0 w 369"/>
                  <a:gd name="T11" fmla="*/ 297 h 297"/>
                  <a:gd name="T12" fmla="*/ 96 w 369"/>
                  <a:gd name="T13" fmla="*/ 225 h 297"/>
                  <a:gd name="T14" fmla="*/ 258 w 369"/>
                  <a:gd name="T15" fmla="*/ 222 h 297"/>
                  <a:gd name="T16" fmla="*/ 369 w 369"/>
                  <a:gd name="T17" fmla="*/ 111 h 297"/>
                  <a:gd name="T18" fmla="*/ 258 w 369"/>
                  <a:gd name="T19"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297">
                    <a:moveTo>
                      <a:pt x="258" y="0"/>
                    </a:moveTo>
                    <a:cubicBezTo>
                      <a:pt x="112" y="0"/>
                      <a:pt x="112" y="0"/>
                      <a:pt x="112" y="0"/>
                    </a:cubicBezTo>
                    <a:cubicBezTo>
                      <a:pt x="112" y="0"/>
                      <a:pt x="112" y="0"/>
                      <a:pt x="112" y="0"/>
                    </a:cubicBezTo>
                    <a:cubicBezTo>
                      <a:pt x="112" y="0"/>
                      <a:pt x="112" y="0"/>
                      <a:pt x="112" y="0"/>
                    </a:cubicBezTo>
                    <a:cubicBezTo>
                      <a:pt x="51" y="0"/>
                      <a:pt x="1" y="49"/>
                      <a:pt x="1" y="110"/>
                    </a:cubicBezTo>
                    <a:cubicBezTo>
                      <a:pt x="1" y="171"/>
                      <a:pt x="0" y="297"/>
                      <a:pt x="0" y="297"/>
                    </a:cubicBezTo>
                    <a:cubicBezTo>
                      <a:pt x="0" y="297"/>
                      <a:pt x="28" y="235"/>
                      <a:pt x="96" y="225"/>
                    </a:cubicBezTo>
                    <a:cubicBezTo>
                      <a:pt x="104" y="224"/>
                      <a:pt x="258" y="222"/>
                      <a:pt x="258" y="222"/>
                    </a:cubicBezTo>
                    <a:cubicBezTo>
                      <a:pt x="320" y="222"/>
                      <a:pt x="369" y="172"/>
                      <a:pt x="369" y="111"/>
                    </a:cubicBezTo>
                    <a:cubicBezTo>
                      <a:pt x="369" y="49"/>
                      <a:pt x="320" y="0"/>
                      <a:pt x="258" y="0"/>
                    </a:cubicBezTo>
                    <a:close/>
                  </a:path>
                </a:pathLst>
              </a:custGeom>
              <a:solidFill>
                <a:srgbClr val="008C89"/>
              </a:solidFill>
              <a:ln>
                <a:noFill/>
              </a:ln>
            </p:spPr>
            <p:txBody>
              <a:bodyPr vert="horz" wrap="square" lIns="91440" tIns="45720" rIns="91440" bIns="45720" numCol="1" anchor="t" anchorCtr="0" compatLnSpc="1"/>
              <a:lstStyle/>
              <a:p>
                <a:endParaRPr lang="id-ID"/>
              </a:p>
            </p:txBody>
          </p:sp>
          <p:sp>
            <p:nvSpPr>
              <p:cNvPr id="26" name="Shape 2404"/>
              <p:cNvSpPr/>
              <p:nvPr/>
            </p:nvSpPr>
            <p:spPr>
              <a:xfrm>
                <a:off x="7393731" y="3795002"/>
                <a:ext cx="343504" cy="322885"/>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bg1"/>
              </a:solidFill>
              <a:ln w="12700" cap="flat">
                <a:noFill/>
                <a:miter lim="400000"/>
              </a:ln>
              <a:effectLst/>
            </p:spPr>
            <p:txBody>
              <a:bodyPr wrap="square" lIns="38100" tIns="38100" rIns="38100" bIns="38100" numCol="1" anchor="ctr">
                <a:noAutofit/>
              </a:bodyPr>
              <a:lstStyle/>
              <a:p>
                <a:pPr lvl="0"/>
              </a:p>
            </p:txBody>
          </p:sp>
        </p:grpSp>
        <p:grpSp>
          <p:nvGrpSpPr>
            <p:cNvPr id="19" name="Group 34"/>
            <p:cNvGrpSpPr/>
            <p:nvPr/>
          </p:nvGrpSpPr>
          <p:grpSpPr>
            <a:xfrm>
              <a:off x="6579065" y="4955967"/>
              <a:ext cx="693358" cy="991594"/>
              <a:chOff x="6579065" y="4955967"/>
              <a:chExt cx="693358" cy="991594"/>
            </a:xfrm>
            <a:solidFill>
              <a:srgbClr val="23612F"/>
            </a:solidFill>
          </p:grpSpPr>
          <p:sp>
            <p:nvSpPr>
              <p:cNvPr id="23" name="Rectangle 7"/>
              <p:cNvSpPr>
                <a:spLocks noChangeArrowheads="1"/>
              </p:cNvSpPr>
              <p:nvPr/>
            </p:nvSpPr>
            <p:spPr bwMode="auto">
              <a:xfrm>
                <a:off x="6579065" y="4955967"/>
                <a:ext cx="346679" cy="987631"/>
              </a:xfrm>
              <a:prstGeom prst="rect">
                <a:avLst/>
              </a:prstGeom>
              <a:solidFill>
                <a:srgbClr val="008C89"/>
              </a:solidFill>
              <a:ln>
                <a:noFill/>
              </a:ln>
            </p:spPr>
            <p:txBody>
              <a:bodyPr vert="horz" wrap="square" lIns="91440" tIns="45720" rIns="91440" bIns="45720" numCol="1" anchor="t" anchorCtr="0" compatLnSpc="1"/>
              <a:lstStyle/>
              <a:p>
                <a:endParaRPr lang="id-ID"/>
              </a:p>
            </p:txBody>
          </p:sp>
          <p:sp>
            <p:nvSpPr>
              <p:cNvPr id="24" name="Rectangle 7"/>
              <p:cNvSpPr>
                <a:spLocks noChangeArrowheads="1"/>
              </p:cNvSpPr>
              <p:nvPr/>
            </p:nvSpPr>
            <p:spPr bwMode="auto">
              <a:xfrm>
                <a:off x="6925744" y="5598311"/>
                <a:ext cx="346679" cy="349250"/>
              </a:xfrm>
              <a:prstGeom prst="rect">
                <a:avLst/>
              </a:prstGeom>
              <a:solidFill>
                <a:srgbClr val="008C89"/>
              </a:solidFill>
              <a:ln>
                <a:noFill/>
              </a:ln>
            </p:spPr>
            <p:txBody>
              <a:bodyPr vert="horz" wrap="square" lIns="91440" tIns="45720" rIns="91440" bIns="45720" numCol="1" anchor="t" anchorCtr="0" compatLnSpc="1"/>
              <a:lstStyle/>
              <a:p>
                <a:endParaRPr lang="id-ID"/>
              </a:p>
            </p:txBody>
          </p:sp>
        </p:grpSp>
        <p:grpSp>
          <p:nvGrpSpPr>
            <p:cNvPr id="20" name="Group 33"/>
            <p:cNvGrpSpPr/>
            <p:nvPr/>
          </p:nvGrpSpPr>
          <p:grpSpPr>
            <a:xfrm>
              <a:off x="5040812" y="4730222"/>
              <a:ext cx="684993" cy="1217339"/>
              <a:chOff x="5040812" y="4730222"/>
              <a:chExt cx="684993" cy="1217339"/>
            </a:xfrm>
            <a:solidFill>
              <a:srgbClr val="23612F"/>
            </a:solidFill>
          </p:grpSpPr>
          <p:sp>
            <p:nvSpPr>
              <p:cNvPr id="21" name="Rectangle 5"/>
              <p:cNvSpPr>
                <a:spLocks noChangeArrowheads="1"/>
              </p:cNvSpPr>
              <p:nvPr/>
            </p:nvSpPr>
            <p:spPr bwMode="auto">
              <a:xfrm>
                <a:off x="5381813" y="4730222"/>
                <a:ext cx="343992" cy="1213377"/>
              </a:xfrm>
              <a:prstGeom prst="rect">
                <a:avLst/>
              </a:prstGeom>
              <a:solidFill>
                <a:srgbClr val="008C89"/>
              </a:solidFill>
              <a:ln>
                <a:noFill/>
              </a:ln>
            </p:spPr>
            <p:txBody>
              <a:bodyPr vert="horz" wrap="square" lIns="91440" tIns="45720" rIns="91440" bIns="45720" numCol="1" anchor="t" anchorCtr="0" compatLnSpc="1"/>
              <a:lstStyle/>
              <a:p>
                <a:endParaRPr lang="id-ID"/>
              </a:p>
            </p:txBody>
          </p:sp>
          <p:sp>
            <p:nvSpPr>
              <p:cNvPr id="22" name="Rectangle 7"/>
              <p:cNvSpPr>
                <a:spLocks noChangeArrowheads="1"/>
              </p:cNvSpPr>
              <p:nvPr/>
            </p:nvSpPr>
            <p:spPr bwMode="auto">
              <a:xfrm>
                <a:off x="5040812" y="5598311"/>
                <a:ext cx="346679" cy="349250"/>
              </a:xfrm>
              <a:prstGeom prst="rect">
                <a:avLst/>
              </a:prstGeom>
              <a:solidFill>
                <a:srgbClr val="008C89"/>
              </a:solidFill>
              <a:ln>
                <a:noFill/>
              </a:ln>
            </p:spPr>
            <p:txBody>
              <a:bodyPr vert="horz" wrap="square" lIns="91440" tIns="45720" rIns="91440" bIns="45720" numCol="1" anchor="t" anchorCtr="0" compatLnSpc="1"/>
              <a:lstStyle/>
              <a:p>
                <a:endParaRPr lang="id-ID"/>
              </a:p>
            </p:txBody>
          </p:sp>
        </p:grpSp>
      </p:grpSp>
      <p:sp>
        <p:nvSpPr>
          <p:cNvPr id="31" name="文本框 30"/>
          <p:cNvSpPr txBox="1"/>
          <p:nvPr/>
        </p:nvSpPr>
        <p:spPr>
          <a:xfrm>
            <a:off x="8357407" y="3769202"/>
            <a:ext cx="2969763"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357407" y="3521145"/>
            <a:ext cx="11188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021686" y="2439312"/>
            <a:ext cx="2969763"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021686" y="2191255"/>
            <a:ext cx="11188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77831" y="3074869"/>
            <a:ext cx="2969763"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2428792" y="2826812"/>
            <a:ext cx="1118802"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04</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785034" y="2224107"/>
            <a:ext cx="8656824" cy="1935054"/>
            <a:chOff x="1285811" y="2055787"/>
            <a:chExt cx="9773258" cy="2184610"/>
          </a:xfrm>
        </p:grpSpPr>
        <p:sp>
          <p:nvSpPr>
            <p:cNvPr id="15" name="AutoShape 4"/>
            <p:cNvSpPr/>
            <p:nvPr/>
          </p:nvSpPr>
          <p:spPr bwMode="auto">
            <a:xfrm>
              <a:off x="1285811" y="2575350"/>
              <a:ext cx="9773258" cy="1149795"/>
            </a:xfrm>
            <a:prstGeom prst="rightArrow">
              <a:avLst>
                <a:gd name="adj1" fmla="val 52472"/>
                <a:gd name="adj2" fmla="val 50213"/>
              </a:avLst>
            </a:prstGeom>
            <a:solidFill>
              <a:srgbClr val="008C89"/>
            </a:solidFill>
            <a:ln w="25400">
              <a:solidFill>
                <a:srgbClr val="008C89"/>
              </a:solidFill>
              <a:miter lim="800000"/>
            </a:ln>
          </p:spPr>
          <p:txBody>
            <a:bodyPr lIns="0" tIns="0" rIns="0" bIns="0"/>
            <a:lstStyle/>
            <a:p>
              <a:endParaRPr lang="en-US"/>
            </a:p>
          </p:txBody>
        </p:sp>
        <p:sp>
          <p:nvSpPr>
            <p:cNvPr id="16" name="Oval 5"/>
            <p:cNvSpPr/>
            <p:nvPr/>
          </p:nvSpPr>
          <p:spPr bwMode="auto">
            <a:xfrm>
              <a:off x="5085884" y="2055787"/>
              <a:ext cx="2184611" cy="2184610"/>
            </a:xfrm>
            <a:prstGeom prst="ellipse">
              <a:avLst/>
            </a:prstGeom>
            <a:solidFill>
              <a:srgbClr val="E7F2EE"/>
            </a:solidFill>
            <a:ln w="25400" cap="flat">
              <a:solidFill>
                <a:srgbClr val="008C89"/>
              </a:solidFill>
              <a:prstDash val="solid"/>
              <a:miter lim="800000"/>
              <a:headEnd type="none" w="med" len="med"/>
              <a:tailEnd type="none" w="med" len="med"/>
            </a:ln>
            <a:effectLst>
              <a:outerShdw blurRad="12700" dist="114299" dir="5400000" algn="ctr" rotWithShape="0">
                <a:schemeClr val="bg2">
                  <a:alpha val="9000"/>
                </a:schemeClr>
              </a:outerShdw>
            </a:effectLst>
          </p:spPr>
          <p:txBody>
            <a:bodyPr lIns="0" tIns="0" rIns="0" bIns="0" anchor="ctr"/>
            <a:lstStyle/>
            <a:p>
              <a:pPr>
                <a:defRPr/>
              </a:pPr>
              <a:endParaRPr lang="en-US" sz="3600" dirty="0">
                <a:solidFill>
                  <a:srgbClr val="1A1A1A"/>
                </a:solidFill>
                <a:latin typeface="Source Sans Pro Semibold Italic" charset="0"/>
                <a:ea typeface="MS PGothic" panose="020B0600070205080204" charset="-128"/>
                <a:cs typeface="Source Sans Pro Semibold Italic" charset="0"/>
                <a:sym typeface="Source Sans Pro Semibold Italic" charset="0"/>
              </a:endParaRPr>
            </a:p>
          </p:txBody>
        </p:sp>
        <p:sp>
          <p:nvSpPr>
            <p:cNvPr id="17" name="Oval 6"/>
            <p:cNvSpPr/>
            <p:nvPr/>
          </p:nvSpPr>
          <p:spPr bwMode="auto">
            <a:xfrm>
              <a:off x="2332125" y="2055787"/>
              <a:ext cx="2184611" cy="2184610"/>
            </a:xfrm>
            <a:prstGeom prst="ellipse">
              <a:avLst/>
            </a:prstGeom>
            <a:solidFill>
              <a:srgbClr val="E7F2EE"/>
            </a:solidFill>
            <a:ln w="25400" cap="flat">
              <a:solidFill>
                <a:srgbClr val="008C89"/>
              </a:solidFill>
              <a:prstDash val="solid"/>
              <a:miter lim="800000"/>
              <a:headEnd type="none" w="med" len="med"/>
              <a:tailEnd type="none" w="med" len="med"/>
            </a:ln>
            <a:effectLst>
              <a:outerShdw blurRad="12700" dist="114299" dir="5400000" algn="ctr" rotWithShape="0">
                <a:schemeClr val="bg2">
                  <a:alpha val="9000"/>
                </a:schemeClr>
              </a:outerShdw>
            </a:effectLst>
          </p:spPr>
          <p:txBody>
            <a:bodyPr lIns="0" tIns="0" rIns="0" bIns="0" anchor="ctr"/>
            <a:lstStyle/>
            <a:p>
              <a:pPr>
                <a:defRPr/>
              </a:pPr>
              <a:endParaRPr lang="en-US" sz="3600" dirty="0">
                <a:solidFill>
                  <a:srgbClr val="1A1A1A"/>
                </a:solidFill>
                <a:latin typeface="Source Sans Pro Semibold Italic" charset="0"/>
                <a:ea typeface="MS PGothic" panose="020B0600070205080204" charset="-128"/>
                <a:cs typeface="Source Sans Pro Semibold Italic" charset="0"/>
                <a:sym typeface="Source Sans Pro Semibold Italic" charset="0"/>
              </a:endParaRPr>
            </a:p>
          </p:txBody>
        </p:sp>
        <p:sp>
          <p:nvSpPr>
            <p:cNvPr id="18" name="Oval 7"/>
            <p:cNvSpPr/>
            <p:nvPr/>
          </p:nvSpPr>
          <p:spPr bwMode="auto">
            <a:xfrm>
              <a:off x="7839643" y="2055787"/>
              <a:ext cx="2184611" cy="2184610"/>
            </a:xfrm>
            <a:prstGeom prst="ellipse">
              <a:avLst/>
            </a:prstGeom>
            <a:solidFill>
              <a:srgbClr val="E7F2EE"/>
            </a:solidFill>
            <a:ln w="25400" cap="flat">
              <a:solidFill>
                <a:srgbClr val="008C89"/>
              </a:solidFill>
              <a:prstDash val="solid"/>
              <a:miter lim="800000"/>
              <a:headEnd type="none" w="med" len="med"/>
              <a:tailEnd type="none" w="med" len="med"/>
            </a:ln>
            <a:effectLst>
              <a:outerShdw blurRad="12700" dist="114299" dir="5400000" algn="ctr" rotWithShape="0">
                <a:schemeClr val="bg2">
                  <a:alpha val="9000"/>
                </a:schemeClr>
              </a:outerShdw>
            </a:effectLst>
          </p:spPr>
          <p:txBody>
            <a:bodyPr lIns="0" tIns="0" rIns="0" bIns="0" anchor="ctr"/>
            <a:lstStyle/>
            <a:p>
              <a:pPr>
                <a:defRPr/>
              </a:pPr>
              <a:endParaRPr lang="en-US" sz="3600" dirty="0">
                <a:solidFill>
                  <a:srgbClr val="1A1A1A"/>
                </a:solidFill>
                <a:latin typeface="Source Sans Pro Semibold Italic" charset="0"/>
                <a:ea typeface="MS PGothic" panose="020B0600070205080204" charset="-128"/>
                <a:cs typeface="Source Sans Pro Semibold Italic" charset="0"/>
                <a:sym typeface="Source Sans Pro Semibold Italic" charset="0"/>
              </a:endParaRPr>
            </a:p>
          </p:txBody>
        </p:sp>
      </p:grpSp>
      <p:sp>
        <p:nvSpPr>
          <p:cNvPr id="19" name="文本框 18"/>
          <p:cNvSpPr txBox="1"/>
          <p:nvPr/>
        </p:nvSpPr>
        <p:spPr>
          <a:xfrm>
            <a:off x="3099480" y="2868468"/>
            <a:ext cx="1159742" cy="646331"/>
          </a:xfrm>
          <a:prstGeom prst="rect">
            <a:avLst/>
          </a:prstGeom>
          <a:noFill/>
        </p:spPr>
        <p:txBody>
          <a:bodyPr wrap="square" rtlCol="0">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20" name="文本框 19"/>
          <p:cNvSpPr txBox="1"/>
          <p:nvPr/>
        </p:nvSpPr>
        <p:spPr>
          <a:xfrm>
            <a:off x="5533575" y="2868468"/>
            <a:ext cx="1159742" cy="646331"/>
          </a:xfrm>
          <a:prstGeom prst="rect">
            <a:avLst/>
          </a:prstGeom>
          <a:noFill/>
        </p:spPr>
        <p:txBody>
          <a:bodyPr wrap="square" rtlCol="0">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21" name="文本框 20"/>
          <p:cNvSpPr txBox="1"/>
          <p:nvPr/>
        </p:nvSpPr>
        <p:spPr>
          <a:xfrm>
            <a:off x="7967670" y="2868468"/>
            <a:ext cx="1159742" cy="646331"/>
          </a:xfrm>
          <a:prstGeom prst="rect">
            <a:avLst/>
          </a:prstGeom>
          <a:noFill/>
        </p:spPr>
        <p:txBody>
          <a:bodyPr wrap="square" rtlCol="0">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22" name="文本框 21"/>
          <p:cNvSpPr txBox="1"/>
          <p:nvPr/>
        </p:nvSpPr>
        <p:spPr>
          <a:xfrm>
            <a:off x="2524357" y="4819863"/>
            <a:ext cx="218618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937574" y="4450095"/>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002908" y="4819863"/>
            <a:ext cx="218618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416125" y="4450095"/>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481459" y="4819863"/>
            <a:ext cx="218618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894676" y="4450095"/>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图表 7"/>
          <p:cNvGraphicFramePr/>
          <p:nvPr/>
        </p:nvGraphicFramePr>
        <p:xfrm>
          <a:off x="986368" y="1907164"/>
          <a:ext cx="6428510" cy="4285672"/>
        </p:xfrm>
        <a:graphic>
          <a:graphicData uri="http://schemas.openxmlformats.org/drawingml/2006/chart">
            <c:chart xmlns:c="http://schemas.openxmlformats.org/drawingml/2006/chart" xmlns:r="http://schemas.openxmlformats.org/officeDocument/2006/relationships" r:id="rId1"/>
          </a:graphicData>
        </a:graphic>
      </p:graphicFrame>
      <p:sp>
        <p:nvSpPr>
          <p:cNvPr id="15" name="Oval 48"/>
          <p:cNvSpPr/>
          <p:nvPr/>
        </p:nvSpPr>
        <p:spPr>
          <a:xfrm>
            <a:off x="7740368" y="2328274"/>
            <a:ext cx="623353" cy="623514"/>
          </a:xfrm>
          <a:prstGeom prst="ellipse">
            <a:avLst/>
          </a:prstGeom>
          <a:solidFill>
            <a:srgbClr val="008C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16" name="Oval 57"/>
          <p:cNvSpPr/>
          <p:nvPr/>
        </p:nvSpPr>
        <p:spPr>
          <a:xfrm>
            <a:off x="9502779" y="2328274"/>
            <a:ext cx="623353" cy="623514"/>
          </a:xfrm>
          <a:prstGeom prst="ellipse">
            <a:avLst/>
          </a:prstGeom>
          <a:solidFill>
            <a:srgbClr val="008C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grpSp>
        <p:nvGrpSpPr>
          <p:cNvPr id="17" name="Group 93"/>
          <p:cNvGrpSpPr/>
          <p:nvPr/>
        </p:nvGrpSpPr>
        <p:grpSpPr>
          <a:xfrm>
            <a:off x="7898840" y="2499342"/>
            <a:ext cx="284861" cy="240721"/>
            <a:chOff x="13828713" y="2805113"/>
            <a:chExt cx="1381125" cy="1166812"/>
          </a:xfrm>
          <a:solidFill>
            <a:schemeClr val="bg1"/>
          </a:solidFill>
        </p:grpSpPr>
        <p:sp>
          <p:nvSpPr>
            <p:cNvPr id="18"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solidFill>
                <a:schemeClr val="bg1"/>
              </a:solidFill>
            </a:ln>
          </p:spPr>
          <p:txBody>
            <a:bodyPr vert="horz" wrap="square" lIns="91440" tIns="45720" rIns="91440" bIns="45720" numCol="1" anchor="t" anchorCtr="0" compatLnSpc="1"/>
            <a:lstStyle/>
            <a:p>
              <a:endParaRPr lang="id-ID" dirty="0">
                <a:latin typeface="Raleway Light"/>
              </a:endParaRPr>
            </a:p>
          </p:txBody>
        </p:sp>
        <p:sp>
          <p:nvSpPr>
            <p:cNvPr id="19"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solidFill>
                <a:schemeClr val="bg1"/>
              </a:solidFill>
            </a:ln>
          </p:spPr>
          <p:txBody>
            <a:bodyPr vert="horz" wrap="square" lIns="91440" tIns="45720" rIns="91440" bIns="45720" numCol="1" anchor="t" anchorCtr="0" compatLnSpc="1"/>
            <a:lstStyle/>
            <a:p>
              <a:endParaRPr lang="id-ID" dirty="0">
                <a:latin typeface="Raleway Light"/>
              </a:endParaRPr>
            </a:p>
          </p:txBody>
        </p:sp>
        <p:sp>
          <p:nvSpPr>
            <p:cNvPr id="20"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solidFill>
                <a:schemeClr val="bg1"/>
              </a:solidFill>
            </a:ln>
          </p:spPr>
          <p:txBody>
            <a:bodyPr vert="horz" wrap="square" lIns="91440" tIns="45720" rIns="91440" bIns="45720" numCol="1" anchor="t" anchorCtr="0" compatLnSpc="1"/>
            <a:lstStyle/>
            <a:p>
              <a:endParaRPr lang="id-ID" dirty="0">
                <a:latin typeface="Raleway Light"/>
              </a:endParaRPr>
            </a:p>
          </p:txBody>
        </p:sp>
      </p:grpSp>
      <p:sp>
        <p:nvSpPr>
          <p:cNvPr id="21" name="Freeform 22"/>
          <p:cNvSpPr>
            <a:spLocks noEditPoints="1"/>
          </p:cNvSpPr>
          <p:nvPr/>
        </p:nvSpPr>
        <p:spPr bwMode="auto">
          <a:xfrm>
            <a:off x="9672024" y="2533784"/>
            <a:ext cx="284861" cy="205350"/>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solidFill>
              <a:schemeClr val="bg1"/>
            </a:solidFill>
          </a:ln>
        </p:spPr>
        <p:txBody>
          <a:bodyPr vert="horz" wrap="square" lIns="182843" tIns="91422" rIns="182843" bIns="91422" numCol="1" anchor="t" anchorCtr="0" compatLnSpc="1"/>
          <a:lstStyle/>
          <a:p>
            <a:endParaRPr lang="id-ID" dirty="0">
              <a:latin typeface="Raleway Light"/>
            </a:endParaRPr>
          </a:p>
        </p:txBody>
      </p:sp>
      <p:sp>
        <p:nvSpPr>
          <p:cNvPr id="22" name="文本框 21"/>
          <p:cNvSpPr txBox="1"/>
          <p:nvPr/>
        </p:nvSpPr>
        <p:spPr>
          <a:xfrm>
            <a:off x="7740368" y="3102974"/>
            <a:ext cx="155139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479278" y="3102974"/>
            <a:ext cx="155139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728468" y="4427811"/>
            <a:ext cx="3302199" cy="122540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728469" y="4161917"/>
            <a:ext cx="1457466"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05</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05</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Group 16"/>
          <p:cNvGrpSpPr/>
          <p:nvPr/>
        </p:nvGrpSpPr>
        <p:grpSpPr bwMode="auto">
          <a:xfrm>
            <a:off x="3499705" y="2698497"/>
            <a:ext cx="2607508" cy="926148"/>
            <a:chOff x="3155419" y="2376892"/>
            <a:chExt cx="2954205" cy="1048591"/>
          </a:xfrm>
          <a:solidFill>
            <a:srgbClr val="008C89"/>
          </a:solidFill>
        </p:grpSpPr>
        <p:grpSp>
          <p:nvGrpSpPr>
            <p:cNvPr id="15" name="Group 3"/>
            <p:cNvGrpSpPr/>
            <p:nvPr/>
          </p:nvGrpSpPr>
          <p:grpSpPr bwMode="auto">
            <a:xfrm>
              <a:off x="3155419" y="2376892"/>
              <a:ext cx="2940581" cy="529458"/>
              <a:chOff x="2227222" y="3277354"/>
              <a:chExt cx="2940581" cy="529458"/>
            </a:xfrm>
            <a:grpFill/>
          </p:grpSpPr>
          <p:sp>
            <p:nvSpPr>
              <p:cNvPr id="19" name="Freeform 4"/>
              <p:cNvSpPr/>
              <p:nvPr/>
            </p:nvSpPr>
            <p:spPr>
              <a:xfrm>
                <a:off x="2562170" y="3277354"/>
                <a:ext cx="2604970" cy="529848"/>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20" name="Freeform 5"/>
              <p:cNvSpPr/>
              <p:nvPr/>
            </p:nvSpPr>
            <p:spPr>
              <a:xfrm rot="16200000">
                <a:off x="2297134" y="3542166"/>
                <a:ext cx="195124" cy="334948"/>
              </a:xfrm>
              <a:custGeom>
                <a:avLst/>
                <a:gdLst>
                  <a:gd name="connsiteX0" fmla="*/ 194649 w 194649"/>
                  <a:gd name="connsiteY0" fmla="*/ 335602 h 335602"/>
                  <a:gd name="connsiteX1" fmla="*/ 0 w 194649"/>
                  <a:gd name="connsiteY1" fmla="*/ 335602 h 335602"/>
                  <a:gd name="connsiteX2" fmla="*/ 0 w 194649"/>
                  <a:gd name="connsiteY2" fmla="*/ 0 h 335602"/>
                </a:gdLst>
                <a:ahLst/>
                <a:cxnLst>
                  <a:cxn ang="0">
                    <a:pos x="connsiteX0" y="connsiteY0"/>
                  </a:cxn>
                  <a:cxn ang="0">
                    <a:pos x="connsiteX1" y="connsiteY1"/>
                  </a:cxn>
                  <a:cxn ang="0">
                    <a:pos x="connsiteX2" y="connsiteY2"/>
                  </a:cxn>
                </a:cxnLst>
                <a:rect l="l" t="t" r="r" b="b"/>
                <a:pathLst>
                  <a:path w="194649" h="335602">
                    <a:moveTo>
                      <a:pt x="194649" y="335602"/>
                    </a:moveTo>
                    <a:lnTo>
                      <a:pt x="0" y="33560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nvGrpSpPr>
            <p:cNvPr id="16" name="Group 6"/>
            <p:cNvGrpSpPr/>
            <p:nvPr/>
          </p:nvGrpSpPr>
          <p:grpSpPr bwMode="auto">
            <a:xfrm>
              <a:off x="3169041" y="2896025"/>
              <a:ext cx="2940583" cy="529458"/>
              <a:chOff x="2227220" y="4108357"/>
              <a:chExt cx="2940583" cy="529458"/>
            </a:xfrm>
            <a:grpFill/>
          </p:grpSpPr>
          <p:sp>
            <p:nvSpPr>
              <p:cNvPr id="17" name="Freeform 7"/>
              <p:cNvSpPr/>
              <p:nvPr/>
            </p:nvSpPr>
            <p:spPr>
              <a:xfrm rot="16200000">
                <a:off x="2297796" y="4038056"/>
                <a:ext cx="195124" cy="334947"/>
              </a:xfrm>
              <a:custGeom>
                <a:avLst/>
                <a:gdLst>
                  <a:gd name="connsiteX0" fmla="*/ 194651 w 194651"/>
                  <a:gd name="connsiteY0" fmla="*/ 1 h 335603"/>
                  <a:gd name="connsiteX1" fmla="*/ 194651 w 194651"/>
                  <a:gd name="connsiteY1" fmla="*/ 335603 h 335603"/>
                  <a:gd name="connsiteX2" fmla="*/ 0 w 194651"/>
                  <a:gd name="connsiteY2" fmla="*/ 335603 h 335603"/>
                  <a:gd name="connsiteX3" fmla="*/ 194650 w 194651"/>
                  <a:gd name="connsiteY3" fmla="*/ 0 h 335603"/>
                </a:gdLst>
                <a:ahLst/>
                <a:cxnLst>
                  <a:cxn ang="0">
                    <a:pos x="connsiteX0" y="connsiteY0"/>
                  </a:cxn>
                  <a:cxn ang="0">
                    <a:pos x="connsiteX1" y="connsiteY1"/>
                  </a:cxn>
                  <a:cxn ang="0">
                    <a:pos x="connsiteX2" y="connsiteY2"/>
                  </a:cxn>
                  <a:cxn ang="0">
                    <a:pos x="connsiteX3" y="connsiteY3"/>
                  </a:cxn>
                </a:cxnLst>
                <a:rect l="l" t="t" r="r" b="b"/>
                <a:pathLst>
                  <a:path w="194651" h="335603">
                    <a:moveTo>
                      <a:pt x="194651" y="1"/>
                    </a:moveTo>
                    <a:lnTo>
                      <a:pt x="194651" y="335603"/>
                    </a:lnTo>
                    <a:lnTo>
                      <a:pt x="0" y="335603"/>
                    </a:lnTo>
                    <a:lnTo>
                      <a:pt x="1946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18" name="Freeform 8"/>
              <p:cNvSpPr/>
              <p:nvPr/>
            </p:nvSpPr>
            <p:spPr>
              <a:xfrm>
                <a:off x="2562832" y="4107967"/>
                <a:ext cx="2604971" cy="529848"/>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grpSp>
        <p:nvGrpSpPr>
          <p:cNvPr id="21" name="Group 15"/>
          <p:cNvGrpSpPr/>
          <p:nvPr/>
        </p:nvGrpSpPr>
        <p:grpSpPr bwMode="auto">
          <a:xfrm flipH="1">
            <a:off x="6094602" y="4563404"/>
            <a:ext cx="2607508" cy="924747"/>
            <a:chOff x="3155419" y="4008744"/>
            <a:chExt cx="2954205" cy="1048591"/>
          </a:xfrm>
          <a:solidFill>
            <a:srgbClr val="008C89"/>
          </a:solidFill>
        </p:grpSpPr>
        <p:grpSp>
          <p:nvGrpSpPr>
            <p:cNvPr id="22" name="Group 9"/>
            <p:cNvGrpSpPr/>
            <p:nvPr/>
          </p:nvGrpSpPr>
          <p:grpSpPr bwMode="auto">
            <a:xfrm>
              <a:off x="3155419" y="4008744"/>
              <a:ext cx="2940581" cy="529458"/>
              <a:chOff x="2227222" y="3277354"/>
              <a:chExt cx="2940581" cy="529458"/>
            </a:xfrm>
            <a:grpFill/>
          </p:grpSpPr>
          <p:sp>
            <p:nvSpPr>
              <p:cNvPr id="26" name="Freeform 10"/>
              <p:cNvSpPr/>
              <p:nvPr/>
            </p:nvSpPr>
            <p:spPr>
              <a:xfrm>
                <a:off x="2562170" y="3277354"/>
                <a:ext cx="2604970" cy="529063"/>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27" name="Freeform 11"/>
              <p:cNvSpPr/>
              <p:nvPr/>
            </p:nvSpPr>
            <p:spPr>
              <a:xfrm rot="16200000">
                <a:off x="2297781" y="3542027"/>
                <a:ext cx="193831" cy="334948"/>
              </a:xfrm>
              <a:custGeom>
                <a:avLst/>
                <a:gdLst>
                  <a:gd name="connsiteX0" fmla="*/ 194649 w 194649"/>
                  <a:gd name="connsiteY0" fmla="*/ 335602 h 335602"/>
                  <a:gd name="connsiteX1" fmla="*/ 0 w 194649"/>
                  <a:gd name="connsiteY1" fmla="*/ 335602 h 335602"/>
                  <a:gd name="connsiteX2" fmla="*/ 0 w 194649"/>
                  <a:gd name="connsiteY2" fmla="*/ 0 h 335602"/>
                </a:gdLst>
                <a:ahLst/>
                <a:cxnLst>
                  <a:cxn ang="0">
                    <a:pos x="connsiteX0" y="connsiteY0"/>
                  </a:cxn>
                  <a:cxn ang="0">
                    <a:pos x="connsiteX1" y="connsiteY1"/>
                  </a:cxn>
                  <a:cxn ang="0">
                    <a:pos x="connsiteX2" y="connsiteY2"/>
                  </a:cxn>
                </a:cxnLst>
                <a:rect l="l" t="t" r="r" b="b"/>
                <a:pathLst>
                  <a:path w="194649" h="335602">
                    <a:moveTo>
                      <a:pt x="194649" y="335602"/>
                    </a:moveTo>
                    <a:lnTo>
                      <a:pt x="0" y="33560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nvGrpSpPr>
            <p:cNvPr id="23" name="Group 12"/>
            <p:cNvGrpSpPr/>
            <p:nvPr/>
          </p:nvGrpSpPr>
          <p:grpSpPr bwMode="auto">
            <a:xfrm>
              <a:off x="3169041" y="4527877"/>
              <a:ext cx="2940583" cy="529458"/>
              <a:chOff x="2227220" y="4108357"/>
              <a:chExt cx="2940583" cy="529458"/>
            </a:xfrm>
            <a:grpFill/>
          </p:grpSpPr>
          <p:sp>
            <p:nvSpPr>
              <p:cNvPr id="24" name="Freeform 13"/>
              <p:cNvSpPr/>
              <p:nvPr/>
            </p:nvSpPr>
            <p:spPr>
              <a:xfrm rot="16200000">
                <a:off x="2298444" y="4038196"/>
                <a:ext cx="193831" cy="334947"/>
              </a:xfrm>
              <a:custGeom>
                <a:avLst/>
                <a:gdLst>
                  <a:gd name="connsiteX0" fmla="*/ 194651 w 194651"/>
                  <a:gd name="connsiteY0" fmla="*/ 1 h 335603"/>
                  <a:gd name="connsiteX1" fmla="*/ 194651 w 194651"/>
                  <a:gd name="connsiteY1" fmla="*/ 335603 h 335603"/>
                  <a:gd name="connsiteX2" fmla="*/ 0 w 194651"/>
                  <a:gd name="connsiteY2" fmla="*/ 335603 h 335603"/>
                  <a:gd name="connsiteX3" fmla="*/ 194650 w 194651"/>
                  <a:gd name="connsiteY3" fmla="*/ 0 h 335603"/>
                </a:gdLst>
                <a:ahLst/>
                <a:cxnLst>
                  <a:cxn ang="0">
                    <a:pos x="connsiteX0" y="connsiteY0"/>
                  </a:cxn>
                  <a:cxn ang="0">
                    <a:pos x="connsiteX1" y="connsiteY1"/>
                  </a:cxn>
                  <a:cxn ang="0">
                    <a:pos x="connsiteX2" y="connsiteY2"/>
                  </a:cxn>
                  <a:cxn ang="0">
                    <a:pos x="connsiteX3" y="connsiteY3"/>
                  </a:cxn>
                </a:cxnLst>
                <a:rect l="l" t="t" r="r" b="b"/>
                <a:pathLst>
                  <a:path w="194651" h="335603">
                    <a:moveTo>
                      <a:pt x="194651" y="1"/>
                    </a:moveTo>
                    <a:lnTo>
                      <a:pt x="194651" y="335603"/>
                    </a:lnTo>
                    <a:lnTo>
                      <a:pt x="0" y="335603"/>
                    </a:lnTo>
                    <a:lnTo>
                      <a:pt x="1946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25" name="Freeform 14"/>
              <p:cNvSpPr/>
              <p:nvPr/>
            </p:nvSpPr>
            <p:spPr>
              <a:xfrm>
                <a:off x="2562832" y="4108753"/>
                <a:ext cx="2604971" cy="529062"/>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sp>
        <p:nvSpPr>
          <p:cNvPr id="28" name="Oval 676"/>
          <p:cNvSpPr>
            <a:spLocks noChangeArrowheads="1"/>
          </p:cNvSpPr>
          <p:nvPr/>
        </p:nvSpPr>
        <p:spPr bwMode="auto">
          <a:xfrm rot="4026370">
            <a:off x="1375589" y="2261344"/>
            <a:ext cx="1714986" cy="1714986"/>
          </a:xfrm>
          <a:prstGeom prst="ellipse">
            <a:avLst/>
          </a:prstGeom>
          <a:solidFill>
            <a:srgbClr val="008C89"/>
          </a:solidFill>
          <a:ln>
            <a:noFill/>
          </a:ln>
        </p:spPr>
        <p:txBody>
          <a:bodyPr wrap="none" anchor="ct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eaLnBrk="1" latinLnBrk="1" hangingPunct="1">
              <a:defRPr/>
            </a:pPr>
            <a:endParaRPr kumimoji="1" lang="ko-KR" altLang="en-US">
              <a:solidFill>
                <a:schemeClr val="bg1"/>
              </a:solidFill>
              <a:latin typeface="Gulim" panose="020B0600000101010101" pitchFamily="34" charset="-127"/>
              <a:ea typeface="Gulim" panose="020B0600000101010101" pitchFamily="34" charset="-127"/>
            </a:endParaRPr>
          </a:p>
        </p:txBody>
      </p:sp>
      <p:sp>
        <p:nvSpPr>
          <p:cNvPr id="29" name="Oval 676"/>
          <p:cNvSpPr>
            <a:spLocks noChangeArrowheads="1"/>
          </p:cNvSpPr>
          <p:nvPr/>
        </p:nvSpPr>
        <p:spPr bwMode="auto">
          <a:xfrm rot="4026370">
            <a:off x="9078314" y="4250250"/>
            <a:ext cx="1714986" cy="1713585"/>
          </a:xfrm>
          <a:prstGeom prst="ellipse">
            <a:avLst/>
          </a:prstGeom>
          <a:solidFill>
            <a:srgbClr val="008C89"/>
          </a:solidFill>
          <a:ln>
            <a:noFill/>
          </a:ln>
        </p:spPr>
        <p:txBody>
          <a:bodyPr wrap="none" anchor="ct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eaLnBrk="1" latinLnBrk="1" hangingPunct="1">
              <a:defRPr/>
            </a:pPr>
            <a:endParaRPr kumimoji="1" lang="ko-KR" altLang="en-US">
              <a:solidFill>
                <a:schemeClr val="bg1"/>
              </a:solidFill>
              <a:latin typeface="Gulim" panose="020B0600000101010101" pitchFamily="34" charset="-127"/>
              <a:ea typeface="Gulim" panose="020B0600000101010101" pitchFamily="34" charset="-127"/>
            </a:endParaRPr>
          </a:p>
        </p:txBody>
      </p:sp>
      <p:grpSp>
        <p:nvGrpSpPr>
          <p:cNvPr id="30" name="Group 39"/>
          <p:cNvGrpSpPr/>
          <p:nvPr/>
        </p:nvGrpSpPr>
        <p:grpSpPr>
          <a:xfrm>
            <a:off x="1789741" y="2656803"/>
            <a:ext cx="886199" cy="843244"/>
            <a:chOff x="1588" y="4763"/>
            <a:chExt cx="6746875" cy="6419850"/>
          </a:xfrm>
          <a:solidFill>
            <a:schemeClr val="bg1"/>
          </a:solidFill>
        </p:grpSpPr>
        <p:sp>
          <p:nvSpPr>
            <p:cNvPr id="31" name="Freeform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2" name="Freeform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3" name="Freeform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4" name="Freeform 8"/>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5" name="Freeform 9"/>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6" name="Freeform 10"/>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7" name="Freeform 11"/>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grpSp>
      <p:sp>
        <p:nvSpPr>
          <p:cNvPr id="38" name="Freeform 13"/>
          <p:cNvSpPr>
            <a:spLocks noEditPoints="1"/>
          </p:cNvSpPr>
          <p:nvPr/>
        </p:nvSpPr>
        <p:spPr bwMode="auto">
          <a:xfrm>
            <a:off x="9507761" y="4690907"/>
            <a:ext cx="856092" cy="832273"/>
          </a:xfrm>
          <a:custGeom>
            <a:avLst/>
            <a:gdLst>
              <a:gd name="T0" fmla="*/ 823821511 w 814"/>
              <a:gd name="T1" fmla="*/ 0 h 792"/>
              <a:gd name="T2" fmla="*/ 488611116 w 814"/>
              <a:gd name="T3" fmla="*/ 238326216 h 792"/>
              <a:gd name="T4" fmla="*/ 487190728 w 814"/>
              <a:gd name="T5" fmla="*/ 239744250 h 792"/>
              <a:gd name="T6" fmla="*/ 123573763 w 814"/>
              <a:gd name="T7" fmla="*/ 605744756 h 792"/>
              <a:gd name="T8" fmla="*/ 5681552 w 814"/>
              <a:gd name="T9" fmla="*/ 964652709 h 792"/>
              <a:gd name="T10" fmla="*/ 123573763 w 814"/>
              <a:gd name="T11" fmla="*/ 1123536853 h 792"/>
              <a:gd name="T12" fmla="*/ 461623742 w 814"/>
              <a:gd name="T13" fmla="*/ 1038420263 h 792"/>
              <a:gd name="T14" fmla="*/ 1058184352 w 814"/>
              <a:gd name="T15" fmla="*/ 462466134 h 792"/>
              <a:gd name="T16" fmla="*/ 562471296 w 814"/>
              <a:gd name="T17" fmla="*/ 835559194 h 792"/>
              <a:gd name="T18" fmla="*/ 870694317 w 814"/>
              <a:gd name="T19" fmla="*/ 411396656 h 792"/>
              <a:gd name="T20" fmla="*/ 835184615 w 814"/>
              <a:gd name="T21" fmla="*/ 587303166 h 792"/>
              <a:gd name="T22" fmla="*/ 563891684 w 814"/>
              <a:gd name="T23" fmla="*/ 861094528 h 792"/>
              <a:gd name="T24" fmla="*/ 519859654 w 814"/>
              <a:gd name="T25" fmla="*/ 710722163 h 792"/>
              <a:gd name="T26" fmla="*/ 401968635 w 814"/>
              <a:gd name="T27" fmla="*/ 598652203 h 792"/>
              <a:gd name="T28" fmla="*/ 811038018 w 814"/>
              <a:gd name="T29" fmla="*/ 313511803 h 792"/>
              <a:gd name="T30" fmla="*/ 519859654 w 814"/>
              <a:gd name="T31" fmla="*/ 710722163 h 792"/>
              <a:gd name="T32" fmla="*/ 268452155 w 814"/>
              <a:gd name="T33" fmla="*/ 560349797 h 792"/>
              <a:gd name="T34" fmla="*/ 700248940 w 814"/>
              <a:gd name="T35" fmla="*/ 251093288 h 792"/>
              <a:gd name="T36" fmla="*/ 146298780 w 814"/>
              <a:gd name="T37" fmla="*/ 1048351266 h 792"/>
              <a:gd name="T38" fmla="*/ 71019404 w 814"/>
              <a:gd name="T39" fmla="*/ 1000117856 h 792"/>
              <a:gd name="T40" fmla="*/ 110790270 w 814"/>
              <a:gd name="T41" fmla="*/ 846908231 h 792"/>
              <a:gd name="T42" fmla="*/ 276974484 w 814"/>
              <a:gd name="T43" fmla="*/ 1014304153 h 792"/>
              <a:gd name="T44" fmla="*/ 312484186 w 814"/>
              <a:gd name="T45" fmla="*/ 1005792375 h 792"/>
              <a:gd name="T46" fmla="*/ 120732987 w 814"/>
              <a:gd name="T47" fmla="*/ 811443084 h 792"/>
              <a:gd name="T48" fmla="*/ 169024990 w 814"/>
              <a:gd name="T49" fmla="*/ 661070719 h 792"/>
              <a:gd name="T50" fmla="*/ 454521802 w 814"/>
              <a:gd name="T51" fmla="*/ 966071934 h 792"/>
              <a:gd name="T52" fmla="*/ 312484186 w 814"/>
              <a:gd name="T53" fmla="*/ 1005792375 h 792"/>
              <a:gd name="T54" fmla="*/ 948815662 w 814"/>
              <a:gd name="T55" fmla="*/ 472395947 h 792"/>
              <a:gd name="T56" fmla="*/ 860751601 w 814"/>
              <a:gd name="T57" fmla="*/ 263860359 h 792"/>
              <a:gd name="T58" fmla="*/ 710191656 w 814"/>
              <a:gd name="T59" fmla="*/ 114907219 h 792"/>
              <a:gd name="T60" fmla="*/ 984325364 w 814"/>
              <a:gd name="T61" fmla="*/ 140442553 h 792"/>
              <a:gd name="T62" fmla="*/ 1008471961 w 814"/>
              <a:gd name="T63" fmla="*/ 412814691 h 7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14" h="792">
                <a:moveTo>
                  <a:pt x="728" y="64"/>
                </a:moveTo>
                <a:cubicBezTo>
                  <a:pt x="687" y="23"/>
                  <a:pt x="633" y="0"/>
                  <a:pt x="580" y="0"/>
                </a:cubicBezTo>
                <a:cubicBezTo>
                  <a:pt x="536" y="0"/>
                  <a:pt x="495" y="17"/>
                  <a:pt x="465" y="46"/>
                </a:cubicBezTo>
                <a:cubicBezTo>
                  <a:pt x="344" y="168"/>
                  <a:pt x="344" y="168"/>
                  <a:pt x="344" y="168"/>
                </a:cubicBezTo>
                <a:cubicBezTo>
                  <a:pt x="344" y="168"/>
                  <a:pt x="344" y="168"/>
                  <a:pt x="343" y="169"/>
                </a:cubicBezTo>
                <a:cubicBezTo>
                  <a:pt x="343" y="169"/>
                  <a:pt x="343" y="169"/>
                  <a:pt x="343" y="169"/>
                </a:cubicBezTo>
                <a:cubicBezTo>
                  <a:pt x="343" y="169"/>
                  <a:pt x="343" y="169"/>
                  <a:pt x="343" y="169"/>
                </a:cubicBezTo>
                <a:cubicBezTo>
                  <a:pt x="87" y="427"/>
                  <a:pt x="87" y="427"/>
                  <a:pt x="87" y="427"/>
                </a:cubicBezTo>
                <a:cubicBezTo>
                  <a:pt x="75" y="439"/>
                  <a:pt x="67" y="453"/>
                  <a:pt x="62" y="469"/>
                </a:cubicBezTo>
                <a:cubicBezTo>
                  <a:pt x="4" y="680"/>
                  <a:pt x="4" y="680"/>
                  <a:pt x="4" y="680"/>
                </a:cubicBezTo>
                <a:cubicBezTo>
                  <a:pt x="4" y="680"/>
                  <a:pt x="0" y="697"/>
                  <a:pt x="0" y="705"/>
                </a:cubicBezTo>
                <a:cubicBezTo>
                  <a:pt x="0" y="753"/>
                  <a:pt x="39" y="792"/>
                  <a:pt x="87" y="792"/>
                </a:cubicBezTo>
                <a:cubicBezTo>
                  <a:pt x="96" y="792"/>
                  <a:pt x="115" y="787"/>
                  <a:pt x="115" y="787"/>
                </a:cubicBezTo>
                <a:cubicBezTo>
                  <a:pt x="325" y="732"/>
                  <a:pt x="325" y="732"/>
                  <a:pt x="325" y="732"/>
                </a:cubicBezTo>
                <a:cubicBezTo>
                  <a:pt x="341" y="727"/>
                  <a:pt x="356" y="719"/>
                  <a:pt x="367" y="707"/>
                </a:cubicBezTo>
                <a:cubicBezTo>
                  <a:pt x="745" y="326"/>
                  <a:pt x="745" y="326"/>
                  <a:pt x="745" y="326"/>
                </a:cubicBezTo>
                <a:cubicBezTo>
                  <a:pt x="814" y="258"/>
                  <a:pt x="806" y="142"/>
                  <a:pt x="728" y="64"/>
                </a:cubicBezTo>
                <a:close/>
                <a:moveTo>
                  <a:pt x="396" y="589"/>
                </a:moveTo>
                <a:cubicBezTo>
                  <a:pt x="394" y="567"/>
                  <a:pt x="388" y="545"/>
                  <a:pt x="379" y="524"/>
                </a:cubicBezTo>
                <a:cubicBezTo>
                  <a:pt x="613" y="290"/>
                  <a:pt x="613" y="290"/>
                  <a:pt x="613" y="290"/>
                </a:cubicBezTo>
                <a:cubicBezTo>
                  <a:pt x="627" y="335"/>
                  <a:pt x="620" y="382"/>
                  <a:pt x="588" y="414"/>
                </a:cubicBezTo>
                <a:cubicBezTo>
                  <a:pt x="588" y="414"/>
                  <a:pt x="588" y="414"/>
                  <a:pt x="588" y="414"/>
                </a:cubicBezTo>
                <a:cubicBezTo>
                  <a:pt x="588" y="415"/>
                  <a:pt x="588" y="415"/>
                  <a:pt x="588" y="415"/>
                </a:cubicBezTo>
                <a:cubicBezTo>
                  <a:pt x="397" y="607"/>
                  <a:pt x="397" y="607"/>
                  <a:pt x="397" y="607"/>
                </a:cubicBezTo>
                <a:cubicBezTo>
                  <a:pt x="397" y="601"/>
                  <a:pt x="397" y="595"/>
                  <a:pt x="396" y="589"/>
                </a:cubicBezTo>
                <a:close/>
                <a:moveTo>
                  <a:pt x="366" y="501"/>
                </a:moveTo>
                <a:cubicBezTo>
                  <a:pt x="357" y="486"/>
                  <a:pt x="346" y="472"/>
                  <a:pt x="333" y="459"/>
                </a:cubicBezTo>
                <a:cubicBezTo>
                  <a:pt x="318" y="443"/>
                  <a:pt x="301" y="432"/>
                  <a:pt x="283" y="422"/>
                </a:cubicBezTo>
                <a:cubicBezTo>
                  <a:pt x="519" y="186"/>
                  <a:pt x="519" y="186"/>
                  <a:pt x="519" y="186"/>
                </a:cubicBezTo>
                <a:cubicBezTo>
                  <a:pt x="537" y="194"/>
                  <a:pt x="555" y="206"/>
                  <a:pt x="571" y="221"/>
                </a:cubicBezTo>
                <a:cubicBezTo>
                  <a:pt x="584" y="235"/>
                  <a:pt x="594" y="250"/>
                  <a:pt x="602" y="265"/>
                </a:cubicBezTo>
                <a:lnTo>
                  <a:pt x="366" y="501"/>
                </a:lnTo>
                <a:close/>
                <a:moveTo>
                  <a:pt x="260" y="410"/>
                </a:moveTo>
                <a:cubicBezTo>
                  <a:pt x="237" y="401"/>
                  <a:pt x="213" y="395"/>
                  <a:pt x="189" y="395"/>
                </a:cubicBezTo>
                <a:cubicBezTo>
                  <a:pt x="379" y="203"/>
                  <a:pt x="379" y="203"/>
                  <a:pt x="379" y="203"/>
                </a:cubicBezTo>
                <a:cubicBezTo>
                  <a:pt x="408" y="175"/>
                  <a:pt x="451" y="166"/>
                  <a:pt x="493" y="177"/>
                </a:cubicBezTo>
                <a:lnTo>
                  <a:pt x="260" y="410"/>
                </a:lnTo>
                <a:close/>
                <a:moveTo>
                  <a:pt x="103" y="739"/>
                </a:moveTo>
                <a:cubicBezTo>
                  <a:pt x="100" y="740"/>
                  <a:pt x="92" y="742"/>
                  <a:pt x="86" y="743"/>
                </a:cubicBezTo>
                <a:cubicBezTo>
                  <a:pt x="66" y="742"/>
                  <a:pt x="50" y="726"/>
                  <a:pt x="50" y="705"/>
                </a:cubicBezTo>
                <a:cubicBezTo>
                  <a:pt x="50" y="701"/>
                  <a:pt x="51" y="694"/>
                  <a:pt x="52" y="691"/>
                </a:cubicBezTo>
                <a:cubicBezTo>
                  <a:pt x="78" y="597"/>
                  <a:pt x="78" y="597"/>
                  <a:pt x="78" y="597"/>
                </a:cubicBezTo>
                <a:cubicBezTo>
                  <a:pt x="106" y="596"/>
                  <a:pt x="137" y="607"/>
                  <a:pt x="161" y="631"/>
                </a:cubicBezTo>
                <a:cubicBezTo>
                  <a:pt x="185" y="656"/>
                  <a:pt x="196" y="687"/>
                  <a:pt x="195" y="715"/>
                </a:cubicBezTo>
                <a:lnTo>
                  <a:pt x="103" y="739"/>
                </a:lnTo>
                <a:close/>
                <a:moveTo>
                  <a:pt x="220" y="709"/>
                </a:moveTo>
                <a:cubicBezTo>
                  <a:pt x="219" y="676"/>
                  <a:pt x="206" y="641"/>
                  <a:pt x="178" y="614"/>
                </a:cubicBezTo>
                <a:cubicBezTo>
                  <a:pt x="152" y="588"/>
                  <a:pt x="119" y="573"/>
                  <a:pt x="85" y="572"/>
                </a:cubicBezTo>
                <a:cubicBezTo>
                  <a:pt x="110" y="482"/>
                  <a:pt x="110" y="482"/>
                  <a:pt x="110" y="482"/>
                </a:cubicBezTo>
                <a:cubicBezTo>
                  <a:pt x="111" y="477"/>
                  <a:pt x="115" y="471"/>
                  <a:pt x="119" y="466"/>
                </a:cubicBezTo>
                <a:cubicBezTo>
                  <a:pt x="169" y="430"/>
                  <a:pt x="245" y="440"/>
                  <a:pt x="298" y="494"/>
                </a:cubicBezTo>
                <a:cubicBezTo>
                  <a:pt x="355" y="550"/>
                  <a:pt x="363" y="632"/>
                  <a:pt x="320" y="681"/>
                </a:cubicBezTo>
                <a:cubicBezTo>
                  <a:pt x="317" y="682"/>
                  <a:pt x="314" y="684"/>
                  <a:pt x="311" y="685"/>
                </a:cubicBezTo>
                <a:lnTo>
                  <a:pt x="220" y="709"/>
                </a:lnTo>
                <a:close/>
                <a:moveTo>
                  <a:pt x="710" y="291"/>
                </a:moveTo>
                <a:cubicBezTo>
                  <a:pt x="668" y="333"/>
                  <a:pt x="668" y="333"/>
                  <a:pt x="668" y="333"/>
                </a:cubicBezTo>
                <a:cubicBezTo>
                  <a:pt x="668" y="328"/>
                  <a:pt x="669" y="322"/>
                  <a:pt x="669" y="317"/>
                </a:cubicBezTo>
                <a:cubicBezTo>
                  <a:pt x="664" y="269"/>
                  <a:pt x="642" y="223"/>
                  <a:pt x="606" y="186"/>
                </a:cubicBezTo>
                <a:cubicBezTo>
                  <a:pt x="565" y="146"/>
                  <a:pt x="512" y="123"/>
                  <a:pt x="459" y="123"/>
                </a:cubicBezTo>
                <a:cubicBezTo>
                  <a:pt x="500" y="81"/>
                  <a:pt x="500" y="81"/>
                  <a:pt x="500" y="81"/>
                </a:cubicBezTo>
                <a:cubicBezTo>
                  <a:pt x="520" y="61"/>
                  <a:pt x="549" y="50"/>
                  <a:pt x="580" y="50"/>
                </a:cubicBezTo>
                <a:cubicBezTo>
                  <a:pt x="620" y="50"/>
                  <a:pt x="661" y="68"/>
                  <a:pt x="693" y="99"/>
                </a:cubicBezTo>
                <a:cubicBezTo>
                  <a:pt x="722" y="128"/>
                  <a:pt x="740" y="165"/>
                  <a:pt x="742" y="202"/>
                </a:cubicBezTo>
                <a:cubicBezTo>
                  <a:pt x="745" y="237"/>
                  <a:pt x="733" y="268"/>
                  <a:pt x="710" y="2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39" name="文本框 38"/>
          <p:cNvSpPr txBox="1"/>
          <p:nvPr/>
        </p:nvSpPr>
        <p:spPr>
          <a:xfrm>
            <a:off x="3817032" y="2656835"/>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3817032" y="3113657"/>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6128900" y="4515999"/>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128900" y="4972821"/>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252281" y="3037019"/>
            <a:ext cx="2389971"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123660" y="2630663"/>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681996" y="4330490"/>
            <a:ext cx="2389971"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3553375" y="392413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676274" y="1773225"/>
            <a:ext cx="2685328" cy="1143442"/>
            <a:chOff x="3590281" y="1999320"/>
            <a:chExt cx="2702183" cy="1150620"/>
          </a:xfrm>
        </p:grpSpPr>
        <p:sp>
          <p:nvSpPr>
            <p:cNvPr id="25" name="文本框 24"/>
            <p:cNvSpPr txBox="1"/>
            <p:nvPr/>
          </p:nvSpPr>
          <p:spPr>
            <a:xfrm>
              <a:off x="3590281" y="1999320"/>
              <a:ext cx="1930924" cy="923330"/>
            </a:xfrm>
            <a:prstGeom prst="rect">
              <a:avLst/>
            </a:prstGeom>
            <a:noFill/>
            <a:ln>
              <a:noFill/>
            </a:ln>
          </p:spPr>
          <p:txBody>
            <a:bodyPr wrap="square" rtlCol="0">
              <a:spAutoFit/>
            </a:bodyPr>
            <a:lstStyle/>
            <a:p>
              <a:pPr algn="ctr"/>
              <a:r>
                <a:rPr lang="zh-CN" altLang="en-US" sz="5400" dirty="0">
                  <a:solidFill>
                    <a:srgbClr val="008C89"/>
                  </a:solidFill>
                  <a:latin typeface="华文行楷" panose="02010800040101010101" pitchFamily="2" charset="-122"/>
                  <a:ea typeface="华文行楷" panose="02010800040101010101" pitchFamily="2" charset="-122"/>
                </a:rPr>
                <a:t>目录</a:t>
              </a:r>
              <a:endParaRPr lang="zh-CN" altLang="en-US" sz="5400" dirty="0">
                <a:solidFill>
                  <a:srgbClr val="008C89"/>
                </a:solidFill>
                <a:latin typeface="华文行楷" panose="02010800040101010101" pitchFamily="2" charset="-122"/>
                <a:ea typeface="华文行楷" panose="02010800040101010101" pitchFamily="2" charset="-122"/>
              </a:endParaRPr>
            </a:p>
          </p:txBody>
        </p:sp>
        <p:sp>
          <p:nvSpPr>
            <p:cNvPr id="26" name="文本框 25"/>
            <p:cNvSpPr txBox="1"/>
            <p:nvPr/>
          </p:nvSpPr>
          <p:spPr>
            <a:xfrm>
              <a:off x="4749944" y="2749830"/>
              <a:ext cx="1542520" cy="400110"/>
            </a:xfrm>
            <a:prstGeom prst="rect">
              <a:avLst/>
            </a:prstGeom>
            <a:noFill/>
            <a:ln>
              <a:noFill/>
            </a:ln>
          </p:spPr>
          <p:txBody>
            <a:bodyPr wrap="square" rtlCol="0">
              <a:spAutoFit/>
            </a:bodyPr>
            <a:lstStyle/>
            <a:p>
              <a:pPr algn="ctr"/>
              <a:r>
                <a:rPr lang="en-US" altLang="zh-CN" sz="2000" dirty="0">
                  <a:solidFill>
                    <a:srgbClr val="008C89"/>
                  </a:solidFill>
                  <a:latin typeface="微软雅黑" panose="020B0503020204020204" pitchFamily="34" charset="-122"/>
                  <a:ea typeface="微软雅黑" panose="020B0503020204020204" pitchFamily="34" charset="-122"/>
                </a:rPr>
                <a:t>Contents</a:t>
              </a:r>
              <a:endParaRPr lang="zh-CN" altLang="en-US" sz="2000" dirty="0">
                <a:solidFill>
                  <a:srgbClr val="008C89"/>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6016129" y="2273300"/>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28" name="椭圆 27"/>
          <p:cNvSpPr/>
          <p:nvPr/>
        </p:nvSpPr>
        <p:spPr>
          <a:xfrm>
            <a:off x="5466982" y="2273300"/>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9" name="文本框 28"/>
          <p:cNvSpPr txBox="1"/>
          <p:nvPr/>
        </p:nvSpPr>
        <p:spPr>
          <a:xfrm>
            <a:off x="5266755" y="2205202"/>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6096000" y="2286000"/>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31" name="矩形 30"/>
          <p:cNvSpPr/>
          <p:nvPr/>
        </p:nvSpPr>
        <p:spPr>
          <a:xfrm>
            <a:off x="6016129" y="2925325"/>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C89"/>
              </a:solidFill>
            </a:endParaRPr>
          </a:p>
        </p:txBody>
      </p:sp>
      <p:sp>
        <p:nvSpPr>
          <p:cNvPr id="32" name="椭圆 31"/>
          <p:cNvSpPr/>
          <p:nvPr/>
        </p:nvSpPr>
        <p:spPr>
          <a:xfrm>
            <a:off x="5466982" y="2925325"/>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3" name="文本框 32"/>
          <p:cNvSpPr txBox="1"/>
          <p:nvPr/>
        </p:nvSpPr>
        <p:spPr>
          <a:xfrm>
            <a:off x="5266755" y="2857227"/>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6096000" y="2938025"/>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35" name="矩形 34"/>
          <p:cNvSpPr/>
          <p:nvPr/>
        </p:nvSpPr>
        <p:spPr>
          <a:xfrm>
            <a:off x="6016129" y="4229375"/>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36" name="椭圆 35"/>
          <p:cNvSpPr/>
          <p:nvPr/>
        </p:nvSpPr>
        <p:spPr>
          <a:xfrm>
            <a:off x="5466982" y="4229375"/>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7" name="文本框 36"/>
          <p:cNvSpPr txBox="1"/>
          <p:nvPr/>
        </p:nvSpPr>
        <p:spPr>
          <a:xfrm>
            <a:off x="5266755" y="4161277"/>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6096000" y="4242075"/>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39" name="矩形 38"/>
          <p:cNvSpPr/>
          <p:nvPr/>
        </p:nvSpPr>
        <p:spPr>
          <a:xfrm>
            <a:off x="6016129" y="4881400"/>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40" name="椭圆 39"/>
          <p:cNvSpPr/>
          <p:nvPr/>
        </p:nvSpPr>
        <p:spPr>
          <a:xfrm>
            <a:off x="5466982" y="4881400"/>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41" name="文本框 40"/>
          <p:cNvSpPr txBox="1"/>
          <p:nvPr/>
        </p:nvSpPr>
        <p:spPr>
          <a:xfrm>
            <a:off x="5266755" y="4813302"/>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6096000" y="4894100"/>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43" name="矩形 42"/>
          <p:cNvSpPr/>
          <p:nvPr/>
        </p:nvSpPr>
        <p:spPr>
          <a:xfrm>
            <a:off x="6016129" y="3577350"/>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44" name="椭圆 43"/>
          <p:cNvSpPr/>
          <p:nvPr/>
        </p:nvSpPr>
        <p:spPr>
          <a:xfrm>
            <a:off x="5466982" y="3577350"/>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45" name="矩形 44"/>
          <p:cNvSpPr/>
          <p:nvPr/>
        </p:nvSpPr>
        <p:spPr>
          <a:xfrm>
            <a:off x="6096000" y="3590050"/>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46" name="文本框 45"/>
          <p:cNvSpPr txBox="1"/>
          <p:nvPr/>
        </p:nvSpPr>
        <p:spPr>
          <a:xfrm>
            <a:off x="5299448" y="3496288"/>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383742" y="4096556"/>
            <a:ext cx="7424516" cy="646331"/>
          </a:xfrm>
          <a:prstGeom prst="rect">
            <a:avLst/>
          </a:prstGeom>
          <a:noFill/>
        </p:spPr>
        <p:txBody>
          <a:bodyPr wrap="square" rtlCol="0">
            <a:spAutoFit/>
          </a:bodyPr>
          <a:lstStyle/>
          <a:p>
            <a:pPr algn="ctr"/>
            <a:r>
              <a:rPr lang="zh-CN" altLang="en-US" sz="3600" dirty="0">
                <a:solidFill>
                  <a:srgbClr val="008C89"/>
                </a:solidFill>
                <a:latin typeface="微软雅黑" panose="020B0503020204020204" pitchFamily="34" charset="-122"/>
                <a:ea typeface="微软雅黑" panose="020B0503020204020204" pitchFamily="34" charset="-122"/>
              </a:rPr>
              <a:t>谢谢观看</a:t>
            </a:r>
            <a:endParaRPr lang="zh-CN" altLang="en-US" sz="3600" dirty="0">
              <a:solidFill>
                <a:srgbClr val="008C89"/>
              </a:solidFill>
              <a:latin typeface="微软雅黑" panose="020B0503020204020204" pitchFamily="34" charset="-122"/>
              <a:ea typeface="微软雅黑" panose="020B0503020204020204" pitchFamily="34" charset="-122"/>
            </a:endParaRPr>
          </a:p>
        </p:txBody>
      </p:sp>
      <p:sp>
        <p:nvSpPr>
          <p:cNvPr id="10" name="文本框 19"/>
          <p:cNvSpPr txBox="1"/>
          <p:nvPr/>
        </p:nvSpPr>
        <p:spPr>
          <a:xfrm>
            <a:off x="3619861" y="2376550"/>
            <a:ext cx="5060410"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5400" b="1" dirty="0">
                <a:solidFill>
                  <a:srgbClr val="008C89"/>
                </a:solidFill>
                <a:latin typeface="Road Rage" pitchFamily="50" charset="0"/>
              </a:rPr>
              <a:t>Report is </a:t>
            </a:r>
            <a:endParaRPr lang="en-US" altLang="zh-CN" sz="5400" b="1" dirty="0">
              <a:solidFill>
                <a:srgbClr val="008C89"/>
              </a:solidFill>
              <a:latin typeface="Road Rage" pitchFamily="50" charset="0"/>
            </a:endParaRPr>
          </a:p>
          <a:p>
            <a:pPr algn="ctr"/>
            <a:r>
              <a:rPr lang="en-US" altLang="zh-CN" sz="5400" b="1" dirty="0">
                <a:solidFill>
                  <a:srgbClr val="008C89"/>
                </a:solidFill>
                <a:latin typeface="Road Rage" pitchFamily="50" charset="0"/>
              </a:rPr>
              <a:t>completed</a:t>
            </a:r>
            <a:endParaRPr lang="zh-CN" altLang="en-US" sz="6000" dirty="0">
              <a:solidFill>
                <a:srgbClr val="008C89"/>
              </a:solidFill>
              <a:latin typeface="Road Rage" pitchFamily="50" charset="0"/>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01</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BEBA8EAE-BF5A-486C-A8C5-ECC9F3942E4B}">
                <a14:imgProps xmlns:a14="http://schemas.microsoft.com/office/drawing/2010/main">
                  <a14:imgLayer r:embed="rId2">
                    <a14:imgEffect>
                      <a14:brightnessContrast bright="20000" contrast="20000"/>
                    </a14:imgEffect>
                  </a14:imgLayer>
                </a14:imgProps>
              </a:ext>
            </a:extLst>
          </a:blip>
          <a:stretch>
            <a:fillRect/>
          </a:stretch>
        </p:blipFill>
        <p:spPr>
          <a:xfrm>
            <a:off x="271726" y="2458637"/>
            <a:ext cx="6376395" cy="3480130"/>
          </a:xfrm>
          <a:prstGeom prst="rect">
            <a:avLst/>
          </a:prstGeom>
        </p:spPr>
      </p:pic>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9592"/>
          <a:stretch>
            <a:fillRect/>
          </a:stretch>
        </p:blipFill>
        <p:spPr>
          <a:xfrm>
            <a:off x="1485551" y="2606040"/>
            <a:ext cx="4021372" cy="2396427"/>
          </a:xfrm>
          <a:prstGeom prst="rect">
            <a:avLst/>
          </a:prstGeom>
          <a:ln>
            <a:solidFill>
              <a:schemeClr val="bg1"/>
            </a:solidFill>
          </a:ln>
        </p:spPr>
      </p:pic>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Oval 36"/>
          <p:cNvSpPr/>
          <p:nvPr/>
        </p:nvSpPr>
        <p:spPr>
          <a:xfrm>
            <a:off x="6717266" y="2422892"/>
            <a:ext cx="706812" cy="706812"/>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tx1">
                  <a:lumMod val="75000"/>
                  <a:lumOff val="25000"/>
                </a:schemeClr>
              </a:solidFill>
            </a:endParaRPr>
          </a:p>
        </p:txBody>
      </p:sp>
      <p:sp>
        <p:nvSpPr>
          <p:cNvPr id="18" name="Shape 2480"/>
          <p:cNvSpPr/>
          <p:nvPr/>
        </p:nvSpPr>
        <p:spPr>
          <a:xfrm>
            <a:off x="6984150" y="2617686"/>
            <a:ext cx="173045" cy="31722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19" name="Oval 39"/>
          <p:cNvSpPr/>
          <p:nvPr/>
        </p:nvSpPr>
        <p:spPr>
          <a:xfrm>
            <a:off x="6717266" y="3740719"/>
            <a:ext cx="706812" cy="706812"/>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tx1">
                  <a:lumMod val="75000"/>
                  <a:lumOff val="25000"/>
                </a:schemeClr>
              </a:solidFill>
            </a:endParaRPr>
          </a:p>
        </p:txBody>
      </p:sp>
      <p:sp>
        <p:nvSpPr>
          <p:cNvPr id="20" name="Shape 2481"/>
          <p:cNvSpPr/>
          <p:nvPr/>
        </p:nvSpPr>
        <p:spPr>
          <a:xfrm>
            <a:off x="6912102" y="3935418"/>
            <a:ext cx="317140" cy="31741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1" name="Oval 42"/>
          <p:cNvSpPr/>
          <p:nvPr/>
        </p:nvSpPr>
        <p:spPr>
          <a:xfrm>
            <a:off x="6717266" y="4931547"/>
            <a:ext cx="706812" cy="706812"/>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tx1">
                  <a:lumMod val="75000"/>
                  <a:lumOff val="25000"/>
                </a:schemeClr>
              </a:solidFill>
            </a:endParaRPr>
          </a:p>
        </p:txBody>
      </p:sp>
      <p:sp>
        <p:nvSpPr>
          <p:cNvPr id="22" name="Shape 2482"/>
          <p:cNvSpPr/>
          <p:nvPr/>
        </p:nvSpPr>
        <p:spPr>
          <a:xfrm>
            <a:off x="6912048" y="5184018"/>
            <a:ext cx="317249" cy="201870"/>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3" name="文本框 16"/>
          <p:cNvSpPr txBox="1"/>
          <p:nvPr/>
        </p:nvSpPr>
        <p:spPr>
          <a:xfrm>
            <a:off x="7562366" y="2542496"/>
            <a:ext cx="3689173" cy="784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19"/>
          <p:cNvSpPr txBox="1"/>
          <p:nvPr/>
        </p:nvSpPr>
        <p:spPr>
          <a:xfrm>
            <a:off x="7562368" y="2287398"/>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0"/>
          <p:cNvSpPr txBox="1"/>
          <p:nvPr/>
        </p:nvSpPr>
        <p:spPr>
          <a:xfrm>
            <a:off x="7562367" y="3808347"/>
            <a:ext cx="3689172" cy="784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1"/>
          <p:cNvSpPr txBox="1"/>
          <p:nvPr/>
        </p:nvSpPr>
        <p:spPr>
          <a:xfrm>
            <a:off x="7562368" y="3553249"/>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2"/>
          <p:cNvSpPr txBox="1"/>
          <p:nvPr/>
        </p:nvSpPr>
        <p:spPr>
          <a:xfrm>
            <a:off x="7562366" y="4993473"/>
            <a:ext cx="3689171" cy="784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7562368" y="4738375"/>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5"/>
          <p:cNvSpPr/>
          <p:nvPr/>
        </p:nvSpPr>
        <p:spPr bwMode="auto">
          <a:xfrm>
            <a:off x="3867577" y="2851878"/>
            <a:ext cx="1512720" cy="2437864"/>
          </a:xfrm>
          <a:custGeom>
            <a:avLst/>
            <a:gdLst>
              <a:gd name="T0" fmla="*/ 1071 w 1071"/>
              <a:gd name="T1" fmla="*/ 1406 h 1726"/>
              <a:gd name="T2" fmla="*/ 1071 w 1071"/>
              <a:gd name="T3" fmla="*/ 1406 h 1726"/>
              <a:gd name="T4" fmla="*/ 1037 w 1071"/>
              <a:gd name="T5" fmla="*/ 1390 h 1726"/>
              <a:gd name="T6" fmla="*/ 1005 w 1071"/>
              <a:gd name="T7" fmla="*/ 1372 h 1726"/>
              <a:gd name="T8" fmla="*/ 973 w 1071"/>
              <a:gd name="T9" fmla="*/ 1354 h 1726"/>
              <a:gd name="T10" fmla="*/ 945 w 1071"/>
              <a:gd name="T11" fmla="*/ 1336 h 1726"/>
              <a:gd name="T12" fmla="*/ 919 w 1071"/>
              <a:gd name="T13" fmla="*/ 1318 h 1726"/>
              <a:gd name="T14" fmla="*/ 895 w 1071"/>
              <a:gd name="T15" fmla="*/ 1298 h 1726"/>
              <a:gd name="T16" fmla="*/ 871 w 1071"/>
              <a:gd name="T17" fmla="*/ 1278 h 1726"/>
              <a:gd name="T18" fmla="*/ 851 w 1071"/>
              <a:gd name="T19" fmla="*/ 1256 h 1726"/>
              <a:gd name="T20" fmla="*/ 831 w 1071"/>
              <a:gd name="T21" fmla="*/ 1237 h 1726"/>
              <a:gd name="T22" fmla="*/ 815 w 1071"/>
              <a:gd name="T23" fmla="*/ 1215 h 1726"/>
              <a:gd name="T24" fmla="*/ 801 w 1071"/>
              <a:gd name="T25" fmla="*/ 1193 h 1726"/>
              <a:gd name="T26" fmla="*/ 787 w 1071"/>
              <a:gd name="T27" fmla="*/ 1171 h 1726"/>
              <a:gd name="T28" fmla="*/ 777 w 1071"/>
              <a:gd name="T29" fmla="*/ 1149 h 1726"/>
              <a:gd name="T30" fmla="*/ 767 w 1071"/>
              <a:gd name="T31" fmla="*/ 1125 h 1726"/>
              <a:gd name="T32" fmla="*/ 761 w 1071"/>
              <a:gd name="T33" fmla="*/ 1103 h 1726"/>
              <a:gd name="T34" fmla="*/ 755 w 1071"/>
              <a:gd name="T35" fmla="*/ 1081 h 1726"/>
              <a:gd name="T36" fmla="*/ 755 w 1071"/>
              <a:gd name="T37" fmla="*/ 1081 h 1726"/>
              <a:gd name="T38" fmla="*/ 757 w 1071"/>
              <a:gd name="T39" fmla="*/ 1057 h 1726"/>
              <a:gd name="T40" fmla="*/ 765 w 1071"/>
              <a:gd name="T41" fmla="*/ 1003 h 1726"/>
              <a:gd name="T42" fmla="*/ 769 w 1071"/>
              <a:gd name="T43" fmla="*/ 971 h 1726"/>
              <a:gd name="T44" fmla="*/ 775 w 1071"/>
              <a:gd name="T45" fmla="*/ 941 h 1726"/>
              <a:gd name="T46" fmla="*/ 781 w 1071"/>
              <a:gd name="T47" fmla="*/ 913 h 1726"/>
              <a:gd name="T48" fmla="*/ 789 w 1071"/>
              <a:gd name="T49" fmla="*/ 895 h 1726"/>
              <a:gd name="T50" fmla="*/ 789 w 1071"/>
              <a:gd name="T51" fmla="*/ 895 h 1726"/>
              <a:gd name="T52" fmla="*/ 801 w 1071"/>
              <a:gd name="T53" fmla="*/ 877 h 1726"/>
              <a:gd name="T54" fmla="*/ 817 w 1071"/>
              <a:gd name="T55" fmla="*/ 859 h 1726"/>
              <a:gd name="T56" fmla="*/ 839 w 1071"/>
              <a:gd name="T57" fmla="*/ 837 h 1726"/>
              <a:gd name="T58" fmla="*/ 861 w 1071"/>
              <a:gd name="T59" fmla="*/ 817 h 1726"/>
              <a:gd name="T60" fmla="*/ 901 w 1071"/>
              <a:gd name="T61" fmla="*/ 783 h 1726"/>
              <a:gd name="T62" fmla="*/ 917 w 1071"/>
              <a:gd name="T63" fmla="*/ 769 h 1726"/>
              <a:gd name="T64" fmla="*/ 937 w 1071"/>
              <a:gd name="T65" fmla="*/ 274 h 1726"/>
              <a:gd name="T66" fmla="*/ 340 w 1071"/>
              <a:gd name="T67" fmla="*/ 0 h 1726"/>
              <a:gd name="T68" fmla="*/ 156 w 1071"/>
              <a:gd name="T69" fmla="*/ 488 h 1726"/>
              <a:gd name="T70" fmla="*/ 20 w 1071"/>
              <a:gd name="T71" fmla="*/ 521 h 1726"/>
              <a:gd name="T72" fmla="*/ 2 w 1071"/>
              <a:gd name="T73" fmla="*/ 953 h 1726"/>
              <a:gd name="T74" fmla="*/ 2 w 1071"/>
              <a:gd name="T75" fmla="*/ 953 h 1726"/>
              <a:gd name="T76" fmla="*/ 0 w 1071"/>
              <a:gd name="T77" fmla="*/ 993 h 1726"/>
              <a:gd name="T78" fmla="*/ 0 w 1071"/>
              <a:gd name="T79" fmla="*/ 1033 h 1726"/>
              <a:gd name="T80" fmla="*/ 0 w 1071"/>
              <a:gd name="T81" fmla="*/ 1039 h 1726"/>
              <a:gd name="T82" fmla="*/ 0 w 1071"/>
              <a:gd name="T83" fmla="*/ 1039 h 1726"/>
              <a:gd name="T84" fmla="*/ 0 w 1071"/>
              <a:gd name="T85" fmla="*/ 1039 h 1726"/>
              <a:gd name="T86" fmla="*/ 4 w 1071"/>
              <a:gd name="T87" fmla="*/ 1087 h 1726"/>
              <a:gd name="T88" fmla="*/ 14 w 1071"/>
              <a:gd name="T89" fmla="*/ 1133 h 1726"/>
              <a:gd name="T90" fmla="*/ 28 w 1071"/>
              <a:gd name="T91" fmla="*/ 1181 h 1726"/>
              <a:gd name="T92" fmla="*/ 46 w 1071"/>
              <a:gd name="T93" fmla="*/ 1229 h 1726"/>
              <a:gd name="T94" fmla="*/ 70 w 1071"/>
              <a:gd name="T95" fmla="*/ 1274 h 1726"/>
              <a:gd name="T96" fmla="*/ 98 w 1071"/>
              <a:gd name="T97" fmla="*/ 1320 h 1726"/>
              <a:gd name="T98" fmla="*/ 130 w 1071"/>
              <a:gd name="T99" fmla="*/ 1366 h 1726"/>
              <a:gd name="T100" fmla="*/ 166 w 1071"/>
              <a:gd name="T101" fmla="*/ 1410 h 1726"/>
              <a:gd name="T102" fmla="*/ 208 w 1071"/>
              <a:gd name="T103" fmla="*/ 1454 h 1726"/>
              <a:gd name="T104" fmla="*/ 252 w 1071"/>
              <a:gd name="T105" fmla="*/ 1496 h 1726"/>
              <a:gd name="T106" fmla="*/ 302 w 1071"/>
              <a:gd name="T107" fmla="*/ 1538 h 1726"/>
              <a:gd name="T108" fmla="*/ 356 w 1071"/>
              <a:gd name="T109" fmla="*/ 1578 h 1726"/>
              <a:gd name="T110" fmla="*/ 414 w 1071"/>
              <a:gd name="T111" fmla="*/ 1618 h 1726"/>
              <a:gd name="T112" fmla="*/ 476 w 1071"/>
              <a:gd name="T113" fmla="*/ 1656 h 1726"/>
              <a:gd name="T114" fmla="*/ 543 w 1071"/>
              <a:gd name="T115" fmla="*/ 1692 h 1726"/>
              <a:gd name="T116" fmla="*/ 613 w 1071"/>
              <a:gd name="T117" fmla="*/ 1726 h 1726"/>
              <a:gd name="T118" fmla="*/ 1071 w 1071"/>
              <a:gd name="T119" fmla="*/ 1406 h 1726"/>
              <a:gd name="T120" fmla="*/ 1071 w 1071"/>
              <a:gd name="T121" fmla="*/ 1406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1" h="1726">
                <a:moveTo>
                  <a:pt x="1071" y="1406"/>
                </a:moveTo>
                <a:lnTo>
                  <a:pt x="1071" y="1406"/>
                </a:lnTo>
                <a:lnTo>
                  <a:pt x="1037" y="1390"/>
                </a:lnTo>
                <a:lnTo>
                  <a:pt x="1005" y="1372"/>
                </a:lnTo>
                <a:lnTo>
                  <a:pt x="973" y="1354"/>
                </a:lnTo>
                <a:lnTo>
                  <a:pt x="945" y="1336"/>
                </a:lnTo>
                <a:lnTo>
                  <a:pt x="919" y="1318"/>
                </a:lnTo>
                <a:lnTo>
                  <a:pt x="895" y="1298"/>
                </a:lnTo>
                <a:lnTo>
                  <a:pt x="871" y="1278"/>
                </a:lnTo>
                <a:lnTo>
                  <a:pt x="851" y="1256"/>
                </a:lnTo>
                <a:lnTo>
                  <a:pt x="831" y="1237"/>
                </a:lnTo>
                <a:lnTo>
                  <a:pt x="815" y="1215"/>
                </a:lnTo>
                <a:lnTo>
                  <a:pt x="801" y="1193"/>
                </a:lnTo>
                <a:lnTo>
                  <a:pt x="787" y="1171"/>
                </a:lnTo>
                <a:lnTo>
                  <a:pt x="777" y="1149"/>
                </a:lnTo>
                <a:lnTo>
                  <a:pt x="767" y="1125"/>
                </a:lnTo>
                <a:lnTo>
                  <a:pt x="761" y="1103"/>
                </a:lnTo>
                <a:lnTo>
                  <a:pt x="755" y="1081"/>
                </a:lnTo>
                <a:lnTo>
                  <a:pt x="755" y="1081"/>
                </a:lnTo>
                <a:lnTo>
                  <a:pt x="757" y="1057"/>
                </a:lnTo>
                <a:lnTo>
                  <a:pt x="765" y="1003"/>
                </a:lnTo>
                <a:lnTo>
                  <a:pt x="769" y="971"/>
                </a:lnTo>
                <a:lnTo>
                  <a:pt x="775" y="941"/>
                </a:lnTo>
                <a:lnTo>
                  <a:pt x="781" y="913"/>
                </a:lnTo>
                <a:lnTo>
                  <a:pt x="789" y="895"/>
                </a:lnTo>
                <a:lnTo>
                  <a:pt x="789" y="895"/>
                </a:lnTo>
                <a:lnTo>
                  <a:pt x="801" y="877"/>
                </a:lnTo>
                <a:lnTo>
                  <a:pt x="817" y="859"/>
                </a:lnTo>
                <a:lnTo>
                  <a:pt x="839" y="837"/>
                </a:lnTo>
                <a:lnTo>
                  <a:pt x="861" y="817"/>
                </a:lnTo>
                <a:lnTo>
                  <a:pt x="901" y="783"/>
                </a:lnTo>
                <a:lnTo>
                  <a:pt x="917" y="769"/>
                </a:lnTo>
                <a:lnTo>
                  <a:pt x="937" y="274"/>
                </a:lnTo>
                <a:lnTo>
                  <a:pt x="340" y="0"/>
                </a:lnTo>
                <a:lnTo>
                  <a:pt x="156" y="488"/>
                </a:lnTo>
                <a:lnTo>
                  <a:pt x="20" y="521"/>
                </a:lnTo>
                <a:lnTo>
                  <a:pt x="2" y="953"/>
                </a:lnTo>
                <a:lnTo>
                  <a:pt x="2" y="953"/>
                </a:lnTo>
                <a:lnTo>
                  <a:pt x="0" y="993"/>
                </a:lnTo>
                <a:lnTo>
                  <a:pt x="0" y="1033"/>
                </a:lnTo>
                <a:lnTo>
                  <a:pt x="0" y="1039"/>
                </a:lnTo>
                <a:lnTo>
                  <a:pt x="0" y="1039"/>
                </a:lnTo>
                <a:lnTo>
                  <a:pt x="0" y="1039"/>
                </a:lnTo>
                <a:lnTo>
                  <a:pt x="4" y="1087"/>
                </a:lnTo>
                <a:lnTo>
                  <a:pt x="14" y="1133"/>
                </a:lnTo>
                <a:lnTo>
                  <a:pt x="28" y="1181"/>
                </a:lnTo>
                <a:lnTo>
                  <a:pt x="46" y="1229"/>
                </a:lnTo>
                <a:lnTo>
                  <a:pt x="70" y="1274"/>
                </a:lnTo>
                <a:lnTo>
                  <a:pt x="98" y="1320"/>
                </a:lnTo>
                <a:lnTo>
                  <a:pt x="130" y="1366"/>
                </a:lnTo>
                <a:lnTo>
                  <a:pt x="166" y="1410"/>
                </a:lnTo>
                <a:lnTo>
                  <a:pt x="208" y="1454"/>
                </a:lnTo>
                <a:lnTo>
                  <a:pt x="252" y="1496"/>
                </a:lnTo>
                <a:lnTo>
                  <a:pt x="302" y="1538"/>
                </a:lnTo>
                <a:lnTo>
                  <a:pt x="356" y="1578"/>
                </a:lnTo>
                <a:lnTo>
                  <a:pt x="414" y="1618"/>
                </a:lnTo>
                <a:lnTo>
                  <a:pt x="476" y="1656"/>
                </a:lnTo>
                <a:lnTo>
                  <a:pt x="543" y="1692"/>
                </a:lnTo>
                <a:lnTo>
                  <a:pt x="613" y="1726"/>
                </a:lnTo>
                <a:lnTo>
                  <a:pt x="1071" y="1406"/>
                </a:lnTo>
                <a:lnTo>
                  <a:pt x="1071" y="1406"/>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5" name="Freeform 6"/>
          <p:cNvSpPr/>
          <p:nvPr/>
        </p:nvSpPr>
        <p:spPr bwMode="auto">
          <a:xfrm>
            <a:off x="6761660" y="2888602"/>
            <a:ext cx="1543793" cy="2271197"/>
          </a:xfrm>
          <a:custGeom>
            <a:avLst/>
            <a:gdLst>
              <a:gd name="T0" fmla="*/ 22 w 1093"/>
              <a:gd name="T1" fmla="*/ 200 h 1608"/>
              <a:gd name="T2" fmla="*/ 0 w 1093"/>
              <a:gd name="T3" fmla="*/ 695 h 1608"/>
              <a:gd name="T4" fmla="*/ 0 w 1093"/>
              <a:gd name="T5" fmla="*/ 695 h 1608"/>
              <a:gd name="T6" fmla="*/ 0 w 1093"/>
              <a:gd name="T7" fmla="*/ 697 h 1608"/>
              <a:gd name="T8" fmla="*/ 0 w 1093"/>
              <a:gd name="T9" fmla="*/ 697 h 1608"/>
              <a:gd name="T10" fmla="*/ 34 w 1093"/>
              <a:gd name="T11" fmla="*/ 711 h 1608"/>
              <a:gd name="T12" fmla="*/ 64 w 1093"/>
              <a:gd name="T13" fmla="*/ 729 h 1608"/>
              <a:gd name="T14" fmla="*/ 92 w 1093"/>
              <a:gd name="T15" fmla="*/ 745 h 1608"/>
              <a:gd name="T16" fmla="*/ 120 w 1093"/>
              <a:gd name="T17" fmla="*/ 763 h 1608"/>
              <a:gd name="T18" fmla="*/ 146 w 1093"/>
              <a:gd name="T19" fmla="*/ 781 h 1608"/>
              <a:gd name="T20" fmla="*/ 170 w 1093"/>
              <a:gd name="T21" fmla="*/ 799 h 1608"/>
              <a:gd name="T22" fmla="*/ 192 w 1093"/>
              <a:gd name="T23" fmla="*/ 819 h 1608"/>
              <a:gd name="T24" fmla="*/ 212 w 1093"/>
              <a:gd name="T25" fmla="*/ 837 h 1608"/>
              <a:gd name="T26" fmla="*/ 232 w 1093"/>
              <a:gd name="T27" fmla="*/ 857 h 1608"/>
              <a:gd name="T28" fmla="*/ 248 w 1093"/>
              <a:gd name="T29" fmla="*/ 879 h 1608"/>
              <a:gd name="T30" fmla="*/ 264 w 1093"/>
              <a:gd name="T31" fmla="*/ 899 h 1608"/>
              <a:gd name="T32" fmla="*/ 276 w 1093"/>
              <a:gd name="T33" fmla="*/ 919 h 1608"/>
              <a:gd name="T34" fmla="*/ 288 w 1093"/>
              <a:gd name="T35" fmla="*/ 941 h 1608"/>
              <a:gd name="T36" fmla="*/ 298 w 1093"/>
              <a:gd name="T37" fmla="*/ 963 h 1608"/>
              <a:gd name="T38" fmla="*/ 306 w 1093"/>
              <a:gd name="T39" fmla="*/ 983 h 1608"/>
              <a:gd name="T40" fmla="*/ 312 w 1093"/>
              <a:gd name="T41" fmla="*/ 1005 h 1608"/>
              <a:gd name="T42" fmla="*/ 316 w 1093"/>
              <a:gd name="T43" fmla="*/ 1027 h 1608"/>
              <a:gd name="T44" fmla="*/ 318 w 1093"/>
              <a:gd name="T45" fmla="*/ 1049 h 1608"/>
              <a:gd name="T46" fmla="*/ 320 w 1093"/>
              <a:gd name="T47" fmla="*/ 1071 h 1608"/>
              <a:gd name="T48" fmla="*/ 318 w 1093"/>
              <a:gd name="T49" fmla="*/ 1091 h 1608"/>
              <a:gd name="T50" fmla="*/ 314 w 1093"/>
              <a:gd name="T51" fmla="*/ 1113 h 1608"/>
              <a:gd name="T52" fmla="*/ 310 w 1093"/>
              <a:gd name="T53" fmla="*/ 1135 h 1608"/>
              <a:gd name="T54" fmla="*/ 304 w 1093"/>
              <a:gd name="T55" fmla="*/ 1157 h 1608"/>
              <a:gd name="T56" fmla="*/ 294 w 1093"/>
              <a:gd name="T57" fmla="*/ 1177 h 1608"/>
              <a:gd name="T58" fmla="*/ 284 w 1093"/>
              <a:gd name="T59" fmla="*/ 1199 h 1608"/>
              <a:gd name="T60" fmla="*/ 270 w 1093"/>
              <a:gd name="T61" fmla="*/ 1218 h 1608"/>
              <a:gd name="T62" fmla="*/ 256 w 1093"/>
              <a:gd name="T63" fmla="*/ 1238 h 1608"/>
              <a:gd name="T64" fmla="*/ 240 w 1093"/>
              <a:gd name="T65" fmla="*/ 1258 h 1608"/>
              <a:gd name="T66" fmla="*/ 222 w 1093"/>
              <a:gd name="T67" fmla="*/ 1278 h 1608"/>
              <a:gd name="T68" fmla="*/ 200 w 1093"/>
              <a:gd name="T69" fmla="*/ 1296 h 1608"/>
              <a:gd name="T70" fmla="*/ 178 w 1093"/>
              <a:gd name="T71" fmla="*/ 1316 h 1608"/>
              <a:gd name="T72" fmla="*/ 154 w 1093"/>
              <a:gd name="T73" fmla="*/ 1334 h 1608"/>
              <a:gd name="T74" fmla="*/ 753 w 1093"/>
              <a:gd name="T75" fmla="*/ 1608 h 1608"/>
              <a:gd name="T76" fmla="*/ 753 w 1093"/>
              <a:gd name="T77" fmla="*/ 1608 h 1608"/>
              <a:gd name="T78" fmla="*/ 789 w 1093"/>
              <a:gd name="T79" fmla="*/ 1580 h 1608"/>
              <a:gd name="T80" fmla="*/ 823 w 1093"/>
              <a:gd name="T81" fmla="*/ 1554 h 1608"/>
              <a:gd name="T82" fmla="*/ 857 w 1093"/>
              <a:gd name="T83" fmla="*/ 1526 h 1608"/>
              <a:gd name="T84" fmla="*/ 887 w 1093"/>
              <a:gd name="T85" fmla="*/ 1496 h 1608"/>
              <a:gd name="T86" fmla="*/ 915 w 1093"/>
              <a:gd name="T87" fmla="*/ 1468 h 1608"/>
              <a:gd name="T88" fmla="*/ 939 w 1093"/>
              <a:gd name="T89" fmla="*/ 1438 h 1608"/>
              <a:gd name="T90" fmla="*/ 963 w 1093"/>
              <a:gd name="T91" fmla="*/ 1408 h 1608"/>
              <a:gd name="T92" fmla="*/ 983 w 1093"/>
              <a:gd name="T93" fmla="*/ 1376 h 1608"/>
              <a:gd name="T94" fmla="*/ 1003 w 1093"/>
              <a:gd name="T95" fmla="*/ 1346 h 1608"/>
              <a:gd name="T96" fmla="*/ 1019 w 1093"/>
              <a:gd name="T97" fmla="*/ 1314 h 1608"/>
              <a:gd name="T98" fmla="*/ 1033 w 1093"/>
              <a:gd name="T99" fmla="*/ 1284 h 1608"/>
              <a:gd name="T100" fmla="*/ 1045 w 1093"/>
              <a:gd name="T101" fmla="*/ 1252 h 1608"/>
              <a:gd name="T102" fmla="*/ 1055 w 1093"/>
              <a:gd name="T103" fmla="*/ 1220 h 1608"/>
              <a:gd name="T104" fmla="*/ 1063 w 1093"/>
              <a:gd name="T105" fmla="*/ 1189 h 1608"/>
              <a:gd name="T106" fmla="*/ 1069 w 1093"/>
              <a:gd name="T107" fmla="*/ 1157 h 1608"/>
              <a:gd name="T108" fmla="*/ 1071 w 1093"/>
              <a:gd name="T109" fmla="*/ 1123 h 1608"/>
              <a:gd name="T110" fmla="*/ 1071 w 1093"/>
              <a:gd name="T111" fmla="*/ 1123 h 1608"/>
              <a:gd name="T112" fmla="*/ 1071 w 1093"/>
              <a:gd name="T113" fmla="*/ 1123 h 1608"/>
              <a:gd name="T114" fmla="*/ 1071 w 1093"/>
              <a:gd name="T115" fmla="*/ 1123 h 1608"/>
              <a:gd name="T116" fmla="*/ 1073 w 1093"/>
              <a:gd name="T117" fmla="*/ 1099 h 1608"/>
              <a:gd name="T118" fmla="*/ 1093 w 1093"/>
              <a:gd name="T119" fmla="*/ 605 h 1608"/>
              <a:gd name="T120" fmla="*/ 600 w 1093"/>
              <a:gd name="T121" fmla="*/ 0 h 1608"/>
              <a:gd name="T122" fmla="*/ 22 w 1093"/>
              <a:gd name="T123" fmla="*/ 200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3" h="1608">
                <a:moveTo>
                  <a:pt x="22" y="200"/>
                </a:moveTo>
                <a:lnTo>
                  <a:pt x="0" y="695"/>
                </a:lnTo>
                <a:lnTo>
                  <a:pt x="0" y="695"/>
                </a:lnTo>
                <a:lnTo>
                  <a:pt x="0" y="697"/>
                </a:lnTo>
                <a:lnTo>
                  <a:pt x="0" y="697"/>
                </a:lnTo>
                <a:lnTo>
                  <a:pt x="34" y="711"/>
                </a:lnTo>
                <a:lnTo>
                  <a:pt x="64" y="729"/>
                </a:lnTo>
                <a:lnTo>
                  <a:pt x="92" y="745"/>
                </a:lnTo>
                <a:lnTo>
                  <a:pt x="120" y="763"/>
                </a:lnTo>
                <a:lnTo>
                  <a:pt x="146" y="781"/>
                </a:lnTo>
                <a:lnTo>
                  <a:pt x="170" y="799"/>
                </a:lnTo>
                <a:lnTo>
                  <a:pt x="192" y="819"/>
                </a:lnTo>
                <a:lnTo>
                  <a:pt x="212" y="837"/>
                </a:lnTo>
                <a:lnTo>
                  <a:pt x="232" y="857"/>
                </a:lnTo>
                <a:lnTo>
                  <a:pt x="248" y="879"/>
                </a:lnTo>
                <a:lnTo>
                  <a:pt x="264" y="899"/>
                </a:lnTo>
                <a:lnTo>
                  <a:pt x="276" y="919"/>
                </a:lnTo>
                <a:lnTo>
                  <a:pt x="288" y="941"/>
                </a:lnTo>
                <a:lnTo>
                  <a:pt x="298" y="963"/>
                </a:lnTo>
                <a:lnTo>
                  <a:pt x="306" y="983"/>
                </a:lnTo>
                <a:lnTo>
                  <a:pt x="312" y="1005"/>
                </a:lnTo>
                <a:lnTo>
                  <a:pt x="316" y="1027"/>
                </a:lnTo>
                <a:lnTo>
                  <a:pt x="318" y="1049"/>
                </a:lnTo>
                <a:lnTo>
                  <a:pt x="320" y="1071"/>
                </a:lnTo>
                <a:lnTo>
                  <a:pt x="318" y="1091"/>
                </a:lnTo>
                <a:lnTo>
                  <a:pt x="314" y="1113"/>
                </a:lnTo>
                <a:lnTo>
                  <a:pt x="310" y="1135"/>
                </a:lnTo>
                <a:lnTo>
                  <a:pt x="304" y="1157"/>
                </a:lnTo>
                <a:lnTo>
                  <a:pt x="294" y="1177"/>
                </a:lnTo>
                <a:lnTo>
                  <a:pt x="284" y="1199"/>
                </a:lnTo>
                <a:lnTo>
                  <a:pt x="270" y="1218"/>
                </a:lnTo>
                <a:lnTo>
                  <a:pt x="256" y="1238"/>
                </a:lnTo>
                <a:lnTo>
                  <a:pt x="240" y="1258"/>
                </a:lnTo>
                <a:lnTo>
                  <a:pt x="222" y="1278"/>
                </a:lnTo>
                <a:lnTo>
                  <a:pt x="200" y="1296"/>
                </a:lnTo>
                <a:lnTo>
                  <a:pt x="178" y="1316"/>
                </a:lnTo>
                <a:lnTo>
                  <a:pt x="154" y="1334"/>
                </a:lnTo>
                <a:lnTo>
                  <a:pt x="753" y="1608"/>
                </a:lnTo>
                <a:lnTo>
                  <a:pt x="753" y="1608"/>
                </a:lnTo>
                <a:lnTo>
                  <a:pt x="789" y="1580"/>
                </a:lnTo>
                <a:lnTo>
                  <a:pt x="823" y="1554"/>
                </a:lnTo>
                <a:lnTo>
                  <a:pt x="857" y="1526"/>
                </a:lnTo>
                <a:lnTo>
                  <a:pt x="887" y="1496"/>
                </a:lnTo>
                <a:lnTo>
                  <a:pt x="915" y="1468"/>
                </a:lnTo>
                <a:lnTo>
                  <a:pt x="939" y="1438"/>
                </a:lnTo>
                <a:lnTo>
                  <a:pt x="963" y="1408"/>
                </a:lnTo>
                <a:lnTo>
                  <a:pt x="983" y="1376"/>
                </a:lnTo>
                <a:lnTo>
                  <a:pt x="1003" y="1346"/>
                </a:lnTo>
                <a:lnTo>
                  <a:pt x="1019" y="1314"/>
                </a:lnTo>
                <a:lnTo>
                  <a:pt x="1033" y="1284"/>
                </a:lnTo>
                <a:lnTo>
                  <a:pt x="1045" y="1252"/>
                </a:lnTo>
                <a:lnTo>
                  <a:pt x="1055" y="1220"/>
                </a:lnTo>
                <a:lnTo>
                  <a:pt x="1063" y="1189"/>
                </a:lnTo>
                <a:lnTo>
                  <a:pt x="1069" y="1157"/>
                </a:lnTo>
                <a:lnTo>
                  <a:pt x="1071" y="1123"/>
                </a:lnTo>
                <a:lnTo>
                  <a:pt x="1071" y="1123"/>
                </a:lnTo>
                <a:lnTo>
                  <a:pt x="1071" y="1123"/>
                </a:lnTo>
                <a:lnTo>
                  <a:pt x="1071" y="1123"/>
                </a:lnTo>
                <a:lnTo>
                  <a:pt x="1073" y="1099"/>
                </a:lnTo>
                <a:lnTo>
                  <a:pt x="1093" y="605"/>
                </a:lnTo>
                <a:lnTo>
                  <a:pt x="600" y="0"/>
                </a:lnTo>
                <a:lnTo>
                  <a:pt x="22" y="200"/>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6" name="Freeform 7"/>
          <p:cNvSpPr/>
          <p:nvPr/>
        </p:nvSpPr>
        <p:spPr bwMode="auto">
          <a:xfrm>
            <a:off x="5162782" y="2908376"/>
            <a:ext cx="1629952" cy="1029666"/>
          </a:xfrm>
          <a:custGeom>
            <a:avLst/>
            <a:gdLst>
              <a:gd name="T0" fmla="*/ 1132 w 1154"/>
              <a:gd name="T1" fmla="*/ 681 h 729"/>
              <a:gd name="T2" fmla="*/ 1154 w 1154"/>
              <a:gd name="T3" fmla="*/ 186 h 729"/>
              <a:gd name="T4" fmla="*/ 1146 w 1154"/>
              <a:gd name="T5" fmla="*/ 152 h 729"/>
              <a:gd name="T6" fmla="*/ 1146 w 1154"/>
              <a:gd name="T7" fmla="*/ 152 h 729"/>
              <a:gd name="T8" fmla="*/ 1077 w 1154"/>
              <a:gd name="T9" fmla="*/ 122 h 729"/>
              <a:gd name="T10" fmla="*/ 1007 w 1154"/>
              <a:gd name="T11" fmla="*/ 96 h 729"/>
              <a:gd name="T12" fmla="*/ 937 w 1154"/>
              <a:gd name="T13" fmla="*/ 70 h 729"/>
              <a:gd name="T14" fmla="*/ 867 w 1154"/>
              <a:gd name="T15" fmla="*/ 48 h 729"/>
              <a:gd name="T16" fmla="*/ 795 w 1154"/>
              <a:gd name="T17" fmla="*/ 30 h 729"/>
              <a:gd name="T18" fmla="*/ 725 w 1154"/>
              <a:gd name="T19" fmla="*/ 14 h 729"/>
              <a:gd name="T20" fmla="*/ 691 w 1154"/>
              <a:gd name="T21" fmla="*/ 10 h 729"/>
              <a:gd name="T22" fmla="*/ 655 w 1154"/>
              <a:gd name="T23" fmla="*/ 6 h 729"/>
              <a:gd name="T24" fmla="*/ 621 w 1154"/>
              <a:gd name="T25" fmla="*/ 2 h 729"/>
              <a:gd name="T26" fmla="*/ 587 w 1154"/>
              <a:gd name="T27" fmla="*/ 0 h 729"/>
              <a:gd name="T28" fmla="*/ 587 w 1154"/>
              <a:gd name="T29" fmla="*/ 0 h 729"/>
              <a:gd name="T30" fmla="*/ 559 w 1154"/>
              <a:gd name="T31" fmla="*/ 0 h 729"/>
              <a:gd name="T32" fmla="*/ 559 w 1154"/>
              <a:gd name="T33" fmla="*/ 0 h 729"/>
              <a:gd name="T34" fmla="*/ 489 w 1154"/>
              <a:gd name="T35" fmla="*/ 2 h 729"/>
              <a:gd name="T36" fmla="*/ 419 w 1154"/>
              <a:gd name="T37" fmla="*/ 8 h 729"/>
              <a:gd name="T38" fmla="*/ 351 w 1154"/>
              <a:gd name="T39" fmla="*/ 18 h 729"/>
              <a:gd name="T40" fmla="*/ 284 w 1154"/>
              <a:gd name="T41" fmla="*/ 30 h 729"/>
              <a:gd name="T42" fmla="*/ 216 w 1154"/>
              <a:gd name="T43" fmla="*/ 46 h 729"/>
              <a:gd name="T44" fmla="*/ 150 w 1154"/>
              <a:gd name="T45" fmla="*/ 64 h 729"/>
              <a:gd name="T46" fmla="*/ 86 w 1154"/>
              <a:gd name="T47" fmla="*/ 86 h 729"/>
              <a:gd name="T48" fmla="*/ 22 w 1154"/>
              <a:gd name="T49" fmla="*/ 110 h 729"/>
              <a:gd name="T50" fmla="*/ 20 w 1154"/>
              <a:gd name="T51" fmla="*/ 234 h 729"/>
              <a:gd name="T52" fmla="*/ 0 w 1154"/>
              <a:gd name="T53" fmla="*/ 729 h 729"/>
              <a:gd name="T54" fmla="*/ 0 w 1154"/>
              <a:gd name="T55" fmla="*/ 729 h 729"/>
              <a:gd name="T56" fmla="*/ 0 w 1154"/>
              <a:gd name="T57" fmla="*/ 729 h 729"/>
              <a:gd name="T58" fmla="*/ 26 w 1154"/>
              <a:gd name="T59" fmla="*/ 713 h 729"/>
              <a:gd name="T60" fmla="*/ 54 w 1154"/>
              <a:gd name="T61" fmla="*/ 695 h 729"/>
              <a:gd name="T62" fmla="*/ 82 w 1154"/>
              <a:gd name="T63" fmla="*/ 681 h 729"/>
              <a:gd name="T64" fmla="*/ 112 w 1154"/>
              <a:gd name="T65" fmla="*/ 667 h 729"/>
              <a:gd name="T66" fmla="*/ 144 w 1154"/>
              <a:gd name="T67" fmla="*/ 653 h 729"/>
              <a:gd name="T68" fmla="*/ 176 w 1154"/>
              <a:gd name="T69" fmla="*/ 641 h 729"/>
              <a:gd name="T70" fmla="*/ 208 w 1154"/>
              <a:gd name="T71" fmla="*/ 629 h 729"/>
              <a:gd name="T72" fmla="*/ 242 w 1154"/>
              <a:gd name="T73" fmla="*/ 619 h 729"/>
              <a:gd name="T74" fmla="*/ 312 w 1154"/>
              <a:gd name="T75" fmla="*/ 601 h 729"/>
              <a:gd name="T76" fmla="*/ 383 w 1154"/>
              <a:gd name="T77" fmla="*/ 589 h 729"/>
              <a:gd name="T78" fmla="*/ 459 w 1154"/>
              <a:gd name="T79" fmla="*/ 579 h 729"/>
              <a:gd name="T80" fmla="*/ 535 w 1154"/>
              <a:gd name="T81" fmla="*/ 573 h 729"/>
              <a:gd name="T82" fmla="*/ 611 w 1154"/>
              <a:gd name="T83" fmla="*/ 573 h 729"/>
              <a:gd name="T84" fmla="*/ 689 w 1154"/>
              <a:gd name="T85" fmla="*/ 575 h 729"/>
              <a:gd name="T86" fmla="*/ 767 w 1154"/>
              <a:gd name="T87" fmla="*/ 583 h 729"/>
              <a:gd name="T88" fmla="*/ 845 w 1154"/>
              <a:gd name="T89" fmla="*/ 593 h 729"/>
              <a:gd name="T90" fmla="*/ 919 w 1154"/>
              <a:gd name="T91" fmla="*/ 609 h 729"/>
              <a:gd name="T92" fmla="*/ 993 w 1154"/>
              <a:gd name="T93" fmla="*/ 629 h 729"/>
              <a:gd name="T94" fmla="*/ 1029 w 1154"/>
              <a:gd name="T95" fmla="*/ 641 h 729"/>
              <a:gd name="T96" fmla="*/ 1065 w 1154"/>
              <a:gd name="T97" fmla="*/ 653 h 729"/>
              <a:gd name="T98" fmla="*/ 1098 w 1154"/>
              <a:gd name="T99" fmla="*/ 667 h 729"/>
              <a:gd name="T100" fmla="*/ 1132 w 1154"/>
              <a:gd name="T101" fmla="*/ 681 h 729"/>
              <a:gd name="T102" fmla="*/ 1132 w 1154"/>
              <a:gd name="T103" fmla="*/ 681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4" h="729">
                <a:moveTo>
                  <a:pt x="1132" y="681"/>
                </a:moveTo>
                <a:lnTo>
                  <a:pt x="1154" y="186"/>
                </a:lnTo>
                <a:lnTo>
                  <a:pt x="1146" y="152"/>
                </a:lnTo>
                <a:lnTo>
                  <a:pt x="1146" y="152"/>
                </a:lnTo>
                <a:lnTo>
                  <a:pt x="1077" y="122"/>
                </a:lnTo>
                <a:lnTo>
                  <a:pt x="1007" y="96"/>
                </a:lnTo>
                <a:lnTo>
                  <a:pt x="937" y="70"/>
                </a:lnTo>
                <a:lnTo>
                  <a:pt x="867" y="48"/>
                </a:lnTo>
                <a:lnTo>
                  <a:pt x="795" y="30"/>
                </a:lnTo>
                <a:lnTo>
                  <a:pt x="725" y="14"/>
                </a:lnTo>
                <a:lnTo>
                  <a:pt x="691" y="10"/>
                </a:lnTo>
                <a:lnTo>
                  <a:pt x="655" y="6"/>
                </a:lnTo>
                <a:lnTo>
                  <a:pt x="621" y="2"/>
                </a:lnTo>
                <a:lnTo>
                  <a:pt x="587" y="0"/>
                </a:lnTo>
                <a:lnTo>
                  <a:pt x="587" y="0"/>
                </a:lnTo>
                <a:lnTo>
                  <a:pt x="559" y="0"/>
                </a:lnTo>
                <a:lnTo>
                  <a:pt x="559" y="0"/>
                </a:lnTo>
                <a:lnTo>
                  <a:pt x="489" y="2"/>
                </a:lnTo>
                <a:lnTo>
                  <a:pt x="419" y="8"/>
                </a:lnTo>
                <a:lnTo>
                  <a:pt x="351" y="18"/>
                </a:lnTo>
                <a:lnTo>
                  <a:pt x="284" y="30"/>
                </a:lnTo>
                <a:lnTo>
                  <a:pt x="216" y="46"/>
                </a:lnTo>
                <a:lnTo>
                  <a:pt x="150" y="64"/>
                </a:lnTo>
                <a:lnTo>
                  <a:pt x="86" y="86"/>
                </a:lnTo>
                <a:lnTo>
                  <a:pt x="22" y="110"/>
                </a:lnTo>
                <a:lnTo>
                  <a:pt x="20" y="234"/>
                </a:lnTo>
                <a:lnTo>
                  <a:pt x="0" y="729"/>
                </a:lnTo>
                <a:lnTo>
                  <a:pt x="0" y="729"/>
                </a:lnTo>
                <a:lnTo>
                  <a:pt x="0" y="729"/>
                </a:lnTo>
                <a:lnTo>
                  <a:pt x="26" y="713"/>
                </a:lnTo>
                <a:lnTo>
                  <a:pt x="54" y="695"/>
                </a:lnTo>
                <a:lnTo>
                  <a:pt x="82" y="681"/>
                </a:lnTo>
                <a:lnTo>
                  <a:pt x="112" y="667"/>
                </a:lnTo>
                <a:lnTo>
                  <a:pt x="144" y="653"/>
                </a:lnTo>
                <a:lnTo>
                  <a:pt x="176" y="641"/>
                </a:lnTo>
                <a:lnTo>
                  <a:pt x="208" y="629"/>
                </a:lnTo>
                <a:lnTo>
                  <a:pt x="242" y="619"/>
                </a:lnTo>
                <a:lnTo>
                  <a:pt x="312" y="601"/>
                </a:lnTo>
                <a:lnTo>
                  <a:pt x="383" y="589"/>
                </a:lnTo>
                <a:lnTo>
                  <a:pt x="459" y="579"/>
                </a:lnTo>
                <a:lnTo>
                  <a:pt x="535" y="573"/>
                </a:lnTo>
                <a:lnTo>
                  <a:pt x="611" y="573"/>
                </a:lnTo>
                <a:lnTo>
                  <a:pt x="689" y="575"/>
                </a:lnTo>
                <a:lnTo>
                  <a:pt x="767" y="583"/>
                </a:lnTo>
                <a:lnTo>
                  <a:pt x="845" y="593"/>
                </a:lnTo>
                <a:lnTo>
                  <a:pt x="919" y="609"/>
                </a:lnTo>
                <a:lnTo>
                  <a:pt x="993" y="629"/>
                </a:lnTo>
                <a:lnTo>
                  <a:pt x="1029" y="641"/>
                </a:lnTo>
                <a:lnTo>
                  <a:pt x="1065" y="653"/>
                </a:lnTo>
                <a:lnTo>
                  <a:pt x="1098" y="667"/>
                </a:lnTo>
                <a:lnTo>
                  <a:pt x="1132" y="681"/>
                </a:lnTo>
                <a:lnTo>
                  <a:pt x="1132" y="681"/>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7" name="Freeform 8"/>
          <p:cNvSpPr/>
          <p:nvPr/>
        </p:nvSpPr>
        <p:spPr bwMode="auto">
          <a:xfrm>
            <a:off x="4733401" y="4460643"/>
            <a:ext cx="3120072" cy="1128537"/>
          </a:xfrm>
          <a:custGeom>
            <a:avLst/>
            <a:gdLst>
              <a:gd name="T0" fmla="*/ 2189 w 2209"/>
              <a:gd name="T1" fmla="*/ 495 h 799"/>
              <a:gd name="T2" fmla="*/ 2189 w 2209"/>
              <a:gd name="T3" fmla="*/ 495 h 799"/>
              <a:gd name="T4" fmla="*/ 2189 w 2209"/>
              <a:gd name="T5" fmla="*/ 495 h 799"/>
              <a:gd name="T6" fmla="*/ 2189 w 2209"/>
              <a:gd name="T7" fmla="*/ 495 h 799"/>
              <a:gd name="T8" fmla="*/ 2189 w 2209"/>
              <a:gd name="T9" fmla="*/ 495 h 799"/>
              <a:gd name="T10" fmla="*/ 2189 w 2209"/>
              <a:gd name="T11" fmla="*/ 495 h 799"/>
              <a:gd name="T12" fmla="*/ 2209 w 2209"/>
              <a:gd name="T13" fmla="*/ 0 h 799"/>
              <a:gd name="T14" fmla="*/ 1562 w 2209"/>
              <a:gd name="T15" fmla="*/ 72 h 799"/>
              <a:gd name="T16" fmla="*/ 22 w 2209"/>
              <a:gd name="T17" fmla="*/ 92 h 799"/>
              <a:gd name="T18" fmla="*/ 0 w 2209"/>
              <a:gd name="T19" fmla="*/ 587 h 799"/>
              <a:gd name="T20" fmla="*/ 2 w 2209"/>
              <a:gd name="T21" fmla="*/ 587 h 799"/>
              <a:gd name="T22" fmla="*/ 2 w 2209"/>
              <a:gd name="T23" fmla="*/ 587 h 799"/>
              <a:gd name="T24" fmla="*/ 2 w 2209"/>
              <a:gd name="T25" fmla="*/ 587 h 799"/>
              <a:gd name="T26" fmla="*/ 66 w 2209"/>
              <a:gd name="T27" fmla="*/ 615 h 799"/>
              <a:gd name="T28" fmla="*/ 134 w 2209"/>
              <a:gd name="T29" fmla="*/ 641 h 799"/>
              <a:gd name="T30" fmla="*/ 202 w 2209"/>
              <a:gd name="T31" fmla="*/ 667 h 799"/>
              <a:gd name="T32" fmla="*/ 270 w 2209"/>
              <a:gd name="T33" fmla="*/ 689 h 799"/>
              <a:gd name="T34" fmla="*/ 342 w 2209"/>
              <a:gd name="T35" fmla="*/ 709 h 799"/>
              <a:gd name="T36" fmla="*/ 414 w 2209"/>
              <a:gd name="T37" fmla="*/ 727 h 799"/>
              <a:gd name="T38" fmla="*/ 486 w 2209"/>
              <a:gd name="T39" fmla="*/ 743 h 799"/>
              <a:gd name="T40" fmla="*/ 560 w 2209"/>
              <a:gd name="T41" fmla="*/ 757 h 799"/>
              <a:gd name="T42" fmla="*/ 634 w 2209"/>
              <a:gd name="T43" fmla="*/ 769 h 799"/>
              <a:gd name="T44" fmla="*/ 707 w 2209"/>
              <a:gd name="T45" fmla="*/ 779 h 799"/>
              <a:gd name="T46" fmla="*/ 781 w 2209"/>
              <a:gd name="T47" fmla="*/ 787 h 799"/>
              <a:gd name="T48" fmla="*/ 857 w 2209"/>
              <a:gd name="T49" fmla="*/ 793 h 799"/>
              <a:gd name="T50" fmla="*/ 931 w 2209"/>
              <a:gd name="T51" fmla="*/ 797 h 799"/>
              <a:gd name="T52" fmla="*/ 1007 w 2209"/>
              <a:gd name="T53" fmla="*/ 799 h 799"/>
              <a:gd name="T54" fmla="*/ 1081 w 2209"/>
              <a:gd name="T55" fmla="*/ 799 h 799"/>
              <a:gd name="T56" fmla="*/ 1157 w 2209"/>
              <a:gd name="T57" fmla="*/ 797 h 799"/>
              <a:gd name="T58" fmla="*/ 1231 w 2209"/>
              <a:gd name="T59" fmla="*/ 791 h 799"/>
              <a:gd name="T60" fmla="*/ 1303 w 2209"/>
              <a:gd name="T61" fmla="*/ 785 h 799"/>
              <a:gd name="T62" fmla="*/ 1377 w 2209"/>
              <a:gd name="T63" fmla="*/ 777 h 799"/>
              <a:gd name="T64" fmla="*/ 1448 w 2209"/>
              <a:gd name="T65" fmla="*/ 767 h 799"/>
              <a:gd name="T66" fmla="*/ 1518 w 2209"/>
              <a:gd name="T67" fmla="*/ 755 h 799"/>
              <a:gd name="T68" fmla="*/ 1588 w 2209"/>
              <a:gd name="T69" fmla="*/ 741 h 799"/>
              <a:gd name="T70" fmla="*/ 1656 w 2209"/>
              <a:gd name="T71" fmla="*/ 725 h 799"/>
              <a:gd name="T72" fmla="*/ 1722 w 2209"/>
              <a:gd name="T73" fmla="*/ 707 h 799"/>
              <a:gd name="T74" fmla="*/ 1788 w 2209"/>
              <a:gd name="T75" fmla="*/ 687 h 799"/>
              <a:gd name="T76" fmla="*/ 1852 w 2209"/>
              <a:gd name="T77" fmla="*/ 667 h 799"/>
              <a:gd name="T78" fmla="*/ 1914 w 2209"/>
              <a:gd name="T79" fmla="*/ 643 h 799"/>
              <a:gd name="T80" fmla="*/ 1974 w 2209"/>
              <a:gd name="T81" fmla="*/ 617 h 799"/>
              <a:gd name="T82" fmla="*/ 2030 w 2209"/>
              <a:gd name="T83" fmla="*/ 589 h 799"/>
              <a:gd name="T84" fmla="*/ 2086 w 2209"/>
              <a:gd name="T85" fmla="*/ 559 h 799"/>
              <a:gd name="T86" fmla="*/ 2140 w 2209"/>
              <a:gd name="T87" fmla="*/ 529 h 799"/>
              <a:gd name="T88" fmla="*/ 2189 w 2209"/>
              <a:gd name="T89" fmla="*/ 495 h 799"/>
              <a:gd name="T90" fmla="*/ 2189 w 2209"/>
              <a:gd name="T91" fmla="*/ 49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09" h="799">
                <a:moveTo>
                  <a:pt x="2189" y="495"/>
                </a:moveTo>
                <a:lnTo>
                  <a:pt x="2189" y="495"/>
                </a:lnTo>
                <a:lnTo>
                  <a:pt x="2189" y="495"/>
                </a:lnTo>
                <a:lnTo>
                  <a:pt x="2189" y="495"/>
                </a:lnTo>
                <a:lnTo>
                  <a:pt x="2189" y="495"/>
                </a:lnTo>
                <a:lnTo>
                  <a:pt x="2189" y="495"/>
                </a:lnTo>
                <a:lnTo>
                  <a:pt x="2209" y="0"/>
                </a:lnTo>
                <a:lnTo>
                  <a:pt x="1562" y="72"/>
                </a:lnTo>
                <a:lnTo>
                  <a:pt x="22" y="92"/>
                </a:lnTo>
                <a:lnTo>
                  <a:pt x="0" y="587"/>
                </a:lnTo>
                <a:lnTo>
                  <a:pt x="2" y="587"/>
                </a:lnTo>
                <a:lnTo>
                  <a:pt x="2" y="587"/>
                </a:lnTo>
                <a:lnTo>
                  <a:pt x="2" y="587"/>
                </a:lnTo>
                <a:lnTo>
                  <a:pt x="66" y="615"/>
                </a:lnTo>
                <a:lnTo>
                  <a:pt x="134" y="641"/>
                </a:lnTo>
                <a:lnTo>
                  <a:pt x="202" y="667"/>
                </a:lnTo>
                <a:lnTo>
                  <a:pt x="270" y="689"/>
                </a:lnTo>
                <a:lnTo>
                  <a:pt x="342" y="709"/>
                </a:lnTo>
                <a:lnTo>
                  <a:pt x="414" y="727"/>
                </a:lnTo>
                <a:lnTo>
                  <a:pt x="486" y="743"/>
                </a:lnTo>
                <a:lnTo>
                  <a:pt x="560" y="757"/>
                </a:lnTo>
                <a:lnTo>
                  <a:pt x="634" y="769"/>
                </a:lnTo>
                <a:lnTo>
                  <a:pt x="707" y="779"/>
                </a:lnTo>
                <a:lnTo>
                  <a:pt x="781" y="787"/>
                </a:lnTo>
                <a:lnTo>
                  <a:pt x="857" y="793"/>
                </a:lnTo>
                <a:lnTo>
                  <a:pt x="931" y="797"/>
                </a:lnTo>
                <a:lnTo>
                  <a:pt x="1007" y="799"/>
                </a:lnTo>
                <a:lnTo>
                  <a:pt x="1081" y="799"/>
                </a:lnTo>
                <a:lnTo>
                  <a:pt x="1157" y="797"/>
                </a:lnTo>
                <a:lnTo>
                  <a:pt x="1231" y="791"/>
                </a:lnTo>
                <a:lnTo>
                  <a:pt x="1303" y="785"/>
                </a:lnTo>
                <a:lnTo>
                  <a:pt x="1377" y="777"/>
                </a:lnTo>
                <a:lnTo>
                  <a:pt x="1448" y="767"/>
                </a:lnTo>
                <a:lnTo>
                  <a:pt x="1518" y="755"/>
                </a:lnTo>
                <a:lnTo>
                  <a:pt x="1588" y="741"/>
                </a:lnTo>
                <a:lnTo>
                  <a:pt x="1656" y="725"/>
                </a:lnTo>
                <a:lnTo>
                  <a:pt x="1722" y="707"/>
                </a:lnTo>
                <a:lnTo>
                  <a:pt x="1788" y="687"/>
                </a:lnTo>
                <a:lnTo>
                  <a:pt x="1852" y="667"/>
                </a:lnTo>
                <a:lnTo>
                  <a:pt x="1914" y="643"/>
                </a:lnTo>
                <a:lnTo>
                  <a:pt x="1974" y="617"/>
                </a:lnTo>
                <a:lnTo>
                  <a:pt x="2030" y="589"/>
                </a:lnTo>
                <a:lnTo>
                  <a:pt x="2086" y="559"/>
                </a:lnTo>
                <a:lnTo>
                  <a:pt x="2140" y="529"/>
                </a:lnTo>
                <a:lnTo>
                  <a:pt x="2189" y="495"/>
                </a:lnTo>
                <a:lnTo>
                  <a:pt x="2189" y="495"/>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8" name="Freeform 9"/>
          <p:cNvSpPr/>
          <p:nvPr/>
        </p:nvSpPr>
        <p:spPr bwMode="auto">
          <a:xfrm>
            <a:off x="4705152" y="4070810"/>
            <a:ext cx="3144083" cy="814976"/>
          </a:xfrm>
          <a:custGeom>
            <a:avLst/>
            <a:gdLst>
              <a:gd name="T0" fmla="*/ 338 w 2226"/>
              <a:gd name="T1" fmla="*/ 158 h 577"/>
              <a:gd name="T2" fmla="*/ 336 w 2226"/>
              <a:gd name="T3" fmla="*/ 148 h 577"/>
              <a:gd name="T4" fmla="*/ 326 w 2226"/>
              <a:gd name="T5" fmla="*/ 128 h 577"/>
              <a:gd name="T6" fmla="*/ 310 w 2226"/>
              <a:gd name="T7" fmla="*/ 110 h 577"/>
              <a:gd name="T8" fmla="*/ 286 w 2226"/>
              <a:gd name="T9" fmla="*/ 94 h 577"/>
              <a:gd name="T10" fmla="*/ 272 w 2226"/>
              <a:gd name="T11" fmla="*/ 86 h 577"/>
              <a:gd name="T12" fmla="*/ 212 w 2226"/>
              <a:gd name="T13" fmla="*/ 68 h 577"/>
              <a:gd name="T14" fmla="*/ 146 w 2226"/>
              <a:gd name="T15" fmla="*/ 64 h 577"/>
              <a:gd name="T16" fmla="*/ 84 w 2226"/>
              <a:gd name="T17" fmla="*/ 74 h 577"/>
              <a:gd name="T18" fmla="*/ 46 w 2226"/>
              <a:gd name="T19" fmla="*/ 90 h 577"/>
              <a:gd name="T20" fmla="*/ 34 w 2226"/>
              <a:gd name="T21" fmla="*/ 96 h 577"/>
              <a:gd name="T22" fmla="*/ 16 w 2226"/>
              <a:gd name="T23" fmla="*/ 112 h 577"/>
              <a:gd name="T24" fmla="*/ 4 w 2226"/>
              <a:gd name="T25" fmla="*/ 130 h 577"/>
              <a:gd name="T26" fmla="*/ 0 w 2226"/>
              <a:gd name="T27" fmla="*/ 148 h 577"/>
              <a:gd name="T28" fmla="*/ 0 w 2226"/>
              <a:gd name="T29" fmla="*/ 166 h 577"/>
              <a:gd name="T30" fmla="*/ 8 w 2226"/>
              <a:gd name="T31" fmla="*/ 184 h 577"/>
              <a:gd name="T32" fmla="*/ 22 w 2226"/>
              <a:gd name="T33" fmla="*/ 200 h 577"/>
              <a:gd name="T34" fmla="*/ 40 w 2226"/>
              <a:gd name="T35" fmla="*/ 216 h 577"/>
              <a:gd name="T36" fmla="*/ 66 w 2226"/>
              <a:gd name="T37" fmla="*/ 229 h 577"/>
              <a:gd name="T38" fmla="*/ 98 w 2226"/>
              <a:gd name="T39" fmla="*/ 241 h 577"/>
              <a:gd name="T40" fmla="*/ 168 w 2226"/>
              <a:gd name="T41" fmla="*/ 253 h 577"/>
              <a:gd name="T42" fmla="*/ 38 w 2226"/>
              <a:gd name="T43" fmla="*/ 367 h 577"/>
              <a:gd name="T44" fmla="*/ 104 w 2226"/>
              <a:gd name="T45" fmla="*/ 395 h 577"/>
              <a:gd name="T46" fmla="*/ 238 w 2226"/>
              <a:gd name="T47" fmla="*/ 445 h 577"/>
              <a:gd name="T48" fmla="*/ 378 w 2226"/>
              <a:gd name="T49" fmla="*/ 489 h 577"/>
              <a:gd name="T50" fmla="*/ 524 w 2226"/>
              <a:gd name="T51" fmla="*/ 523 h 577"/>
              <a:gd name="T52" fmla="*/ 670 w 2226"/>
              <a:gd name="T53" fmla="*/ 549 h 577"/>
              <a:gd name="T54" fmla="*/ 819 w 2226"/>
              <a:gd name="T55" fmla="*/ 567 h 577"/>
              <a:gd name="T56" fmla="*/ 969 w 2226"/>
              <a:gd name="T57" fmla="*/ 577 h 577"/>
              <a:gd name="T58" fmla="*/ 1119 w 2226"/>
              <a:gd name="T59" fmla="*/ 577 h 577"/>
              <a:gd name="T60" fmla="*/ 1267 w 2226"/>
              <a:gd name="T61" fmla="*/ 571 h 577"/>
              <a:gd name="T62" fmla="*/ 1415 w 2226"/>
              <a:gd name="T63" fmla="*/ 557 h 577"/>
              <a:gd name="T64" fmla="*/ 1556 w 2226"/>
              <a:gd name="T65" fmla="*/ 535 h 577"/>
              <a:gd name="T66" fmla="*/ 1694 w 2226"/>
              <a:gd name="T67" fmla="*/ 505 h 577"/>
              <a:gd name="T68" fmla="*/ 1826 w 2226"/>
              <a:gd name="T69" fmla="*/ 467 h 577"/>
              <a:gd name="T70" fmla="*/ 1952 w 2226"/>
              <a:gd name="T71" fmla="*/ 421 h 577"/>
              <a:gd name="T72" fmla="*/ 2068 w 2226"/>
              <a:gd name="T73" fmla="*/ 369 h 577"/>
              <a:gd name="T74" fmla="*/ 2176 w 2226"/>
              <a:gd name="T75" fmla="*/ 307 h 577"/>
              <a:gd name="T76" fmla="*/ 1628 w 2226"/>
              <a:gd name="T77" fmla="*/ 0 h 577"/>
              <a:gd name="T78" fmla="*/ 1602 w 2226"/>
              <a:gd name="T79" fmla="*/ 18 h 577"/>
              <a:gd name="T80" fmla="*/ 1546 w 2226"/>
              <a:gd name="T81" fmla="*/ 50 h 577"/>
              <a:gd name="T82" fmla="*/ 1485 w 2226"/>
              <a:gd name="T83" fmla="*/ 76 h 577"/>
              <a:gd name="T84" fmla="*/ 1421 w 2226"/>
              <a:gd name="T85" fmla="*/ 100 h 577"/>
              <a:gd name="T86" fmla="*/ 1317 w 2226"/>
              <a:gd name="T87" fmla="*/ 128 h 577"/>
              <a:gd name="T88" fmla="*/ 1169 w 2226"/>
              <a:gd name="T89" fmla="*/ 152 h 577"/>
              <a:gd name="T90" fmla="*/ 1015 w 2226"/>
              <a:gd name="T91" fmla="*/ 158 h 577"/>
              <a:gd name="T92" fmla="*/ 861 w 2226"/>
              <a:gd name="T93" fmla="*/ 148 h 577"/>
              <a:gd name="T94" fmla="*/ 708 w 2226"/>
              <a:gd name="T95" fmla="*/ 120 h 577"/>
              <a:gd name="T96" fmla="*/ 598 w 2226"/>
              <a:gd name="T97" fmla="*/ 90 h 577"/>
              <a:gd name="T98" fmla="*/ 528 w 2226"/>
              <a:gd name="T99" fmla="*/ 62 h 577"/>
              <a:gd name="T100" fmla="*/ 496 w 2226"/>
              <a:gd name="T101" fmla="*/ 48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26" h="577">
                <a:moveTo>
                  <a:pt x="496" y="48"/>
                </a:moveTo>
                <a:lnTo>
                  <a:pt x="338" y="158"/>
                </a:lnTo>
                <a:lnTo>
                  <a:pt x="338" y="158"/>
                </a:lnTo>
                <a:lnTo>
                  <a:pt x="336" y="148"/>
                </a:lnTo>
                <a:lnTo>
                  <a:pt x="332" y="138"/>
                </a:lnTo>
                <a:lnTo>
                  <a:pt x="326" y="128"/>
                </a:lnTo>
                <a:lnTo>
                  <a:pt x="320" y="120"/>
                </a:lnTo>
                <a:lnTo>
                  <a:pt x="310" y="110"/>
                </a:lnTo>
                <a:lnTo>
                  <a:pt x="298" y="102"/>
                </a:lnTo>
                <a:lnTo>
                  <a:pt x="286" y="94"/>
                </a:lnTo>
                <a:lnTo>
                  <a:pt x="272" y="86"/>
                </a:lnTo>
                <a:lnTo>
                  <a:pt x="272" y="86"/>
                </a:lnTo>
                <a:lnTo>
                  <a:pt x="242" y="76"/>
                </a:lnTo>
                <a:lnTo>
                  <a:pt x="212" y="68"/>
                </a:lnTo>
                <a:lnTo>
                  <a:pt x="178" y="64"/>
                </a:lnTo>
                <a:lnTo>
                  <a:pt x="146" y="64"/>
                </a:lnTo>
                <a:lnTo>
                  <a:pt x="114" y="66"/>
                </a:lnTo>
                <a:lnTo>
                  <a:pt x="84" y="74"/>
                </a:lnTo>
                <a:lnTo>
                  <a:pt x="58" y="84"/>
                </a:lnTo>
                <a:lnTo>
                  <a:pt x="46" y="90"/>
                </a:lnTo>
                <a:lnTo>
                  <a:pt x="34" y="96"/>
                </a:lnTo>
                <a:lnTo>
                  <a:pt x="34" y="96"/>
                </a:lnTo>
                <a:lnTo>
                  <a:pt x="24" y="104"/>
                </a:lnTo>
                <a:lnTo>
                  <a:pt x="16" y="112"/>
                </a:lnTo>
                <a:lnTo>
                  <a:pt x="10" y="120"/>
                </a:lnTo>
                <a:lnTo>
                  <a:pt x="4" y="130"/>
                </a:lnTo>
                <a:lnTo>
                  <a:pt x="2" y="138"/>
                </a:lnTo>
                <a:lnTo>
                  <a:pt x="0" y="148"/>
                </a:lnTo>
                <a:lnTo>
                  <a:pt x="0" y="156"/>
                </a:lnTo>
                <a:lnTo>
                  <a:pt x="0" y="166"/>
                </a:lnTo>
                <a:lnTo>
                  <a:pt x="4" y="174"/>
                </a:lnTo>
                <a:lnTo>
                  <a:pt x="8" y="184"/>
                </a:lnTo>
                <a:lnTo>
                  <a:pt x="14" y="192"/>
                </a:lnTo>
                <a:lnTo>
                  <a:pt x="22" y="200"/>
                </a:lnTo>
                <a:lnTo>
                  <a:pt x="30" y="208"/>
                </a:lnTo>
                <a:lnTo>
                  <a:pt x="40" y="216"/>
                </a:lnTo>
                <a:lnTo>
                  <a:pt x="66" y="229"/>
                </a:lnTo>
                <a:lnTo>
                  <a:pt x="66" y="229"/>
                </a:lnTo>
                <a:lnTo>
                  <a:pt x="82" y="235"/>
                </a:lnTo>
                <a:lnTo>
                  <a:pt x="98" y="241"/>
                </a:lnTo>
                <a:lnTo>
                  <a:pt x="132" y="249"/>
                </a:lnTo>
                <a:lnTo>
                  <a:pt x="168" y="253"/>
                </a:lnTo>
                <a:lnTo>
                  <a:pt x="204" y="251"/>
                </a:lnTo>
                <a:lnTo>
                  <a:pt x="38" y="367"/>
                </a:lnTo>
                <a:lnTo>
                  <a:pt x="38" y="367"/>
                </a:lnTo>
                <a:lnTo>
                  <a:pt x="104" y="395"/>
                </a:lnTo>
                <a:lnTo>
                  <a:pt x="170" y="421"/>
                </a:lnTo>
                <a:lnTo>
                  <a:pt x="238" y="445"/>
                </a:lnTo>
                <a:lnTo>
                  <a:pt x="308" y="467"/>
                </a:lnTo>
                <a:lnTo>
                  <a:pt x="378" y="489"/>
                </a:lnTo>
                <a:lnTo>
                  <a:pt x="450" y="507"/>
                </a:lnTo>
                <a:lnTo>
                  <a:pt x="524" y="523"/>
                </a:lnTo>
                <a:lnTo>
                  <a:pt x="596" y="537"/>
                </a:lnTo>
                <a:lnTo>
                  <a:pt x="670" y="549"/>
                </a:lnTo>
                <a:lnTo>
                  <a:pt x="745" y="559"/>
                </a:lnTo>
                <a:lnTo>
                  <a:pt x="819" y="567"/>
                </a:lnTo>
                <a:lnTo>
                  <a:pt x="895" y="573"/>
                </a:lnTo>
                <a:lnTo>
                  <a:pt x="969" y="577"/>
                </a:lnTo>
                <a:lnTo>
                  <a:pt x="1045" y="577"/>
                </a:lnTo>
                <a:lnTo>
                  <a:pt x="1119" y="577"/>
                </a:lnTo>
                <a:lnTo>
                  <a:pt x="1193" y="575"/>
                </a:lnTo>
                <a:lnTo>
                  <a:pt x="1267" y="571"/>
                </a:lnTo>
                <a:lnTo>
                  <a:pt x="1341" y="565"/>
                </a:lnTo>
                <a:lnTo>
                  <a:pt x="1415" y="557"/>
                </a:lnTo>
                <a:lnTo>
                  <a:pt x="1485" y="547"/>
                </a:lnTo>
                <a:lnTo>
                  <a:pt x="1556" y="535"/>
                </a:lnTo>
                <a:lnTo>
                  <a:pt x="1626" y="521"/>
                </a:lnTo>
                <a:lnTo>
                  <a:pt x="1694" y="505"/>
                </a:lnTo>
                <a:lnTo>
                  <a:pt x="1760" y="487"/>
                </a:lnTo>
                <a:lnTo>
                  <a:pt x="1826" y="467"/>
                </a:lnTo>
                <a:lnTo>
                  <a:pt x="1890" y="445"/>
                </a:lnTo>
                <a:lnTo>
                  <a:pt x="1952" y="421"/>
                </a:lnTo>
                <a:lnTo>
                  <a:pt x="2010" y="397"/>
                </a:lnTo>
                <a:lnTo>
                  <a:pt x="2068" y="369"/>
                </a:lnTo>
                <a:lnTo>
                  <a:pt x="2124" y="339"/>
                </a:lnTo>
                <a:lnTo>
                  <a:pt x="2176" y="307"/>
                </a:lnTo>
                <a:lnTo>
                  <a:pt x="2226" y="275"/>
                </a:lnTo>
                <a:lnTo>
                  <a:pt x="1628" y="0"/>
                </a:lnTo>
                <a:lnTo>
                  <a:pt x="1628" y="0"/>
                </a:lnTo>
                <a:lnTo>
                  <a:pt x="1602" y="18"/>
                </a:lnTo>
                <a:lnTo>
                  <a:pt x="1574" y="34"/>
                </a:lnTo>
                <a:lnTo>
                  <a:pt x="1546" y="50"/>
                </a:lnTo>
                <a:lnTo>
                  <a:pt x="1516" y="64"/>
                </a:lnTo>
                <a:lnTo>
                  <a:pt x="1485" y="76"/>
                </a:lnTo>
                <a:lnTo>
                  <a:pt x="1453" y="90"/>
                </a:lnTo>
                <a:lnTo>
                  <a:pt x="1421" y="100"/>
                </a:lnTo>
                <a:lnTo>
                  <a:pt x="1387" y="110"/>
                </a:lnTo>
                <a:lnTo>
                  <a:pt x="1317" y="128"/>
                </a:lnTo>
                <a:lnTo>
                  <a:pt x="1245" y="142"/>
                </a:lnTo>
                <a:lnTo>
                  <a:pt x="1169" y="152"/>
                </a:lnTo>
                <a:lnTo>
                  <a:pt x="1093" y="156"/>
                </a:lnTo>
                <a:lnTo>
                  <a:pt x="1015" y="158"/>
                </a:lnTo>
                <a:lnTo>
                  <a:pt x="937" y="154"/>
                </a:lnTo>
                <a:lnTo>
                  <a:pt x="861" y="148"/>
                </a:lnTo>
                <a:lnTo>
                  <a:pt x="783" y="136"/>
                </a:lnTo>
                <a:lnTo>
                  <a:pt x="708" y="120"/>
                </a:lnTo>
                <a:lnTo>
                  <a:pt x="634" y="100"/>
                </a:lnTo>
                <a:lnTo>
                  <a:pt x="598" y="90"/>
                </a:lnTo>
                <a:lnTo>
                  <a:pt x="564" y="76"/>
                </a:lnTo>
                <a:lnTo>
                  <a:pt x="528" y="62"/>
                </a:lnTo>
                <a:lnTo>
                  <a:pt x="496" y="48"/>
                </a:lnTo>
                <a:lnTo>
                  <a:pt x="496" y="48"/>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9" name="Freeform 10"/>
          <p:cNvSpPr/>
          <p:nvPr/>
        </p:nvSpPr>
        <p:spPr bwMode="auto">
          <a:xfrm>
            <a:off x="6792733" y="2729702"/>
            <a:ext cx="1512720" cy="1748596"/>
          </a:xfrm>
          <a:custGeom>
            <a:avLst/>
            <a:gdLst>
              <a:gd name="T0" fmla="*/ 358 w 1071"/>
              <a:gd name="T1" fmla="*/ 1050 h 1238"/>
              <a:gd name="T2" fmla="*/ 324 w 1071"/>
              <a:gd name="T3" fmla="*/ 1052 h 1238"/>
              <a:gd name="T4" fmla="*/ 276 w 1071"/>
              <a:gd name="T5" fmla="*/ 1062 h 1238"/>
              <a:gd name="T6" fmla="*/ 246 w 1071"/>
              <a:gd name="T7" fmla="*/ 1074 h 1238"/>
              <a:gd name="T8" fmla="*/ 234 w 1071"/>
              <a:gd name="T9" fmla="*/ 1082 h 1238"/>
              <a:gd name="T10" fmla="*/ 216 w 1071"/>
              <a:gd name="T11" fmla="*/ 1098 h 1238"/>
              <a:gd name="T12" fmla="*/ 206 w 1071"/>
              <a:gd name="T13" fmla="*/ 1116 h 1238"/>
              <a:gd name="T14" fmla="*/ 200 w 1071"/>
              <a:gd name="T15" fmla="*/ 1134 h 1238"/>
              <a:gd name="T16" fmla="*/ 202 w 1071"/>
              <a:gd name="T17" fmla="*/ 1152 h 1238"/>
              <a:gd name="T18" fmla="*/ 208 w 1071"/>
              <a:gd name="T19" fmla="*/ 1170 h 1238"/>
              <a:gd name="T20" fmla="*/ 222 w 1071"/>
              <a:gd name="T21" fmla="*/ 1186 h 1238"/>
              <a:gd name="T22" fmla="*/ 242 w 1071"/>
              <a:gd name="T23" fmla="*/ 1202 h 1238"/>
              <a:gd name="T24" fmla="*/ 266 w 1071"/>
              <a:gd name="T25" fmla="*/ 1216 h 1238"/>
              <a:gd name="T26" fmla="*/ 328 w 1071"/>
              <a:gd name="T27" fmla="*/ 1234 h 1238"/>
              <a:gd name="T28" fmla="*/ 392 w 1071"/>
              <a:gd name="T29" fmla="*/ 1238 h 1238"/>
              <a:gd name="T30" fmla="*/ 454 w 1071"/>
              <a:gd name="T31" fmla="*/ 1230 h 1238"/>
              <a:gd name="T32" fmla="*/ 494 w 1071"/>
              <a:gd name="T33" fmla="*/ 1214 h 1238"/>
              <a:gd name="T34" fmla="*/ 504 w 1071"/>
              <a:gd name="T35" fmla="*/ 1206 h 1238"/>
              <a:gd name="T36" fmla="*/ 524 w 1071"/>
              <a:gd name="T37" fmla="*/ 1188 h 1238"/>
              <a:gd name="T38" fmla="*/ 536 w 1071"/>
              <a:gd name="T39" fmla="*/ 1170 h 1238"/>
              <a:gd name="T40" fmla="*/ 540 w 1071"/>
              <a:gd name="T41" fmla="*/ 1150 h 1238"/>
              <a:gd name="T42" fmla="*/ 536 w 1071"/>
              <a:gd name="T43" fmla="*/ 1130 h 1238"/>
              <a:gd name="T44" fmla="*/ 751 w 1071"/>
              <a:gd name="T45" fmla="*/ 1230 h 1238"/>
              <a:gd name="T46" fmla="*/ 841 w 1071"/>
              <a:gd name="T47" fmla="*/ 1160 h 1238"/>
              <a:gd name="T48" fmla="*/ 917 w 1071"/>
              <a:gd name="T49" fmla="*/ 1084 h 1238"/>
              <a:gd name="T50" fmla="*/ 977 w 1071"/>
              <a:gd name="T51" fmla="*/ 1008 h 1238"/>
              <a:gd name="T52" fmla="*/ 1023 w 1071"/>
              <a:gd name="T53" fmla="*/ 928 h 1238"/>
              <a:gd name="T54" fmla="*/ 1053 w 1071"/>
              <a:gd name="T55" fmla="*/ 846 h 1238"/>
              <a:gd name="T56" fmla="*/ 1069 w 1071"/>
              <a:gd name="T57" fmla="*/ 763 h 1238"/>
              <a:gd name="T58" fmla="*/ 1071 w 1071"/>
              <a:gd name="T59" fmla="*/ 679 h 1238"/>
              <a:gd name="T60" fmla="*/ 1057 w 1071"/>
              <a:gd name="T61" fmla="*/ 595 h 1238"/>
              <a:gd name="T62" fmla="*/ 1029 w 1071"/>
              <a:gd name="T63" fmla="*/ 513 h 1238"/>
              <a:gd name="T64" fmla="*/ 989 w 1071"/>
              <a:gd name="T65" fmla="*/ 431 h 1238"/>
              <a:gd name="T66" fmla="*/ 933 w 1071"/>
              <a:gd name="T67" fmla="*/ 351 h 1238"/>
              <a:gd name="T68" fmla="*/ 865 w 1071"/>
              <a:gd name="T69" fmla="*/ 273 h 1238"/>
              <a:gd name="T70" fmla="*/ 783 w 1071"/>
              <a:gd name="T71" fmla="*/ 197 h 1238"/>
              <a:gd name="T72" fmla="*/ 688 w 1071"/>
              <a:gd name="T73" fmla="*/ 127 h 1238"/>
              <a:gd name="T74" fmla="*/ 578 w 1071"/>
              <a:gd name="T75" fmla="*/ 61 h 1238"/>
              <a:gd name="T76" fmla="*/ 456 w 1071"/>
              <a:gd name="T77" fmla="*/ 0 h 1238"/>
              <a:gd name="T78" fmla="*/ 0 w 1071"/>
              <a:gd name="T79" fmla="*/ 317 h 1238"/>
              <a:gd name="T80" fmla="*/ 62 w 1071"/>
              <a:gd name="T81" fmla="*/ 349 h 1238"/>
              <a:gd name="T82" fmla="*/ 120 w 1071"/>
              <a:gd name="T83" fmla="*/ 385 h 1238"/>
              <a:gd name="T84" fmla="*/ 168 w 1071"/>
              <a:gd name="T85" fmla="*/ 421 h 1238"/>
              <a:gd name="T86" fmla="*/ 212 w 1071"/>
              <a:gd name="T87" fmla="*/ 459 h 1238"/>
              <a:gd name="T88" fmla="*/ 248 w 1071"/>
              <a:gd name="T89" fmla="*/ 499 h 1238"/>
              <a:gd name="T90" fmla="*/ 276 w 1071"/>
              <a:gd name="T91" fmla="*/ 541 h 1238"/>
              <a:gd name="T92" fmla="*/ 298 w 1071"/>
              <a:gd name="T93" fmla="*/ 583 h 1238"/>
              <a:gd name="T94" fmla="*/ 312 w 1071"/>
              <a:gd name="T95" fmla="*/ 627 h 1238"/>
              <a:gd name="T96" fmla="*/ 318 w 1071"/>
              <a:gd name="T97" fmla="*/ 671 h 1238"/>
              <a:gd name="T98" fmla="*/ 318 w 1071"/>
              <a:gd name="T99" fmla="*/ 713 h 1238"/>
              <a:gd name="T100" fmla="*/ 308 w 1071"/>
              <a:gd name="T101" fmla="*/ 757 h 1238"/>
              <a:gd name="T102" fmla="*/ 294 w 1071"/>
              <a:gd name="T103" fmla="*/ 798 h 1238"/>
              <a:gd name="T104" fmla="*/ 270 w 1071"/>
              <a:gd name="T105" fmla="*/ 840 h 1238"/>
              <a:gd name="T106" fmla="*/ 238 w 1071"/>
              <a:gd name="T107" fmla="*/ 880 h 1238"/>
              <a:gd name="T108" fmla="*/ 200 w 1071"/>
              <a:gd name="T109" fmla="*/ 918 h 1238"/>
              <a:gd name="T110" fmla="*/ 152 w 1071"/>
              <a:gd name="T111" fmla="*/ 95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71" h="1238">
                <a:moveTo>
                  <a:pt x="152" y="954"/>
                </a:moveTo>
                <a:lnTo>
                  <a:pt x="358" y="1050"/>
                </a:lnTo>
                <a:lnTo>
                  <a:pt x="358" y="1050"/>
                </a:lnTo>
                <a:lnTo>
                  <a:pt x="324" y="1052"/>
                </a:lnTo>
                <a:lnTo>
                  <a:pt x="290" y="1058"/>
                </a:lnTo>
                <a:lnTo>
                  <a:pt x="276" y="1062"/>
                </a:lnTo>
                <a:lnTo>
                  <a:pt x="260" y="1068"/>
                </a:lnTo>
                <a:lnTo>
                  <a:pt x="246" y="1074"/>
                </a:lnTo>
                <a:lnTo>
                  <a:pt x="234" y="1082"/>
                </a:lnTo>
                <a:lnTo>
                  <a:pt x="234" y="1082"/>
                </a:lnTo>
                <a:lnTo>
                  <a:pt x="224" y="1090"/>
                </a:lnTo>
                <a:lnTo>
                  <a:pt x="216" y="1098"/>
                </a:lnTo>
                <a:lnTo>
                  <a:pt x="210" y="1106"/>
                </a:lnTo>
                <a:lnTo>
                  <a:pt x="206" y="1116"/>
                </a:lnTo>
                <a:lnTo>
                  <a:pt x="202" y="1124"/>
                </a:lnTo>
                <a:lnTo>
                  <a:pt x="200" y="1134"/>
                </a:lnTo>
                <a:lnTo>
                  <a:pt x="200" y="1142"/>
                </a:lnTo>
                <a:lnTo>
                  <a:pt x="202" y="1152"/>
                </a:lnTo>
                <a:lnTo>
                  <a:pt x="204" y="1160"/>
                </a:lnTo>
                <a:lnTo>
                  <a:pt x="208" y="1170"/>
                </a:lnTo>
                <a:lnTo>
                  <a:pt x="214" y="1178"/>
                </a:lnTo>
                <a:lnTo>
                  <a:pt x="222" y="1186"/>
                </a:lnTo>
                <a:lnTo>
                  <a:pt x="232" y="1194"/>
                </a:lnTo>
                <a:lnTo>
                  <a:pt x="242" y="1202"/>
                </a:lnTo>
                <a:lnTo>
                  <a:pt x="266" y="1216"/>
                </a:lnTo>
                <a:lnTo>
                  <a:pt x="266" y="1216"/>
                </a:lnTo>
                <a:lnTo>
                  <a:pt x="296" y="1228"/>
                </a:lnTo>
                <a:lnTo>
                  <a:pt x="328" y="1234"/>
                </a:lnTo>
                <a:lnTo>
                  <a:pt x="360" y="1238"/>
                </a:lnTo>
                <a:lnTo>
                  <a:pt x="392" y="1238"/>
                </a:lnTo>
                <a:lnTo>
                  <a:pt x="424" y="1236"/>
                </a:lnTo>
                <a:lnTo>
                  <a:pt x="454" y="1230"/>
                </a:lnTo>
                <a:lnTo>
                  <a:pt x="482" y="1220"/>
                </a:lnTo>
                <a:lnTo>
                  <a:pt x="494" y="1214"/>
                </a:lnTo>
                <a:lnTo>
                  <a:pt x="504" y="1206"/>
                </a:lnTo>
                <a:lnTo>
                  <a:pt x="504" y="1206"/>
                </a:lnTo>
                <a:lnTo>
                  <a:pt x="516" y="1198"/>
                </a:lnTo>
                <a:lnTo>
                  <a:pt x="524" y="1188"/>
                </a:lnTo>
                <a:lnTo>
                  <a:pt x="530" y="1180"/>
                </a:lnTo>
                <a:lnTo>
                  <a:pt x="536" y="1170"/>
                </a:lnTo>
                <a:lnTo>
                  <a:pt x="538" y="1160"/>
                </a:lnTo>
                <a:lnTo>
                  <a:pt x="540" y="1150"/>
                </a:lnTo>
                <a:lnTo>
                  <a:pt x="538" y="1140"/>
                </a:lnTo>
                <a:lnTo>
                  <a:pt x="536" y="1130"/>
                </a:lnTo>
                <a:lnTo>
                  <a:pt x="751" y="1230"/>
                </a:lnTo>
                <a:lnTo>
                  <a:pt x="751" y="1230"/>
                </a:lnTo>
                <a:lnTo>
                  <a:pt x="799" y="1194"/>
                </a:lnTo>
                <a:lnTo>
                  <a:pt x="841" y="1160"/>
                </a:lnTo>
                <a:lnTo>
                  <a:pt x="881" y="1122"/>
                </a:lnTo>
                <a:lnTo>
                  <a:pt x="917" y="1084"/>
                </a:lnTo>
                <a:lnTo>
                  <a:pt x="949" y="1046"/>
                </a:lnTo>
                <a:lnTo>
                  <a:pt x="977" y="1008"/>
                </a:lnTo>
                <a:lnTo>
                  <a:pt x="1001" y="968"/>
                </a:lnTo>
                <a:lnTo>
                  <a:pt x="1023" y="928"/>
                </a:lnTo>
                <a:lnTo>
                  <a:pt x="1039" y="886"/>
                </a:lnTo>
                <a:lnTo>
                  <a:pt x="1053" y="846"/>
                </a:lnTo>
                <a:lnTo>
                  <a:pt x="1063" y="804"/>
                </a:lnTo>
                <a:lnTo>
                  <a:pt x="1069" y="763"/>
                </a:lnTo>
                <a:lnTo>
                  <a:pt x="1071" y="721"/>
                </a:lnTo>
                <a:lnTo>
                  <a:pt x="1071" y="679"/>
                </a:lnTo>
                <a:lnTo>
                  <a:pt x="1065" y="637"/>
                </a:lnTo>
                <a:lnTo>
                  <a:pt x="1057" y="595"/>
                </a:lnTo>
                <a:lnTo>
                  <a:pt x="1045" y="553"/>
                </a:lnTo>
                <a:lnTo>
                  <a:pt x="1029" y="513"/>
                </a:lnTo>
                <a:lnTo>
                  <a:pt x="1011" y="471"/>
                </a:lnTo>
                <a:lnTo>
                  <a:pt x="989" y="431"/>
                </a:lnTo>
                <a:lnTo>
                  <a:pt x="963" y="389"/>
                </a:lnTo>
                <a:lnTo>
                  <a:pt x="933" y="351"/>
                </a:lnTo>
                <a:lnTo>
                  <a:pt x="901" y="311"/>
                </a:lnTo>
                <a:lnTo>
                  <a:pt x="865" y="273"/>
                </a:lnTo>
                <a:lnTo>
                  <a:pt x="825" y="235"/>
                </a:lnTo>
                <a:lnTo>
                  <a:pt x="783" y="197"/>
                </a:lnTo>
                <a:lnTo>
                  <a:pt x="737" y="161"/>
                </a:lnTo>
                <a:lnTo>
                  <a:pt x="688" y="127"/>
                </a:lnTo>
                <a:lnTo>
                  <a:pt x="634" y="93"/>
                </a:lnTo>
                <a:lnTo>
                  <a:pt x="578" y="61"/>
                </a:lnTo>
                <a:lnTo>
                  <a:pt x="520" y="30"/>
                </a:lnTo>
                <a:lnTo>
                  <a:pt x="456" y="0"/>
                </a:lnTo>
                <a:lnTo>
                  <a:pt x="0" y="317"/>
                </a:lnTo>
                <a:lnTo>
                  <a:pt x="0" y="317"/>
                </a:lnTo>
                <a:lnTo>
                  <a:pt x="32" y="333"/>
                </a:lnTo>
                <a:lnTo>
                  <a:pt x="62" y="349"/>
                </a:lnTo>
                <a:lnTo>
                  <a:pt x="92" y="367"/>
                </a:lnTo>
                <a:lnTo>
                  <a:pt x="120" y="385"/>
                </a:lnTo>
                <a:lnTo>
                  <a:pt x="144" y="403"/>
                </a:lnTo>
                <a:lnTo>
                  <a:pt x="168" y="421"/>
                </a:lnTo>
                <a:lnTo>
                  <a:pt x="192" y="441"/>
                </a:lnTo>
                <a:lnTo>
                  <a:pt x="212" y="459"/>
                </a:lnTo>
                <a:lnTo>
                  <a:pt x="230" y="479"/>
                </a:lnTo>
                <a:lnTo>
                  <a:pt x="248" y="499"/>
                </a:lnTo>
                <a:lnTo>
                  <a:pt x="262" y="521"/>
                </a:lnTo>
                <a:lnTo>
                  <a:pt x="276" y="541"/>
                </a:lnTo>
                <a:lnTo>
                  <a:pt x="288" y="563"/>
                </a:lnTo>
                <a:lnTo>
                  <a:pt x="298" y="583"/>
                </a:lnTo>
                <a:lnTo>
                  <a:pt x="304" y="605"/>
                </a:lnTo>
                <a:lnTo>
                  <a:pt x="312" y="627"/>
                </a:lnTo>
                <a:lnTo>
                  <a:pt x="316" y="649"/>
                </a:lnTo>
                <a:lnTo>
                  <a:pt x="318" y="671"/>
                </a:lnTo>
                <a:lnTo>
                  <a:pt x="318" y="693"/>
                </a:lnTo>
                <a:lnTo>
                  <a:pt x="318" y="713"/>
                </a:lnTo>
                <a:lnTo>
                  <a:pt x="314" y="735"/>
                </a:lnTo>
                <a:lnTo>
                  <a:pt x="308" y="757"/>
                </a:lnTo>
                <a:lnTo>
                  <a:pt x="302" y="778"/>
                </a:lnTo>
                <a:lnTo>
                  <a:pt x="294" y="798"/>
                </a:lnTo>
                <a:lnTo>
                  <a:pt x="282" y="820"/>
                </a:lnTo>
                <a:lnTo>
                  <a:pt x="270" y="840"/>
                </a:lnTo>
                <a:lnTo>
                  <a:pt x="256" y="860"/>
                </a:lnTo>
                <a:lnTo>
                  <a:pt x="238" y="880"/>
                </a:lnTo>
                <a:lnTo>
                  <a:pt x="220" y="900"/>
                </a:lnTo>
                <a:lnTo>
                  <a:pt x="200" y="918"/>
                </a:lnTo>
                <a:lnTo>
                  <a:pt x="178" y="936"/>
                </a:lnTo>
                <a:lnTo>
                  <a:pt x="152" y="954"/>
                </a:lnTo>
                <a:lnTo>
                  <a:pt x="152" y="954"/>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20" name="Freeform 11"/>
          <p:cNvSpPr/>
          <p:nvPr/>
        </p:nvSpPr>
        <p:spPr bwMode="auto">
          <a:xfrm>
            <a:off x="4332269" y="2430265"/>
            <a:ext cx="3145496" cy="817801"/>
          </a:xfrm>
          <a:custGeom>
            <a:avLst/>
            <a:gdLst>
              <a:gd name="T0" fmla="*/ 1889 w 2227"/>
              <a:gd name="T1" fmla="*/ 421 h 579"/>
              <a:gd name="T2" fmla="*/ 1891 w 2227"/>
              <a:gd name="T3" fmla="*/ 431 h 579"/>
              <a:gd name="T4" fmla="*/ 1901 w 2227"/>
              <a:gd name="T5" fmla="*/ 451 h 579"/>
              <a:gd name="T6" fmla="*/ 1917 w 2227"/>
              <a:gd name="T7" fmla="*/ 469 h 579"/>
              <a:gd name="T8" fmla="*/ 1941 w 2227"/>
              <a:gd name="T9" fmla="*/ 485 h 579"/>
              <a:gd name="T10" fmla="*/ 1955 w 2227"/>
              <a:gd name="T11" fmla="*/ 493 h 579"/>
              <a:gd name="T12" fmla="*/ 2015 w 2227"/>
              <a:gd name="T13" fmla="*/ 511 h 579"/>
              <a:gd name="T14" fmla="*/ 2081 w 2227"/>
              <a:gd name="T15" fmla="*/ 515 h 579"/>
              <a:gd name="T16" fmla="*/ 2143 w 2227"/>
              <a:gd name="T17" fmla="*/ 505 h 579"/>
              <a:gd name="T18" fmla="*/ 2181 w 2227"/>
              <a:gd name="T19" fmla="*/ 489 h 579"/>
              <a:gd name="T20" fmla="*/ 2193 w 2227"/>
              <a:gd name="T21" fmla="*/ 483 h 579"/>
              <a:gd name="T22" fmla="*/ 2211 w 2227"/>
              <a:gd name="T23" fmla="*/ 467 h 579"/>
              <a:gd name="T24" fmla="*/ 2223 w 2227"/>
              <a:gd name="T25" fmla="*/ 449 h 579"/>
              <a:gd name="T26" fmla="*/ 2227 w 2227"/>
              <a:gd name="T27" fmla="*/ 431 h 579"/>
              <a:gd name="T28" fmla="*/ 2227 w 2227"/>
              <a:gd name="T29" fmla="*/ 413 h 579"/>
              <a:gd name="T30" fmla="*/ 2219 w 2227"/>
              <a:gd name="T31" fmla="*/ 395 h 579"/>
              <a:gd name="T32" fmla="*/ 2205 w 2227"/>
              <a:gd name="T33" fmla="*/ 379 h 579"/>
              <a:gd name="T34" fmla="*/ 2187 w 2227"/>
              <a:gd name="T35" fmla="*/ 363 h 579"/>
              <a:gd name="T36" fmla="*/ 2161 w 2227"/>
              <a:gd name="T37" fmla="*/ 350 h 579"/>
              <a:gd name="T38" fmla="*/ 2129 w 2227"/>
              <a:gd name="T39" fmla="*/ 338 h 579"/>
              <a:gd name="T40" fmla="*/ 2059 w 2227"/>
              <a:gd name="T41" fmla="*/ 328 h 579"/>
              <a:gd name="T42" fmla="*/ 2189 w 2227"/>
              <a:gd name="T43" fmla="*/ 212 h 579"/>
              <a:gd name="T44" fmla="*/ 2129 w 2227"/>
              <a:gd name="T45" fmla="*/ 186 h 579"/>
              <a:gd name="T46" fmla="*/ 2009 w 2227"/>
              <a:gd name="T47" fmla="*/ 140 h 579"/>
              <a:gd name="T48" fmla="*/ 1883 w 2227"/>
              <a:gd name="T49" fmla="*/ 100 h 579"/>
              <a:gd name="T50" fmla="*/ 1753 w 2227"/>
              <a:gd name="T51" fmla="*/ 68 h 579"/>
              <a:gd name="T52" fmla="*/ 1622 w 2227"/>
              <a:gd name="T53" fmla="*/ 42 h 579"/>
              <a:gd name="T54" fmla="*/ 1488 w 2227"/>
              <a:gd name="T55" fmla="*/ 22 h 579"/>
              <a:gd name="T56" fmla="*/ 1354 w 2227"/>
              <a:gd name="T57" fmla="*/ 8 h 579"/>
              <a:gd name="T58" fmla="*/ 1218 w 2227"/>
              <a:gd name="T59" fmla="*/ 2 h 579"/>
              <a:gd name="T60" fmla="*/ 1150 w 2227"/>
              <a:gd name="T61" fmla="*/ 0 h 579"/>
              <a:gd name="T62" fmla="*/ 986 w 2227"/>
              <a:gd name="T63" fmla="*/ 6 h 579"/>
              <a:gd name="T64" fmla="*/ 827 w 2227"/>
              <a:gd name="T65" fmla="*/ 20 h 579"/>
              <a:gd name="T66" fmla="*/ 669 w 2227"/>
              <a:gd name="T67" fmla="*/ 44 h 579"/>
              <a:gd name="T68" fmla="*/ 519 w 2227"/>
              <a:gd name="T69" fmla="*/ 78 h 579"/>
              <a:gd name="T70" fmla="*/ 375 w 2227"/>
              <a:gd name="T71" fmla="*/ 120 h 579"/>
              <a:gd name="T72" fmla="*/ 239 w 2227"/>
              <a:gd name="T73" fmla="*/ 172 h 579"/>
              <a:gd name="T74" fmla="*/ 114 w 2227"/>
              <a:gd name="T75" fmla="*/ 234 h 579"/>
              <a:gd name="T76" fmla="*/ 0 w 2227"/>
              <a:gd name="T77" fmla="*/ 304 h 579"/>
              <a:gd name="T78" fmla="*/ 599 w 2227"/>
              <a:gd name="T79" fmla="*/ 579 h 579"/>
              <a:gd name="T80" fmla="*/ 653 w 2227"/>
              <a:gd name="T81" fmla="*/ 545 h 579"/>
              <a:gd name="T82" fmla="*/ 711 w 2227"/>
              <a:gd name="T83" fmla="*/ 515 h 579"/>
              <a:gd name="T84" fmla="*/ 775 w 2227"/>
              <a:gd name="T85" fmla="*/ 489 h 579"/>
              <a:gd name="T86" fmla="*/ 841 w 2227"/>
              <a:gd name="T87" fmla="*/ 469 h 579"/>
              <a:gd name="T88" fmla="*/ 982 w 2227"/>
              <a:gd name="T89" fmla="*/ 437 h 579"/>
              <a:gd name="T90" fmla="*/ 1134 w 2227"/>
              <a:gd name="T91" fmla="*/ 423 h 579"/>
              <a:gd name="T92" fmla="*/ 1290 w 2227"/>
              <a:gd name="T93" fmla="*/ 425 h 579"/>
              <a:gd name="T94" fmla="*/ 1444 w 2227"/>
              <a:gd name="T95" fmla="*/ 443 h 579"/>
              <a:gd name="T96" fmla="*/ 1592 w 2227"/>
              <a:gd name="T97" fmla="*/ 479 h 579"/>
              <a:gd name="T98" fmla="*/ 1664 w 2227"/>
              <a:gd name="T99" fmla="*/ 503 h 579"/>
              <a:gd name="T100" fmla="*/ 1731 w 2227"/>
              <a:gd name="T101" fmla="*/ 531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27" h="579">
                <a:moveTo>
                  <a:pt x="1731" y="531"/>
                </a:moveTo>
                <a:lnTo>
                  <a:pt x="1889" y="421"/>
                </a:lnTo>
                <a:lnTo>
                  <a:pt x="1889" y="421"/>
                </a:lnTo>
                <a:lnTo>
                  <a:pt x="1891" y="431"/>
                </a:lnTo>
                <a:lnTo>
                  <a:pt x="1895" y="441"/>
                </a:lnTo>
                <a:lnTo>
                  <a:pt x="1901" y="451"/>
                </a:lnTo>
                <a:lnTo>
                  <a:pt x="1907" y="459"/>
                </a:lnTo>
                <a:lnTo>
                  <a:pt x="1917" y="469"/>
                </a:lnTo>
                <a:lnTo>
                  <a:pt x="1927" y="477"/>
                </a:lnTo>
                <a:lnTo>
                  <a:pt x="1941" y="485"/>
                </a:lnTo>
                <a:lnTo>
                  <a:pt x="1955" y="493"/>
                </a:lnTo>
                <a:lnTo>
                  <a:pt x="1955" y="493"/>
                </a:lnTo>
                <a:lnTo>
                  <a:pt x="1985" y="503"/>
                </a:lnTo>
                <a:lnTo>
                  <a:pt x="2015" y="511"/>
                </a:lnTo>
                <a:lnTo>
                  <a:pt x="2049" y="515"/>
                </a:lnTo>
                <a:lnTo>
                  <a:pt x="2081" y="515"/>
                </a:lnTo>
                <a:lnTo>
                  <a:pt x="2113" y="513"/>
                </a:lnTo>
                <a:lnTo>
                  <a:pt x="2143" y="505"/>
                </a:lnTo>
                <a:lnTo>
                  <a:pt x="2169" y="495"/>
                </a:lnTo>
                <a:lnTo>
                  <a:pt x="2181" y="489"/>
                </a:lnTo>
                <a:lnTo>
                  <a:pt x="2193" y="483"/>
                </a:lnTo>
                <a:lnTo>
                  <a:pt x="2193" y="483"/>
                </a:lnTo>
                <a:lnTo>
                  <a:pt x="2203" y="475"/>
                </a:lnTo>
                <a:lnTo>
                  <a:pt x="2211" y="467"/>
                </a:lnTo>
                <a:lnTo>
                  <a:pt x="2217" y="459"/>
                </a:lnTo>
                <a:lnTo>
                  <a:pt x="2223" y="449"/>
                </a:lnTo>
                <a:lnTo>
                  <a:pt x="2225" y="441"/>
                </a:lnTo>
                <a:lnTo>
                  <a:pt x="2227" y="431"/>
                </a:lnTo>
                <a:lnTo>
                  <a:pt x="2227" y="423"/>
                </a:lnTo>
                <a:lnTo>
                  <a:pt x="2227" y="413"/>
                </a:lnTo>
                <a:lnTo>
                  <a:pt x="2223" y="405"/>
                </a:lnTo>
                <a:lnTo>
                  <a:pt x="2219" y="395"/>
                </a:lnTo>
                <a:lnTo>
                  <a:pt x="2213" y="387"/>
                </a:lnTo>
                <a:lnTo>
                  <a:pt x="2205" y="379"/>
                </a:lnTo>
                <a:lnTo>
                  <a:pt x="2197" y="371"/>
                </a:lnTo>
                <a:lnTo>
                  <a:pt x="2187" y="363"/>
                </a:lnTo>
                <a:lnTo>
                  <a:pt x="2161" y="350"/>
                </a:lnTo>
                <a:lnTo>
                  <a:pt x="2161" y="350"/>
                </a:lnTo>
                <a:lnTo>
                  <a:pt x="2145" y="344"/>
                </a:lnTo>
                <a:lnTo>
                  <a:pt x="2129" y="338"/>
                </a:lnTo>
                <a:lnTo>
                  <a:pt x="2095" y="330"/>
                </a:lnTo>
                <a:lnTo>
                  <a:pt x="2059" y="328"/>
                </a:lnTo>
                <a:lnTo>
                  <a:pt x="2023" y="328"/>
                </a:lnTo>
                <a:lnTo>
                  <a:pt x="2189" y="212"/>
                </a:lnTo>
                <a:lnTo>
                  <a:pt x="2189" y="212"/>
                </a:lnTo>
                <a:lnTo>
                  <a:pt x="2129" y="186"/>
                </a:lnTo>
                <a:lnTo>
                  <a:pt x="2069" y="162"/>
                </a:lnTo>
                <a:lnTo>
                  <a:pt x="2009" y="140"/>
                </a:lnTo>
                <a:lnTo>
                  <a:pt x="1947" y="120"/>
                </a:lnTo>
                <a:lnTo>
                  <a:pt x="1883" y="100"/>
                </a:lnTo>
                <a:lnTo>
                  <a:pt x="1819" y="84"/>
                </a:lnTo>
                <a:lnTo>
                  <a:pt x="1753" y="68"/>
                </a:lnTo>
                <a:lnTo>
                  <a:pt x="1687" y="54"/>
                </a:lnTo>
                <a:lnTo>
                  <a:pt x="1622" y="42"/>
                </a:lnTo>
                <a:lnTo>
                  <a:pt x="1556" y="30"/>
                </a:lnTo>
                <a:lnTo>
                  <a:pt x="1488" y="22"/>
                </a:lnTo>
                <a:lnTo>
                  <a:pt x="1420" y="14"/>
                </a:lnTo>
                <a:lnTo>
                  <a:pt x="1354" y="8"/>
                </a:lnTo>
                <a:lnTo>
                  <a:pt x="1286" y="4"/>
                </a:lnTo>
                <a:lnTo>
                  <a:pt x="1218" y="2"/>
                </a:lnTo>
                <a:lnTo>
                  <a:pt x="1150" y="0"/>
                </a:lnTo>
                <a:lnTo>
                  <a:pt x="1150" y="0"/>
                </a:lnTo>
                <a:lnTo>
                  <a:pt x="1068" y="2"/>
                </a:lnTo>
                <a:lnTo>
                  <a:pt x="986" y="6"/>
                </a:lnTo>
                <a:lnTo>
                  <a:pt x="907" y="12"/>
                </a:lnTo>
                <a:lnTo>
                  <a:pt x="827" y="20"/>
                </a:lnTo>
                <a:lnTo>
                  <a:pt x="747" y="30"/>
                </a:lnTo>
                <a:lnTo>
                  <a:pt x="669" y="44"/>
                </a:lnTo>
                <a:lnTo>
                  <a:pt x="593" y="60"/>
                </a:lnTo>
                <a:lnTo>
                  <a:pt x="519" y="78"/>
                </a:lnTo>
                <a:lnTo>
                  <a:pt x="445" y="98"/>
                </a:lnTo>
                <a:lnTo>
                  <a:pt x="375" y="120"/>
                </a:lnTo>
                <a:lnTo>
                  <a:pt x="305" y="146"/>
                </a:lnTo>
                <a:lnTo>
                  <a:pt x="239" y="172"/>
                </a:lnTo>
                <a:lnTo>
                  <a:pt x="175" y="202"/>
                </a:lnTo>
                <a:lnTo>
                  <a:pt x="114" y="234"/>
                </a:lnTo>
                <a:lnTo>
                  <a:pt x="56" y="268"/>
                </a:lnTo>
                <a:lnTo>
                  <a:pt x="0" y="304"/>
                </a:lnTo>
                <a:lnTo>
                  <a:pt x="599" y="579"/>
                </a:lnTo>
                <a:lnTo>
                  <a:pt x="599" y="579"/>
                </a:lnTo>
                <a:lnTo>
                  <a:pt x="625" y="561"/>
                </a:lnTo>
                <a:lnTo>
                  <a:pt x="653" y="545"/>
                </a:lnTo>
                <a:lnTo>
                  <a:pt x="681" y="529"/>
                </a:lnTo>
                <a:lnTo>
                  <a:pt x="711" y="515"/>
                </a:lnTo>
                <a:lnTo>
                  <a:pt x="743" y="503"/>
                </a:lnTo>
                <a:lnTo>
                  <a:pt x="775" y="489"/>
                </a:lnTo>
                <a:lnTo>
                  <a:pt x="807" y="479"/>
                </a:lnTo>
                <a:lnTo>
                  <a:pt x="841" y="469"/>
                </a:lnTo>
                <a:lnTo>
                  <a:pt x="911" y="451"/>
                </a:lnTo>
                <a:lnTo>
                  <a:pt x="982" y="437"/>
                </a:lnTo>
                <a:lnTo>
                  <a:pt x="1058" y="427"/>
                </a:lnTo>
                <a:lnTo>
                  <a:pt x="1134" y="423"/>
                </a:lnTo>
                <a:lnTo>
                  <a:pt x="1212" y="421"/>
                </a:lnTo>
                <a:lnTo>
                  <a:pt x="1290" y="425"/>
                </a:lnTo>
                <a:lnTo>
                  <a:pt x="1366" y="431"/>
                </a:lnTo>
                <a:lnTo>
                  <a:pt x="1444" y="443"/>
                </a:lnTo>
                <a:lnTo>
                  <a:pt x="1520" y="459"/>
                </a:lnTo>
                <a:lnTo>
                  <a:pt x="1592" y="479"/>
                </a:lnTo>
                <a:lnTo>
                  <a:pt x="1628" y="489"/>
                </a:lnTo>
                <a:lnTo>
                  <a:pt x="1664" y="503"/>
                </a:lnTo>
                <a:lnTo>
                  <a:pt x="1697" y="517"/>
                </a:lnTo>
                <a:lnTo>
                  <a:pt x="1731" y="531"/>
                </a:lnTo>
                <a:lnTo>
                  <a:pt x="1731" y="531"/>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21" name="Freeform 12"/>
          <p:cNvSpPr/>
          <p:nvPr/>
        </p:nvSpPr>
        <p:spPr bwMode="auto">
          <a:xfrm>
            <a:off x="3895826" y="2837048"/>
            <a:ext cx="1515545" cy="1752833"/>
          </a:xfrm>
          <a:custGeom>
            <a:avLst/>
            <a:gdLst>
              <a:gd name="T0" fmla="*/ 713 w 1073"/>
              <a:gd name="T1" fmla="*/ 190 h 1241"/>
              <a:gd name="T2" fmla="*/ 797 w 1073"/>
              <a:gd name="T3" fmla="*/ 178 h 1241"/>
              <a:gd name="T4" fmla="*/ 837 w 1073"/>
              <a:gd name="T5" fmla="*/ 158 h 1241"/>
              <a:gd name="T6" fmla="*/ 855 w 1073"/>
              <a:gd name="T7" fmla="*/ 142 h 1241"/>
              <a:gd name="T8" fmla="*/ 871 w 1073"/>
              <a:gd name="T9" fmla="*/ 116 h 1241"/>
              <a:gd name="T10" fmla="*/ 871 w 1073"/>
              <a:gd name="T11" fmla="*/ 88 h 1241"/>
              <a:gd name="T12" fmla="*/ 857 w 1073"/>
              <a:gd name="T13" fmla="*/ 62 h 1241"/>
              <a:gd name="T14" fmla="*/ 831 w 1073"/>
              <a:gd name="T15" fmla="*/ 38 h 1241"/>
              <a:gd name="T16" fmla="*/ 779 w 1073"/>
              <a:gd name="T17" fmla="*/ 14 h 1241"/>
              <a:gd name="T18" fmla="*/ 693 w 1073"/>
              <a:gd name="T19" fmla="*/ 0 h 1241"/>
              <a:gd name="T20" fmla="*/ 623 w 1073"/>
              <a:gd name="T21" fmla="*/ 8 h 1241"/>
              <a:gd name="T22" fmla="*/ 579 w 1073"/>
              <a:gd name="T23" fmla="*/ 26 h 1241"/>
              <a:gd name="T24" fmla="*/ 557 w 1073"/>
              <a:gd name="T25" fmla="*/ 42 h 1241"/>
              <a:gd name="T26" fmla="*/ 537 w 1073"/>
              <a:gd name="T27" fmla="*/ 70 h 1241"/>
              <a:gd name="T28" fmla="*/ 533 w 1073"/>
              <a:gd name="T29" fmla="*/ 100 h 1241"/>
              <a:gd name="T30" fmla="*/ 320 w 1073"/>
              <a:gd name="T31" fmla="*/ 10 h 1241"/>
              <a:gd name="T32" fmla="*/ 190 w 1073"/>
              <a:gd name="T33" fmla="*/ 118 h 1241"/>
              <a:gd name="T34" fmla="*/ 94 w 1073"/>
              <a:gd name="T35" fmla="*/ 232 h 1241"/>
              <a:gd name="T36" fmla="*/ 32 w 1073"/>
              <a:gd name="T37" fmla="*/ 354 h 1241"/>
              <a:gd name="T38" fmla="*/ 4 w 1073"/>
              <a:gd name="T39" fmla="*/ 478 h 1241"/>
              <a:gd name="T40" fmla="*/ 6 w 1073"/>
              <a:gd name="T41" fmla="*/ 603 h 1241"/>
              <a:gd name="T42" fmla="*/ 42 w 1073"/>
              <a:gd name="T43" fmla="*/ 727 h 1241"/>
              <a:gd name="T44" fmla="*/ 110 w 1073"/>
              <a:gd name="T45" fmla="*/ 849 h 1241"/>
              <a:gd name="T46" fmla="*/ 208 w 1073"/>
              <a:gd name="T47" fmla="*/ 967 h 1241"/>
              <a:gd name="T48" fmla="*/ 336 w 1073"/>
              <a:gd name="T49" fmla="*/ 1077 h 1241"/>
              <a:gd name="T50" fmla="*/ 493 w 1073"/>
              <a:gd name="T51" fmla="*/ 1179 h 1241"/>
              <a:gd name="T52" fmla="*/ 781 w 1073"/>
              <a:gd name="T53" fmla="*/ 1125 h 1241"/>
              <a:gd name="T54" fmla="*/ 709 w 1073"/>
              <a:gd name="T55" fmla="*/ 1123 h 1241"/>
              <a:gd name="T56" fmla="*/ 643 w 1073"/>
              <a:gd name="T57" fmla="*/ 1105 h 1241"/>
              <a:gd name="T58" fmla="*/ 609 w 1073"/>
              <a:gd name="T59" fmla="*/ 1083 h 1241"/>
              <a:gd name="T60" fmla="*/ 585 w 1073"/>
              <a:gd name="T61" fmla="*/ 1057 h 1241"/>
              <a:gd name="T62" fmla="*/ 577 w 1073"/>
              <a:gd name="T63" fmla="*/ 1031 h 1241"/>
              <a:gd name="T64" fmla="*/ 583 w 1073"/>
              <a:gd name="T65" fmla="*/ 1003 h 1241"/>
              <a:gd name="T66" fmla="*/ 601 w 1073"/>
              <a:gd name="T67" fmla="*/ 977 h 1241"/>
              <a:gd name="T68" fmla="*/ 623 w 1073"/>
              <a:gd name="T69" fmla="*/ 963 h 1241"/>
              <a:gd name="T70" fmla="*/ 693 w 1073"/>
              <a:gd name="T71" fmla="*/ 941 h 1241"/>
              <a:gd name="T72" fmla="*/ 789 w 1073"/>
              <a:gd name="T73" fmla="*/ 941 h 1241"/>
              <a:gd name="T74" fmla="*/ 849 w 1073"/>
              <a:gd name="T75" fmla="*/ 961 h 1241"/>
              <a:gd name="T76" fmla="*/ 887 w 1073"/>
              <a:gd name="T77" fmla="*/ 983 h 1241"/>
              <a:gd name="T78" fmla="*/ 909 w 1073"/>
              <a:gd name="T79" fmla="*/ 1011 h 1241"/>
              <a:gd name="T80" fmla="*/ 1073 w 1073"/>
              <a:gd name="T81" fmla="*/ 921 h 1241"/>
              <a:gd name="T82" fmla="*/ 1009 w 1073"/>
              <a:gd name="T83" fmla="*/ 889 h 1241"/>
              <a:gd name="T84" fmla="*/ 927 w 1073"/>
              <a:gd name="T85" fmla="*/ 837 h 1241"/>
              <a:gd name="T86" fmla="*/ 861 w 1073"/>
              <a:gd name="T87" fmla="*/ 779 h 1241"/>
              <a:gd name="T88" fmla="*/ 809 w 1073"/>
              <a:gd name="T89" fmla="*/ 719 h 1241"/>
              <a:gd name="T90" fmla="*/ 775 w 1073"/>
              <a:gd name="T91" fmla="*/ 655 h 1241"/>
              <a:gd name="T92" fmla="*/ 757 w 1073"/>
              <a:gd name="T93" fmla="*/ 592 h 1241"/>
              <a:gd name="T94" fmla="*/ 755 w 1073"/>
              <a:gd name="T95" fmla="*/ 526 h 1241"/>
              <a:gd name="T96" fmla="*/ 771 w 1073"/>
              <a:gd name="T97" fmla="*/ 462 h 1241"/>
              <a:gd name="T98" fmla="*/ 803 w 1073"/>
              <a:gd name="T99" fmla="*/ 400 h 1241"/>
              <a:gd name="T100" fmla="*/ 853 w 1073"/>
              <a:gd name="T101" fmla="*/ 340 h 1241"/>
              <a:gd name="T102" fmla="*/ 919 w 1073"/>
              <a:gd name="T103" fmla="*/ 284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3" h="1241">
                <a:moveTo>
                  <a:pt x="919" y="284"/>
                </a:moveTo>
                <a:lnTo>
                  <a:pt x="713" y="190"/>
                </a:lnTo>
                <a:lnTo>
                  <a:pt x="713" y="190"/>
                </a:lnTo>
                <a:lnTo>
                  <a:pt x="749" y="188"/>
                </a:lnTo>
                <a:lnTo>
                  <a:pt x="781" y="182"/>
                </a:lnTo>
                <a:lnTo>
                  <a:pt x="797" y="178"/>
                </a:lnTo>
                <a:lnTo>
                  <a:pt x="811" y="172"/>
                </a:lnTo>
                <a:lnTo>
                  <a:pt x="825" y="164"/>
                </a:lnTo>
                <a:lnTo>
                  <a:pt x="837" y="158"/>
                </a:lnTo>
                <a:lnTo>
                  <a:pt x="837" y="158"/>
                </a:lnTo>
                <a:lnTo>
                  <a:pt x="847" y="150"/>
                </a:lnTo>
                <a:lnTo>
                  <a:pt x="855" y="142"/>
                </a:lnTo>
                <a:lnTo>
                  <a:pt x="861" y="134"/>
                </a:lnTo>
                <a:lnTo>
                  <a:pt x="867" y="124"/>
                </a:lnTo>
                <a:lnTo>
                  <a:pt x="871" y="116"/>
                </a:lnTo>
                <a:lnTo>
                  <a:pt x="871" y="106"/>
                </a:lnTo>
                <a:lnTo>
                  <a:pt x="873" y="98"/>
                </a:lnTo>
                <a:lnTo>
                  <a:pt x="871" y="88"/>
                </a:lnTo>
                <a:lnTo>
                  <a:pt x="867" y="80"/>
                </a:lnTo>
                <a:lnTo>
                  <a:pt x="863" y="70"/>
                </a:lnTo>
                <a:lnTo>
                  <a:pt x="857" y="62"/>
                </a:lnTo>
                <a:lnTo>
                  <a:pt x="849" y="54"/>
                </a:lnTo>
                <a:lnTo>
                  <a:pt x="841" y="46"/>
                </a:lnTo>
                <a:lnTo>
                  <a:pt x="831" y="38"/>
                </a:lnTo>
                <a:lnTo>
                  <a:pt x="805" y="24"/>
                </a:lnTo>
                <a:lnTo>
                  <a:pt x="805" y="24"/>
                </a:lnTo>
                <a:lnTo>
                  <a:pt x="779" y="14"/>
                </a:lnTo>
                <a:lnTo>
                  <a:pt x="751" y="6"/>
                </a:lnTo>
                <a:lnTo>
                  <a:pt x="721" y="2"/>
                </a:lnTo>
                <a:lnTo>
                  <a:pt x="693" y="0"/>
                </a:lnTo>
                <a:lnTo>
                  <a:pt x="693" y="0"/>
                </a:lnTo>
                <a:lnTo>
                  <a:pt x="657" y="2"/>
                </a:lnTo>
                <a:lnTo>
                  <a:pt x="623" y="8"/>
                </a:lnTo>
                <a:lnTo>
                  <a:pt x="607" y="14"/>
                </a:lnTo>
                <a:lnTo>
                  <a:pt x="593" y="20"/>
                </a:lnTo>
                <a:lnTo>
                  <a:pt x="579" y="26"/>
                </a:lnTo>
                <a:lnTo>
                  <a:pt x="567" y="34"/>
                </a:lnTo>
                <a:lnTo>
                  <a:pt x="567" y="34"/>
                </a:lnTo>
                <a:lnTo>
                  <a:pt x="557" y="42"/>
                </a:lnTo>
                <a:lnTo>
                  <a:pt x="547" y="50"/>
                </a:lnTo>
                <a:lnTo>
                  <a:pt x="541" y="60"/>
                </a:lnTo>
                <a:lnTo>
                  <a:pt x="537" y="70"/>
                </a:lnTo>
                <a:lnTo>
                  <a:pt x="533" y="80"/>
                </a:lnTo>
                <a:lnTo>
                  <a:pt x="533" y="90"/>
                </a:lnTo>
                <a:lnTo>
                  <a:pt x="533" y="100"/>
                </a:lnTo>
                <a:lnTo>
                  <a:pt x="537" y="110"/>
                </a:lnTo>
                <a:lnTo>
                  <a:pt x="320" y="10"/>
                </a:lnTo>
                <a:lnTo>
                  <a:pt x="320" y="10"/>
                </a:lnTo>
                <a:lnTo>
                  <a:pt x="274" y="44"/>
                </a:lnTo>
                <a:lnTo>
                  <a:pt x="230" y="80"/>
                </a:lnTo>
                <a:lnTo>
                  <a:pt x="190" y="118"/>
                </a:lnTo>
                <a:lnTo>
                  <a:pt x="156" y="154"/>
                </a:lnTo>
                <a:lnTo>
                  <a:pt x="124" y="194"/>
                </a:lnTo>
                <a:lnTo>
                  <a:pt x="94" y="232"/>
                </a:lnTo>
                <a:lnTo>
                  <a:pt x="70" y="272"/>
                </a:lnTo>
                <a:lnTo>
                  <a:pt x="50" y="312"/>
                </a:lnTo>
                <a:lnTo>
                  <a:pt x="32" y="354"/>
                </a:lnTo>
                <a:lnTo>
                  <a:pt x="20" y="394"/>
                </a:lnTo>
                <a:lnTo>
                  <a:pt x="10" y="436"/>
                </a:lnTo>
                <a:lnTo>
                  <a:pt x="4" y="478"/>
                </a:lnTo>
                <a:lnTo>
                  <a:pt x="0" y="520"/>
                </a:lnTo>
                <a:lnTo>
                  <a:pt x="2" y="562"/>
                </a:lnTo>
                <a:lnTo>
                  <a:pt x="6" y="603"/>
                </a:lnTo>
                <a:lnTo>
                  <a:pt x="14" y="643"/>
                </a:lnTo>
                <a:lnTo>
                  <a:pt x="26" y="685"/>
                </a:lnTo>
                <a:lnTo>
                  <a:pt x="42" y="727"/>
                </a:lnTo>
                <a:lnTo>
                  <a:pt x="60" y="769"/>
                </a:lnTo>
                <a:lnTo>
                  <a:pt x="84" y="809"/>
                </a:lnTo>
                <a:lnTo>
                  <a:pt x="110" y="849"/>
                </a:lnTo>
                <a:lnTo>
                  <a:pt x="138" y="889"/>
                </a:lnTo>
                <a:lnTo>
                  <a:pt x="170" y="929"/>
                </a:lnTo>
                <a:lnTo>
                  <a:pt x="208" y="967"/>
                </a:lnTo>
                <a:lnTo>
                  <a:pt x="246" y="1005"/>
                </a:lnTo>
                <a:lnTo>
                  <a:pt x="290" y="1041"/>
                </a:lnTo>
                <a:lnTo>
                  <a:pt x="336" y="1077"/>
                </a:lnTo>
                <a:lnTo>
                  <a:pt x="385" y="1113"/>
                </a:lnTo>
                <a:lnTo>
                  <a:pt x="437" y="1147"/>
                </a:lnTo>
                <a:lnTo>
                  <a:pt x="493" y="1179"/>
                </a:lnTo>
                <a:lnTo>
                  <a:pt x="553" y="1211"/>
                </a:lnTo>
                <a:lnTo>
                  <a:pt x="615" y="1241"/>
                </a:lnTo>
                <a:lnTo>
                  <a:pt x="781" y="1125"/>
                </a:lnTo>
                <a:lnTo>
                  <a:pt x="781" y="1125"/>
                </a:lnTo>
                <a:lnTo>
                  <a:pt x="745" y="1127"/>
                </a:lnTo>
                <a:lnTo>
                  <a:pt x="709" y="1123"/>
                </a:lnTo>
                <a:lnTo>
                  <a:pt x="675" y="1115"/>
                </a:lnTo>
                <a:lnTo>
                  <a:pt x="659" y="1111"/>
                </a:lnTo>
                <a:lnTo>
                  <a:pt x="643" y="1105"/>
                </a:lnTo>
                <a:lnTo>
                  <a:pt x="643" y="1105"/>
                </a:lnTo>
                <a:lnTo>
                  <a:pt x="619" y="1091"/>
                </a:lnTo>
                <a:lnTo>
                  <a:pt x="609" y="1083"/>
                </a:lnTo>
                <a:lnTo>
                  <a:pt x="599" y="1075"/>
                </a:lnTo>
                <a:lnTo>
                  <a:pt x="591" y="1065"/>
                </a:lnTo>
                <a:lnTo>
                  <a:pt x="585" y="1057"/>
                </a:lnTo>
                <a:lnTo>
                  <a:pt x="581" y="1049"/>
                </a:lnTo>
                <a:lnTo>
                  <a:pt x="579" y="1039"/>
                </a:lnTo>
                <a:lnTo>
                  <a:pt x="577" y="1031"/>
                </a:lnTo>
                <a:lnTo>
                  <a:pt x="577" y="1021"/>
                </a:lnTo>
                <a:lnTo>
                  <a:pt x="579" y="1011"/>
                </a:lnTo>
                <a:lnTo>
                  <a:pt x="583" y="1003"/>
                </a:lnTo>
                <a:lnTo>
                  <a:pt x="587" y="995"/>
                </a:lnTo>
                <a:lnTo>
                  <a:pt x="593" y="985"/>
                </a:lnTo>
                <a:lnTo>
                  <a:pt x="601" y="977"/>
                </a:lnTo>
                <a:lnTo>
                  <a:pt x="611" y="971"/>
                </a:lnTo>
                <a:lnTo>
                  <a:pt x="611" y="971"/>
                </a:lnTo>
                <a:lnTo>
                  <a:pt x="623" y="963"/>
                </a:lnTo>
                <a:lnTo>
                  <a:pt x="635" y="957"/>
                </a:lnTo>
                <a:lnTo>
                  <a:pt x="663" y="947"/>
                </a:lnTo>
                <a:lnTo>
                  <a:pt x="693" y="941"/>
                </a:lnTo>
                <a:lnTo>
                  <a:pt x="723" y="937"/>
                </a:lnTo>
                <a:lnTo>
                  <a:pt x="757" y="937"/>
                </a:lnTo>
                <a:lnTo>
                  <a:pt x="789" y="941"/>
                </a:lnTo>
                <a:lnTo>
                  <a:pt x="821" y="949"/>
                </a:lnTo>
                <a:lnTo>
                  <a:pt x="849" y="961"/>
                </a:lnTo>
                <a:lnTo>
                  <a:pt x="849" y="961"/>
                </a:lnTo>
                <a:lnTo>
                  <a:pt x="863" y="967"/>
                </a:lnTo>
                <a:lnTo>
                  <a:pt x="877" y="975"/>
                </a:lnTo>
                <a:lnTo>
                  <a:pt x="887" y="983"/>
                </a:lnTo>
                <a:lnTo>
                  <a:pt x="897" y="993"/>
                </a:lnTo>
                <a:lnTo>
                  <a:pt x="905" y="1001"/>
                </a:lnTo>
                <a:lnTo>
                  <a:pt x="909" y="1011"/>
                </a:lnTo>
                <a:lnTo>
                  <a:pt x="913" y="1021"/>
                </a:lnTo>
                <a:lnTo>
                  <a:pt x="915" y="1031"/>
                </a:lnTo>
                <a:lnTo>
                  <a:pt x="1073" y="921"/>
                </a:lnTo>
                <a:lnTo>
                  <a:pt x="1073" y="921"/>
                </a:lnTo>
                <a:lnTo>
                  <a:pt x="1041" y="905"/>
                </a:lnTo>
                <a:lnTo>
                  <a:pt x="1009" y="889"/>
                </a:lnTo>
                <a:lnTo>
                  <a:pt x="981" y="873"/>
                </a:lnTo>
                <a:lnTo>
                  <a:pt x="953" y="855"/>
                </a:lnTo>
                <a:lnTo>
                  <a:pt x="927" y="837"/>
                </a:lnTo>
                <a:lnTo>
                  <a:pt x="903" y="819"/>
                </a:lnTo>
                <a:lnTo>
                  <a:pt x="881" y="799"/>
                </a:lnTo>
                <a:lnTo>
                  <a:pt x="861" y="779"/>
                </a:lnTo>
                <a:lnTo>
                  <a:pt x="841" y="759"/>
                </a:lnTo>
                <a:lnTo>
                  <a:pt x="825" y="739"/>
                </a:lnTo>
                <a:lnTo>
                  <a:pt x="809" y="719"/>
                </a:lnTo>
                <a:lnTo>
                  <a:pt x="797" y="699"/>
                </a:lnTo>
                <a:lnTo>
                  <a:pt x="785" y="677"/>
                </a:lnTo>
                <a:lnTo>
                  <a:pt x="775" y="655"/>
                </a:lnTo>
                <a:lnTo>
                  <a:pt x="767" y="635"/>
                </a:lnTo>
                <a:lnTo>
                  <a:pt x="761" y="613"/>
                </a:lnTo>
                <a:lnTo>
                  <a:pt x="757" y="592"/>
                </a:lnTo>
                <a:lnTo>
                  <a:pt x="755" y="570"/>
                </a:lnTo>
                <a:lnTo>
                  <a:pt x="753" y="548"/>
                </a:lnTo>
                <a:lnTo>
                  <a:pt x="755" y="526"/>
                </a:lnTo>
                <a:lnTo>
                  <a:pt x="759" y="506"/>
                </a:lnTo>
                <a:lnTo>
                  <a:pt x="763" y="484"/>
                </a:lnTo>
                <a:lnTo>
                  <a:pt x="771" y="462"/>
                </a:lnTo>
                <a:lnTo>
                  <a:pt x="779" y="442"/>
                </a:lnTo>
                <a:lnTo>
                  <a:pt x="789" y="420"/>
                </a:lnTo>
                <a:lnTo>
                  <a:pt x="803" y="400"/>
                </a:lnTo>
                <a:lnTo>
                  <a:pt x="817" y="380"/>
                </a:lnTo>
                <a:lnTo>
                  <a:pt x="833" y="360"/>
                </a:lnTo>
                <a:lnTo>
                  <a:pt x="853" y="340"/>
                </a:lnTo>
                <a:lnTo>
                  <a:pt x="873" y="322"/>
                </a:lnTo>
                <a:lnTo>
                  <a:pt x="895" y="302"/>
                </a:lnTo>
                <a:lnTo>
                  <a:pt x="919" y="284"/>
                </a:lnTo>
                <a:lnTo>
                  <a:pt x="919" y="284"/>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22" name="文本框 21"/>
          <p:cNvSpPr txBox="1"/>
          <p:nvPr/>
        </p:nvSpPr>
        <p:spPr>
          <a:xfrm>
            <a:off x="8516230" y="2691817"/>
            <a:ext cx="2341170"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516230" y="2429984"/>
            <a:ext cx="118093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516230" y="4804350"/>
            <a:ext cx="2341170"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516230" y="4542517"/>
            <a:ext cx="118093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242222" y="2691817"/>
            <a:ext cx="234117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402457" y="2429984"/>
            <a:ext cx="11809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242222" y="4804350"/>
            <a:ext cx="234117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402457" y="4542517"/>
            <a:ext cx="11809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439620" y="2534158"/>
            <a:ext cx="1284902" cy="338554"/>
          </a:xfrm>
          <a:prstGeom prst="rect">
            <a:avLst/>
          </a:prstGeom>
          <a:solidFill>
            <a:srgbClr val="008C89"/>
          </a:solid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439620" y="4358849"/>
            <a:ext cx="1284902" cy="338554"/>
          </a:xfrm>
          <a:prstGeom prst="rect">
            <a:avLst/>
          </a:prstGeom>
          <a:solidFill>
            <a:srgbClr val="008C89"/>
          </a:solid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rot="16200000">
            <a:off x="3737207" y="3423777"/>
            <a:ext cx="1284902" cy="338554"/>
          </a:xfrm>
          <a:prstGeom prst="rect">
            <a:avLst/>
          </a:prstGeom>
          <a:noFill/>
          <a:ln>
            <a:noFill/>
          </a:ln>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rot="16200000">
            <a:off x="7060382" y="3423777"/>
            <a:ext cx="1284902" cy="338554"/>
          </a:xfrm>
          <a:prstGeom prst="rect">
            <a:avLst/>
          </a:prstGeom>
          <a:noFill/>
          <a:ln>
            <a:noFill/>
          </a:ln>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Shape 2115"/>
          <p:cNvSpPr/>
          <p:nvPr/>
        </p:nvSpPr>
        <p:spPr>
          <a:xfrm>
            <a:off x="2625751" y="2554627"/>
            <a:ext cx="1411093" cy="981862"/>
          </a:xfrm>
          <a:custGeom>
            <a:avLst/>
            <a:gdLst/>
            <a:ahLst/>
            <a:cxnLst>
              <a:cxn ang="0">
                <a:pos x="wd2" y="hd2"/>
              </a:cxn>
              <a:cxn ang="5400000">
                <a:pos x="wd2" y="hd2"/>
              </a:cxn>
              <a:cxn ang="10800000">
                <a:pos x="wd2" y="hd2"/>
              </a:cxn>
              <a:cxn ang="16200000">
                <a:pos x="wd2" y="hd2"/>
              </a:cxn>
            </a:cxnLst>
            <a:rect l="0" t="0" r="r" b="b"/>
            <a:pathLst>
              <a:path w="21600" h="21600" extrusionOk="0">
                <a:moveTo>
                  <a:pt x="17984" y="20496"/>
                </a:moveTo>
                <a:cubicBezTo>
                  <a:pt x="17947" y="20692"/>
                  <a:pt x="17902" y="20881"/>
                  <a:pt x="17848" y="21066"/>
                </a:cubicBezTo>
                <a:cubicBezTo>
                  <a:pt x="17795" y="21250"/>
                  <a:pt x="17733" y="21428"/>
                  <a:pt x="17663" y="21600"/>
                </a:cubicBezTo>
                <a:lnTo>
                  <a:pt x="21600" y="21600"/>
                </a:lnTo>
                <a:lnTo>
                  <a:pt x="21455" y="1182"/>
                </a:lnTo>
                <a:lnTo>
                  <a:pt x="21446" y="0"/>
                </a:lnTo>
                <a:lnTo>
                  <a:pt x="20607" y="0"/>
                </a:lnTo>
                <a:lnTo>
                  <a:pt x="13773" y="0"/>
                </a:lnTo>
                <a:lnTo>
                  <a:pt x="13361" y="0"/>
                </a:lnTo>
                <a:lnTo>
                  <a:pt x="13108" y="461"/>
                </a:lnTo>
                <a:cubicBezTo>
                  <a:pt x="12415" y="1715"/>
                  <a:pt x="11636" y="2867"/>
                  <a:pt x="10772" y="3917"/>
                </a:cubicBezTo>
                <a:cubicBezTo>
                  <a:pt x="9907" y="4968"/>
                  <a:pt x="8958" y="5915"/>
                  <a:pt x="7926" y="6757"/>
                </a:cubicBezTo>
                <a:cubicBezTo>
                  <a:pt x="6892" y="7600"/>
                  <a:pt x="5776" y="8337"/>
                  <a:pt x="4578" y="8967"/>
                </a:cubicBezTo>
                <a:cubicBezTo>
                  <a:pt x="3380" y="9596"/>
                  <a:pt x="2100" y="10118"/>
                  <a:pt x="742" y="10530"/>
                </a:cubicBezTo>
                <a:lnTo>
                  <a:pt x="71" y="10728"/>
                </a:lnTo>
                <a:lnTo>
                  <a:pt x="64" y="11695"/>
                </a:lnTo>
                <a:lnTo>
                  <a:pt x="8" y="19446"/>
                </a:lnTo>
                <a:lnTo>
                  <a:pt x="0" y="20653"/>
                </a:lnTo>
                <a:lnTo>
                  <a:pt x="851" y="20653"/>
                </a:lnTo>
                <a:lnTo>
                  <a:pt x="2017" y="20653"/>
                </a:lnTo>
                <a:cubicBezTo>
                  <a:pt x="2862" y="20653"/>
                  <a:pt x="3567" y="20679"/>
                  <a:pt x="4154" y="20724"/>
                </a:cubicBezTo>
                <a:cubicBezTo>
                  <a:pt x="4741" y="20768"/>
                  <a:pt x="5211" y="20830"/>
                  <a:pt x="5587" y="20900"/>
                </a:cubicBezTo>
                <a:cubicBezTo>
                  <a:pt x="5964" y="20970"/>
                  <a:pt x="6245" y="21047"/>
                  <a:pt x="6457" y="21123"/>
                </a:cubicBezTo>
                <a:cubicBezTo>
                  <a:pt x="6669" y="21200"/>
                  <a:pt x="6810" y="21275"/>
                  <a:pt x="6903" y="21339"/>
                </a:cubicBezTo>
                <a:cubicBezTo>
                  <a:pt x="6932" y="21359"/>
                  <a:pt x="6960" y="21380"/>
                  <a:pt x="6986" y="21401"/>
                </a:cubicBezTo>
                <a:cubicBezTo>
                  <a:pt x="7014" y="21422"/>
                  <a:pt x="7040" y="21444"/>
                  <a:pt x="7066" y="21465"/>
                </a:cubicBezTo>
                <a:cubicBezTo>
                  <a:pt x="7091" y="21487"/>
                  <a:pt x="7116" y="21510"/>
                  <a:pt x="7141" y="21532"/>
                </a:cubicBezTo>
                <a:cubicBezTo>
                  <a:pt x="7165" y="21554"/>
                  <a:pt x="7189" y="21577"/>
                  <a:pt x="7213" y="21600"/>
                </a:cubicBezTo>
                <a:lnTo>
                  <a:pt x="11959" y="21600"/>
                </a:lnTo>
                <a:cubicBezTo>
                  <a:pt x="11889" y="21428"/>
                  <a:pt x="11826" y="21250"/>
                  <a:pt x="11772" y="21066"/>
                </a:cubicBezTo>
                <a:cubicBezTo>
                  <a:pt x="11717" y="20881"/>
                  <a:pt x="11670" y="20692"/>
                  <a:pt x="11633" y="20496"/>
                </a:cubicBezTo>
                <a:cubicBezTo>
                  <a:pt x="11595" y="20301"/>
                  <a:pt x="11566" y="20101"/>
                  <a:pt x="11546" y="19896"/>
                </a:cubicBezTo>
                <a:cubicBezTo>
                  <a:pt x="11527" y="19692"/>
                  <a:pt x="11517" y="19484"/>
                  <a:pt x="11517" y="19272"/>
                </a:cubicBezTo>
                <a:cubicBezTo>
                  <a:pt x="11516" y="18629"/>
                  <a:pt x="11608" y="18016"/>
                  <a:pt x="11774" y="17459"/>
                </a:cubicBezTo>
                <a:cubicBezTo>
                  <a:pt x="11940" y="16903"/>
                  <a:pt x="12179" y="16402"/>
                  <a:pt x="12476" y="15981"/>
                </a:cubicBezTo>
                <a:cubicBezTo>
                  <a:pt x="12772" y="15561"/>
                  <a:pt x="13125" y="15221"/>
                  <a:pt x="13518" y="14986"/>
                </a:cubicBezTo>
                <a:cubicBezTo>
                  <a:pt x="13909" y="14751"/>
                  <a:pt x="14341" y="14621"/>
                  <a:pt x="14795" y="14621"/>
                </a:cubicBezTo>
                <a:cubicBezTo>
                  <a:pt x="15247" y="14621"/>
                  <a:pt x="15679" y="14751"/>
                  <a:pt x="16072" y="14986"/>
                </a:cubicBezTo>
                <a:cubicBezTo>
                  <a:pt x="16465" y="15221"/>
                  <a:pt x="16819" y="15561"/>
                  <a:pt x="17118" y="15981"/>
                </a:cubicBezTo>
                <a:cubicBezTo>
                  <a:pt x="17416" y="16402"/>
                  <a:pt x="17658" y="16903"/>
                  <a:pt x="17827" y="17459"/>
                </a:cubicBezTo>
                <a:cubicBezTo>
                  <a:pt x="17996" y="18016"/>
                  <a:pt x="18090" y="18629"/>
                  <a:pt x="18093" y="19272"/>
                </a:cubicBezTo>
                <a:cubicBezTo>
                  <a:pt x="18094" y="19484"/>
                  <a:pt x="18086" y="19692"/>
                  <a:pt x="18067" y="19896"/>
                </a:cubicBezTo>
                <a:cubicBezTo>
                  <a:pt x="18048" y="20101"/>
                  <a:pt x="18021" y="20301"/>
                  <a:pt x="17984" y="20496"/>
                </a:cubicBezTo>
                <a:close/>
              </a:path>
            </a:pathLst>
          </a:custGeom>
          <a:solidFill>
            <a:srgbClr val="008C89"/>
          </a:solidFill>
          <a:ln w="12700">
            <a:noFill/>
            <a:miter lim="400000"/>
          </a:ln>
        </p:spPr>
        <p:txBody>
          <a:bodyPr lIns="38100" tIns="38100" rIns="38100" bIns="381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sp>
        <p:nvSpPr>
          <p:cNvPr id="22" name="Shape 2116"/>
          <p:cNvSpPr/>
          <p:nvPr/>
        </p:nvSpPr>
        <p:spPr>
          <a:xfrm>
            <a:off x="3130530" y="3248699"/>
            <a:ext cx="916269" cy="1690944"/>
          </a:xfrm>
          <a:custGeom>
            <a:avLst/>
            <a:gdLst/>
            <a:ahLst/>
            <a:cxnLst>
              <a:cxn ang="0">
                <a:pos x="wd2" y="hd2"/>
              </a:cxn>
              <a:cxn ang="5400000">
                <a:pos x="wd2" y="hd2"/>
              </a:cxn>
              <a:cxn ang="10800000">
                <a:pos x="wd2" y="hd2"/>
              </a:cxn>
              <a:cxn ang="16200000">
                <a:pos x="wd2" y="hd2"/>
              </a:cxn>
            </a:cxnLst>
            <a:rect l="0" t="0" r="r" b="b"/>
            <a:pathLst>
              <a:path w="21600" h="21600" extrusionOk="0">
                <a:moveTo>
                  <a:pt x="15380" y="18454"/>
                </a:moveTo>
                <a:cubicBezTo>
                  <a:pt x="15307" y="18337"/>
                  <a:pt x="15216" y="18223"/>
                  <a:pt x="15111" y="18114"/>
                </a:cubicBezTo>
                <a:cubicBezTo>
                  <a:pt x="15006" y="18006"/>
                  <a:pt x="14887" y="17902"/>
                  <a:pt x="14754" y="17803"/>
                </a:cubicBezTo>
                <a:cubicBezTo>
                  <a:pt x="14694" y="17758"/>
                  <a:pt x="14633" y="17716"/>
                  <a:pt x="14569" y="17674"/>
                </a:cubicBezTo>
                <a:cubicBezTo>
                  <a:pt x="14505" y="17632"/>
                  <a:pt x="14438" y="17591"/>
                  <a:pt x="14368" y="17552"/>
                </a:cubicBezTo>
                <a:cubicBezTo>
                  <a:pt x="14299" y="17513"/>
                  <a:pt x="14227" y="17474"/>
                  <a:pt x="14152" y="17438"/>
                </a:cubicBezTo>
                <a:cubicBezTo>
                  <a:pt x="14078" y="17401"/>
                  <a:pt x="14000" y="17366"/>
                  <a:pt x="13921" y="17333"/>
                </a:cubicBezTo>
                <a:lnTo>
                  <a:pt x="21600" y="17333"/>
                </a:lnTo>
                <a:lnTo>
                  <a:pt x="21351" y="4107"/>
                </a:lnTo>
                <a:lnTo>
                  <a:pt x="13566" y="4107"/>
                </a:lnTo>
                <a:cubicBezTo>
                  <a:pt x="13642" y="4075"/>
                  <a:pt x="13717" y="4040"/>
                  <a:pt x="13790" y="4005"/>
                </a:cubicBezTo>
                <a:cubicBezTo>
                  <a:pt x="13863" y="3969"/>
                  <a:pt x="13933" y="3933"/>
                  <a:pt x="14000" y="3895"/>
                </a:cubicBezTo>
                <a:cubicBezTo>
                  <a:pt x="14068" y="3856"/>
                  <a:pt x="14134" y="3817"/>
                  <a:pt x="14196" y="3776"/>
                </a:cubicBezTo>
                <a:cubicBezTo>
                  <a:pt x="14259" y="3735"/>
                  <a:pt x="14319" y="3694"/>
                  <a:pt x="14377" y="3651"/>
                </a:cubicBezTo>
                <a:cubicBezTo>
                  <a:pt x="14506" y="3556"/>
                  <a:pt x="14622" y="3455"/>
                  <a:pt x="14722" y="3350"/>
                </a:cubicBezTo>
                <a:cubicBezTo>
                  <a:pt x="14822" y="3244"/>
                  <a:pt x="14908" y="3135"/>
                  <a:pt x="14978" y="3021"/>
                </a:cubicBezTo>
                <a:cubicBezTo>
                  <a:pt x="15048" y="2908"/>
                  <a:pt x="15100" y="2790"/>
                  <a:pt x="15136" y="2670"/>
                </a:cubicBezTo>
                <a:cubicBezTo>
                  <a:pt x="15172" y="2549"/>
                  <a:pt x="15190" y="2426"/>
                  <a:pt x="15187" y="2299"/>
                </a:cubicBezTo>
                <a:cubicBezTo>
                  <a:pt x="15183" y="1982"/>
                  <a:pt x="15058" y="1679"/>
                  <a:pt x="14836" y="1404"/>
                </a:cubicBezTo>
                <a:cubicBezTo>
                  <a:pt x="14615" y="1130"/>
                  <a:pt x="14298" y="882"/>
                  <a:pt x="13908" y="675"/>
                </a:cubicBezTo>
                <a:cubicBezTo>
                  <a:pt x="13516" y="467"/>
                  <a:pt x="13052" y="298"/>
                  <a:pt x="12537" y="182"/>
                </a:cubicBezTo>
                <a:cubicBezTo>
                  <a:pt x="12023" y="66"/>
                  <a:pt x="11458" y="1"/>
                  <a:pt x="10865" y="0"/>
                </a:cubicBezTo>
                <a:cubicBezTo>
                  <a:pt x="10271" y="1"/>
                  <a:pt x="9706" y="66"/>
                  <a:pt x="9192" y="182"/>
                </a:cubicBezTo>
                <a:cubicBezTo>
                  <a:pt x="8679" y="298"/>
                  <a:pt x="8216" y="467"/>
                  <a:pt x="7828" y="675"/>
                </a:cubicBezTo>
                <a:cubicBezTo>
                  <a:pt x="7440" y="882"/>
                  <a:pt x="7125" y="1130"/>
                  <a:pt x="6908" y="1404"/>
                </a:cubicBezTo>
                <a:cubicBezTo>
                  <a:pt x="6690" y="1679"/>
                  <a:pt x="6570" y="1982"/>
                  <a:pt x="6569" y="2299"/>
                </a:cubicBezTo>
                <a:cubicBezTo>
                  <a:pt x="6569" y="2426"/>
                  <a:pt x="6589" y="2549"/>
                  <a:pt x="6627" y="2670"/>
                </a:cubicBezTo>
                <a:cubicBezTo>
                  <a:pt x="6665" y="2790"/>
                  <a:pt x="6720" y="2908"/>
                  <a:pt x="6791" y="3021"/>
                </a:cubicBezTo>
                <a:cubicBezTo>
                  <a:pt x="6863" y="3135"/>
                  <a:pt x="6950" y="3244"/>
                  <a:pt x="7053" y="3350"/>
                </a:cubicBezTo>
                <a:cubicBezTo>
                  <a:pt x="7154" y="3455"/>
                  <a:pt x="7271" y="3556"/>
                  <a:pt x="7400" y="3651"/>
                </a:cubicBezTo>
                <a:cubicBezTo>
                  <a:pt x="7457" y="3694"/>
                  <a:pt x="7518" y="3735"/>
                  <a:pt x="7581" y="3776"/>
                </a:cubicBezTo>
                <a:cubicBezTo>
                  <a:pt x="7644" y="3817"/>
                  <a:pt x="7711" y="3856"/>
                  <a:pt x="7779" y="3895"/>
                </a:cubicBezTo>
                <a:cubicBezTo>
                  <a:pt x="7847" y="3933"/>
                  <a:pt x="7918" y="3969"/>
                  <a:pt x="7992" y="4005"/>
                </a:cubicBezTo>
                <a:cubicBezTo>
                  <a:pt x="8064" y="4040"/>
                  <a:pt x="8139" y="4075"/>
                  <a:pt x="8216" y="4107"/>
                </a:cubicBezTo>
                <a:lnTo>
                  <a:pt x="0" y="4107"/>
                </a:lnTo>
                <a:cubicBezTo>
                  <a:pt x="23" y="4131"/>
                  <a:pt x="46" y="4155"/>
                  <a:pt x="67" y="4179"/>
                </a:cubicBezTo>
                <a:cubicBezTo>
                  <a:pt x="88" y="4203"/>
                  <a:pt x="108" y="4228"/>
                  <a:pt x="126" y="4253"/>
                </a:cubicBezTo>
                <a:cubicBezTo>
                  <a:pt x="145" y="4278"/>
                  <a:pt x="161" y="4304"/>
                  <a:pt x="177" y="4330"/>
                </a:cubicBezTo>
                <a:cubicBezTo>
                  <a:pt x="191" y="4357"/>
                  <a:pt x="205" y="4383"/>
                  <a:pt x="217" y="4411"/>
                </a:cubicBezTo>
                <a:cubicBezTo>
                  <a:pt x="258" y="4506"/>
                  <a:pt x="301" y="4654"/>
                  <a:pt x="342" y="4880"/>
                </a:cubicBezTo>
                <a:cubicBezTo>
                  <a:pt x="383" y="5105"/>
                  <a:pt x="422" y="5410"/>
                  <a:pt x="456" y="5816"/>
                </a:cubicBezTo>
                <a:cubicBezTo>
                  <a:pt x="489" y="6224"/>
                  <a:pt x="517" y="6736"/>
                  <a:pt x="536" y="7377"/>
                </a:cubicBezTo>
                <a:cubicBezTo>
                  <a:pt x="554" y="8018"/>
                  <a:pt x="563" y="8791"/>
                  <a:pt x="558" y="9719"/>
                </a:cubicBezTo>
                <a:lnTo>
                  <a:pt x="524" y="17333"/>
                </a:lnTo>
                <a:lnTo>
                  <a:pt x="8491" y="17333"/>
                </a:lnTo>
                <a:cubicBezTo>
                  <a:pt x="8413" y="17366"/>
                  <a:pt x="8337" y="17401"/>
                  <a:pt x="8263" y="17438"/>
                </a:cubicBezTo>
                <a:cubicBezTo>
                  <a:pt x="8189" y="17474"/>
                  <a:pt x="8118" y="17513"/>
                  <a:pt x="8048" y="17552"/>
                </a:cubicBezTo>
                <a:cubicBezTo>
                  <a:pt x="7980" y="17591"/>
                  <a:pt x="7913" y="17632"/>
                  <a:pt x="7848" y="17674"/>
                </a:cubicBezTo>
                <a:cubicBezTo>
                  <a:pt x="7784" y="17716"/>
                  <a:pt x="7723" y="17758"/>
                  <a:pt x="7665" y="17803"/>
                </a:cubicBezTo>
                <a:cubicBezTo>
                  <a:pt x="7534" y="17902"/>
                  <a:pt x="7417" y="18006"/>
                  <a:pt x="7314" y="18114"/>
                </a:cubicBezTo>
                <a:cubicBezTo>
                  <a:pt x="7211" y="18223"/>
                  <a:pt x="7123" y="18337"/>
                  <a:pt x="7050" y="18454"/>
                </a:cubicBezTo>
                <a:cubicBezTo>
                  <a:pt x="6978" y="18572"/>
                  <a:pt x="6922" y="18693"/>
                  <a:pt x="6885" y="18819"/>
                </a:cubicBezTo>
                <a:cubicBezTo>
                  <a:pt x="6847" y="18943"/>
                  <a:pt x="6827" y="19072"/>
                  <a:pt x="6827" y="19203"/>
                </a:cubicBezTo>
                <a:cubicBezTo>
                  <a:pt x="6830" y="19533"/>
                  <a:pt x="6955" y="19848"/>
                  <a:pt x="7178" y="20134"/>
                </a:cubicBezTo>
                <a:cubicBezTo>
                  <a:pt x="7401" y="20421"/>
                  <a:pt x="7724" y="20679"/>
                  <a:pt x="8123" y="20897"/>
                </a:cubicBezTo>
                <a:cubicBezTo>
                  <a:pt x="8522" y="21114"/>
                  <a:pt x="8997" y="21289"/>
                  <a:pt x="9524" y="21411"/>
                </a:cubicBezTo>
                <a:cubicBezTo>
                  <a:pt x="10052" y="21533"/>
                  <a:pt x="10631" y="21600"/>
                  <a:pt x="11240" y="21600"/>
                </a:cubicBezTo>
                <a:cubicBezTo>
                  <a:pt x="11848" y="21600"/>
                  <a:pt x="12425" y="21533"/>
                  <a:pt x="12950" y="21411"/>
                </a:cubicBezTo>
                <a:cubicBezTo>
                  <a:pt x="13474" y="21289"/>
                  <a:pt x="13946" y="21114"/>
                  <a:pt x="14341" y="20897"/>
                </a:cubicBezTo>
                <a:cubicBezTo>
                  <a:pt x="14736" y="20679"/>
                  <a:pt x="15055" y="20421"/>
                  <a:pt x="15275" y="20134"/>
                </a:cubicBezTo>
                <a:cubicBezTo>
                  <a:pt x="15494" y="19848"/>
                  <a:pt x="15614" y="19533"/>
                  <a:pt x="15611" y="19203"/>
                </a:cubicBezTo>
                <a:cubicBezTo>
                  <a:pt x="15609" y="19072"/>
                  <a:pt x="15589" y="18943"/>
                  <a:pt x="15549" y="18819"/>
                </a:cubicBezTo>
                <a:cubicBezTo>
                  <a:pt x="15510" y="18693"/>
                  <a:pt x="15453" y="18572"/>
                  <a:pt x="15380" y="18454"/>
                </a:cubicBezTo>
                <a:close/>
              </a:path>
            </a:pathLst>
          </a:custGeom>
          <a:solidFill>
            <a:srgbClr val="008C89"/>
          </a:solidFill>
          <a:ln w="12700">
            <a:noFill/>
            <a:miter lim="400000"/>
          </a:ln>
        </p:spPr>
        <p:txBody>
          <a:bodyPr lIns="38100" tIns="38100" rIns="38100" bIns="381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sp>
        <p:nvSpPr>
          <p:cNvPr id="23" name="Shape 2117"/>
          <p:cNvSpPr/>
          <p:nvPr/>
        </p:nvSpPr>
        <p:spPr>
          <a:xfrm>
            <a:off x="3151563" y="4643852"/>
            <a:ext cx="908853" cy="1121253"/>
          </a:xfrm>
          <a:custGeom>
            <a:avLst/>
            <a:gdLst/>
            <a:ahLst/>
            <a:cxnLst>
              <a:cxn ang="0">
                <a:pos x="wd2" y="hd2"/>
              </a:cxn>
              <a:cxn ang="5400000">
                <a:pos x="wd2" y="hd2"/>
              </a:cxn>
              <a:cxn ang="10800000">
                <a:pos x="wd2" y="hd2"/>
              </a:cxn>
              <a:cxn ang="16200000">
                <a:pos x="wd2" y="hd2"/>
              </a:cxn>
            </a:cxnLst>
            <a:rect l="0" t="0" r="r" b="b"/>
            <a:pathLst>
              <a:path w="21600" h="21600" extrusionOk="0">
                <a:moveTo>
                  <a:pt x="21585" y="20472"/>
                </a:moveTo>
                <a:lnTo>
                  <a:pt x="21328" y="0"/>
                </a:lnTo>
                <a:lnTo>
                  <a:pt x="15342" y="0"/>
                </a:lnTo>
                <a:cubicBezTo>
                  <a:pt x="15454" y="155"/>
                  <a:pt x="15554" y="316"/>
                  <a:pt x="15642" y="483"/>
                </a:cubicBezTo>
                <a:cubicBezTo>
                  <a:pt x="15729" y="650"/>
                  <a:pt x="15803" y="823"/>
                  <a:pt x="15864" y="999"/>
                </a:cubicBezTo>
                <a:cubicBezTo>
                  <a:pt x="15925" y="1176"/>
                  <a:pt x="15973" y="1358"/>
                  <a:pt x="16005" y="1544"/>
                </a:cubicBezTo>
                <a:cubicBezTo>
                  <a:pt x="16038" y="1729"/>
                  <a:pt x="16055" y="1919"/>
                  <a:pt x="16057" y="2111"/>
                </a:cubicBezTo>
                <a:cubicBezTo>
                  <a:pt x="16062" y="2697"/>
                  <a:pt x="15921" y="3255"/>
                  <a:pt x="15662" y="3763"/>
                </a:cubicBezTo>
                <a:cubicBezTo>
                  <a:pt x="15402" y="4271"/>
                  <a:pt x="15025" y="4730"/>
                  <a:pt x="14557" y="5115"/>
                </a:cubicBezTo>
                <a:cubicBezTo>
                  <a:pt x="14088" y="5500"/>
                  <a:pt x="13528" y="5812"/>
                  <a:pt x="12905" y="6028"/>
                </a:cubicBezTo>
                <a:cubicBezTo>
                  <a:pt x="12283" y="6243"/>
                  <a:pt x="11598" y="6363"/>
                  <a:pt x="10876" y="6363"/>
                </a:cubicBezTo>
                <a:cubicBezTo>
                  <a:pt x="10156" y="6363"/>
                  <a:pt x="9469" y="6243"/>
                  <a:pt x="8843" y="6028"/>
                </a:cubicBezTo>
                <a:cubicBezTo>
                  <a:pt x="8219" y="5812"/>
                  <a:pt x="7655" y="5500"/>
                  <a:pt x="7182" y="5115"/>
                </a:cubicBezTo>
                <a:cubicBezTo>
                  <a:pt x="6709" y="4730"/>
                  <a:pt x="6326" y="4271"/>
                  <a:pt x="6061" y="3763"/>
                </a:cubicBezTo>
                <a:cubicBezTo>
                  <a:pt x="5797" y="3255"/>
                  <a:pt x="5650" y="2697"/>
                  <a:pt x="5649" y="2111"/>
                </a:cubicBezTo>
                <a:cubicBezTo>
                  <a:pt x="5649" y="1919"/>
                  <a:pt x="5666" y="1729"/>
                  <a:pt x="5696" y="1544"/>
                </a:cubicBezTo>
                <a:cubicBezTo>
                  <a:pt x="5728" y="1358"/>
                  <a:pt x="5774" y="1176"/>
                  <a:pt x="5833" y="999"/>
                </a:cubicBezTo>
                <a:cubicBezTo>
                  <a:pt x="5893" y="823"/>
                  <a:pt x="5966" y="650"/>
                  <a:pt x="6052" y="483"/>
                </a:cubicBezTo>
                <a:cubicBezTo>
                  <a:pt x="6137" y="316"/>
                  <a:pt x="6234" y="155"/>
                  <a:pt x="6343" y="0"/>
                </a:cubicBezTo>
                <a:lnTo>
                  <a:pt x="68" y="0"/>
                </a:lnTo>
                <a:lnTo>
                  <a:pt x="4" y="20472"/>
                </a:lnTo>
                <a:lnTo>
                  <a:pt x="0" y="21600"/>
                </a:lnTo>
                <a:lnTo>
                  <a:pt x="1371" y="21600"/>
                </a:lnTo>
                <a:lnTo>
                  <a:pt x="20235" y="21600"/>
                </a:lnTo>
                <a:lnTo>
                  <a:pt x="21600" y="21600"/>
                </a:lnTo>
                <a:cubicBezTo>
                  <a:pt x="21600" y="21600"/>
                  <a:pt x="21585" y="20472"/>
                  <a:pt x="21585" y="20472"/>
                </a:cubicBezTo>
                <a:close/>
              </a:path>
            </a:pathLst>
          </a:custGeom>
          <a:solidFill>
            <a:srgbClr val="008C89"/>
          </a:solidFill>
          <a:ln w="12700">
            <a:noFill/>
            <a:miter lim="400000"/>
          </a:ln>
        </p:spPr>
        <p:txBody>
          <a:bodyPr lIns="38100" tIns="38100" rIns="38100" bIns="381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nvGrpSpPr>
          <p:cNvPr id="24" name="Group 17"/>
          <p:cNvGrpSpPr/>
          <p:nvPr/>
        </p:nvGrpSpPr>
        <p:grpSpPr>
          <a:xfrm>
            <a:off x="4036844" y="2519419"/>
            <a:ext cx="1679120" cy="107774"/>
            <a:chOff x="7470064" y="2603231"/>
            <a:chExt cx="1679120" cy="107774"/>
          </a:xfrm>
          <a:solidFill>
            <a:srgbClr val="008C89"/>
          </a:solidFill>
        </p:grpSpPr>
        <p:sp>
          <p:nvSpPr>
            <p:cNvPr id="25" name="Shape 2576"/>
            <p:cNvSpPr/>
            <p:nvPr/>
          </p:nvSpPr>
          <p:spPr>
            <a:xfrm>
              <a:off x="7470064" y="2644347"/>
              <a:ext cx="1584000" cy="9768"/>
            </a:xfrm>
            <a:prstGeom prst="line">
              <a:avLst/>
            </a:prstGeom>
            <a:grpFill/>
            <a:ln w="12700" cap="flat">
              <a:solidFill>
                <a:srgbClr val="008C89"/>
              </a:solidFill>
              <a:prstDash val="solid"/>
              <a:miter lim="400000"/>
            </a:ln>
            <a:effectLst/>
          </p:spPr>
          <p:txBody>
            <a:bodyPr wrap="square" lIns="0" tIns="0" rIns="0" bIns="0" numCol="1" anchor="t">
              <a:noAutofit/>
            </a:bodyPr>
            <a:lstStyle/>
            <a:p>
              <a:pPr lvl="0" algn="l" defTabSz="457200">
                <a:lnSpc>
                  <a:spcPct val="100000"/>
                </a:lnSpc>
                <a:defRPr sz="1200">
                  <a:solidFill>
                    <a:srgbClr val="000000"/>
                  </a:solidFill>
                  <a:latin typeface="Helvetica"/>
                  <a:ea typeface="Helvetica"/>
                  <a:cs typeface="Helvetica"/>
                  <a:sym typeface="Helvetica"/>
                </a:defRPr>
              </a:pPr>
              <a:endParaRPr>
                <a:solidFill>
                  <a:schemeClr val="tx1">
                    <a:lumMod val="75000"/>
                    <a:lumOff val="25000"/>
                  </a:schemeClr>
                </a:solidFill>
              </a:endParaRPr>
            </a:p>
          </p:txBody>
        </p:sp>
        <p:sp>
          <p:nvSpPr>
            <p:cNvPr id="26" name="Shape 2129"/>
            <p:cNvSpPr/>
            <p:nvPr/>
          </p:nvSpPr>
          <p:spPr>
            <a:xfrm>
              <a:off x="9041426" y="2603231"/>
              <a:ext cx="107758" cy="107774"/>
            </a:xfrm>
            <a:prstGeom prst="ellipse">
              <a:avLst/>
            </a:prstGeom>
            <a:grpFill/>
            <a:ln w="12700">
              <a:solidFill>
                <a:srgbClr val="008C89"/>
              </a:solidFill>
              <a:miter lim="400000"/>
            </a:ln>
          </p:spPr>
          <p:txBody>
            <a:bodyPr lIns="50800" tIns="50800" rIns="50800" bIns="508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grpSp>
        <p:nvGrpSpPr>
          <p:cNvPr id="27" name="Group 20"/>
          <p:cNvGrpSpPr/>
          <p:nvPr/>
        </p:nvGrpSpPr>
        <p:grpSpPr>
          <a:xfrm>
            <a:off x="4036844" y="4599342"/>
            <a:ext cx="1679120" cy="107774"/>
            <a:chOff x="7470064" y="2603231"/>
            <a:chExt cx="1679120" cy="107774"/>
          </a:xfrm>
          <a:solidFill>
            <a:srgbClr val="008C89"/>
          </a:solidFill>
        </p:grpSpPr>
        <p:sp>
          <p:nvSpPr>
            <p:cNvPr id="28" name="Shape 2576"/>
            <p:cNvSpPr/>
            <p:nvPr/>
          </p:nvSpPr>
          <p:spPr>
            <a:xfrm>
              <a:off x="7470064" y="2644347"/>
              <a:ext cx="1584000" cy="9768"/>
            </a:xfrm>
            <a:prstGeom prst="line">
              <a:avLst/>
            </a:prstGeom>
            <a:grpFill/>
            <a:ln w="12700" cap="flat">
              <a:solidFill>
                <a:srgbClr val="008C89"/>
              </a:solidFill>
              <a:prstDash val="solid"/>
              <a:miter lim="400000"/>
            </a:ln>
            <a:effectLst/>
          </p:spPr>
          <p:txBody>
            <a:bodyPr wrap="square" lIns="0" tIns="0" rIns="0" bIns="0" numCol="1" anchor="t">
              <a:noAutofit/>
            </a:bodyPr>
            <a:lstStyle/>
            <a:p>
              <a:pPr lvl="0" algn="l" defTabSz="457200">
                <a:lnSpc>
                  <a:spcPct val="100000"/>
                </a:lnSpc>
                <a:defRPr sz="1200">
                  <a:solidFill>
                    <a:srgbClr val="000000"/>
                  </a:solidFill>
                  <a:latin typeface="Helvetica"/>
                  <a:ea typeface="Helvetica"/>
                  <a:cs typeface="Helvetica"/>
                  <a:sym typeface="Helvetica"/>
                </a:defRPr>
              </a:pPr>
              <a:endParaRPr>
                <a:solidFill>
                  <a:schemeClr val="tx1">
                    <a:lumMod val="75000"/>
                    <a:lumOff val="25000"/>
                  </a:schemeClr>
                </a:solidFill>
              </a:endParaRPr>
            </a:p>
          </p:txBody>
        </p:sp>
        <p:sp>
          <p:nvSpPr>
            <p:cNvPr id="29" name="Shape 2129"/>
            <p:cNvSpPr/>
            <p:nvPr/>
          </p:nvSpPr>
          <p:spPr>
            <a:xfrm>
              <a:off x="9041426" y="2603231"/>
              <a:ext cx="107758" cy="107774"/>
            </a:xfrm>
            <a:prstGeom prst="ellipse">
              <a:avLst/>
            </a:prstGeom>
            <a:grpFill/>
            <a:ln w="12700">
              <a:solidFill>
                <a:srgbClr val="008C89"/>
              </a:solidFill>
              <a:miter lim="400000"/>
            </a:ln>
          </p:spPr>
          <p:txBody>
            <a:bodyPr lIns="50800" tIns="50800" rIns="50800" bIns="508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grpSp>
        <p:nvGrpSpPr>
          <p:cNvPr id="30" name="Group 27"/>
          <p:cNvGrpSpPr/>
          <p:nvPr/>
        </p:nvGrpSpPr>
        <p:grpSpPr>
          <a:xfrm>
            <a:off x="4036844" y="3522623"/>
            <a:ext cx="606149" cy="107774"/>
            <a:chOff x="7470064" y="2603231"/>
            <a:chExt cx="606149" cy="107774"/>
          </a:xfrm>
          <a:solidFill>
            <a:srgbClr val="008C89"/>
          </a:solidFill>
        </p:grpSpPr>
        <p:sp>
          <p:nvSpPr>
            <p:cNvPr id="31" name="Shape 2576"/>
            <p:cNvSpPr/>
            <p:nvPr/>
          </p:nvSpPr>
          <p:spPr>
            <a:xfrm>
              <a:off x="7470064" y="2644347"/>
              <a:ext cx="504000" cy="9768"/>
            </a:xfrm>
            <a:prstGeom prst="line">
              <a:avLst/>
            </a:prstGeom>
            <a:grpFill/>
            <a:ln w="12700" cap="flat">
              <a:solidFill>
                <a:srgbClr val="008C89"/>
              </a:solidFill>
              <a:prstDash val="solid"/>
              <a:miter lim="400000"/>
            </a:ln>
            <a:effectLst/>
          </p:spPr>
          <p:txBody>
            <a:bodyPr wrap="square" lIns="0" tIns="0" rIns="0" bIns="0" numCol="1" anchor="t">
              <a:noAutofit/>
            </a:bodyPr>
            <a:lstStyle/>
            <a:p>
              <a:pPr lvl="0" algn="l" defTabSz="457200">
                <a:lnSpc>
                  <a:spcPct val="100000"/>
                </a:lnSpc>
                <a:defRPr sz="1200">
                  <a:solidFill>
                    <a:srgbClr val="000000"/>
                  </a:solidFill>
                  <a:latin typeface="Helvetica"/>
                  <a:ea typeface="Helvetica"/>
                  <a:cs typeface="Helvetica"/>
                  <a:sym typeface="Helvetica"/>
                </a:defRPr>
              </a:pPr>
              <a:endParaRPr>
                <a:solidFill>
                  <a:schemeClr val="tx1">
                    <a:lumMod val="75000"/>
                    <a:lumOff val="25000"/>
                  </a:schemeClr>
                </a:solidFill>
              </a:endParaRPr>
            </a:p>
          </p:txBody>
        </p:sp>
        <p:sp>
          <p:nvSpPr>
            <p:cNvPr id="32" name="Shape 2129"/>
            <p:cNvSpPr/>
            <p:nvPr/>
          </p:nvSpPr>
          <p:spPr>
            <a:xfrm>
              <a:off x="7968455" y="2603231"/>
              <a:ext cx="107758" cy="107774"/>
            </a:xfrm>
            <a:prstGeom prst="ellipse">
              <a:avLst/>
            </a:prstGeom>
            <a:grpFill/>
            <a:ln w="12700">
              <a:solidFill>
                <a:srgbClr val="008C89"/>
              </a:solidFill>
              <a:miter lim="400000"/>
            </a:ln>
          </p:spPr>
          <p:txBody>
            <a:bodyPr lIns="50800" tIns="50800" rIns="50800" bIns="508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sp>
        <p:nvSpPr>
          <p:cNvPr id="33" name="文本框 32"/>
          <p:cNvSpPr txBox="1"/>
          <p:nvPr/>
        </p:nvSpPr>
        <p:spPr>
          <a:xfrm>
            <a:off x="5883000" y="2480590"/>
            <a:ext cx="389301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83000" y="2201191"/>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883000" y="4689432"/>
            <a:ext cx="389301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883000" y="4410033"/>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818154" y="3571564"/>
            <a:ext cx="389301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818154" y="3292165"/>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02</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983669"/>
            <a:ext cx="6096000" cy="4064506"/>
          </a:xfrm>
          <a:prstGeom prst="rect">
            <a:avLst/>
          </a:prstGeom>
        </p:spPr>
      </p:pic>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83672"/>
            <a:ext cx="6096000" cy="4064508"/>
          </a:xfrm>
          <a:prstGeom prst="rect">
            <a:avLst/>
          </a:prstGeom>
        </p:spPr>
      </p:pic>
      <p:sp>
        <p:nvSpPr>
          <p:cNvPr id="15" name="矩形 14"/>
          <p:cNvSpPr/>
          <p:nvPr/>
        </p:nvSpPr>
        <p:spPr>
          <a:xfrm>
            <a:off x="6096000" y="1983671"/>
            <a:ext cx="6096000" cy="4064507"/>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Oval 36"/>
          <p:cNvSpPr/>
          <p:nvPr/>
        </p:nvSpPr>
        <p:spPr>
          <a:xfrm>
            <a:off x="5756034" y="2426943"/>
            <a:ext cx="706812" cy="7068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17" name="Shape 2480"/>
          <p:cNvSpPr/>
          <p:nvPr/>
        </p:nvSpPr>
        <p:spPr>
          <a:xfrm>
            <a:off x="6022918" y="2621737"/>
            <a:ext cx="173045" cy="31722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212A33"/>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18" name="Oval 39"/>
          <p:cNvSpPr/>
          <p:nvPr/>
        </p:nvSpPr>
        <p:spPr>
          <a:xfrm>
            <a:off x="5756034" y="3719370"/>
            <a:ext cx="706812" cy="7068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19" name="Shape 2481"/>
          <p:cNvSpPr/>
          <p:nvPr/>
        </p:nvSpPr>
        <p:spPr>
          <a:xfrm>
            <a:off x="5950870" y="3914069"/>
            <a:ext cx="317140" cy="31741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212A33"/>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0" name="Oval 42"/>
          <p:cNvSpPr/>
          <p:nvPr/>
        </p:nvSpPr>
        <p:spPr>
          <a:xfrm>
            <a:off x="5756034" y="5011798"/>
            <a:ext cx="706812" cy="7068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21" name="Shape 2482"/>
          <p:cNvSpPr/>
          <p:nvPr/>
        </p:nvSpPr>
        <p:spPr>
          <a:xfrm>
            <a:off x="5950816" y="5264269"/>
            <a:ext cx="317249" cy="201870"/>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212A33"/>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2" name="文本框 16"/>
          <p:cNvSpPr txBox="1"/>
          <p:nvPr/>
        </p:nvSpPr>
        <p:spPr>
          <a:xfrm>
            <a:off x="6657628" y="2546547"/>
            <a:ext cx="4850637"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文本框 19"/>
          <p:cNvSpPr txBox="1"/>
          <p:nvPr/>
        </p:nvSpPr>
        <p:spPr>
          <a:xfrm>
            <a:off x="6657630" y="2291449"/>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 name="文本框 20"/>
          <p:cNvSpPr txBox="1"/>
          <p:nvPr/>
        </p:nvSpPr>
        <p:spPr>
          <a:xfrm>
            <a:off x="6657629" y="3786998"/>
            <a:ext cx="4850636"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文本框 21"/>
          <p:cNvSpPr txBox="1"/>
          <p:nvPr/>
        </p:nvSpPr>
        <p:spPr>
          <a:xfrm>
            <a:off x="6657630" y="3531900"/>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6657630" y="4818626"/>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文本框 20"/>
          <p:cNvSpPr txBox="1"/>
          <p:nvPr/>
        </p:nvSpPr>
        <p:spPr>
          <a:xfrm>
            <a:off x="6657629" y="5106842"/>
            <a:ext cx="4850636"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Rectangle 34"/>
          <p:cNvSpPr/>
          <p:nvPr/>
        </p:nvSpPr>
        <p:spPr>
          <a:xfrm>
            <a:off x="7035789" y="4316149"/>
            <a:ext cx="4148359" cy="1243998"/>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2"/>
          <p:cNvSpPr/>
          <p:nvPr/>
        </p:nvSpPr>
        <p:spPr>
          <a:xfrm>
            <a:off x="1016000" y="2539784"/>
            <a:ext cx="4148359" cy="1243998"/>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6" name="Group 31"/>
          <p:cNvGrpSpPr/>
          <p:nvPr/>
        </p:nvGrpSpPr>
        <p:grpSpPr>
          <a:xfrm>
            <a:off x="4227285" y="2194832"/>
            <a:ext cx="3737429" cy="3971018"/>
            <a:chOff x="3911600" y="1108075"/>
            <a:chExt cx="4368800" cy="4641850"/>
          </a:xfrm>
          <a:solidFill>
            <a:srgbClr val="008C89"/>
          </a:solidFill>
        </p:grpSpPr>
        <p:sp>
          <p:nvSpPr>
            <p:cNvPr id="17" name="Freeform 5"/>
            <p:cNvSpPr/>
            <p:nvPr/>
          </p:nvSpPr>
          <p:spPr bwMode="auto">
            <a:xfrm>
              <a:off x="6918325" y="3333750"/>
              <a:ext cx="1254125" cy="574675"/>
            </a:xfrm>
            <a:custGeom>
              <a:avLst/>
              <a:gdLst>
                <a:gd name="T0" fmla="*/ 790 w 790"/>
                <a:gd name="T1" fmla="*/ 0 h 362"/>
                <a:gd name="T2" fmla="*/ 472 w 790"/>
                <a:gd name="T3" fmla="*/ 128 h 362"/>
                <a:gd name="T4" fmla="*/ 208 w 790"/>
                <a:gd name="T5" fmla="*/ 324 h 362"/>
                <a:gd name="T6" fmla="*/ 96 w 790"/>
                <a:gd name="T7" fmla="*/ 162 h 362"/>
                <a:gd name="T8" fmla="*/ 0 w 790"/>
                <a:gd name="T9" fmla="*/ 256 h 362"/>
                <a:gd name="T10" fmla="*/ 176 w 790"/>
                <a:gd name="T11" fmla="*/ 362 h 362"/>
                <a:gd name="T12" fmla="*/ 326 w 790"/>
                <a:gd name="T13" fmla="*/ 350 h 362"/>
                <a:gd name="T14" fmla="*/ 790 w 790"/>
                <a:gd name="T15" fmla="*/ 0 h 3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0" h="362">
                  <a:moveTo>
                    <a:pt x="790" y="0"/>
                  </a:moveTo>
                  <a:lnTo>
                    <a:pt x="472" y="128"/>
                  </a:lnTo>
                  <a:lnTo>
                    <a:pt x="208" y="324"/>
                  </a:lnTo>
                  <a:lnTo>
                    <a:pt x="96" y="162"/>
                  </a:lnTo>
                  <a:lnTo>
                    <a:pt x="0" y="256"/>
                  </a:lnTo>
                  <a:lnTo>
                    <a:pt x="176" y="362"/>
                  </a:lnTo>
                  <a:lnTo>
                    <a:pt x="326" y="350"/>
                  </a:lnTo>
                  <a:lnTo>
                    <a:pt x="79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18" name="Freeform 6"/>
            <p:cNvSpPr/>
            <p:nvPr/>
          </p:nvSpPr>
          <p:spPr bwMode="auto">
            <a:xfrm>
              <a:off x="5124450" y="1470025"/>
              <a:ext cx="971550" cy="657225"/>
            </a:xfrm>
            <a:custGeom>
              <a:avLst/>
              <a:gdLst>
                <a:gd name="T0" fmla="*/ 0 w 612"/>
                <a:gd name="T1" fmla="*/ 0 h 414"/>
                <a:gd name="T2" fmla="*/ 0 w 612"/>
                <a:gd name="T3" fmla="*/ 96 h 414"/>
                <a:gd name="T4" fmla="*/ 422 w 612"/>
                <a:gd name="T5" fmla="*/ 284 h 414"/>
                <a:gd name="T6" fmla="*/ 444 w 612"/>
                <a:gd name="T7" fmla="*/ 414 h 414"/>
                <a:gd name="T8" fmla="*/ 612 w 612"/>
                <a:gd name="T9" fmla="*/ 336 h 414"/>
                <a:gd name="T10" fmla="*/ 610 w 612"/>
                <a:gd name="T11" fmla="*/ 258 h 414"/>
                <a:gd name="T12" fmla="*/ 0 w 612"/>
                <a:gd name="T13" fmla="*/ 0 h 414"/>
              </a:gdLst>
              <a:ahLst/>
              <a:cxnLst>
                <a:cxn ang="0">
                  <a:pos x="T0" y="T1"/>
                </a:cxn>
                <a:cxn ang="0">
                  <a:pos x="T2" y="T3"/>
                </a:cxn>
                <a:cxn ang="0">
                  <a:pos x="T4" y="T5"/>
                </a:cxn>
                <a:cxn ang="0">
                  <a:pos x="T6" y="T7"/>
                </a:cxn>
                <a:cxn ang="0">
                  <a:pos x="T8" y="T9"/>
                </a:cxn>
                <a:cxn ang="0">
                  <a:pos x="T10" y="T11"/>
                </a:cxn>
                <a:cxn ang="0">
                  <a:pos x="T12" y="T13"/>
                </a:cxn>
              </a:cxnLst>
              <a:rect l="0" t="0" r="r" b="b"/>
              <a:pathLst>
                <a:path w="612" h="414">
                  <a:moveTo>
                    <a:pt x="0" y="0"/>
                  </a:moveTo>
                  <a:lnTo>
                    <a:pt x="0" y="96"/>
                  </a:lnTo>
                  <a:lnTo>
                    <a:pt x="422" y="284"/>
                  </a:lnTo>
                  <a:lnTo>
                    <a:pt x="444" y="414"/>
                  </a:lnTo>
                  <a:lnTo>
                    <a:pt x="612" y="336"/>
                  </a:lnTo>
                  <a:lnTo>
                    <a:pt x="610" y="258"/>
                  </a:lnTo>
                  <a:lnTo>
                    <a:pt x="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19" name="Freeform 7"/>
            <p:cNvSpPr/>
            <p:nvPr/>
          </p:nvSpPr>
          <p:spPr bwMode="auto">
            <a:xfrm>
              <a:off x="4025900" y="3333750"/>
              <a:ext cx="981075" cy="1720850"/>
            </a:xfrm>
            <a:custGeom>
              <a:avLst/>
              <a:gdLst>
                <a:gd name="T0" fmla="*/ 608 w 618"/>
                <a:gd name="T1" fmla="*/ 1084 h 1084"/>
                <a:gd name="T2" fmla="*/ 512 w 618"/>
                <a:gd name="T3" fmla="*/ 562 h 1084"/>
                <a:gd name="T4" fmla="*/ 582 w 618"/>
                <a:gd name="T5" fmla="*/ 330 h 1084"/>
                <a:gd name="T6" fmla="*/ 192 w 618"/>
                <a:gd name="T7" fmla="*/ 244 h 1084"/>
                <a:gd name="T8" fmla="*/ 0 w 618"/>
                <a:gd name="T9" fmla="*/ 0 h 1084"/>
                <a:gd name="T10" fmla="*/ 252 w 618"/>
                <a:gd name="T11" fmla="*/ 104 h 1084"/>
                <a:gd name="T12" fmla="*/ 584 w 618"/>
                <a:gd name="T13" fmla="*/ 304 h 1084"/>
                <a:gd name="T14" fmla="*/ 618 w 618"/>
                <a:gd name="T15" fmla="*/ 474 h 1084"/>
                <a:gd name="T16" fmla="*/ 608 w 618"/>
                <a:gd name="T17" fmla="*/ 1084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1084">
                  <a:moveTo>
                    <a:pt x="608" y="1084"/>
                  </a:moveTo>
                  <a:lnTo>
                    <a:pt x="512" y="562"/>
                  </a:lnTo>
                  <a:lnTo>
                    <a:pt x="582" y="330"/>
                  </a:lnTo>
                  <a:lnTo>
                    <a:pt x="192" y="244"/>
                  </a:lnTo>
                  <a:lnTo>
                    <a:pt x="0" y="0"/>
                  </a:lnTo>
                  <a:lnTo>
                    <a:pt x="252" y="104"/>
                  </a:lnTo>
                  <a:lnTo>
                    <a:pt x="584" y="304"/>
                  </a:lnTo>
                  <a:lnTo>
                    <a:pt x="618" y="474"/>
                  </a:lnTo>
                  <a:lnTo>
                    <a:pt x="608" y="108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0" name="Freeform 8"/>
            <p:cNvSpPr/>
            <p:nvPr/>
          </p:nvSpPr>
          <p:spPr bwMode="auto">
            <a:xfrm>
              <a:off x="4949825" y="3689350"/>
              <a:ext cx="368300" cy="1365250"/>
            </a:xfrm>
            <a:custGeom>
              <a:avLst/>
              <a:gdLst>
                <a:gd name="T0" fmla="*/ 26 w 232"/>
                <a:gd name="T1" fmla="*/ 860 h 860"/>
                <a:gd name="T2" fmla="*/ 232 w 232"/>
                <a:gd name="T3" fmla="*/ 752 h 860"/>
                <a:gd name="T4" fmla="*/ 186 w 232"/>
                <a:gd name="T5" fmla="*/ 0 h 860"/>
                <a:gd name="T6" fmla="*/ 0 w 232"/>
                <a:gd name="T7" fmla="*/ 106 h 860"/>
                <a:gd name="T8" fmla="*/ 26 w 232"/>
                <a:gd name="T9" fmla="*/ 860 h 860"/>
              </a:gdLst>
              <a:ahLst/>
              <a:cxnLst>
                <a:cxn ang="0">
                  <a:pos x="T0" y="T1"/>
                </a:cxn>
                <a:cxn ang="0">
                  <a:pos x="T2" y="T3"/>
                </a:cxn>
                <a:cxn ang="0">
                  <a:pos x="T4" y="T5"/>
                </a:cxn>
                <a:cxn ang="0">
                  <a:pos x="T6" y="T7"/>
                </a:cxn>
                <a:cxn ang="0">
                  <a:pos x="T8" y="T9"/>
                </a:cxn>
              </a:cxnLst>
              <a:rect l="0" t="0" r="r" b="b"/>
              <a:pathLst>
                <a:path w="232" h="860">
                  <a:moveTo>
                    <a:pt x="26" y="860"/>
                  </a:moveTo>
                  <a:lnTo>
                    <a:pt x="232" y="752"/>
                  </a:lnTo>
                  <a:lnTo>
                    <a:pt x="186" y="0"/>
                  </a:lnTo>
                  <a:lnTo>
                    <a:pt x="0" y="106"/>
                  </a:lnTo>
                  <a:lnTo>
                    <a:pt x="26" y="86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1" name="Freeform 9"/>
            <p:cNvSpPr/>
            <p:nvPr/>
          </p:nvSpPr>
          <p:spPr bwMode="auto">
            <a:xfrm>
              <a:off x="4879975" y="1920875"/>
              <a:ext cx="1111250" cy="1800225"/>
            </a:xfrm>
            <a:custGeom>
              <a:avLst/>
              <a:gdLst>
                <a:gd name="T0" fmla="*/ 38 w 700"/>
                <a:gd name="T1" fmla="*/ 1134 h 1134"/>
                <a:gd name="T2" fmla="*/ 180 w 700"/>
                <a:gd name="T3" fmla="*/ 1068 h 1134"/>
                <a:gd name="T4" fmla="*/ 164 w 700"/>
                <a:gd name="T5" fmla="*/ 402 h 1134"/>
                <a:gd name="T6" fmla="*/ 700 w 700"/>
                <a:gd name="T7" fmla="*/ 94 h 1134"/>
                <a:gd name="T8" fmla="*/ 700 w 700"/>
                <a:gd name="T9" fmla="*/ 0 h 1134"/>
                <a:gd name="T10" fmla="*/ 0 w 700"/>
                <a:gd name="T11" fmla="*/ 294 h 1134"/>
                <a:gd name="T12" fmla="*/ 38 w 700"/>
                <a:gd name="T13" fmla="*/ 1134 h 1134"/>
              </a:gdLst>
              <a:ahLst/>
              <a:cxnLst>
                <a:cxn ang="0">
                  <a:pos x="T0" y="T1"/>
                </a:cxn>
                <a:cxn ang="0">
                  <a:pos x="T2" y="T3"/>
                </a:cxn>
                <a:cxn ang="0">
                  <a:pos x="T4" y="T5"/>
                </a:cxn>
                <a:cxn ang="0">
                  <a:pos x="T6" y="T7"/>
                </a:cxn>
                <a:cxn ang="0">
                  <a:pos x="T8" y="T9"/>
                </a:cxn>
                <a:cxn ang="0">
                  <a:pos x="T10" y="T11"/>
                </a:cxn>
                <a:cxn ang="0">
                  <a:pos x="T12" y="T13"/>
                </a:cxn>
              </a:cxnLst>
              <a:rect l="0" t="0" r="r" b="b"/>
              <a:pathLst>
                <a:path w="700" h="1134">
                  <a:moveTo>
                    <a:pt x="38" y="1134"/>
                  </a:moveTo>
                  <a:lnTo>
                    <a:pt x="180" y="1068"/>
                  </a:lnTo>
                  <a:lnTo>
                    <a:pt x="164" y="402"/>
                  </a:lnTo>
                  <a:lnTo>
                    <a:pt x="700" y="94"/>
                  </a:lnTo>
                  <a:lnTo>
                    <a:pt x="700" y="0"/>
                  </a:lnTo>
                  <a:lnTo>
                    <a:pt x="0" y="294"/>
                  </a:lnTo>
                  <a:lnTo>
                    <a:pt x="38" y="113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2" name="Freeform 10"/>
            <p:cNvSpPr/>
            <p:nvPr/>
          </p:nvSpPr>
          <p:spPr bwMode="auto">
            <a:xfrm>
              <a:off x="7146925" y="3848100"/>
              <a:ext cx="165100" cy="1206500"/>
            </a:xfrm>
            <a:custGeom>
              <a:avLst/>
              <a:gdLst>
                <a:gd name="T0" fmla="*/ 64 w 104"/>
                <a:gd name="T1" fmla="*/ 0 h 760"/>
                <a:gd name="T2" fmla="*/ 0 w 104"/>
                <a:gd name="T3" fmla="*/ 302 h 760"/>
                <a:gd name="T4" fmla="*/ 32 w 104"/>
                <a:gd name="T5" fmla="*/ 760 h 760"/>
                <a:gd name="T6" fmla="*/ 104 w 104"/>
                <a:gd name="T7" fmla="*/ 302 h 760"/>
                <a:gd name="T8" fmla="*/ 64 w 104"/>
                <a:gd name="T9" fmla="*/ 0 h 760"/>
              </a:gdLst>
              <a:ahLst/>
              <a:cxnLst>
                <a:cxn ang="0">
                  <a:pos x="T0" y="T1"/>
                </a:cxn>
                <a:cxn ang="0">
                  <a:pos x="T2" y="T3"/>
                </a:cxn>
                <a:cxn ang="0">
                  <a:pos x="T4" y="T5"/>
                </a:cxn>
                <a:cxn ang="0">
                  <a:pos x="T6" y="T7"/>
                </a:cxn>
                <a:cxn ang="0">
                  <a:pos x="T8" y="T9"/>
                </a:cxn>
              </a:cxnLst>
              <a:rect l="0" t="0" r="r" b="b"/>
              <a:pathLst>
                <a:path w="104" h="760">
                  <a:moveTo>
                    <a:pt x="64" y="0"/>
                  </a:moveTo>
                  <a:lnTo>
                    <a:pt x="0" y="302"/>
                  </a:lnTo>
                  <a:lnTo>
                    <a:pt x="32" y="760"/>
                  </a:lnTo>
                  <a:lnTo>
                    <a:pt x="104" y="302"/>
                  </a:lnTo>
                  <a:lnTo>
                    <a:pt x="64"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3" name="Freeform 11"/>
            <p:cNvSpPr/>
            <p:nvPr/>
          </p:nvSpPr>
          <p:spPr bwMode="auto">
            <a:xfrm>
              <a:off x="6762750" y="3670300"/>
              <a:ext cx="485775" cy="1384300"/>
            </a:xfrm>
            <a:custGeom>
              <a:avLst/>
              <a:gdLst>
                <a:gd name="T0" fmla="*/ 306 w 306"/>
                <a:gd name="T1" fmla="*/ 112 h 872"/>
                <a:gd name="T2" fmla="*/ 90 w 306"/>
                <a:gd name="T3" fmla="*/ 0 h 872"/>
                <a:gd name="T4" fmla="*/ 0 w 306"/>
                <a:gd name="T5" fmla="*/ 32 h 872"/>
                <a:gd name="T6" fmla="*/ 26 w 306"/>
                <a:gd name="T7" fmla="*/ 166 h 872"/>
                <a:gd name="T8" fmla="*/ 124 w 306"/>
                <a:gd name="T9" fmla="*/ 218 h 872"/>
                <a:gd name="T10" fmla="*/ 218 w 306"/>
                <a:gd name="T11" fmla="*/ 844 h 872"/>
                <a:gd name="T12" fmla="*/ 274 w 306"/>
                <a:gd name="T13" fmla="*/ 872 h 872"/>
                <a:gd name="T14" fmla="*/ 306 w 306"/>
                <a:gd name="T15" fmla="*/ 112 h 8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6" h="872">
                  <a:moveTo>
                    <a:pt x="306" y="112"/>
                  </a:moveTo>
                  <a:lnTo>
                    <a:pt x="90" y="0"/>
                  </a:lnTo>
                  <a:lnTo>
                    <a:pt x="0" y="32"/>
                  </a:lnTo>
                  <a:lnTo>
                    <a:pt x="26" y="166"/>
                  </a:lnTo>
                  <a:lnTo>
                    <a:pt x="124" y="218"/>
                  </a:lnTo>
                  <a:lnTo>
                    <a:pt x="218" y="844"/>
                  </a:lnTo>
                  <a:lnTo>
                    <a:pt x="274" y="872"/>
                  </a:lnTo>
                  <a:lnTo>
                    <a:pt x="306" y="112"/>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4" name="Freeform 12"/>
            <p:cNvSpPr/>
            <p:nvPr/>
          </p:nvSpPr>
          <p:spPr bwMode="auto">
            <a:xfrm>
              <a:off x="6086475" y="1470025"/>
              <a:ext cx="977900" cy="628650"/>
            </a:xfrm>
            <a:custGeom>
              <a:avLst/>
              <a:gdLst>
                <a:gd name="T0" fmla="*/ 4 w 616"/>
                <a:gd name="T1" fmla="*/ 258 h 396"/>
                <a:gd name="T2" fmla="*/ 616 w 616"/>
                <a:gd name="T3" fmla="*/ 0 h 396"/>
                <a:gd name="T4" fmla="*/ 616 w 616"/>
                <a:gd name="T5" fmla="*/ 72 h 396"/>
                <a:gd name="T6" fmla="*/ 122 w 616"/>
                <a:gd name="T7" fmla="*/ 284 h 396"/>
                <a:gd name="T8" fmla="*/ 126 w 616"/>
                <a:gd name="T9" fmla="*/ 396 h 396"/>
                <a:gd name="T10" fmla="*/ 0 w 616"/>
                <a:gd name="T11" fmla="*/ 368 h 396"/>
                <a:gd name="T12" fmla="*/ 4 w 616"/>
                <a:gd name="T13" fmla="*/ 258 h 396"/>
              </a:gdLst>
              <a:ahLst/>
              <a:cxnLst>
                <a:cxn ang="0">
                  <a:pos x="T0" y="T1"/>
                </a:cxn>
                <a:cxn ang="0">
                  <a:pos x="T2" y="T3"/>
                </a:cxn>
                <a:cxn ang="0">
                  <a:pos x="T4" y="T5"/>
                </a:cxn>
                <a:cxn ang="0">
                  <a:pos x="T6" y="T7"/>
                </a:cxn>
                <a:cxn ang="0">
                  <a:pos x="T8" y="T9"/>
                </a:cxn>
                <a:cxn ang="0">
                  <a:pos x="T10" y="T11"/>
                </a:cxn>
                <a:cxn ang="0">
                  <a:pos x="T12" y="T13"/>
                </a:cxn>
              </a:cxnLst>
              <a:rect l="0" t="0" r="r" b="b"/>
              <a:pathLst>
                <a:path w="616" h="396">
                  <a:moveTo>
                    <a:pt x="4" y="258"/>
                  </a:moveTo>
                  <a:lnTo>
                    <a:pt x="616" y="0"/>
                  </a:lnTo>
                  <a:lnTo>
                    <a:pt x="616" y="72"/>
                  </a:lnTo>
                  <a:lnTo>
                    <a:pt x="122" y="284"/>
                  </a:lnTo>
                  <a:lnTo>
                    <a:pt x="126" y="396"/>
                  </a:lnTo>
                  <a:lnTo>
                    <a:pt x="0" y="368"/>
                  </a:lnTo>
                  <a:lnTo>
                    <a:pt x="4" y="258"/>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5" name="Freeform 13"/>
            <p:cNvSpPr/>
            <p:nvPr/>
          </p:nvSpPr>
          <p:spPr bwMode="auto">
            <a:xfrm>
              <a:off x="5038725" y="3759200"/>
              <a:ext cx="2108200" cy="742950"/>
            </a:xfrm>
            <a:custGeom>
              <a:avLst/>
              <a:gdLst>
                <a:gd name="T0" fmla="*/ 0 w 1328"/>
                <a:gd name="T1" fmla="*/ 94 h 468"/>
                <a:gd name="T2" fmla="*/ 162 w 1328"/>
                <a:gd name="T3" fmla="*/ 0 h 468"/>
                <a:gd name="T4" fmla="*/ 1240 w 1328"/>
                <a:gd name="T5" fmla="*/ 48 h 468"/>
                <a:gd name="T6" fmla="*/ 1328 w 1328"/>
                <a:gd name="T7" fmla="*/ 94 h 468"/>
                <a:gd name="T8" fmla="*/ 666 w 1328"/>
                <a:gd name="T9" fmla="*/ 468 h 468"/>
                <a:gd name="T10" fmla="*/ 0 w 1328"/>
                <a:gd name="T11" fmla="*/ 94 h 468"/>
              </a:gdLst>
              <a:ahLst/>
              <a:cxnLst>
                <a:cxn ang="0">
                  <a:pos x="T0" y="T1"/>
                </a:cxn>
                <a:cxn ang="0">
                  <a:pos x="T2" y="T3"/>
                </a:cxn>
                <a:cxn ang="0">
                  <a:pos x="T4" y="T5"/>
                </a:cxn>
                <a:cxn ang="0">
                  <a:pos x="T6" y="T7"/>
                </a:cxn>
                <a:cxn ang="0">
                  <a:pos x="T8" y="T9"/>
                </a:cxn>
                <a:cxn ang="0">
                  <a:pos x="T10" y="T11"/>
                </a:cxn>
              </a:cxnLst>
              <a:rect l="0" t="0" r="r" b="b"/>
              <a:pathLst>
                <a:path w="1328" h="468">
                  <a:moveTo>
                    <a:pt x="0" y="94"/>
                  </a:moveTo>
                  <a:lnTo>
                    <a:pt x="162" y="0"/>
                  </a:lnTo>
                  <a:lnTo>
                    <a:pt x="1240" y="48"/>
                  </a:lnTo>
                  <a:lnTo>
                    <a:pt x="1328" y="94"/>
                  </a:lnTo>
                  <a:lnTo>
                    <a:pt x="666" y="468"/>
                  </a:lnTo>
                  <a:lnTo>
                    <a:pt x="0" y="9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6" name="Freeform 14"/>
            <p:cNvSpPr/>
            <p:nvPr/>
          </p:nvSpPr>
          <p:spPr bwMode="auto">
            <a:xfrm>
              <a:off x="7026275" y="3130550"/>
              <a:ext cx="1146175" cy="717550"/>
            </a:xfrm>
            <a:custGeom>
              <a:avLst/>
              <a:gdLst>
                <a:gd name="T0" fmla="*/ 722 w 722"/>
                <a:gd name="T1" fmla="*/ 128 h 452"/>
                <a:gd name="T2" fmla="*/ 488 w 722"/>
                <a:gd name="T3" fmla="*/ 0 h 452"/>
                <a:gd name="T4" fmla="*/ 0 w 722"/>
                <a:gd name="T5" fmla="*/ 192 h 452"/>
                <a:gd name="T6" fmla="*/ 64 w 722"/>
                <a:gd name="T7" fmla="*/ 414 h 452"/>
                <a:gd name="T8" fmla="*/ 140 w 722"/>
                <a:gd name="T9" fmla="*/ 452 h 452"/>
                <a:gd name="T10" fmla="*/ 722 w 722"/>
                <a:gd name="T11" fmla="*/ 128 h 452"/>
              </a:gdLst>
              <a:ahLst/>
              <a:cxnLst>
                <a:cxn ang="0">
                  <a:pos x="T0" y="T1"/>
                </a:cxn>
                <a:cxn ang="0">
                  <a:pos x="T2" y="T3"/>
                </a:cxn>
                <a:cxn ang="0">
                  <a:pos x="T4" y="T5"/>
                </a:cxn>
                <a:cxn ang="0">
                  <a:pos x="T6" y="T7"/>
                </a:cxn>
                <a:cxn ang="0">
                  <a:pos x="T8" y="T9"/>
                </a:cxn>
                <a:cxn ang="0">
                  <a:pos x="T10" y="T11"/>
                </a:cxn>
              </a:cxnLst>
              <a:rect l="0" t="0" r="r" b="b"/>
              <a:pathLst>
                <a:path w="722" h="452">
                  <a:moveTo>
                    <a:pt x="722" y="128"/>
                  </a:moveTo>
                  <a:lnTo>
                    <a:pt x="488" y="0"/>
                  </a:lnTo>
                  <a:lnTo>
                    <a:pt x="0" y="192"/>
                  </a:lnTo>
                  <a:lnTo>
                    <a:pt x="64" y="414"/>
                  </a:lnTo>
                  <a:lnTo>
                    <a:pt x="140" y="452"/>
                  </a:lnTo>
                  <a:lnTo>
                    <a:pt x="722" y="128"/>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7" name="Freeform 15"/>
            <p:cNvSpPr/>
            <p:nvPr/>
          </p:nvSpPr>
          <p:spPr bwMode="auto">
            <a:xfrm>
              <a:off x="4025900" y="3143250"/>
              <a:ext cx="1041400" cy="714375"/>
            </a:xfrm>
            <a:custGeom>
              <a:avLst/>
              <a:gdLst>
                <a:gd name="T0" fmla="*/ 0 w 656"/>
                <a:gd name="T1" fmla="*/ 120 h 450"/>
                <a:gd name="T2" fmla="*/ 224 w 656"/>
                <a:gd name="T3" fmla="*/ 0 h 450"/>
                <a:gd name="T4" fmla="*/ 576 w 656"/>
                <a:gd name="T5" fmla="*/ 364 h 450"/>
                <a:gd name="T6" fmla="*/ 656 w 656"/>
                <a:gd name="T7" fmla="*/ 326 h 450"/>
                <a:gd name="T8" fmla="*/ 656 w 656"/>
                <a:gd name="T9" fmla="*/ 408 h 450"/>
                <a:gd name="T10" fmla="*/ 582 w 656"/>
                <a:gd name="T11" fmla="*/ 450 h 450"/>
                <a:gd name="T12" fmla="*/ 0 w 656"/>
                <a:gd name="T13" fmla="*/ 120 h 450"/>
              </a:gdLst>
              <a:ahLst/>
              <a:cxnLst>
                <a:cxn ang="0">
                  <a:pos x="T0" y="T1"/>
                </a:cxn>
                <a:cxn ang="0">
                  <a:pos x="T2" y="T3"/>
                </a:cxn>
                <a:cxn ang="0">
                  <a:pos x="T4" y="T5"/>
                </a:cxn>
                <a:cxn ang="0">
                  <a:pos x="T6" y="T7"/>
                </a:cxn>
                <a:cxn ang="0">
                  <a:pos x="T8" y="T9"/>
                </a:cxn>
                <a:cxn ang="0">
                  <a:pos x="T10" y="T11"/>
                </a:cxn>
                <a:cxn ang="0">
                  <a:pos x="T12" y="T13"/>
                </a:cxn>
              </a:cxnLst>
              <a:rect l="0" t="0" r="r" b="b"/>
              <a:pathLst>
                <a:path w="656" h="450">
                  <a:moveTo>
                    <a:pt x="0" y="120"/>
                  </a:moveTo>
                  <a:lnTo>
                    <a:pt x="224" y="0"/>
                  </a:lnTo>
                  <a:lnTo>
                    <a:pt x="576" y="364"/>
                  </a:lnTo>
                  <a:lnTo>
                    <a:pt x="656" y="326"/>
                  </a:lnTo>
                  <a:lnTo>
                    <a:pt x="656" y="408"/>
                  </a:lnTo>
                  <a:lnTo>
                    <a:pt x="582" y="450"/>
                  </a:lnTo>
                  <a:lnTo>
                    <a:pt x="0" y="12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8" name="Freeform 17"/>
            <p:cNvSpPr/>
            <p:nvPr/>
          </p:nvSpPr>
          <p:spPr bwMode="auto">
            <a:xfrm>
              <a:off x="4025900" y="3333750"/>
              <a:ext cx="965200" cy="1720850"/>
            </a:xfrm>
            <a:custGeom>
              <a:avLst/>
              <a:gdLst>
                <a:gd name="T0" fmla="*/ 50 w 608"/>
                <a:gd name="T1" fmla="*/ 734 h 1084"/>
                <a:gd name="T2" fmla="*/ 608 w 608"/>
                <a:gd name="T3" fmla="*/ 1084 h 1084"/>
                <a:gd name="T4" fmla="*/ 582 w 608"/>
                <a:gd name="T5" fmla="*/ 330 h 1084"/>
                <a:gd name="T6" fmla="*/ 0 w 608"/>
                <a:gd name="T7" fmla="*/ 0 h 1084"/>
                <a:gd name="T8" fmla="*/ 50 w 608"/>
                <a:gd name="T9" fmla="*/ 734 h 1084"/>
              </a:gdLst>
              <a:ahLst/>
              <a:cxnLst>
                <a:cxn ang="0">
                  <a:pos x="T0" y="T1"/>
                </a:cxn>
                <a:cxn ang="0">
                  <a:pos x="T2" y="T3"/>
                </a:cxn>
                <a:cxn ang="0">
                  <a:pos x="T4" y="T5"/>
                </a:cxn>
                <a:cxn ang="0">
                  <a:pos x="T6" y="T7"/>
                </a:cxn>
                <a:cxn ang="0">
                  <a:pos x="T8" y="T9"/>
                </a:cxn>
              </a:cxnLst>
              <a:rect l="0" t="0" r="r" b="b"/>
              <a:pathLst>
                <a:path w="608" h="1084">
                  <a:moveTo>
                    <a:pt x="50" y="734"/>
                  </a:moveTo>
                  <a:lnTo>
                    <a:pt x="608" y="1084"/>
                  </a:lnTo>
                  <a:lnTo>
                    <a:pt x="582" y="330"/>
                  </a:lnTo>
                  <a:lnTo>
                    <a:pt x="0" y="0"/>
                  </a:lnTo>
                  <a:lnTo>
                    <a:pt x="50" y="73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9" name="Freeform 18"/>
            <p:cNvSpPr/>
            <p:nvPr/>
          </p:nvSpPr>
          <p:spPr bwMode="auto">
            <a:xfrm>
              <a:off x="3911600" y="1930400"/>
              <a:ext cx="1028700" cy="1790700"/>
            </a:xfrm>
            <a:custGeom>
              <a:avLst/>
              <a:gdLst>
                <a:gd name="T0" fmla="*/ 58 w 648"/>
                <a:gd name="T1" fmla="*/ 802 h 1128"/>
                <a:gd name="T2" fmla="*/ 648 w 648"/>
                <a:gd name="T3" fmla="*/ 1128 h 1128"/>
                <a:gd name="T4" fmla="*/ 610 w 648"/>
                <a:gd name="T5" fmla="*/ 288 h 1128"/>
                <a:gd name="T6" fmla="*/ 0 w 648"/>
                <a:gd name="T7" fmla="*/ 0 h 1128"/>
                <a:gd name="T8" fmla="*/ 58 w 648"/>
                <a:gd name="T9" fmla="*/ 802 h 1128"/>
              </a:gdLst>
              <a:ahLst/>
              <a:cxnLst>
                <a:cxn ang="0">
                  <a:pos x="T0" y="T1"/>
                </a:cxn>
                <a:cxn ang="0">
                  <a:pos x="T2" y="T3"/>
                </a:cxn>
                <a:cxn ang="0">
                  <a:pos x="T4" y="T5"/>
                </a:cxn>
                <a:cxn ang="0">
                  <a:pos x="T6" y="T7"/>
                </a:cxn>
                <a:cxn ang="0">
                  <a:pos x="T8" y="T9"/>
                </a:cxn>
              </a:cxnLst>
              <a:rect l="0" t="0" r="r" b="b"/>
              <a:pathLst>
                <a:path w="648" h="1128">
                  <a:moveTo>
                    <a:pt x="58" y="802"/>
                  </a:moveTo>
                  <a:lnTo>
                    <a:pt x="648" y="1128"/>
                  </a:lnTo>
                  <a:lnTo>
                    <a:pt x="610" y="288"/>
                  </a:lnTo>
                  <a:lnTo>
                    <a:pt x="0" y="0"/>
                  </a:lnTo>
                  <a:lnTo>
                    <a:pt x="58" y="802"/>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0" name="Freeform 19"/>
            <p:cNvSpPr/>
            <p:nvPr/>
          </p:nvSpPr>
          <p:spPr bwMode="auto">
            <a:xfrm>
              <a:off x="6207125" y="1930400"/>
              <a:ext cx="1104900" cy="1790700"/>
            </a:xfrm>
            <a:custGeom>
              <a:avLst/>
              <a:gdLst>
                <a:gd name="T0" fmla="*/ 0 w 696"/>
                <a:gd name="T1" fmla="*/ 0 h 1128"/>
                <a:gd name="T2" fmla="*/ 0 w 696"/>
                <a:gd name="T3" fmla="*/ 96 h 1128"/>
                <a:gd name="T4" fmla="*/ 552 w 696"/>
                <a:gd name="T5" fmla="*/ 340 h 1128"/>
                <a:gd name="T6" fmla="*/ 552 w 696"/>
                <a:gd name="T7" fmla="*/ 1084 h 1128"/>
                <a:gd name="T8" fmla="*/ 656 w 696"/>
                <a:gd name="T9" fmla="*/ 1128 h 1128"/>
                <a:gd name="T10" fmla="*/ 696 w 696"/>
                <a:gd name="T11" fmla="*/ 290 h 1128"/>
                <a:gd name="T12" fmla="*/ 0 w 696"/>
                <a:gd name="T13" fmla="*/ 0 h 1128"/>
              </a:gdLst>
              <a:ahLst/>
              <a:cxnLst>
                <a:cxn ang="0">
                  <a:pos x="T0" y="T1"/>
                </a:cxn>
                <a:cxn ang="0">
                  <a:pos x="T2" y="T3"/>
                </a:cxn>
                <a:cxn ang="0">
                  <a:pos x="T4" y="T5"/>
                </a:cxn>
                <a:cxn ang="0">
                  <a:pos x="T6" y="T7"/>
                </a:cxn>
                <a:cxn ang="0">
                  <a:pos x="T8" y="T9"/>
                </a:cxn>
                <a:cxn ang="0">
                  <a:pos x="T10" y="T11"/>
                </a:cxn>
                <a:cxn ang="0">
                  <a:pos x="T12" y="T13"/>
                </a:cxn>
              </a:cxnLst>
              <a:rect l="0" t="0" r="r" b="b"/>
              <a:pathLst>
                <a:path w="696" h="1128">
                  <a:moveTo>
                    <a:pt x="0" y="0"/>
                  </a:moveTo>
                  <a:lnTo>
                    <a:pt x="0" y="96"/>
                  </a:lnTo>
                  <a:lnTo>
                    <a:pt x="552" y="340"/>
                  </a:lnTo>
                  <a:lnTo>
                    <a:pt x="552" y="1084"/>
                  </a:lnTo>
                  <a:lnTo>
                    <a:pt x="656" y="1128"/>
                  </a:lnTo>
                  <a:lnTo>
                    <a:pt x="696" y="290"/>
                  </a:lnTo>
                  <a:lnTo>
                    <a:pt x="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1" name="Freeform 20"/>
            <p:cNvSpPr/>
            <p:nvPr/>
          </p:nvSpPr>
          <p:spPr bwMode="auto">
            <a:xfrm>
              <a:off x="4991100" y="2441575"/>
              <a:ext cx="1104900" cy="1911350"/>
            </a:xfrm>
            <a:custGeom>
              <a:avLst/>
              <a:gdLst>
                <a:gd name="T0" fmla="*/ 0 w 696"/>
                <a:gd name="T1" fmla="*/ 0 h 1204"/>
                <a:gd name="T2" fmla="*/ 30 w 696"/>
                <a:gd name="T3" fmla="*/ 842 h 1204"/>
                <a:gd name="T4" fmla="*/ 696 w 696"/>
                <a:gd name="T5" fmla="*/ 1204 h 1204"/>
                <a:gd name="T6" fmla="*/ 696 w 696"/>
                <a:gd name="T7" fmla="*/ 330 h 1204"/>
                <a:gd name="T8" fmla="*/ 0 w 696"/>
                <a:gd name="T9" fmla="*/ 0 h 1204"/>
              </a:gdLst>
              <a:ahLst/>
              <a:cxnLst>
                <a:cxn ang="0">
                  <a:pos x="T0" y="T1"/>
                </a:cxn>
                <a:cxn ang="0">
                  <a:pos x="T2" y="T3"/>
                </a:cxn>
                <a:cxn ang="0">
                  <a:pos x="T4" y="T5"/>
                </a:cxn>
                <a:cxn ang="0">
                  <a:pos x="T6" y="T7"/>
                </a:cxn>
                <a:cxn ang="0">
                  <a:pos x="T8" y="T9"/>
                </a:cxn>
              </a:cxnLst>
              <a:rect l="0" t="0" r="r" b="b"/>
              <a:pathLst>
                <a:path w="696" h="1204">
                  <a:moveTo>
                    <a:pt x="0" y="0"/>
                  </a:moveTo>
                  <a:lnTo>
                    <a:pt x="30" y="842"/>
                  </a:lnTo>
                  <a:lnTo>
                    <a:pt x="696" y="1204"/>
                  </a:lnTo>
                  <a:lnTo>
                    <a:pt x="696" y="330"/>
                  </a:lnTo>
                  <a:lnTo>
                    <a:pt x="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2" name="Freeform 21"/>
            <p:cNvSpPr/>
            <p:nvPr/>
          </p:nvSpPr>
          <p:spPr bwMode="auto">
            <a:xfrm>
              <a:off x="5038725" y="3908425"/>
              <a:ext cx="1057275" cy="1841500"/>
            </a:xfrm>
            <a:custGeom>
              <a:avLst/>
              <a:gdLst>
                <a:gd name="T0" fmla="*/ 666 w 666"/>
                <a:gd name="T1" fmla="*/ 1160 h 1160"/>
                <a:gd name="T2" fmla="*/ 666 w 666"/>
                <a:gd name="T3" fmla="*/ 374 h 1160"/>
                <a:gd name="T4" fmla="*/ 0 w 666"/>
                <a:gd name="T5" fmla="*/ 0 h 1160"/>
                <a:gd name="T6" fmla="*/ 32 w 666"/>
                <a:gd name="T7" fmla="*/ 760 h 1160"/>
                <a:gd name="T8" fmla="*/ 666 w 666"/>
                <a:gd name="T9" fmla="*/ 1160 h 1160"/>
              </a:gdLst>
              <a:ahLst/>
              <a:cxnLst>
                <a:cxn ang="0">
                  <a:pos x="T0" y="T1"/>
                </a:cxn>
                <a:cxn ang="0">
                  <a:pos x="T2" y="T3"/>
                </a:cxn>
                <a:cxn ang="0">
                  <a:pos x="T4" y="T5"/>
                </a:cxn>
                <a:cxn ang="0">
                  <a:pos x="T6" y="T7"/>
                </a:cxn>
                <a:cxn ang="0">
                  <a:pos x="T8" y="T9"/>
                </a:cxn>
              </a:cxnLst>
              <a:rect l="0" t="0" r="r" b="b"/>
              <a:pathLst>
                <a:path w="666" h="1160">
                  <a:moveTo>
                    <a:pt x="666" y="1160"/>
                  </a:moveTo>
                  <a:lnTo>
                    <a:pt x="666" y="374"/>
                  </a:lnTo>
                  <a:lnTo>
                    <a:pt x="0" y="0"/>
                  </a:lnTo>
                  <a:lnTo>
                    <a:pt x="32" y="760"/>
                  </a:lnTo>
                  <a:lnTo>
                    <a:pt x="666" y="116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3" name="Freeform 22"/>
            <p:cNvSpPr/>
            <p:nvPr/>
          </p:nvSpPr>
          <p:spPr bwMode="auto">
            <a:xfrm>
              <a:off x="6096000" y="3908425"/>
              <a:ext cx="1050925" cy="1841500"/>
            </a:xfrm>
            <a:custGeom>
              <a:avLst/>
              <a:gdLst>
                <a:gd name="T0" fmla="*/ 0 w 662"/>
                <a:gd name="T1" fmla="*/ 374 h 1160"/>
                <a:gd name="T2" fmla="*/ 662 w 662"/>
                <a:gd name="T3" fmla="*/ 0 h 1160"/>
                <a:gd name="T4" fmla="*/ 636 w 662"/>
                <a:gd name="T5" fmla="*/ 760 h 1160"/>
                <a:gd name="T6" fmla="*/ 0 w 662"/>
                <a:gd name="T7" fmla="*/ 1160 h 1160"/>
                <a:gd name="T8" fmla="*/ 0 w 662"/>
                <a:gd name="T9" fmla="*/ 374 h 1160"/>
              </a:gdLst>
              <a:ahLst/>
              <a:cxnLst>
                <a:cxn ang="0">
                  <a:pos x="T0" y="T1"/>
                </a:cxn>
                <a:cxn ang="0">
                  <a:pos x="T2" y="T3"/>
                </a:cxn>
                <a:cxn ang="0">
                  <a:pos x="T4" y="T5"/>
                </a:cxn>
                <a:cxn ang="0">
                  <a:pos x="T6" y="T7"/>
                </a:cxn>
                <a:cxn ang="0">
                  <a:pos x="T8" y="T9"/>
                </a:cxn>
              </a:cxnLst>
              <a:rect l="0" t="0" r="r" b="b"/>
              <a:pathLst>
                <a:path w="662" h="1160">
                  <a:moveTo>
                    <a:pt x="0" y="374"/>
                  </a:moveTo>
                  <a:lnTo>
                    <a:pt x="662" y="0"/>
                  </a:lnTo>
                  <a:lnTo>
                    <a:pt x="636" y="760"/>
                  </a:lnTo>
                  <a:lnTo>
                    <a:pt x="0" y="1160"/>
                  </a:lnTo>
                  <a:lnTo>
                    <a:pt x="0" y="37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4" name="Freeform 23"/>
            <p:cNvSpPr/>
            <p:nvPr/>
          </p:nvSpPr>
          <p:spPr bwMode="auto">
            <a:xfrm>
              <a:off x="6096000" y="2441575"/>
              <a:ext cx="1101725" cy="1911350"/>
            </a:xfrm>
            <a:custGeom>
              <a:avLst/>
              <a:gdLst>
                <a:gd name="T0" fmla="*/ 0 w 694"/>
                <a:gd name="T1" fmla="*/ 330 h 1204"/>
                <a:gd name="T2" fmla="*/ 694 w 694"/>
                <a:gd name="T3" fmla="*/ 0 h 1204"/>
                <a:gd name="T4" fmla="*/ 662 w 694"/>
                <a:gd name="T5" fmla="*/ 842 h 1204"/>
                <a:gd name="T6" fmla="*/ 0 w 694"/>
                <a:gd name="T7" fmla="*/ 1204 h 1204"/>
                <a:gd name="T8" fmla="*/ 0 w 694"/>
                <a:gd name="T9" fmla="*/ 330 h 1204"/>
              </a:gdLst>
              <a:ahLst/>
              <a:cxnLst>
                <a:cxn ang="0">
                  <a:pos x="T0" y="T1"/>
                </a:cxn>
                <a:cxn ang="0">
                  <a:pos x="T2" y="T3"/>
                </a:cxn>
                <a:cxn ang="0">
                  <a:pos x="T4" y="T5"/>
                </a:cxn>
                <a:cxn ang="0">
                  <a:pos x="T6" y="T7"/>
                </a:cxn>
                <a:cxn ang="0">
                  <a:pos x="T8" y="T9"/>
                </a:cxn>
              </a:cxnLst>
              <a:rect l="0" t="0" r="r" b="b"/>
              <a:pathLst>
                <a:path w="694" h="1204">
                  <a:moveTo>
                    <a:pt x="0" y="330"/>
                  </a:moveTo>
                  <a:lnTo>
                    <a:pt x="694" y="0"/>
                  </a:lnTo>
                  <a:lnTo>
                    <a:pt x="662" y="842"/>
                  </a:lnTo>
                  <a:lnTo>
                    <a:pt x="0" y="1204"/>
                  </a:lnTo>
                  <a:lnTo>
                    <a:pt x="0" y="33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5" name="Freeform 24"/>
            <p:cNvSpPr/>
            <p:nvPr/>
          </p:nvSpPr>
          <p:spPr bwMode="auto">
            <a:xfrm>
              <a:off x="7248525" y="1930400"/>
              <a:ext cx="1031875" cy="1790700"/>
            </a:xfrm>
            <a:custGeom>
              <a:avLst/>
              <a:gdLst>
                <a:gd name="T0" fmla="*/ 40 w 650"/>
                <a:gd name="T1" fmla="*/ 290 h 1128"/>
                <a:gd name="T2" fmla="*/ 0 w 650"/>
                <a:gd name="T3" fmla="*/ 1128 h 1128"/>
                <a:gd name="T4" fmla="*/ 590 w 650"/>
                <a:gd name="T5" fmla="*/ 800 h 1128"/>
                <a:gd name="T6" fmla="*/ 650 w 650"/>
                <a:gd name="T7" fmla="*/ 0 h 1128"/>
                <a:gd name="T8" fmla="*/ 40 w 650"/>
                <a:gd name="T9" fmla="*/ 290 h 1128"/>
              </a:gdLst>
              <a:ahLst/>
              <a:cxnLst>
                <a:cxn ang="0">
                  <a:pos x="T0" y="T1"/>
                </a:cxn>
                <a:cxn ang="0">
                  <a:pos x="T2" y="T3"/>
                </a:cxn>
                <a:cxn ang="0">
                  <a:pos x="T4" y="T5"/>
                </a:cxn>
                <a:cxn ang="0">
                  <a:pos x="T6" y="T7"/>
                </a:cxn>
                <a:cxn ang="0">
                  <a:pos x="T8" y="T9"/>
                </a:cxn>
              </a:cxnLst>
              <a:rect l="0" t="0" r="r" b="b"/>
              <a:pathLst>
                <a:path w="650" h="1128">
                  <a:moveTo>
                    <a:pt x="40" y="290"/>
                  </a:moveTo>
                  <a:lnTo>
                    <a:pt x="0" y="1128"/>
                  </a:lnTo>
                  <a:lnTo>
                    <a:pt x="590" y="800"/>
                  </a:lnTo>
                  <a:lnTo>
                    <a:pt x="650" y="0"/>
                  </a:lnTo>
                  <a:lnTo>
                    <a:pt x="40" y="29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6" name="Freeform 25"/>
            <p:cNvSpPr/>
            <p:nvPr/>
          </p:nvSpPr>
          <p:spPr bwMode="auto">
            <a:xfrm>
              <a:off x="7197725" y="3333750"/>
              <a:ext cx="974725" cy="1720850"/>
            </a:xfrm>
            <a:custGeom>
              <a:avLst/>
              <a:gdLst>
                <a:gd name="T0" fmla="*/ 0 w 614"/>
                <a:gd name="T1" fmla="*/ 1084 h 1084"/>
                <a:gd name="T2" fmla="*/ 32 w 614"/>
                <a:gd name="T3" fmla="*/ 324 h 1084"/>
                <a:gd name="T4" fmla="*/ 614 w 614"/>
                <a:gd name="T5" fmla="*/ 0 h 1084"/>
                <a:gd name="T6" fmla="*/ 560 w 614"/>
                <a:gd name="T7" fmla="*/ 730 h 1084"/>
                <a:gd name="T8" fmla="*/ 0 w 614"/>
                <a:gd name="T9" fmla="*/ 1084 h 1084"/>
              </a:gdLst>
              <a:ahLst/>
              <a:cxnLst>
                <a:cxn ang="0">
                  <a:pos x="T0" y="T1"/>
                </a:cxn>
                <a:cxn ang="0">
                  <a:pos x="T2" y="T3"/>
                </a:cxn>
                <a:cxn ang="0">
                  <a:pos x="T4" y="T5"/>
                </a:cxn>
                <a:cxn ang="0">
                  <a:pos x="T6" y="T7"/>
                </a:cxn>
                <a:cxn ang="0">
                  <a:pos x="T8" y="T9"/>
                </a:cxn>
              </a:cxnLst>
              <a:rect l="0" t="0" r="r" b="b"/>
              <a:pathLst>
                <a:path w="614" h="1084">
                  <a:moveTo>
                    <a:pt x="0" y="1084"/>
                  </a:moveTo>
                  <a:lnTo>
                    <a:pt x="32" y="324"/>
                  </a:lnTo>
                  <a:lnTo>
                    <a:pt x="614" y="0"/>
                  </a:lnTo>
                  <a:lnTo>
                    <a:pt x="560" y="730"/>
                  </a:lnTo>
                  <a:lnTo>
                    <a:pt x="0" y="108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7" name="Freeform 26"/>
            <p:cNvSpPr/>
            <p:nvPr/>
          </p:nvSpPr>
          <p:spPr bwMode="auto">
            <a:xfrm>
              <a:off x="4991100" y="1971675"/>
              <a:ext cx="2206625" cy="993775"/>
            </a:xfrm>
            <a:custGeom>
              <a:avLst/>
              <a:gdLst>
                <a:gd name="T0" fmla="*/ 0 w 1390"/>
                <a:gd name="T1" fmla="*/ 296 h 626"/>
                <a:gd name="T2" fmla="*/ 696 w 1390"/>
                <a:gd name="T3" fmla="*/ 0 h 626"/>
                <a:gd name="T4" fmla="*/ 1390 w 1390"/>
                <a:gd name="T5" fmla="*/ 296 h 626"/>
                <a:gd name="T6" fmla="*/ 696 w 1390"/>
                <a:gd name="T7" fmla="*/ 626 h 626"/>
                <a:gd name="T8" fmla="*/ 0 w 1390"/>
                <a:gd name="T9" fmla="*/ 296 h 626"/>
              </a:gdLst>
              <a:ahLst/>
              <a:cxnLst>
                <a:cxn ang="0">
                  <a:pos x="T0" y="T1"/>
                </a:cxn>
                <a:cxn ang="0">
                  <a:pos x="T2" y="T3"/>
                </a:cxn>
                <a:cxn ang="0">
                  <a:pos x="T4" y="T5"/>
                </a:cxn>
                <a:cxn ang="0">
                  <a:pos x="T6" y="T7"/>
                </a:cxn>
                <a:cxn ang="0">
                  <a:pos x="T8" y="T9"/>
                </a:cxn>
              </a:cxnLst>
              <a:rect l="0" t="0" r="r" b="b"/>
              <a:pathLst>
                <a:path w="1390" h="626">
                  <a:moveTo>
                    <a:pt x="0" y="296"/>
                  </a:moveTo>
                  <a:lnTo>
                    <a:pt x="696" y="0"/>
                  </a:lnTo>
                  <a:lnTo>
                    <a:pt x="1390" y="296"/>
                  </a:lnTo>
                  <a:lnTo>
                    <a:pt x="696" y="626"/>
                  </a:lnTo>
                  <a:lnTo>
                    <a:pt x="0" y="296"/>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8" name="Freeform 27"/>
            <p:cNvSpPr/>
            <p:nvPr/>
          </p:nvSpPr>
          <p:spPr bwMode="auto">
            <a:xfrm>
              <a:off x="3911600" y="1511300"/>
              <a:ext cx="2079625" cy="876300"/>
            </a:xfrm>
            <a:custGeom>
              <a:avLst/>
              <a:gdLst>
                <a:gd name="T0" fmla="*/ 0 w 1310"/>
                <a:gd name="T1" fmla="*/ 264 h 552"/>
                <a:gd name="T2" fmla="*/ 692 w 1310"/>
                <a:gd name="T3" fmla="*/ 0 h 552"/>
                <a:gd name="T4" fmla="*/ 1310 w 1310"/>
                <a:gd name="T5" fmla="*/ 258 h 552"/>
                <a:gd name="T6" fmla="*/ 610 w 1310"/>
                <a:gd name="T7" fmla="*/ 552 h 552"/>
                <a:gd name="T8" fmla="*/ 0 w 1310"/>
                <a:gd name="T9" fmla="*/ 264 h 552"/>
              </a:gdLst>
              <a:ahLst/>
              <a:cxnLst>
                <a:cxn ang="0">
                  <a:pos x="T0" y="T1"/>
                </a:cxn>
                <a:cxn ang="0">
                  <a:pos x="T2" y="T3"/>
                </a:cxn>
                <a:cxn ang="0">
                  <a:pos x="T4" y="T5"/>
                </a:cxn>
                <a:cxn ang="0">
                  <a:pos x="T6" y="T7"/>
                </a:cxn>
                <a:cxn ang="0">
                  <a:pos x="T8" y="T9"/>
                </a:cxn>
              </a:cxnLst>
              <a:rect l="0" t="0" r="r" b="b"/>
              <a:pathLst>
                <a:path w="1310" h="552">
                  <a:moveTo>
                    <a:pt x="0" y="264"/>
                  </a:moveTo>
                  <a:lnTo>
                    <a:pt x="692" y="0"/>
                  </a:lnTo>
                  <a:lnTo>
                    <a:pt x="1310" y="258"/>
                  </a:lnTo>
                  <a:lnTo>
                    <a:pt x="610" y="552"/>
                  </a:lnTo>
                  <a:lnTo>
                    <a:pt x="0" y="26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9" name="Freeform 28"/>
            <p:cNvSpPr/>
            <p:nvPr/>
          </p:nvSpPr>
          <p:spPr bwMode="auto">
            <a:xfrm>
              <a:off x="6207125" y="1511300"/>
              <a:ext cx="2073275" cy="879475"/>
            </a:xfrm>
            <a:custGeom>
              <a:avLst/>
              <a:gdLst>
                <a:gd name="T0" fmla="*/ 696 w 1306"/>
                <a:gd name="T1" fmla="*/ 554 h 554"/>
                <a:gd name="T2" fmla="*/ 0 w 1306"/>
                <a:gd name="T3" fmla="*/ 264 h 554"/>
                <a:gd name="T4" fmla="*/ 618 w 1306"/>
                <a:gd name="T5" fmla="*/ 0 h 554"/>
                <a:gd name="T6" fmla="*/ 1306 w 1306"/>
                <a:gd name="T7" fmla="*/ 264 h 554"/>
                <a:gd name="T8" fmla="*/ 696 w 1306"/>
                <a:gd name="T9" fmla="*/ 554 h 554"/>
              </a:gdLst>
              <a:ahLst/>
              <a:cxnLst>
                <a:cxn ang="0">
                  <a:pos x="T0" y="T1"/>
                </a:cxn>
                <a:cxn ang="0">
                  <a:pos x="T2" y="T3"/>
                </a:cxn>
                <a:cxn ang="0">
                  <a:pos x="T4" y="T5"/>
                </a:cxn>
                <a:cxn ang="0">
                  <a:pos x="T6" y="T7"/>
                </a:cxn>
                <a:cxn ang="0">
                  <a:pos x="T8" y="T9"/>
                </a:cxn>
              </a:cxnLst>
              <a:rect l="0" t="0" r="r" b="b"/>
              <a:pathLst>
                <a:path w="1306" h="554">
                  <a:moveTo>
                    <a:pt x="696" y="554"/>
                  </a:moveTo>
                  <a:lnTo>
                    <a:pt x="0" y="264"/>
                  </a:lnTo>
                  <a:lnTo>
                    <a:pt x="618" y="0"/>
                  </a:lnTo>
                  <a:lnTo>
                    <a:pt x="1306" y="264"/>
                  </a:lnTo>
                  <a:lnTo>
                    <a:pt x="696" y="55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40" name="Freeform 29"/>
            <p:cNvSpPr/>
            <p:nvPr/>
          </p:nvSpPr>
          <p:spPr bwMode="auto">
            <a:xfrm>
              <a:off x="5118100" y="1108075"/>
              <a:ext cx="1955800" cy="774700"/>
            </a:xfrm>
            <a:custGeom>
              <a:avLst/>
              <a:gdLst>
                <a:gd name="T0" fmla="*/ 614 w 1232"/>
                <a:gd name="T1" fmla="*/ 0 h 488"/>
                <a:gd name="T2" fmla="*/ 1232 w 1232"/>
                <a:gd name="T3" fmla="*/ 228 h 488"/>
                <a:gd name="T4" fmla="*/ 614 w 1232"/>
                <a:gd name="T5" fmla="*/ 488 h 488"/>
                <a:gd name="T6" fmla="*/ 0 w 1232"/>
                <a:gd name="T7" fmla="*/ 228 h 488"/>
                <a:gd name="T8" fmla="*/ 614 w 1232"/>
                <a:gd name="T9" fmla="*/ 0 h 488"/>
              </a:gdLst>
              <a:ahLst/>
              <a:cxnLst>
                <a:cxn ang="0">
                  <a:pos x="T0" y="T1"/>
                </a:cxn>
                <a:cxn ang="0">
                  <a:pos x="T2" y="T3"/>
                </a:cxn>
                <a:cxn ang="0">
                  <a:pos x="T4" y="T5"/>
                </a:cxn>
                <a:cxn ang="0">
                  <a:pos x="T6" y="T7"/>
                </a:cxn>
                <a:cxn ang="0">
                  <a:pos x="T8" y="T9"/>
                </a:cxn>
              </a:cxnLst>
              <a:rect l="0" t="0" r="r" b="b"/>
              <a:pathLst>
                <a:path w="1232" h="488">
                  <a:moveTo>
                    <a:pt x="614" y="0"/>
                  </a:moveTo>
                  <a:lnTo>
                    <a:pt x="1232" y="228"/>
                  </a:lnTo>
                  <a:lnTo>
                    <a:pt x="614" y="488"/>
                  </a:lnTo>
                  <a:lnTo>
                    <a:pt x="0" y="228"/>
                  </a:lnTo>
                  <a:lnTo>
                    <a:pt x="614"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grpSp>
      <p:sp>
        <p:nvSpPr>
          <p:cNvPr id="41" name="文本框 40"/>
          <p:cNvSpPr txBox="1"/>
          <p:nvPr/>
        </p:nvSpPr>
        <p:spPr>
          <a:xfrm>
            <a:off x="8067927" y="3066718"/>
            <a:ext cx="2977461"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067928" y="2804885"/>
            <a:ext cx="118093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067927" y="4724654"/>
            <a:ext cx="2977461" cy="553998"/>
          </a:xfrm>
          <a:prstGeom prst="rect">
            <a:avLst/>
          </a:prstGeom>
          <a:solidFill>
            <a:srgbClr val="008C89"/>
          </a:solid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8067928" y="4462821"/>
            <a:ext cx="1180935" cy="338554"/>
          </a:xfrm>
          <a:prstGeom prst="rect">
            <a:avLst/>
          </a:prstGeom>
          <a:solidFill>
            <a:srgbClr val="008C89"/>
          </a:solid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1206365" y="2965552"/>
            <a:ext cx="2977461" cy="553998"/>
          </a:xfrm>
          <a:prstGeom prst="rect">
            <a:avLst/>
          </a:prstGeom>
          <a:solidFill>
            <a:srgbClr val="008C89"/>
          </a:solid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3002891" y="2703719"/>
            <a:ext cx="1180935" cy="338554"/>
          </a:xfrm>
          <a:prstGeom prst="rect">
            <a:avLst/>
          </a:prstGeom>
          <a:solidFill>
            <a:srgbClr val="008C89"/>
          </a:solid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1206365" y="4639578"/>
            <a:ext cx="2977461"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002891" y="4377745"/>
            <a:ext cx="11809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500"/>
                                        <p:tgtEl>
                                          <p:spTgt spid="1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2918</Words>
  <Application>WPS 演示</Application>
  <PresentationFormat>宽屏</PresentationFormat>
  <Paragraphs>336</Paragraphs>
  <Slides>20</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20</vt:i4>
      </vt:variant>
    </vt:vector>
  </HeadingPairs>
  <TitlesOfParts>
    <vt:vector size="45" baseType="lpstr">
      <vt:lpstr>Arial</vt:lpstr>
      <vt:lpstr>宋体</vt:lpstr>
      <vt:lpstr>Wingdings</vt:lpstr>
      <vt:lpstr>微软雅黑</vt:lpstr>
      <vt:lpstr>华文行楷</vt:lpstr>
      <vt:lpstr>Gill Sans</vt:lpstr>
      <vt:lpstr>Arial</vt:lpstr>
      <vt:lpstr>Helvetica Light</vt:lpstr>
      <vt:lpstr>Helvetica</vt:lpstr>
      <vt:lpstr>等线</vt:lpstr>
      <vt:lpstr>Arial Unicode MS</vt:lpstr>
      <vt:lpstr>等线 Light</vt:lpstr>
      <vt:lpstr>Calibri</vt:lpstr>
      <vt:lpstr>Open Sans Bold</vt:lpstr>
      <vt:lpstr>MS PGothic</vt:lpstr>
      <vt:lpstr>Open Sans</vt:lpstr>
      <vt:lpstr>MS PMincho</vt:lpstr>
      <vt:lpstr>Source Sans Pro Semibold Italic</vt:lpstr>
      <vt:lpstr>Raleway Light</vt:lpstr>
      <vt:lpstr>Montserrat Light</vt:lpstr>
      <vt:lpstr>Gulim</vt:lpstr>
      <vt:lpstr>Road Rage</vt:lpstr>
      <vt:lpstr>Gill Sans MT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dc:creator>
  <cp:lastModifiedBy>Moment123</cp:lastModifiedBy>
  <cp:revision>6</cp:revision>
  <dcterms:created xsi:type="dcterms:W3CDTF">2017-12-11T02:00:00Z</dcterms:created>
  <dcterms:modified xsi:type="dcterms:W3CDTF">2017-12-19T09:32:50Z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