
<file path=[Content_Types].xml><?xml version="1.0" encoding="utf-8"?>
<Types xmlns="http://schemas.openxmlformats.org/package/2006/content-types">
  <Default Extension="jpeg" ContentType="image/jpe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8"/>
  </p:handoutMasterIdLst>
  <p:sldIdLst>
    <p:sldId id="256" r:id="rId3"/>
    <p:sldId id="260" r:id="rId4"/>
    <p:sldId id="285" r:id="rId6"/>
    <p:sldId id="8592" r:id="rId7"/>
    <p:sldId id="3392" r:id="rId8"/>
    <p:sldId id="8402" r:id="rId9"/>
    <p:sldId id="298" r:id="rId10"/>
    <p:sldId id="8611" r:id="rId11"/>
    <p:sldId id="3362" r:id="rId12"/>
    <p:sldId id="3479" r:id="rId13"/>
    <p:sldId id="8330" r:id="rId14"/>
    <p:sldId id="8609" r:id="rId15"/>
    <p:sldId id="8362" r:id="rId16"/>
    <p:sldId id="8612" r:id="rId17"/>
    <p:sldId id="8475" r:id="rId18"/>
    <p:sldId id="8537" r:id="rId19"/>
    <p:sldId id="3433" r:id="rId20"/>
    <p:sldId id="8595" r:id="rId21"/>
    <p:sldId id="8613" r:id="rId22"/>
    <p:sldId id="8405" r:id="rId23"/>
    <p:sldId id="3416" r:id="rId24"/>
    <p:sldId id="3334" r:id="rId25"/>
    <p:sldId id="8393" r:id="rId26"/>
    <p:sldId id="8610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>
        <p:scale>
          <a:sx n="50" d="100"/>
          <a:sy n="50" d="100"/>
        </p:scale>
        <p:origin x="1166" y="84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" Target="slides/slide1.xml"/><Relationship Id="rId29" Type="http://schemas.openxmlformats.org/officeDocument/2006/relationships/presProps" Target="presProps.xml"/><Relationship Id="rId28" Type="http://schemas.openxmlformats.org/officeDocument/2006/relationships/handoutMaster" Target="handoutMasters/handoutMaster1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9E29FD-5CB0-43B2-8DE4-7A81EECF5A0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A2CAD8-F91A-409A-B778-AA74111763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C0232-94FA-4EBE-BB9B-79FBE486032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FD8ACD6-B84E-46E9-AEC8-A46527A8B4D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</a:fld>
            <a:endParaRPr lang="en-GB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F775A4-DBCA-43D6-BDA5-B5DAC751E2D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49D3E0-124D-4DFF-AE99-4EA4CC201DB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73FEFC-5A44-4C02-99F1-5B7E9679A3F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3D7A4E-2AB8-4FC9-8660-C5051A36BF2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F0A930-8D1F-49ED-BD4C-2E5A4BED42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D1495A-DD81-44F4-9F54-1F39867BF2D9}" type="slidenum">
              <a:rPr lang="en-US" smtClean="0"/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CE5D65D-9C02-4EE1-B031-3CCDB4FC731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6659563" y="2632075"/>
            <a:ext cx="4295775" cy="2684463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877887" y="4664885"/>
            <a:ext cx="827316" cy="827314"/>
          </a:xfrm>
          <a:custGeom>
            <a:avLst/>
            <a:gdLst>
              <a:gd name="connsiteX0" fmla="*/ 353639 w 707278"/>
              <a:gd name="connsiteY0" fmla="*/ 0 h 707276"/>
              <a:gd name="connsiteX1" fmla="*/ 707278 w 707278"/>
              <a:gd name="connsiteY1" fmla="*/ 353638 h 707276"/>
              <a:gd name="connsiteX2" fmla="*/ 353639 w 707278"/>
              <a:gd name="connsiteY2" fmla="*/ 707276 h 707276"/>
              <a:gd name="connsiteX3" fmla="*/ 0 w 707278"/>
              <a:gd name="connsiteY3" fmla="*/ 353638 h 707276"/>
              <a:gd name="connsiteX4" fmla="*/ 353639 w 707278"/>
              <a:gd name="connsiteY4" fmla="*/ 0 h 707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7278" h="707276">
                <a:moveTo>
                  <a:pt x="353639" y="0"/>
                </a:moveTo>
                <a:cubicBezTo>
                  <a:pt x="548948" y="0"/>
                  <a:pt x="707278" y="158329"/>
                  <a:pt x="707278" y="353638"/>
                </a:cubicBezTo>
                <a:cubicBezTo>
                  <a:pt x="707278" y="548947"/>
                  <a:pt x="548948" y="707276"/>
                  <a:pt x="353639" y="707276"/>
                </a:cubicBezTo>
                <a:cubicBezTo>
                  <a:pt x="158330" y="707276"/>
                  <a:pt x="0" y="548947"/>
                  <a:pt x="0" y="353638"/>
                </a:cubicBezTo>
                <a:cubicBezTo>
                  <a:pt x="0" y="158329"/>
                  <a:pt x="158330" y="0"/>
                  <a:pt x="353639" y="0"/>
                </a:cubicBezTo>
                <a:close/>
              </a:path>
            </a:pathLst>
          </a:custGeom>
          <a:effectLst>
            <a:outerShdw blurRad="127000" sx="102000" sy="102000" algn="ctr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00"/>
            </a:lvl1pPr>
          </a:lstStyle>
          <a:p>
            <a:endParaRPr lang="id-ID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0">
        <p:blinds/>
      </p:transition>
    </mc:Choice>
    <mc:Fallback>
      <p:transition spd="slow" advTm="0">
        <p:blinds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random/>
      </p:transition>
    </mc:Choice>
    <mc:Fallback>
      <p:transition spd="slow" advClick="0" advTm="3000">
        <p:random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1110973" y="1849256"/>
            <a:ext cx="6054998" cy="3880214"/>
          </a:xfrm>
          <a:custGeom>
            <a:avLst/>
            <a:gdLst>
              <a:gd name="connsiteX0" fmla="*/ 176821 w 6054998"/>
              <a:gd name="connsiteY0" fmla="*/ 0 h 3880214"/>
              <a:gd name="connsiteX1" fmla="*/ 5878177 w 6054998"/>
              <a:gd name="connsiteY1" fmla="*/ 0 h 3880214"/>
              <a:gd name="connsiteX2" fmla="*/ 6054998 w 6054998"/>
              <a:gd name="connsiteY2" fmla="*/ 176821 h 3880214"/>
              <a:gd name="connsiteX3" fmla="*/ 6054998 w 6054998"/>
              <a:gd name="connsiteY3" fmla="*/ 3703393 h 3880214"/>
              <a:gd name="connsiteX4" fmla="*/ 5878177 w 6054998"/>
              <a:gd name="connsiteY4" fmla="*/ 3880214 h 3880214"/>
              <a:gd name="connsiteX5" fmla="*/ 176821 w 6054998"/>
              <a:gd name="connsiteY5" fmla="*/ 3880214 h 3880214"/>
              <a:gd name="connsiteX6" fmla="*/ 0 w 6054998"/>
              <a:gd name="connsiteY6" fmla="*/ 3703393 h 3880214"/>
              <a:gd name="connsiteX7" fmla="*/ 0 w 6054998"/>
              <a:gd name="connsiteY7" fmla="*/ 176821 h 3880214"/>
              <a:gd name="connsiteX8" fmla="*/ 176821 w 6054998"/>
              <a:gd name="connsiteY8" fmla="*/ 0 h 38802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054998" h="3880214">
                <a:moveTo>
                  <a:pt x="176821" y="0"/>
                </a:moveTo>
                <a:lnTo>
                  <a:pt x="5878177" y="0"/>
                </a:lnTo>
                <a:cubicBezTo>
                  <a:pt x="5975833" y="0"/>
                  <a:pt x="6054998" y="79165"/>
                  <a:pt x="6054998" y="176821"/>
                </a:cubicBezTo>
                <a:lnTo>
                  <a:pt x="6054998" y="3703393"/>
                </a:lnTo>
                <a:cubicBezTo>
                  <a:pt x="6054998" y="3801049"/>
                  <a:pt x="5975833" y="3880214"/>
                  <a:pt x="5878177" y="3880214"/>
                </a:cubicBezTo>
                <a:lnTo>
                  <a:pt x="176821" y="3880214"/>
                </a:lnTo>
                <a:cubicBezTo>
                  <a:pt x="79165" y="3880214"/>
                  <a:pt x="0" y="3801049"/>
                  <a:pt x="0" y="3703393"/>
                </a:cubicBezTo>
                <a:lnTo>
                  <a:pt x="0" y="176821"/>
                </a:lnTo>
                <a:cubicBezTo>
                  <a:pt x="0" y="79165"/>
                  <a:pt x="79165" y="0"/>
                  <a:pt x="176821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内页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5000">
        <p14:prism isInverted="1"/>
      </p:transition>
    </mc:Choice>
    <mc:Fallback>
      <p:transition spd="slow" advClick="0" advTm="5000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1456EF-EDA7-466D-90A9-97D47B7037C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7D73ED-7EBB-4E11-B60B-79773C5177D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7" t="30034" r="13335"/>
          <a:stretch>
            <a:fillRect/>
          </a:stretch>
        </p:blipFill>
        <p:spPr>
          <a:xfrm rot="5400000" flipV="1">
            <a:off x="2668139" y="-2667003"/>
            <a:ext cx="6855722" cy="12192008"/>
          </a:xfrm>
          <a:prstGeom prst="rect">
            <a:avLst/>
          </a:prstGeom>
        </p:spPr>
      </p:pic>
      <p:pic>
        <p:nvPicPr>
          <p:cNvPr id="3" name="背景音乐01 (2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>
                  <p14:fade in="5000.000000" out="5000.00000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734470" y="0"/>
            <a:ext cx="487363" cy="48736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87499" y="2380120"/>
            <a:ext cx="4360792" cy="516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760" spc="296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BUSINESS REPORT</a:t>
            </a:r>
            <a:endParaRPr lang="zh-CN" altLang="en-US" sz="2760" spc="296" dirty="0">
              <a:solidFill>
                <a:srgbClr val="11111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87499" y="2921168"/>
            <a:ext cx="4360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3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个人简历</a:t>
            </a:r>
            <a:endParaRPr lang="zh-CN" altLang="en-US" sz="6000" b="1" spc="300" dirty="0">
              <a:solidFill>
                <a:srgbClr val="11111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687498" y="4030066"/>
            <a:ext cx="4360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adipiscingelit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efficitur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 </a:t>
            </a:r>
            <a:endParaRPr lang="en-US" altLang="zh-CN" sz="1600" dirty="0">
              <a:solidFill>
                <a:srgbClr val="11111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494" y="219919"/>
            <a:ext cx="11729012" cy="641816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1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0" grpId="0"/>
      <p:bldP spid="11" grpId="0"/>
      <p:bldP spid="1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Donut 37"/>
          <p:cNvSpPr/>
          <p:nvPr/>
        </p:nvSpPr>
        <p:spPr>
          <a:xfrm>
            <a:off x="4775193" y="2323264"/>
            <a:ext cx="2641615" cy="2641615"/>
          </a:xfrm>
          <a:prstGeom prst="donut">
            <a:avLst>
              <a:gd name="adj" fmla="val 5220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Donut 38"/>
          <p:cNvSpPr/>
          <p:nvPr/>
        </p:nvSpPr>
        <p:spPr>
          <a:xfrm>
            <a:off x="4982825" y="2536471"/>
            <a:ext cx="2220775" cy="2220775"/>
          </a:xfrm>
          <a:prstGeom prst="donut">
            <a:avLst>
              <a:gd name="adj" fmla="val 6418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Donut 39"/>
          <p:cNvSpPr/>
          <p:nvPr/>
        </p:nvSpPr>
        <p:spPr>
          <a:xfrm>
            <a:off x="5219235" y="2761732"/>
            <a:ext cx="1759106" cy="1759106"/>
          </a:xfrm>
          <a:prstGeom prst="donut">
            <a:avLst>
              <a:gd name="adj" fmla="val 721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Donut 1"/>
          <p:cNvSpPr/>
          <p:nvPr/>
        </p:nvSpPr>
        <p:spPr>
          <a:xfrm>
            <a:off x="4560834" y="2108906"/>
            <a:ext cx="3070333" cy="3070333"/>
          </a:xfrm>
          <a:prstGeom prst="donut">
            <a:avLst>
              <a:gd name="adj" fmla="val 431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Block Arc 32"/>
          <p:cNvSpPr/>
          <p:nvPr/>
        </p:nvSpPr>
        <p:spPr>
          <a:xfrm flipH="1">
            <a:off x="4560834" y="2108906"/>
            <a:ext cx="3070333" cy="3070333"/>
          </a:xfrm>
          <a:prstGeom prst="blockArc">
            <a:avLst>
              <a:gd name="adj1" fmla="val 3787504"/>
              <a:gd name="adj2" fmla="val 16202892"/>
              <a:gd name="adj3" fmla="val 4205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Block Arc 33"/>
          <p:cNvSpPr/>
          <p:nvPr/>
        </p:nvSpPr>
        <p:spPr>
          <a:xfrm flipH="1">
            <a:off x="4775193" y="2323264"/>
            <a:ext cx="2641615" cy="2641615"/>
          </a:xfrm>
          <a:prstGeom prst="blockArc">
            <a:avLst>
              <a:gd name="adj1" fmla="val 1427478"/>
              <a:gd name="adj2" fmla="val 16202949"/>
              <a:gd name="adj3" fmla="val 5085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Block Arc 34"/>
          <p:cNvSpPr/>
          <p:nvPr/>
        </p:nvSpPr>
        <p:spPr>
          <a:xfrm flipH="1">
            <a:off x="4988401" y="2536472"/>
            <a:ext cx="2215200" cy="2215200"/>
          </a:xfrm>
          <a:prstGeom prst="blockArc">
            <a:avLst>
              <a:gd name="adj1" fmla="val 18246226"/>
              <a:gd name="adj2" fmla="val 16212231"/>
              <a:gd name="adj3" fmla="val 6142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Block Arc 35"/>
          <p:cNvSpPr/>
          <p:nvPr/>
        </p:nvSpPr>
        <p:spPr>
          <a:xfrm flipH="1">
            <a:off x="5219235" y="2767306"/>
            <a:ext cx="1753531" cy="1753531"/>
          </a:xfrm>
          <a:prstGeom prst="blockArc">
            <a:avLst>
              <a:gd name="adj1" fmla="val 21030407"/>
              <a:gd name="adj2" fmla="val 16212547"/>
              <a:gd name="adj3" fmla="val 724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50000"/>
              </a:lnSpc>
            </a:pPr>
            <a:endParaRPr lang="en-US" sz="660">
              <a:solidFill>
                <a:schemeClr val="tx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8231549" y="2499711"/>
            <a:ext cx="508689" cy="50868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50000"/>
              </a:lnSpc>
            </a:pPr>
            <a:r>
              <a:rPr lang="zh-CN" altLang="en-US" sz="132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325" dirty="0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Oval 44"/>
          <p:cNvSpPr/>
          <p:nvPr/>
        </p:nvSpPr>
        <p:spPr>
          <a:xfrm>
            <a:off x="8233390" y="3991821"/>
            <a:ext cx="508689" cy="508689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50000"/>
              </a:lnSpc>
            </a:pPr>
            <a:r>
              <a:rPr lang="zh-CN" altLang="en-US" sz="132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sz="1325" dirty="0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7257832" y="2755000"/>
            <a:ext cx="749776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/>
          <p:cNvCxnSpPr/>
          <p:nvPr/>
        </p:nvCxnSpPr>
        <p:spPr>
          <a:xfrm>
            <a:off x="7203601" y="4240162"/>
            <a:ext cx="804005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 flipH="1">
            <a:off x="3436983" y="2504018"/>
            <a:ext cx="508689" cy="508689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50000"/>
              </a:lnSpc>
            </a:pPr>
            <a:r>
              <a:rPr lang="zh-CN" altLang="en-US" sz="132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325" dirty="0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Oval 79"/>
          <p:cNvSpPr/>
          <p:nvPr/>
        </p:nvSpPr>
        <p:spPr>
          <a:xfrm flipH="1">
            <a:off x="3436983" y="3991821"/>
            <a:ext cx="508689" cy="508689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1"/>
          <a:lstStyle/>
          <a:p>
            <a:pPr algn="just">
              <a:lnSpc>
                <a:spcPct val="150000"/>
              </a:lnSpc>
            </a:pPr>
            <a:r>
              <a:rPr lang="zh-CN" altLang="en-US" sz="1325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 pitchFamily="34" charset="0"/>
              </a:rPr>
              <a:t>文字</a:t>
            </a:r>
            <a:endParaRPr lang="en-AU" altLang="zh-CN" sz="1325" dirty="0">
              <a:solidFill>
                <a:srgbClr val="FFFFFF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83" name="Straight Arrow Connector 82"/>
          <p:cNvCxnSpPr/>
          <p:nvPr/>
        </p:nvCxnSpPr>
        <p:spPr>
          <a:xfrm flipH="1">
            <a:off x="4161629" y="4240162"/>
            <a:ext cx="1057607" cy="0"/>
          </a:xfrm>
          <a:prstGeom prst="straightConnector1">
            <a:avLst/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5" name="Elbow Connector 84"/>
          <p:cNvCxnSpPr/>
          <p:nvPr/>
        </p:nvCxnSpPr>
        <p:spPr>
          <a:xfrm rot="10800000">
            <a:off x="4161628" y="2761733"/>
            <a:ext cx="1108723" cy="1033904"/>
          </a:xfrm>
          <a:prstGeom prst="bentConnector3">
            <a:avLst>
              <a:gd name="adj1" fmla="val 50000"/>
            </a:avLst>
          </a:prstGeom>
          <a:ln w="6350">
            <a:solidFill>
              <a:schemeClr val="bg1">
                <a:lumMod val="65000"/>
                <a:alpha val="50000"/>
              </a:schemeClr>
            </a:solidFill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išľíḋè"/>
          <p:cNvSpPr txBox="1"/>
          <p:nvPr/>
        </p:nvSpPr>
        <p:spPr bwMode="auto">
          <a:xfrm>
            <a:off x="1249180" y="2423883"/>
            <a:ext cx="848745" cy="287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小标题</a:t>
            </a:r>
            <a:endParaRPr lang="zh-CN" altLang="en-US" sz="14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31" name="îṣḷíḍê"/>
          <p:cNvSpPr txBox="1"/>
          <p:nvPr/>
        </p:nvSpPr>
        <p:spPr bwMode="auto">
          <a:xfrm>
            <a:off x="1108423" y="2721285"/>
            <a:ext cx="2213143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en-US" altLang="zh-CN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</p:txBody>
      </p:sp>
      <p:sp>
        <p:nvSpPr>
          <p:cNvPr id="32" name="išľíḋè"/>
          <p:cNvSpPr txBox="1"/>
          <p:nvPr/>
        </p:nvSpPr>
        <p:spPr bwMode="auto">
          <a:xfrm>
            <a:off x="8870434" y="2413761"/>
            <a:ext cx="848745" cy="287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小标题</a:t>
            </a:r>
            <a:endParaRPr lang="zh-CN" altLang="en-US" sz="14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37" name="îṣḷíḍê"/>
          <p:cNvSpPr txBox="1"/>
          <p:nvPr/>
        </p:nvSpPr>
        <p:spPr bwMode="auto">
          <a:xfrm>
            <a:off x="8729677" y="2711163"/>
            <a:ext cx="2213143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en-US" altLang="zh-CN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</p:txBody>
      </p:sp>
      <p:sp>
        <p:nvSpPr>
          <p:cNvPr id="41" name="išľíḋè"/>
          <p:cNvSpPr txBox="1"/>
          <p:nvPr/>
        </p:nvSpPr>
        <p:spPr bwMode="auto">
          <a:xfrm>
            <a:off x="1249180" y="3896466"/>
            <a:ext cx="848745" cy="287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小标题</a:t>
            </a:r>
            <a:endParaRPr lang="zh-CN" altLang="en-US" sz="14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48" name="îṣḷíḍê"/>
          <p:cNvSpPr txBox="1"/>
          <p:nvPr/>
        </p:nvSpPr>
        <p:spPr bwMode="auto">
          <a:xfrm>
            <a:off x="1108423" y="4193868"/>
            <a:ext cx="2213143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en-US" altLang="zh-CN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</p:txBody>
      </p:sp>
      <p:sp>
        <p:nvSpPr>
          <p:cNvPr id="49" name="išľíḋè"/>
          <p:cNvSpPr txBox="1"/>
          <p:nvPr/>
        </p:nvSpPr>
        <p:spPr bwMode="auto">
          <a:xfrm>
            <a:off x="8870434" y="3886344"/>
            <a:ext cx="848745" cy="2872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marL="0" lvl="1">
              <a:lnSpc>
                <a:spcPct val="150000"/>
              </a:lnSpc>
            </a:pPr>
            <a:r>
              <a:rPr lang="zh-CN" altLang="en-US" sz="14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小标题</a:t>
            </a:r>
            <a:endParaRPr lang="zh-CN" altLang="en-US" sz="14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50" name="îṣḷíḍê"/>
          <p:cNvSpPr txBox="1"/>
          <p:nvPr/>
        </p:nvSpPr>
        <p:spPr bwMode="auto">
          <a:xfrm>
            <a:off x="8729677" y="4183746"/>
            <a:ext cx="2213143" cy="574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en-US" altLang="zh-CN" sz="1200" dirty="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输入替换内容</a:t>
            </a:r>
            <a:r>
              <a:rPr lang="en-US" altLang="zh-CN" sz="12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</a:rPr>
              <a:t>58pic.com</a:t>
            </a: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2">
                  <a:lumMod val="1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</a:endParaRPr>
          </a:p>
        </p:txBody>
      </p:sp>
      <p:sp>
        <p:nvSpPr>
          <p:cNvPr id="26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  <p:bldP spid="39" grpId="0" animBg="1"/>
      <p:bldP spid="40" grpId="0" animBg="1"/>
      <p:bldP spid="2" grpId="0" animBg="1"/>
      <p:bldP spid="33" grpId="0" animBg="1"/>
      <p:bldP spid="34" grpId="0" animBg="1"/>
      <p:bldP spid="35" grpId="0" animBg="1"/>
      <p:bldP spid="36" grpId="0" animBg="1"/>
      <p:bldP spid="42" grpId="0" animBg="1"/>
      <p:bldP spid="45" grpId="0" animBg="1"/>
      <p:bldP spid="77" grpId="0" animBg="1"/>
      <p:bldP spid="80" grpId="0" animBg="1"/>
      <p:bldP spid="30" grpId="0"/>
      <p:bldP spid="31" grpId="0"/>
      <p:bldP spid="32" grpId="0"/>
      <p:bldP spid="37" grpId="0"/>
      <p:bldP spid="41" grpId="0"/>
      <p:bldP spid="48" grpId="0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图片占位符 40"/>
          <p:cNvPicPr>
            <a:picLocks noGrp="1" noChangeAspect="1"/>
          </p:cNvPicPr>
          <p:nvPr>
            <p:ph type="pic" sz="quarter" idx="10"/>
          </p:nvPr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86" y="2120312"/>
            <a:ext cx="4451971" cy="3338100"/>
          </a:xfrm>
        </p:spPr>
      </p:pic>
      <p:grpSp>
        <p:nvGrpSpPr>
          <p:cNvPr id="31" name="组合 30"/>
          <p:cNvGrpSpPr/>
          <p:nvPr/>
        </p:nvGrpSpPr>
        <p:grpSpPr>
          <a:xfrm>
            <a:off x="7609591" y="2137027"/>
            <a:ext cx="3439409" cy="990032"/>
            <a:chOff x="6736921" y="2180774"/>
            <a:chExt cx="3439409" cy="990032"/>
          </a:xfrm>
        </p:grpSpPr>
        <p:sp>
          <p:nvSpPr>
            <p:cNvPr id="32" name="TextBox 11"/>
            <p:cNvSpPr txBox="1"/>
            <p:nvPr/>
          </p:nvSpPr>
          <p:spPr>
            <a:xfrm>
              <a:off x="6736921" y="2520884"/>
              <a:ext cx="3439409" cy="6499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3" name="TextBox 11"/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609591" y="3362640"/>
            <a:ext cx="3439409" cy="990032"/>
            <a:chOff x="6736921" y="2180774"/>
            <a:chExt cx="3439409" cy="990032"/>
          </a:xfrm>
        </p:grpSpPr>
        <p:sp>
          <p:nvSpPr>
            <p:cNvPr id="35" name="TextBox 11"/>
            <p:cNvSpPr txBox="1"/>
            <p:nvPr/>
          </p:nvSpPr>
          <p:spPr>
            <a:xfrm>
              <a:off x="6736921" y="2520884"/>
              <a:ext cx="3439409" cy="6499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6" name="TextBox 11"/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609591" y="4588253"/>
            <a:ext cx="3439409" cy="990032"/>
            <a:chOff x="6736921" y="2180774"/>
            <a:chExt cx="3439409" cy="990032"/>
          </a:xfrm>
        </p:grpSpPr>
        <p:sp>
          <p:nvSpPr>
            <p:cNvPr id="38" name="TextBox 11"/>
            <p:cNvSpPr txBox="1"/>
            <p:nvPr/>
          </p:nvSpPr>
          <p:spPr>
            <a:xfrm>
              <a:off x="6736921" y="2520884"/>
              <a:ext cx="3439409" cy="64992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9" name="TextBox 11"/>
            <p:cNvSpPr txBox="1"/>
            <p:nvPr/>
          </p:nvSpPr>
          <p:spPr>
            <a:xfrm>
              <a:off x="6736921" y="2180774"/>
              <a:ext cx="2449035" cy="27699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dirty="0">
                  <a:solidFill>
                    <a:schemeClr val="tx1">
                      <a:lumMod val="7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+mn-lt"/>
                </a:rPr>
                <a:t>输入标题</a:t>
              </a:r>
              <a:endParaRPr lang="en-US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14" name="直接连接符 1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67"/>
          <p:cNvCxnSpPr/>
          <p:nvPr/>
        </p:nvCxnSpPr>
        <p:spPr>
          <a:xfrm flipV="1">
            <a:off x="6159775" y="1787912"/>
            <a:ext cx="0" cy="3656545"/>
          </a:xfrm>
          <a:prstGeom prst="line">
            <a:avLst/>
          </a:prstGeom>
          <a:ln w="19050">
            <a:solidFill>
              <a:schemeClr val="bg1">
                <a:lumMod val="75000"/>
              </a:schemeClr>
            </a:solidFill>
            <a:prstDash val="sysDot"/>
            <a:headEnd type="diamond"/>
            <a:tailEnd type="diamon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683570" y="1854793"/>
            <a:ext cx="963745" cy="936154"/>
            <a:chOff x="4683570" y="1854793"/>
            <a:chExt cx="963745" cy="936154"/>
          </a:xfrm>
        </p:grpSpPr>
        <p:sp>
          <p:nvSpPr>
            <p:cNvPr id="6" name="Oval 24"/>
            <p:cNvSpPr/>
            <p:nvPr/>
          </p:nvSpPr>
          <p:spPr>
            <a:xfrm>
              <a:off x="4683570" y="1854793"/>
              <a:ext cx="963745" cy="93615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rtlCol="0" anchor="ctr"/>
            <a:lstStyle/>
            <a:p>
              <a:pPr algn="ctr"/>
              <a:endParaRPr lang="en-US" sz="2000" b="1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4918863" y="2076290"/>
              <a:ext cx="493154" cy="493154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55" y="135"/>
                </a:cxn>
                <a:cxn ang="0">
                  <a:pos x="277" y="122"/>
                </a:cxn>
                <a:cxn ang="0">
                  <a:pos x="303" y="116"/>
                </a:cxn>
                <a:cxn ang="0">
                  <a:pos x="296" y="105"/>
                </a:cxn>
                <a:cxn ang="0">
                  <a:pos x="278" y="89"/>
                </a:cxn>
                <a:cxn ang="0">
                  <a:pos x="265" y="90"/>
                </a:cxn>
                <a:cxn ang="0">
                  <a:pos x="256" y="82"/>
                </a:cxn>
                <a:cxn ang="0">
                  <a:pos x="231" y="73"/>
                </a:cxn>
                <a:cxn ang="0">
                  <a:pos x="234" y="98"/>
                </a:cxn>
                <a:cxn ang="0">
                  <a:pos x="224" y="118"/>
                </a:cxn>
                <a:cxn ang="0">
                  <a:pos x="205" y="103"/>
                </a:cxn>
                <a:cxn ang="0">
                  <a:pos x="175" y="89"/>
                </a:cxn>
                <a:cxn ang="0">
                  <a:pos x="183" y="68"/>
                </a:cxn>
                <a:cxn ang="0">
                  <a:pos x="212" y="58"/>
                </a:cxn>
                <a:cxn ang="0">
                  <a:pos x="207" y="47"/>
                </a:cxn>
                <a:cxn ang="0">
                  <a:pos x="188" y="50"/>
                </a:cxn>
                <a:cxn ang="0">
                  <a:pos x="168" y="37"/>
                </a:cxn>
                <a:cxn ang="0">
                  <a:pos x="171" y="52"/>
                </a:cxn>
                <a:cxn ang="0">
                  <a:pos x="157" y="52"/>
                </a:cxn>
                <a:cxn ang="0">
                  <a:pos x="141" y="40"/>
                </a:cxn>
                <a:cxn ang="0">
                  <a:pos x="126" y="47"/>
                </a:cxn>
                <a:cxn ang="0">
                  <a:pos x="143" y="51"/>
                </a:cxn>
                <a:cxn ang="0">
                  <a:pos x="131" y="58"/>
                </a:cxn>
                <a:cxn ang="0">
                  <a:pos x="56" y="107"/>
                </a:cxn>
                <a:cxn ang="0">
                  <a:pos x="65" y="118"/>
                </a:cxn>
                <a:cxn ang="0">
                  <a:pos x="79" y="135"/>
                </a:cxn>
                <a:cxn ang="0">
                  <a:pos x="74" y="158"/>
                </a:cxn>
                <a:cxn ang="0">
                  <a:pos x="88" y="185"/>
                </a:cxn>
                <a:cxn ang="0">
                  <a:pos x="108" y="214"/>
                </a:cxn>
                <a:cxn ang="0">
                  <a:pos x="118" y="227"/>
                </a:cxn>
                <a:cxn ang="0">
                  <a:pos x="105" y="197"/>
                </a:cxn>
                <a:cxn ang="0">
                  <a:pos x="125" y="225"/>
                </a:cxn>
                <a:cxn ang="0">
                  <a:pos x="150" y="255"/>
                </a:cxn>
                <a:cxn ang="0">
                  <a:pos x="184" y="269"/>
                </a:cxn>
                <a:cxn ang="0">
                  <a:pos x="213" y="290"/>
                </a:cxn>
                <a:cxn ang="0">
                  <a:pos x="224" y="288"/>
                </a:cxn>
                <a:cxn ang="0">
                  <a:pos x="212" y="268"/>
                </a:cxn>
                <a:cxn ang="0">
                  <a:pos x="197" y="262"/>
                </a:cxn>
                <a:cxn ang="0">
                  <a:pos x="194" y="239"/>
                </a:cxn>
                <a:cxn ang="0">
                  <a:pos x="171" y="250"/>
                </a:cxn>
                <a:cxn ang="0">
                  <a:pos x="168" y="210"/>
                </a:cxn>
                <a:cxn ang="0">
                  <a:pos x="184" y="206"/>
                </a:cxn>
                <a:cxn ang="0">
                  <a:pos x="196" y="202"/>
                </a:cxn>
                <a:cxn ang="0">
                  <a:pos x="214" y="211"/>
                </a:cxn>
                <a:cxn ang="0">
                  <a:pos x="221" y="205"/>
                </a:cxn>
                <a:cxn ang="0">
                  <a:pos x="234" y="179"/>
                </a:cxn>
                <a:cxn ang="0">
                  <a:pos x="233" y="171"/>
                </a:cxn>
                <a:cxn ang="0">
                  <a:pos x="252" y="157"/>
                </a:cxn>
                <a:cxn ang="0">
                  <a:pos x="266" y="143"/>
                </a:cxn>
                <a:cxn ang="0">
                  <a:pos x="273" y="131"/>
                </a:cxn>
                <a:cxn ang="0">
                  <a:pos x="255" y="135"/>
                </a:cxn>
                <a:cxn ang="0">
                  <a:pos x="295" y="298"/>
                </a:cxn>
                <a:cxn ang="0">
                  <a:pos x="272" y="288"/>
                </a:cxn>
                <a:cxn ang="0">
                  <a:pos x="251" y="288"/>
                </a:cxn>
                <a:cxn ang="0">
                  <a:pos x="236" y="286"/>
                </a:cxn>
                <a:cxn ang="0">
                  <a:pos x="230" y="307"/>
                </a:cxn>
                <a:cxn ang="0">
                  <a:pos x="223" y="335"/>
                </a:cxn>
                <a:cxn ang="0">
                  <a:pos x="308" y="302"/>
                </a:cxn>
              </a:cxnLst>
              <a:rect l="0" t="0" r="r" b="b"/>
              <a:pathLst>
                <a:path w="384" h="384">
                  <a:moveTo>
                    <a:pt x="384" y="192"/>
                  </a:moveTo>
                  <a:cubicBezTo>
                    <a:pt x="384" y="298"/>
                    <a:pt x="298" y="384"/>
                    <a:pt x="192" y="384"/>
                  </a:cubicBezTo>
                  <a:cubicBezTo>
                    <a:pt x="86" y="384"/>
                    <a:pt x="0" y="298"/>
                    <a:pt x="0" y="192"/>
                  </a:cubicBezTo>
                  <a:cubicBezTo>
                    <a:pt x="0" y="86"/>
                    <a:pt x="86" y="0"/>
                    <a:pt x="192" y="0"/>
                  </a:cubicBezTo>
                  <a:cubicBezTo>
                    <a:pt x="298" y="0"/>
                    <a:pt x="384" y="86"/>
                    <a:pt x="384" y="192"/>
                  </a:cubicBezTo>
                  <a:close/>
                  <a:moveTo>
                    <a:pt x="255" y="135"/>
                  </a:moveTo>
                  <a:cubicBezTo>
                    <a:pt x="256" y="135"/>
                    <a:pt x="257" y="130"/>
                    <a:pt x="258" y="129"/>
                  </a:cubicBezTo>
                  <a:cubicBezTo>
                    <a:pt x="260" y="127"/>
                    <a:pt x="262" y="126"/>
                    <a:pt x="264" y="125"/>
                  </a:cubicBezTo>
                  <a:cubicBezTo>
                    <a:pt x="268" y="124"/>
                    <a:pt x="272" y="123"/>
                    <a:pt x="277" y="122"/>
                  </a:cubicBezTo>
                  <a:cubicBezTo>
                    <a:pt x="281" y="121"/>
                    <a:pt x="286" y="121"/>
                    <a:pt x="289" y="125"/>
                  </a:cubicBezTo>
                  <a:cubicBezTo>
                    <a:pt x="289" y="124"/>
                    <a:pt x="295" y="119"/>
                    <a:pt x="295" y="119"/>
                  </a:cubicBezTo>
                  <a:cubicBezTo>
                    <a:pt x="298" y="118"/>
                    <a:pt x="301" y="118"/>
                    <a:pt x="303" y="116"/>
                  </a:cubicBezTo>
                  <a:cubicBezTo>
                    <a:pt x="303" y="115"/>
                    <a:pt x="303" y="110"/>
                    <a:pt x="303" y="110"/>
                  </a:cubicBezTo>
                  <a:cubicBezTo>
                    <a:pt x="299" y="111"/>
                    <a:pt x="298" y="107"/>
                    <a:pt x="297" y="103"/>
                  </a:cubicBezTo>
                  <a:cubicBezTo>
                    <a:pt x="297" y="104"/>
                    <a:pt x="297" y="104"/>
                    <a:pt x="296" y="105"/>
                  </a:cubicBezTo>
                  <a:cubicBezTo>
                    <a:pt x="296" y="102"/>
                    <a:pt x="291" y="104"/>
                    <a:pt x="290" y="104"/>
                  </a:cubicBezTo>
                  <a:cubicBezTo>
                    <a:pt x="284" y="102"/>
                    <a:pt x="285" y="98"/>
                    <a:pt x="283" y="94"/>
                  </a:cubicBezTo>
                  <a:cubicBezTo>
                    <a:pt x="282" y="92"/>
                    <a:pt x="279" y="91"/>
                    <a:pt x="278" y="89"/>
                  </a:cubicBezTo>
                  <a:cubicBezTo>
                    <a:pt x="277" y="87"/>
                    <a:pt x="277" y="84"/>
                    <a:pt x="274" y="84"/>
                  </a:cubicBezTo>
                  <a:cubicBezTo>
                    <a:pt x="273" y="84"/>
                    <a:pt x="270" y="89"/>
                    <a:pt x="270" y="89"/>
                  </a:cubicBezTo>
                  <a:cubicBezTo>
                    <a:pt x="267" y="88"/>
                    <a:pt x="266" y="89"/>
                    <a:pt x="265" y="90"/>
                  </a:cubicBezTo>
                  <a:cubicBezTo>
                    <a:pt x="263" y="91"/>
                    <a:pt x="262" y="91"/>
                    <a:pt x="260" y="92"/>
                  </a:cubicBezTo>
                  <a:cubicBezTo>
                    <a:pt x="265" y="90"/>
                    <a:pt x="258" y="88"/>
                    <a:pt x="256" y="88"/>
                  </a:cubicBezTo>
                  <a:cubicBezTo>
                    <a:pt x="260" y="87"/>
                    <a:pt x="258" y="83"/>
                    <a:pt x="256" y="82"/>
                  </a:cubicBezTo>
                  <a:cubicBezTo>
                    <a:pt x="256" y="82"/>
                    <a:pt x="257" y="82"/>
                    <a:pt x="257" y="82"/>
                  </a:cubicBezTo>
                  <a:cubicBezTo>
                    <a:pt x="257" y="79"/>
                    <a:pt x="250" y="77"/>
                    <a:pt x="247" y="76"/>
                  </a:cubicBezTo>
                  <a:cubicBezTo>
                    <a:pt x="245" y="74"/>
                    <a:pt x="233" y="72"/>
                    <a:pt x="231" y="73"/>
                  </a:cubicBezTo>
                  <a:cubicBezTo>
                    <a:pt x="228" y="75"/>
                    <a:pt x="231" y="80"/>
                    <a:pt x="231" y="83"/>
                  </a:cubicBezTo>
                  <a:cubicBezTo>
                    <a:pt x="232" y="86"/>
                    <a:pt x="228" y="86"/>
                    <a:pt x="228" y="89"/>
                  </a:cubicBezTo>
                  <a:cubicBezTo>
                    <a:pt x="228" y="93"/>
                    <a:pt x="236" y="92"/>
                    <a:pt x="234" y="98"/>
                  </a:cubicBezTo>
                  <a:cubicBezTo>
                    <a:pt x="233" y="102"/>
                    <a:pt x="228" y="102"/>
                    <a:pt x="226" y="105"/>
                  </a:cubicBezTo>
                  <a:cubicBezTo>
                    <a:pt x="224" y="108"/>
                    <a:pt x="227" y="112"/>
                    <a:pt x="229" y="114"/>
                  </a:cubicBezTo>
                  <a:cubicBezTo>
                    <a:pt x="231" y="115"/>
                    <a:pt x="225" y="118"/>
                    <a:pt x="224" y="118"/>
                  </a:cubicBezTo>
                  <a:cubicBezTo>
                    <a:pt x="220" y="120"/>
                    <a:pt x="217" y="114"/>
                    <a:pt x="216" y="110"/>
                  </a:cubicBezTo>
                  <a:cubicBezTo>
                    <a:pt x="215" y="108"/>
                    <a:pt x="215" y="104"/>
                    <a:pt x="212" y="103"/>
                  </a:cubicBezTo>
                  <a:cubicBezTo>
                    <a:pt x="210" y="102"/>
                    <a:pt x="206" y="102"/>
                    <a:pt x="205" y="103"/>
                  </a:cubicBezTo>
                  <a:cubicBezTo>
                    <a:pt x="203" y="99"/>
                    <a:pt x="198" y="98"/>
                    <a:pt x="194" y="97"/>
                  </a:cubicBezTo>
                  <a:cubicBezTo>
                    <a:pt x="189" y="95"/>
                    <a:pt x="185" y="95"/>
                    <a:pt x="180" y="96"/>
                  </a:cubicBezTo>
                  <a:cubicBezTo>
                    <a:pt x="181" y="95"/>
                    <a:pt x="179" y="88"/>
                    <a:pt x="175" y="89"/>
                  </a:cubicBezTo>
                  <a:cubicBezTo>
                    <a:pt x="176" y="86"/>
                    <a:pt x="176" y="84"/>
                    <a:pt x="176" y="81"/>
                  </a:cubicBezTo>
                  <a:cubicBezTo>
                    <a:pt x="177" y="79"/>
                    <a:pt x="178" y="77"/>
                    <a:pt x="179" y="75"/>
                  </a:cubicBezTo>
                  <a:cubicBezTo>
                    <a:pt x="180" y="74"/>
                    <a:pt x="185" y="69"/>
                    <a:pt x="183" y="68"/>
                  </a:cubicBezTo>
                  <a:cubicBezTo>
                    <a:pt x="188" y="69"/>
                    <a:pt x="193" y="69"/>
                    <a:pt x="196" y="66"/>
                  </a:cubicBezTo>
                  <a:cubicBezTo>
                    <a:pt x="198" y="63"/>
                    <a:pt x="199" y="60"/>
                    <a:pt x="202" y="57"/>
                  </a:cubicBezTo>
                  <a:cubicBezTo>
                    <a:pt x="205" y="53"/>
                    <a:pt x="209" y="58"/>
                    <a:pt x="212" y="58"/>
                  </a:cubicBezTo>
                  <a:cubicBezTo>
                    <a:pt x="217" y="59"/>
                    <a:pt x="217" y="53"/>
                    <a:pt x="214" y="51"/>
                  </a:cubicBezTo>
                  <a:cubicBezTo>
                    <a:pt x="218" y="51"/>
                    <a:pt x="215" y="45"/>
                    <a:pt x="213" y="44"/>
                  </a:cubicBezTo>
                  <a:cubicBezTo>
                    <a:pt x="211" y="43"/>
                    <a:pt x="202" y="46"/>
                    <a:pt x="207" y="47"/>
                  </a:cubicBezTo>
                  <a:cubicBezTo>
                    <a:pt x="206" y="47"/>
                    <a:pt x="200" y="59"/>
                    <a:pt x="196" y="53"/>
                  </a:cubicBezTo>
                  <a:cubicBezTo>
                    <a:pt x="195" y="52"/>
                    <a:pt x="195" y="47"/>
                    <a:pt x="193" y="46"/>
                  </a:cubicBezTo>
                  <a:cubicBezTo>
                    <a:pt x="190" y="46"/>
                    <a:pt x="189" y="49"/>
                    <a:pt x="188" y="50"/>
                  </a:cubicBezTo>
                  <a:cubicBezTo>
                    <a:pt x="190" y="47"/>
                    <a:pt x="181" y="45"/>
                    <a:pt x="180" y="44"/>
                  </a:cubicBezTo>
                  <a:cubicBezTo>
                    <a:pt x="183" y="42"/>
                    <a:pt x="180" y="39"/>
                    <a:pt x="178" y="38"/>
                  </a:cubicBezTo>
                  <a:cubicBezTo>
                    <a:pt x="176" y="36"/>
                    <a:pt x="169" y="35"/>
                    <a:pt x="168" y="37"/>
                  </a:cubicBezTo>
                  <a:cubicBezTo>
                    <a:pt x="163" y="43"/>
                    <a:pt x="173" y="44"/>
                    <a:pt x="175" y="45"/>
                  </a:cubicBezTo>
                  <a:cubicBezTo>
                    <a:pt x="176" y="46"/>
                    <a:pt x="179" y="48"/>
                    <a:pt x="177" y="49"/>
                  </a:cubicBezTo>
                  <a:cubicBezTo>
                    <a:pt x="176" y="50"/>
                    <a:pt x="171" y="51"/>
                    <a:pt x="171" y="52"/>
                  </a:cubicBezTo>
                  <a:cubicBezTo>
                    <a:pt x="169" y="54"/>
                    <a:pt x="172" y="57"/>
                    <a:pt x="170" y="59"/>
                  </a:cubicBezTo>
                  <a:cubicBezTo>
                    <a:pt x="168" y="57"/>
                    <a:pt x="168" y="53"/>
                    <a:pt x="166" y="50"/>
                  </a:cubicBezTo>
                  <a:cubicBezTo>
                    <a:pt x="168" y="53"/>
                    <a:pt x="157" y="52"/>
                    <a:pt x="157" y="52"/>
                  </a:cubicBezTo>
                  <a:cubicBezTo>
                    <a:pt x="154" y="52"/>
                    <a:pt x="148" y="54"/>
                    <a:pt x="145" y="50"/>
                  </a:cubicBezTo>
                  <a:cubicBezTo>
                    <a:pt x="144" y="49"/>
                    <a:pt x="144" y="44"/>
                    <a:pt x="146" y="45"/>
                  </a:cubicBezTo>
                  <a:cubicBezTo>
                    <a:pt x="144" y="43"/>
                    <a:pt x="142" y="41"/>
                    <a:pt x="141" y="40"/>
                  </a:cubicBezTo>
                  <a:cubicBezTo>
                    <a:pt x="132" y="43"/>
                    <a:pt x="125" y="47"/>
                    <a:pt x="117" y="51"/>
                  </a:cubicBezTo>
                  <a:cubicBezTo>
                    <a:pt x="118" y="51"/>
                    <a:pt x="119" y="51"/>
                    <a:pt x="120" y="50"/>
                  </a:cubicBezTo>
                  <a:cubicBezTo>
                    <a:pt x="122" y="50"/>
                    <a:pt x="124" y="48"/>
                    <a:pt x="126" y="47"/>
                  </a:cubicBezTo>
                  <a:cubicBezTo>
                    <a:pt x="128" y="46"/>
                    <a:pt x="134" y="43"/>
                    <a:pt x="136" y="46"/>
                  </a:cubicBezTo>
                  <a:cubicBezTo>
                    <a:pt x="137" y="45"/>
                    <a:pt x="137" y="45"/>
                    <a:pt x="138" y="44"/>
                  </a:cubicBezTo>
                  <a:cubicBezTo>
                    <a:pt x="139" y="46"/>
                    <a:pt x="141" y="48"/>
                    <a:pt x="143" y="51"/>
                  </a:cubicBezTo>
                  <a:cubicBezTo>
                    <a:pt x="141" y="50"/>
                    <a:pt x="137" y="50"/>
                    <a:pt x="135" y="50"/>
                  </a:cubicBezTo>
                  <a:cubicBezTo>
                    <a:pt x="133" y="51"/>
                    <a:pt x="130" y="51"/>
                    <a:pt x="130" y="53"/>
                  </a:cubicBezTo>
                  <a:cubicBezTo>
                    <a:pt x="130" y="55"/>
                    <a:pt x="131" y="57"/>
                    <a:pt x="131" y="58"/>
                  </a:cubicBezTo>
                  <a:cubicBezTo>
                    <a:pt x="128" y="56"/>
                    <a:pt x="125" y="52"/>
                    <a:pt x="121" y="51"/>
                  </a:cubicBezTo>
                  <a:cubicBezTo>
                    <a:pt x="119" y="51"/>
                    <a:pt x="117" y="51"/>
                    <a:pt x="115" y="52"/>
                  </a:cubicBezTo>
                  <a:cubicBezTo>
                    <a:pt x="91" y="65"/>
                    <a:pt x="71" y="84"/>
                    <a:pt x="56" y="107"/>
                  </a:cubicBezTo>
                  <a:cubicBezTo>
                    <a:pt x="57" y="108"/>
                    <a:pt x="58" y="109"/>
                    <a:pt x="59" y="109"/>
                  </a:cubicBezTo>
                  <a:cubicBezTo>
                    <a:pt x="62" y="110"/>
                    <a:pt x="59" y="117"/>
                    <a:pt x="64" y="113"/>
                  </a:cubicBezTo>
                  <a:cubicBezTo>
                    <a:pt x="66" y="115"/>
                    <a:pt x="66" y="116"/>
                    <a:pt x="65" y="118"/>
                  </a:cubicBezTo>
                  <a:cubicBezTo>
                    <a:pt x="65" y="118"/>
                    <a:pt x="75" y="124"/>
                    <a:pt x="76" y="125"/>
                  </a:cubicBezTo>
                  <a:cubicBezTo>
                    <a:pt x="78" y="126"/>
                    <a:pt x="80" y="128"/>
                    <a:pt x="81" y="130"/>
                  </a:cubicBezTo>
                  <a:cubicBezTo>
                    <a:pt x="82" y="132"/>
                    <a:pt x="80" y="134"/>
                    <a:pt x="79" y="135"/>
                  </a:cubicBezTo>
                  <a:cubicBezTo>
                    <a:pt x="78" y="134"/>
                    <a:pt x="75" y="130"/>
                    <a:pt x="74" y="131"/>
                  </a:cubicBezTo>
                  <a:cubicBezTo>
                    <a:pt x="73" y="133"/>
                    <a:pt x="74" y="139"/>
                    <a:pt x="77" y="139"/>
                  </a:cubicBezTo>
                  <a:cubicBezTo>
                    <a:pt x="73" y="139"/>
                    <a:pt x="75" y="155"/>
                    <a:pt x="74" y="158"/>
                  </a:cubicBezTo>
                  <a:cubicBezTo>
                    <a:pt x="74" y="158"/>
                    <a:pt x="74" y="158"/>
                    <a:pt x="74" y="158"/>
                  </a:cubicBezTo>
                  <a:cubicBezTo>
                    <a:pt x="73" y="161"/>
                    <a:pt x="76" y="173"/>
                    <a:pt x="81" y="172"/>
                  </a:cubicBezTo>
                  <a:cubicBezTo>
                    <a:pt x="78" y="172"/>
                    <a:pt x="87" y="184"/>
                    <a:pt x="88" y="185"/>
                  </a:cubicBezTo>
                  <a:cubicBezTo>
                    <a:pt x="91" y="187"/>
                    <a:pt x="95" y="188"/>
                    <a:pt x="97" y="192"/>
                  </a:cubicBezTo>
                  <a:cubicBezTo>
                    <a:pt x="100" y="195"/>
                    <a:pt x="100" y="201"/>
                    <a:pt x="103" y="203"/>
                  </a:cubicBezTo>
                  <a:cubicBezTo>
                    <a:pt x="102" y="206"/>
                    <a:pt x="108" y="210"/>
                    <a:pt x="108" y="214"/>
                  </a:cubicBezTo>
                  <a:cubicBezTo>
                    <a:pt x="108" y="214"/>
                    <a:pt x="107" y="214"/>
                    <a:pt x="107" y="215"/>
                  </a:cubicBezTo>
                  <a:cubicBezTo>
                    <a:pt x="108" y="218"/>
                    <a:pt x="113" y="218"/>
                    <a:pt x="115" y="221"/>
                  </a:cubicBezTo>
                  <a:cubicBezTo>
                    <a:pt x="116" y="223"/>
                    <a:pt x="115" y="228"/>
                    <a:pt x="118" y="227"/>
                  </a:cubicBezTo>
                  <a:cubicBezTo>
                    <a:pt x="118" y="222"/>
                    <a:pt x="115" y="216"/>
                    <a:pt x="112" y="212"/>
                  </a:cubicBezTo>
                  <a:cubicBezTo>
                    <a:pt x="110" y="209"/>
                    <a:pt x="109" y="207"/>
                    <a:pt x="108" y="204"/>
                  </a:cubicBezTo>
                  <a:cubicBezTo>
                    <a:pt x="106" y="202"/>
                    <a:pt x="106" y="199"/>
                    <a:pt x="105" y="197"/>
                  </a:cubicBezTo>
                  <a:cubicBezTo>
                    <a:pt x="106" y="197"/>
                    <a:pt x="112" y="199"/>
                    <a:pt x="111" y="200"/>
                  </a:cubicBezTo>
                  <a:cubicBezTo>
                    <a:pt x="109" y="205"/>
                    <a:pt x="119" y="214"/>
                    <a:pt x="122" y="217"/>
                  </a:cubicBezTo>
                  <a:cubicBezTo>
                    <a:pt x="123" y="218"/>
                    <a:pt x="128" y="225"/>
                    <a:pt x="125" y="225"/>
                  </a:cubicBezTo>
                  <a:cubicBezTo>
                    <a:pt x="129" y="225"/>
                    <a:pt x="133" y="230"/>
                    <a:pt x="135" y="233"/>
                  </a:cubicBezTo>
                  <a:cubicBezTo>
                    <a:pt x="137" y="236"/>
                    <a:pt x="136" y="241"/>
                    <a:pt x="138" y="245"/>
                  </a:cubicBezTo>
                  <a:cubicBezTo>
                    <a:pt x="139" y="250"/>
                    <a:pt x="146" y="252"/>
                    <a:pt x="150" y="255"/>
                  </a:cubicBezTo>
                  <a:cubicBezTo>
                    <a:pt x="154" y="256"/>
                    <a:pt x="157" y="259"/>
                    <a:pt x="160" y="260"/>
                  </a:cubicBezTo>
                  <a:cubicBezTo>
                    <a:pt x="166" y="262"/>
                    <a:pt x="167" y="260"/>
                    <a:pt x="171" y="260"/>
                  </a:cubicBezTo>
                  <a:cubicBezTo>
                    <a:pt x="178" y="259"/>
                    <a:pt x="179" y="266"/>
                    <a:pt x="184" y="269"/>
                  </a:cubicBezTo>
                  <a:cubicBezTo>
                    <a:pt x="187" y="270"/>
                    <a:pt x="194" y="273"/>
                    <a:pt x="198" y="271"/>
                  </a:cubicBezTo>
                  <a:cubicBezTo>
                    <a:pt x="196" y="272"/>
                    <a:pt x="203" y="282"/>
                    <a:pt x="204" y="283"/>
                  </a:cubicBezTo>
                  <a:cubicBezTo>
                    <a:pt x="206" y="286"/>
                    <a:pt x="210" y="287"/>
                    <a:pt x="213" y="290"/>
                  </a:cubicBezTo>
                  <a:cubicBezTo>
                    <a:pt x="213" y="290"/>
                    <a:pt x="214" y="289"/>
                    <a:pt x="214" y="288"/>
                  </a:cubicBezTo>
                  <a:cubicBezTo>
                    <a:pt x="213" y="291"/>
                    <a:pt x="218" y="296"/>
                    <a:pt x="221" y="296"/>
                  </a:cubicBezTo>
                  <a:cubicBezTo>
                    <a:pt x="223" y="295"/>
                    <a:pt x="224" y="290"/>
                    <a:pt x="224" y="288"/>
                  </a:cubicBezTo>
                  <a:cubicBezTo>
                    <a:pt x="219" y="290"/>
                    <a:pt x="215" y="288"/>
                    <a:pt x="212" y="283"/>
                  </a:cubicBezTo>
                  <a:cubicBezTo>
                    <a:pt x="211" y="282"/>
                    <a:pt x="207" y="275"/>
                    <a:pt x="211" y="275"/>
                  </a:cubicBezTo>
                  <a:cubicBezTo>
                    <a:pt x="216" y="275"/>
                    <a:pt x="212" y="271"/>
                    <a:pt x="212" y="268"/>
                  </a:cubicBezTo>
                  <a:cubicBezTo>
                    <a:pt x="211" y="264"/>
                    <a:pt x="208" y="262"/>
                    <a:pt x="206" y="259"/>
                  </a:cubicBezTo>
                  <a:cubicBezTo>
                    <a:pt x="205" y="262"/>
                    <a:pt x="200" y="261"/>
                    <a:pt x="198" y="259"/>
                  </a:cubicBezTo>
                  <a:cubicBezTo>
                    <a:pt x="198" y="259"/>
                    <a:pt x="197" y="261"/>
                    <a:pt x="197" y="262"/>
                  </a:cubicBezTo>
                  <a:cubicBezTo>
                    <a:pt x="196" y="262"/>
                    <a:pt x="195" y="262"/>
                    <a:pt x="194" y="261"/>
                  </a:cubicBezTo>
                  <a:cubicBezTo>
                    <a:pt x="194" y="258"/>
                    <a:pt x="194" y="255"/>
                    <a:pt x="195" y="251"/>
                  </a:cubicBezTo>
                  <a:cubicBezTo>
                    <a:pt x="196" y="247"/>
                    <a:pt x="205" y="238"/>
                    <a:pt x="194" y="239"/>
                  </a:cubicBezTo>
                  <a:cubicBezTo>
                    <a:pt x="190" y="239"/>
                    <a:pt x="188" y="240"/>
                    <a:pt x="187" y="244"/>
                  </a:cubicBezTo>
                  <a:cubicBezTo>
                    <a:pt x="186" y="247"/>
                    <a:pt x="186" y="249"/>
                    <a:pt x="183" y="251"/>
                  </a:cubicBezTo>
                  <a:cubicBezTo>
                    <a:pt x="181" y="252"/>
                    <a:pt x="173" y="251"/>
                    <a:pt x="171" y="250"/>
                  </a:cubicBezTo>
                  <a:cubicBezTo>
                    <a:pt x="166" y="247"/>
                    <a:pt x="163" y="239"/>
                    <a:pt x="163" y="234"/>
                  </a:cubicBezTo>
                  <a:cubicBezTo>
                    <a:pt x="163" y="227"/>
                    <a:pt x="166" y="221"/>
                    <a:pt x="163" y="215"/>
                  </a:cubicBezTo>
                  <a:cubicBezTo>
                    <a:pt x="164" y="213"/>
                    <a:pt x="166" y="211"/>
                    <a:pt x="168" y="210"/>
                  </a:cubicBezTo>
                  <a:cubicBezTo>
                    <a:pt x="169" y="209"/>
                    <a:pt x="171" y="210"/>
                    <a:pt x="172" y="207"/>
                  </a:cubicBezTo>
                  <a:cubicBezTo>
                    <a:pt x="171" y="207"/>
                    <a:pt x="170" y="206"/>
                    <a:pt x="170" y="206"/>
                  </a:cubicBezTo>
                  <a:cubicBezTo>
                    <a:pt x="173" y="208"/>
                    <a:pt x="180" y="203"/>
                    <a:pt x="184" y="206"/>
                  </a:cubicBezTo>
                  <a:cubicBezTo>
                    <a:pt x="186" y="207"/>
                    <a:pt x="188" y="208"/>
                    <a:pt x="189" y="205"/>
                  </a:cubicBezTo>
                  <a:cubicBezTo>
                    <a:pt x="189" y="205"/>
                    <a:pt x="187" y="202"/>
                    <a:pt x="188" y="200"/>
                  </a:cubicBezTo>
                  <a:cubicBezTo>
                    <a:pt x="189" y="204"/>
                    <a:pt x="192" y="205"/>
                    <a:pt x="196" y="202"/>
                  </a:cubicBezTo>
                  <a:cubicBezTo>
                    <a:pt x="197" y="203"/>
                    <a:pt x="201" y="203"/>
                    <a:pt x="204" y="204"/>
                  </a:cubicBezTo>
                  <a:cubicBezTo>
                    <a:pt x="207" y="206"/>
                    <a:pt x="207" y="209"/>
                    <a:pt x="211" y="205"/>
                  </a:cubicBezTo>
                  <a:cubicBezTo>
                    <a:pt x="213" y="208"/>
                    <a:pt x="213" y="208"/>
                    <a:pt x="214" y="211"/>
                  </a:cubicBezTo>
                  <a:cubicBezTo>
                    <a:pt x="214" y="214"/>
                    <a:pt x="216" y="221"/>
                    <a:pt x="218" y="222"/>
                  </a:cubicBezTo>
                  <a:cubicBezTo>
                    <a:pt x="224" y="225"/>
                    <a:pt x="222" y="217"/>
                    <a:pt x="222" y="214"/>
                  </a:cubicBezTo>
                  <a:cubicBezTo>
                    <a:pt x="222" y="213"/>
                    <a:pt x="222" y="205"/>
                    <a:pt x="221" y="205"/>
                  </a:cubicBezTo>
                  <a:cubicBezTo>
                    <a:pt x="213" y="203"/>
                    <a:pt x="216" y="197"/>
                    <a:pt x="221" y="193"/>
                  </a:cubicBezTo>
                  <a:cubicBezTo>
                    <a:pt x="222" y="192"/>
                    <a:pt x="227" y="190"/>
                    <a:pt x="230" y="188"/>
                  </a:cubicBezTo>
                  <a:cubicBezTo>
                    <a:pt x="232" y="186"/>
                    <a:pt x="235" y="183"/>
                    <a:pt x="234" y="179"/>
                  </a:cubicBezTo>
                  <a:cubicBezTo>
                    <a:pt x="235" y="179"/>
                    <a:pt x="236" y="178"/>
                    <a:pt x="236" y="177"/>
                  </a:cubicBezTo>
                  <a:cubicBezTo>
                    <a:pt x="236" y="177"/>
                    <a:pt x="233" y="174"/>
                    <a:pt x="232" y="175"/>
                  </a:cubicBezTo>
                  <a:cubicBezTo>
                    <a:pt x="234" y="174"/>
                    <a:pt x="234" y="172"/>
                    <a:pt x="233" y="171"/>
                  </a:cubicBezTo>
                  <a:cubicBezTo>
                    <a:pt x="235" y="169"/>
                    <a:pt x="234" y="166"/>
                    <a:pt x="236" y="165"/>
                  </a:cubicBezTo>
                  <a:cubicBezTo>
                    <a:pt x="239" y="169"/>
                    <a:pt x="245" y="165"/>
                    <a:pt x="242" y="162"/>
                  </a:cubicBezTo>
                  <a:cubicBezTo>
                    <a:pt x="244" y="158"/>
                    <a:pt x="250" y="160"/>
                    <a:pt x="252" y="157"/>
                  </a:cubicBezTo>
                  <a:cubicBezTo>
                    <a:pt x="255" y="158"/>
                    <a:pt x="253" y="153"/>
                    <a:pt x="255" y="150"/>
                  </a:cubicBezTo>
                  <a:cubicBezTo>
                    <a:pt x="256" y="148"/>
                    <a:pt x="259" y="148"/>
                    <a:pt x="262" y="147"/>
                  </a:cubicBezTo>
                  <a:cubicBezTo>
                    <a:pt x="262" y="147"/>
                    <a:pt x="268" y="143"/>
                    <a:pt x="266" y="143"/>
                  </a:cubicBezTo>
                  <a:cubicBezTo>
                    <a:pt x="270" y="144"/>
                    <a:pt x="279" y="139"/>
                    <a:pt x="272" y="135"/>
                  </a:cubicBezTo>
                  <a:cubicBezTo>
                    <a:pt x="273" y="133"/>
                    <a:pt x="270" y="132"/>
                    <a:pt x="268" y="132"/>
                  </a:cubicBezTo>
                  <a:cubicBezTo>
                    <a:pt x="269" y="131"/>
                    <a:pt x="272" y="132"/>
                    <a:pt x="273" y="131"/>
                  </a:cubicBezTo>
                  <a:cubicBezTo>
                    <a:pt x="276" y="129"/>
                    <a:pt x="274" y="128"/>
                    <a:pt x="271" y="127"/>
                  </a:cubicBezTo>
                  <a:cubicBezTo>
                    <a:pt x="268" y="126"/>
                    <a:pt x="263" y="128"/>
                    <a:pt x="261" y="130"/>
                  </a:cubicBezTo>
                  <a:cubicBezTo>
                    <a:pt x="259" y="132"/>
                    <a:pt x="257" y="134"/>
                    <a:pt x="255" y="135"/>
                  </a:cubicBezTo>
                  <a:close/>
                  <a:moveTo>
                    <a:pt x="308" y="302"/>
                  </a:moveTo>
                  <a:cubicBezTo>
                    <a:pt x="306" y="301"/>
                    <a:pt x="303" y="301"/>
                    <a:pt x="301" y="300"/>
                  </a:cubicBezTo>
                  <a:cubicBezTo>
                    <a:pt x="299" y="300"/>
                    <a:pt x="298" y="299"/>
                    <a:pt x="295" y="298"/>
                  </a:cubicBezTo>
                  <a:cubicBezTo>
                    <a:pt x="296" y="293"/>
                    <a:pt x="290" y="292"/>
                    <a:pt x="287" y="289"/>
                  </a:cubicBezTo>
                  <a:cubicBezTo>
                    <a:pt x="284" y="287"/>
                    <a:pt x="282" y="284"/>
                    <a:pt x="277" y="285"/>
                  </a:cubicBezTo>
                  <a:cubicBezTo>
                    <a:pt x="276" y="285"/>
                    <a:pt x="271" y="287"/>
                    <a:pt x="272" y="288"/>
                  </a:cubicBezTo>
                  <a:cubicBezTo>
                    <a:pt x="269" y="285"/>
                    <a:pt x="268" y="284"/>
                    <a:pt x="263" y="282"/>
                  </a:cubicBezTo>
                  <a:cubicBezTo>
                    <a:pt x="259" y="281"/>
                    <a:pt x="257" y="276"/>
                    <a:pt x="253" y="281"/>
                  </a:cubicBezTo>
                  <a:cubicBezTo>
                    <a:pt x="251" y="283"/>
                    <a:pt x="252" y="286"/>
                    <a:pt x="251" y="288"/>
                  </a:cubicBezTo>
                  <a:cubicBezTo>
                    <a:pt x="247" y="285"/>
                    <a:pt x="254" y="282"/>
                    <a:pt x="251" y="279"/>
                  </a:cubicBezTo>
                  <a:cubicBezTo>
                    <a:pt x="248" y="275"/>
                    <a:pt x="243" y="281"/>
                    <a:pt x="240" y="282"/>
                  </a:cubicBezTo>
                  <a:cubicBezTo>
                    <a:pt x="239" y="284"/>
                    <a:pt x="237" y="284"/>
                    <a:pt x="236" y="286"/>
                  </a:cubicBezTo>
                  <a:cubicBezTo>
                    <a:pt x="235" y="287"/>
                    <a:pt x="234" y="290"/>
                    <a:pt x="233" y="291"/>
                  </a:cubicBezTo>
                  <a:cubicBezTo>
                    <a:pt x="233" y="289"/>
                    <a:pt x="228" y="290"/>
                    <a:pt x="228" y="288"/>
                  </a:cubicBezTo>
                  <a:cubicBezTo>
                    <a:pt x="229" y="294"/>
                    <a:pt x="229" y="301"/>
                    <a:pt x="230" y="307"/>
                  </a:cubicBezTo>
                  <a:cubicBezTo>
                    <a:pt x="231" y="310"/>
                    <a:pt x="230" y="316"/>
                    <a:pt x="227" y="319"/>
                  </a:cubicBezTo>
                  <a:cubicBezTo>
                    <a:pt x="224" y="321"/>
                    <a:pt x="221" y="324"/>
                    <a:pt x="220" y="329"/>
                  </a:cubicBezTo>
                  <a:cubicBezTo>
                    <a:pt x="220" y="332"/>
                    <a:pt x="220" y="334"/>
                    <a:pt x="223" y="335"/>
                  </a:cubicBezTo>
                  <a:cubicBezTo>
                    <a:pt x="223" y="339"/>
                    <a:pt x="219" y="342"/>
                    <a:pt x="219" y="346"/>
                  </a:cubicBezTo>
                  <a:cubicBezTo>
                    <a:pt x="219" y="346"/>
                    <a:pt x="220" y="348"/>
                    <a:pt x="220" y="350"/>
                  </a:cubicBezTo>
                  <a:cubicBezTo>
                    <a:pt x="254" y="344"/>
                    <a:pt x="285" y="327"/>
                    <a:pt x="308" y="302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620001" y="1852884"/>
            <a:ext cx="963745" cy="936157"/>
            <a:chOff x="6620002" y="1852883"/>
            <a:chExt cx="963745" cy="936156"/>
          </a:xfrm>
        </p:grpSpPr>
        <p:sp>
          <p:nvSpPr>
            <p:cNvPr id="12" name="Oval 58"/>
            <p:cNvSpPr/>
            <p:nvPr/>
          </p:nvSpPr>
          <p:spPr>
            <a:xfrm>
              <a:off x="6620002" y="1852883"/>
              <a:ext cx="963745" cy="936156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b="1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  <p:sp>
          <p:nvSpPr>
            <p:cNvPr id="13" name="Freeform 217"/>
            <p:cNvSpPr>
              <a:spLocks noEditPoints="1"/>
            </p:cNvSpPr>
            <p:nvPr/>
          </p:nvSpPr>
          <p:spPr bwMode="auto">
            <a:xfrm>
              <a:off x="6849631" y="2131781"/>
              <a:ext cx="504484" cy="378364"/>
            </a:xfrm>
            <a:custGeom>
              <a:avLst/>
              <a:gdLst/>
              <a:ahLst/>
              <a:cxnLst>
                <a:cxn ang="0">
                  <a:pos x="78" y="58"/>
                </a:cxn>
                <a:cxn ang="0">
                  <a:pos x="0" y="58"/>
                </a:cxn>
                <a:cxn ang="0">
                  <a:pos x="0" y="0"/>
                </a:cxn>
                <a:cxn ang="0">
                  <a:pos x="5" y="0"/>
                </a:cxn>
                <a:cxn ang="0">
                  <a:pos x="5" y="53"/>
                </a:cxn>
                <a:cxn ang="0">
                  <a:pos x="78" y="53"/>
                </a:cxn>
                <a:cxn ang="0">
                  <a:pos x="78" y="58"/>
                </a:cxn>
                <a:cxn ang="0">
                  <a:pos x="73" y="22"/>
                </a:cxn>
                <a:cxn ang="0">
                  <a:pos x="71" y="23"/>
                </a:cxn>
                <a:cxn ang="0">
                  <a:pos x="66" y="18"/>
                </a:cxn>
                <a:cxn ang="0">
                  <a:pos x="42" y="42"/>
                </a:cxn>
                <a:cxn ang="0">
                  <a:pos x="40" y="42"/>
                </a:cxn>
                <a:cxn ang="0">
                  <a:pos x="31" y="34"/>
                </a:cxn>
                <a:cxn ang="0">
                  <a:pos x="16" y="49"/>
                </a:cxn>
                <a:cxn ang="0">
                  <a:pos x="8" y="42"/>
                </a:cxn>
                <a:cxn ang="0">
                  <a:pos x="30" y="20"/>
                </a:cxn>
                <a:cxn ang="0">
                  <a:pos x="32" y="20"/>
                </a:cxn>
                <a:cxn ang="0">
                  <a:pos x="41" y="29"/>
                </a:cxn>
                <a:cxn ang="0">
                  <a:pos x="59" y="11"/>
                </a:cxn>
                <a:cxn ang="0">
                  <a:pos x="54" y="6"/>
                </a:cxn>
                <a:cxn ang="0">
                  <a:pos x="55" y="4"/>
                </a:cxn>
                <a:cxn ang="0">
                  <a:pos x="71" y="4"/>
                </a:cxn>
                <a:cxn ang="0">
                  <a:pos x="73" y="6"/>
                </a:cxn>
                <a:cxn ang="0">
                  <a:pos x="73" y="22"/>
                </a:cxn>
              </a:cxnLst>
              <a:rect l="0" t="0" r="r" b="b"/>
              <a:pathLst>
                <a:path w="78" h="58">
                  <a:moveTo>
                    <a:pt x="78" y="58"/>
                  </a:moveTo>
                  <a:cubicBezTo>
                    <a:pt x="0" y="58"/>
                    <a:pt x="0" y="58"/>
                    <a:pt x="0" y="5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78" y="53"/>
                    <a:pt x="78" y="53"/>
                    <a:pt x="78" y="53"/>
                  </a:cubicBezTo>
                  <a:lnTo>
                    <a:pt x="78" y="58"/>
                  </a:lnTo>
                  <a:close/>
                  <a:moveTo>
                    <a:pt x="73" y="22"/>
                  </a:moveTo>
                  <a:cubicBezTo>
                    <a:pt x="73" y="23"/>
                    <a:pt x="71" y="24"/>
                    <a:pt x="71" y="23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42" y="42"/>
                    <a:pt x="42" y="42"/>
                    <a:pt x="42" y="42"/>
                  </a:cubicBezTo>
                  <a:cubicBezTo>
                    <a:pt x="41" y="43"/>
                    <a:pt x="41" y="43"/>
                    <a:pt x="40" y="42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8" y="42"/>
                    <a:pt x="8" y="42"/>
                    <a:pt x="8" y="42"/>
                  </a:cubicBezTo>
                  <a:cubicBezTo>
                    <a:pt x="30" y="20"/>
                    <a:pt x="30" y="20"/>
                    <a:pt x="30" y="20"/>
                  </a:cubicBezTo>
                  <a:cubicBezTo>
                    <a:pt x="31" y="19"/>
                    <a:pt x="32" y="19"/>
                    <a:pt x="32" y="20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4" y="6"/>
                    <a:pt x="54" y="6"/>
                    <a:pt x="54" y="6"/>
                  </a:cubicBezTo>
                  <a:cubicBezTo>
                    <a:pt x="53" y="6"/>
                    <a:pt x="54" y="4"/>
                    <a:pt x="55" y="4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72" y="4"/>
                    <a:pt x="73" y="5"/>
                    <a:pt x="73" y="6"/>
                  </a:cubicBezTo>
                  <a:lnTo>
                    <a:pt x="73" y="22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683570" y="3195214"/>
            <a:ext cx="963745" cy="936156"/>
            <a:chOff x="4683570" y="3195213"/>
            <a:chExt cx="963745" cy="936156"/>
          </a:xfrm>
        </p:grpSpPr>
        <p:sp>
          <p:nvSpPr>
            <p:cNvPr id="18" name="Oval 30"/>
            <p:cNvSpPr/>
            <p:nvPr/>
          </p:nvSpPr>
          <p:spPr>
            <a:xfrm>
              <a:off x="4683570" y="3195213"/>
              <a:ext cx="963745" cy="93615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  <p:sp>
          <p:nvSpPr>
            <p:cNvPr id="19" name="Freeform 245"/>
            <p:cNvSpPr/>
            <p:nvPr/>
          </p:nvSpPr>
          <p:spPr bwMode="auto">
            <a:xfrm>
              <a:off x="4944669" y="3442516"/>
              <a:ext cx="441546" cy="441546"/>
            </a:xfrm>
            <a:custGeom>
              <a:avLst/>
              <a:gdLst/>
              <a:ahLst/>
              <a:cxnLst>
                <a:cxn ang="0">
                  <a:pos x="68" y="3"/>
                </a:cxn>
                <a:cxn ang="0">
                  <a:pos x="58" y="61"/>
                </a:cxn>
                <a:cxn ang="0">
                  <a:pos x="57" y="63"/>
                </a:cxn>
                <a:cxn ang="0">
                  <a:pos x="56" y="63"/>
                </a:cxn>
                <a:cxn ang="0">
                  <a:pos x="55" y="63"/>
                </a:cxn>
                <a:cxn ang="0">
                  <a:pos x="38" y="56"/>
                </a:cxn>
                <a:cxn ang="0">
                  <a:pos x="28" y="67"/>
                </a:cxn>
                <a:cxn ang="0">
                  <a:pos x="26" y="68"/>
                </a:cxn>
                <a:cxn ang="0">
                  <a:pos x="26" y="68"/>
                </a:cxn>
                <a:cxn ang="0">
                  <a:pos x="24" y="65"/>
                </a:cxn>
                <a:cxn ang="0">
                  <a:pos x="24" y="52"/>
                </a:cxn>
                <a:cxn ang="0">
                  <a:pos x="57" y="12"/>
                </a:cxn>
                <a:cxn ang="0">
                  <a:pos x="16" y="47"/>
                </a:cxn>
                <a:cxn ang="0">
                  <a:pos x="1" y="41"/>
                </a:cxn>
                <a:cxn ang="0">
                  <a:pos x="0" y="39"/>
                </a:cxn>
                <a:cxn ang="0">
                  <a:pos x="1" y="36"/>
                </a:cxn>
                <a:cxn ang="0">
                  <a:pos x="64" y="0"/>
                </a:cxn>
                <a:cxn ang="0">
                  <a:pos x="65" y="0"/>
                </a:cxn>
                <a:cxn ang="0">
                  <a:pos x="67" y="0"/>
                </a:cxn>
                <a:cxn ang="0">
                  <a:pos x="68" y="3"/>
                </a:cxn>
              </a:cxnLst>
              <a:rect l="0" t="0" r="r" b="b"/>
              <a:pathLst>
                <a:path w="68" h="68">
                  <a:moveTo>
                    <a:pt x="68" y="3"/>
                  </a:moveTo>
                  <a:cubicBezTo>
                    <a:pt x="58" y="61"/>
                    <a:pt x="58" y="61"/>
                    <a:pt x="58" y="61"/>
                  </a:cubicBezTo>
                  <a:cubicBezTo>
                    <a:pt x="58" y="62"/>
                    <a:pt x="57" y="62"/>
                    <a:pt x="57" y="63"/>
                  </a:cubicBezTo>
                  <a:cubicBezTo>
                    <a:pt x="56" y="63"/>
                    <a:pt x="56" y="63"/>
                    <a:pt x="56" y="63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38" y="56"/>
                    <a:pt x="38" y="56"/>
                    <a:pt x="38" y="56"/>
                  </a:cubicBezTo>
                  <a:cubicBezTo>
                    <a:pt x="28" y="67"/>
                    <a:pt x="28" y="67"/>
                    <a:pt x="28" y="67"/>
                  </a:cubicBezTo>
                  <a:cubicBezTo>
                    <a:pt x="28" y="67"/>
                    <a:pt x="27" y="68"/>
                    <a:pt x="26" y="68"/>
                  </a:cubicBezTo>
                  <a:cubicBezTo>
                    <a:pt x="26" y="68"/>
                    <a:pt x="26" y="68"/>
                    <a:pt x="26" y="68"/>
                  </a:cubicBezTo>
                  <a:cubicBezTo>
                    <a:pt x="25" y="67"/>
                    <a:pt x="24" y="66"/>
                    <a:pt x="24" y="65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57" y="12"/>
                    <a:pt x="57" y="12"/>
                    <a:pt x="57" y="12"/>
                  </a:cubicBezTo>
                  <a:cubicBezTo>
                    <a:pt x="16" y="47"/>
                    <a:pt x="16" y="47"/>
                    <a:pt x="16" y="47"/>
                  </a:cubicBezTo>
                  <a:cubicBezTo>
                    <a:pt x="1" y="41"/>
                    <a:pt x="1" y="41"/>
                    <a:pt x="1" y="41"/>
                  </a:cubicBezTo>
                  <a:cubicBezTo>
                    <a:pt x="0" y="40"/>
                    <a:pt x="0" y="40"/>
                    <a:pt x="0" y="39"/>
                  </a:cubicBezTo>
                  <a:cubicBezTo>
                    <a:pt x="0" y="38"/>
                    <a:pt x="0" y="37"/>
                    <a:pt x="1" y="36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6" y="0"/>
                    <a:pt x="66" y="0"/>
                    <a:pt x="67" y="0"/>
                  </a:cubicBezTo>
                  <a:cubicBezTo>
                    <a:pt x="68" y="1"/>
                    <a:pt x="68" y="2"/>
                    <a:pt x="68" y="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620001" y="3195215"/>
            <a:ext cx="963745" cy="936156"/>
            <a:chOff x="6620002" y="3195213"/>
            <a:chExt cx="963745" cy="936156"/>
          </a:xfrm>
        </p:grpSpPr>
        <p:sp>
          <p:nvSpPr>
            <p:cNvPr id="24" name="Oval 62"/>
            <p:cNvSpPr/>
            <p:nvPr/>
          </p:nvSpPr>
          <p:spPr>
            <a:xfrm>
              <a:off x="6620002" y="3195213"/>
              <a:ext cx="963745" cy="936156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  <p:sp>
          <p:nvSpPr>
            <p:cNvPr id="25" name="Freeform 56"/>
            <p:cNvSpPr>
              <a:spLocks noEditPoints="1"/>
            </p:cNvSpPr>
            <p:nvPr/>
          </p:nvSpPr>
          <p:spPr bwMode="auto">
            <a:xfrm>
              <a:off x="6871759" y="3433177"/>
              <a:ext cx="460228" cy="460228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683570" y="4537541"/>
            <a:ext cx="963745" cy="936156"/>
            <a:chOff x="4683570" y="4537541"/>
            <a:chExt cx="963745" cy="936156"/>
          </a:xfrm>
        </p:grpSpPr>
        <p:sp>
          <p:nvSpPr>
            <p:cNvPr id="30" name="Oval 35"/>
            <p:cNvSpPr/>
            <p:nvPr/>
          </p:nvSpPr>
          <p:spPr>
            <a:xfrm>
              <a:off x="4683570" y="4537541"/>
              <a:ext cx="963745" cy="93615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  <p:sp>
          <p:nvSpPr>
            <p:cNvPr id="31" name="Freeform 44"/>
            <p:cNvSpPr>
              <a:spLocks noEditPoints="1"/>
            </p:cNvSpPr>
            <p:nvPr/>
          </p:nvSpPr>
          <p:spPr bwMode="auto">
            <a:xfrm>
              <a:off x="4967951" y="4717097"/>
              <a:ext cx="394980" cy="577045"/>
            </a:xfrm>
            <a:custGeom>
              <a:avLst/>
              <a:gdLst/>
              <a:ahLst/>
              <a:cxnLst>
                <a:cxn ang="0">
                  <a:pos x="35" y="0"/>
                </a:cxn>
                <a:cxn ang="0">
                  <a:pos x="0" y="35"/>
                </a:cxn>
                <a:cxn ang="0">
                  <a:pos x="16" y="74"/>
                </a:cxn>
                <a:cxn ang="0">
                  <a:pos x="35" y="102"/>
                </a:cxn>
                <a:cxn ang="0">
                  <a:pos x="54" y="74"/>
                </a:cxn>
                <a:cxn ang="0">
                  <a:pos x="70" y="35"/>
                </a:cxn>
                <a:cxn ang="0">
                  <a:pos x="35" y="0"/>
                </a:cxn>
                <a:cxn ang="0">
                  <a:pos x="43" y="87"/>
                </a:cxn>
                <a:cxn ang="0">
                  <a:pos x="27" y="89"/>
                </a:cxn>
                <a:cxn ang="0">
                  <a:pos x="26" y="83"/>
                </a:cxn>
                <a:cxn ang="0">
                  <a:pos x="26" y="83"/>
                </a:cxn>
                <a:cxn ang="0">
                  <a:pos x="45" y="80"/>
                </a:cxn>
                <a:cxn ang="0">
                  <a:pos x="44" y="83"/>
                </a:cxn>
                <a:cxn ang="0">
                  <a:pos x="43" y="87"/>
                </a:cxn>
                <a:cxn ang="0">
                  <a:pos x="25" y="79"/>
                </a:cxn>
                <a:cxn ang="0">
                  <a:pos x="23" y="73"/>
                </a:cxn>
                <a:cxn ang="0">
                  <a:pos x="47" y="73"/>
                </a:cxn>
                <a:cxn ang="0">
                  <a:pos x="46" y="77"/>
                </a:cxn>
                <a:cxn ang="0">
                  <a:pos x="25" y="79"/>
                </a:cxn>
                <a:cxn ang="0">
                  <a:pos x="35" y="96"/>
                </a:cxn>
                <a:cxn ang="0">
                  <a:pos x="29" y="92"/>
                </a:cxn>
                <a:cxn ang="0">
                  <a:pos x="42" y="90"/>
                </a:cxn>
                <a:cxn ang="0">
                  <a:pos x="35" y="96"/>
                </a:cxn>
                <a:cxn ang="0">
                  <a:pos x="50" y="67"/>
                </a:cxn>
                <a:cxn ang="0">
                  <a:pos x="20" y="67"/>
                </a:cxn>
                <a:cxn ang="0">
                  <a:pos x="15" y="57"/>
                </a:cxn>
                <a:cxn ang="0">
                  <a:pos x="6" y="35"/>
                </a:cxn>
                <a:cxn ang="0">
                  <a:pos x="35" y="6"/>
                </a:cxn>
                <a:cxn ang="0">
                  <a:pos x="64" y="35"/>
                </a:cxn>
                <a:cxn ang="0">
                  <a:pos x="55" y="57"/>
                </a:cxn>
                <a:cxn ang="0">
                  <a:pos x="50" y="67"/>
                </a:cxn>
                <a:cxn ang="0">
                  <a:pos x="50" y="67"/>
                </a:cxn>
                <a:cxn ang="0">
                  <a:pos x="50" y="67"/>
                </a:cxn>
              </a:cxnLst>
              <a:rect l="0" t="0" r="r" b="b"/>
              <a:pathLst>
                <a:path w="70" h="102">
                  <a:moveTo>
                    <a:pt x="35" y="0"/>
                  </a:moveTo>
                  <a:cubicBezTo>
                    <a:pt x="16" y="0"/>
                    <a:pt x="0" y="16"/>
                    <a:pt x="0" y="35"/>
                  </a:cubicBezTo>
                  <a:cubicBezTo>
                    <a:pt x="0" y="48"/>
                    <a:pt x="12" y="62"/>
                    <a:pt x="16" y="74"/>
                  </a:cubicBezTo>
                  <a:cubicBezTo>
                    <a:pt x="22" y="91"/>
                    <a:pt x="22" y="102"/>
                    <a:pt x="35" y="102"/>
                  </a:cubicBezTo>
                  <a:cubicBezTo>
                    <a:pt x="49" y="102"/>
                    <a:pt x="48" y="92"/>
                    <a:pt x="54" y="74"/>
                  </a:cubicBezTo>
                  <a:cubicBezTo>
                    <a:pt x="58" y="62"/>
                    <a:pt x="70" y="48"/>
                    <a:pt x="70" y="35"/>
                  </a:cubicBezTo>
                  <a:cubicBezTo>
                    <a:pt x="70" y="16"/>
                    <a:pt x="54" y="0"/>
                    <a:pt x="35" y="0"/>
                  </a:cubicBezTo>
                  <a:close/>
                  <a:moveTo>
                    <a:pt x="43" y="87"/>
                  </a:moveTo>
                  <a:cubicBezTo>
                    <a:pt x="27" y="89"/>
                    <a:pt x="27" y="89"/>
                    <a:pt x="27" y="89"/>
                  </a:cubicBezTo>
                  <a:cubicBezTo>
                    <a:pt x="27" y="87"/>
                    <a:pt x="26" y="85"/>
                    <a:pt x="26" y="83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45" y="80"/>
                    <a:pt x="45" y="80"/>
                    <a:pt x="45" y="80"/>
                  </a:cubicBezTo>
                  <a:cubicBezTo>
                    <a:pt x="45" y="81"/>
                    <a:pt x="45" y="82"/>
                    <a:pt x="44" y="83"/>
                  </a:cubicBezTo>
                  <a:cubicBezTo>
                    <a:pt x="44" y="84"/>
                    <a:pt x="44" y="86"/>
                    <a:pt x="43" y="87"/>
                  </a:cubicBezTo>
                  <a:close/>
                  <a:moveTo>
                    <a:pt x="25" y="79"/>
                  </a:moveTo>
                  <a:cubicBezTo>
                    <a:pt x="24" y="78"/>
                    <a:pt x="23" y="76"/>
                    <a:pt x="23" y="73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47" y="75"/>
                    <a:pt x="47" y="76"/>
                    <a:pt x="46" y="77"/>
                  </a:cubicBezTo>
                  <a:lnTo>
                    <a:pt x="25" y="79"/>
                  </a:lnTo>
                  <a:close/>
                  <a:moveTo>
                    <a:pt x="35" y="96"/>
                  </a:moveTo>
                  <a:cubicBezTo>
                    <a:pt x="32" y="96"/>
                    <a:pt x="30" y="95"/>
                    <a:pt x="29" y="92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0" y="95"/>
                    <a:pt x="39" y="96"/>
                    <a:pt x="35" y="96"/>
                  </a:cubicBezTo>
                  <a:close/>
                  <a:moveTo>
                    <a:pt x="50" y="67"/>
                  </a:moveTo>
                  <a:cubicBezTo>
                    <a:pt x="20" y="67"/>
                    <a:pt x="20" y="67"/>
                    <a:pt x="20" y="67"/>
                  </a:cubicBezTo>
                  <a:cubicBezTo>
                    <a:pt x="19" y="64"/>
                    <a:pt x="17" y="60"/>
                    <a:pt x="15" y="57"/>
                  </a:cubicBezTo>
                  <a:cubicBezTo>
                    <a:pt x="11" y="49"/>
                    <a:pt x="6" y="41"/>
                    <a:pt x="6" y="35"/>
                  </a:cubicBezTo>
                  <a:cubicBezTo>
                    <a:pt x="6" y="19"/>
                    <a:pt x="19" y="6"/>
                    <a:pt x="35" y="6"/>
                  </a:cubicBezTo>
                  <a:cubicBezTo>
                    <a:pt x="51" y="6"/>
                    <a:pt x="64" y="19"/>
                    <a:pt x="64" y="35"/>
                  </a:cubicBezTo>
                  <a:cubicBezTo>
                    <a:pt x="64" y="41"/>
                    <a:pt x="60" y="49"/>
                    <a:pt x="55" y="57"/>
                  </a:cubicBezTo>
                  <a:cubicBezTo>
                    <a:pt x="53" y="60"/>
                    <a:pt x="52" y="64"/>
                    <a:pt x="50" y="67"/>
                  </a:cubicBezTo>
                  <a:close/>
                  <a:moveTo>
                    <a:pt x="50" y="67"/>
                  </a:moveTo>
                  <a:cubicBezTo>
                    <a:pt x="50" y="67"/>
                    <a:pt x="50" y="67"/>
                    <a:pt x="50" y="67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620001" y="4537542"/>
            <a:ext cx="963745" cy="936159"/>
            <a:chOff x="6620002" y="4537541"/>
            <a:chExt cx="963745" cy="936159"/>
          </a:xfrm>
        </p:grpSpPr>
        <p:sp>
          <p:nvSpPr>
            <p:cNvPr id="36" name="Oval 66"/>
            <p:cNvSpPr/>
            <p:nvPr/>
          </p:nvSpPr>
          <p:spPr>
            <a:xfrm>
              <a:off x="6620002" y="4537541"/>
              <a:ext cx="963745" cy="936159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  <p:sp>
          <p:nvSpPr>
            <p:cNvPr id="37" name="Freeform 135"/>
            <p:cNvSpPr>
              <a:spLocks noEditPoints="1"/>
            </p:cNvSpPr>
            <p:nvPr/>
          </p:nvSpPr>
          <p:spPr bwMode="auto">
            <a:xfrm>
              <a:off x="6899910" y="4816438"/>
              <a:ext cx="403929" cy="378364"/>
            </a:xfrm>
            <a:custGeom>
              <a:avLst/>
              <a:gdLst/>
              <a:ahLst/>
              <a:cxnLst>
                <a:cxn ang="0">
                  <a:pos x="13" y="39"/>
                </a:cxn>
                <a:cxn ang="0">
                  <a:pos x="8" y="39"/>
                </a:cxn>
                <a:cxn ang="0">
                  <a:pos x="0" y="33"/>
                </a:cxn>
                <a:cxn ang="0">
                  <a:pos x="5" y="19"/>
                </a:cxn>
                <a:cxn ang="0">
                  <a:pos x="15" y="22"/>
                </a:cxn>
                <a:cxn ang="0">
                  <a:pos x="20" y="21"/>
                </a:cxn>
                <a:cxn ang="0">
                  <a:pos x="20" y="24"/>
                </a:cxn>
                <a:cxn ang="0">
                  <a:pos x="23" y="34"/>
                </a:cxn>
                <a:cxn ang="0">
                  <a:pos x="13" y="39"/>
                </a:cxn>
                <a:cxn ang="0">
                  <a:pos x="15" y="19"/>
                </a:cxn>
                <a:cxn ang="0">
                  <a:pos x="5" y="9"/>
                </a:cxn>
                <a:cxn ang="0">
                  <a:pos x="15" y="0"/>
                </a:cxn>
                <a:cxn ang="0">
                  <a:pos x="25" y="9"/>
                </a:cxn>
                <a:cxn ang="0">
                  <a:pos x="15" y="19"/>
                </a:cxn>
                <a:cxn ang="0">
                  <a:pos x="53" y="68"/>
                </a:cxn>
                <a:cxn ang="0">
                  <a:pos x="20" y="68"/>
                </a:cxn>
                <a:cxn ang="0">
                  <a:pos x="10" y="58"/>
                </a:cxn>
                <a:cxn ang="0">
                  <a:pos x="23" y="36"/>
                </a:cxn>
                <a:cxn ang="0">
                  <a:pos x="37" y="41"/>
                </a:cxn>
                <a:cxn ang="0">
                  <a:pos x="50" y="36"/>
                </a:cxn>
                <a:cxn ang="0">
                  <a:pos x="64" y="58"/>
                </a:cxn>
                <a:cxn ang="0">
                  <a:pos x="53" y="68"/>
                </a:cxn>
                <a:cxn ang="0">
                  <a:pos x="37" y="39"/>
                </a:cxn>
                <a:cxn ang="0">
                  <a:pos x="22" y="24"/>
                </a:cxn>
                <a:cxn ang="0">
                  <a:pos x="37" y="9"/>
                </a:cxn>
                <a:cxn ang="0">
                  <a:pos x="51" y="24"/>
                </a:cxn>
                <a:cxn ang="0">
                  <a:pos x="37" y="39"/>
                </a:cxn>
                <a:cxn ang="0">
                  <a:pos x="59" y="19"/>
                </a:cxn>
                <a:cxn ang="0">
                  <a:pos x="49" y="9"/>
                </a:cxn>
                <a:cxn ang="0">
                  <a:pos x="59" y="0"/>
                </a:cxn>
                <a:cxn ang="0">
                  <a:pos x="68" y="9"/>
                </a:cxn>
                <a:cxn ang="0">
                  <a:pos x="59" y="19"/>
                </a:cxn>
                <a:cxn ang="0">
                  <a:pos x="66" y="39"/>
                </a:cxn>
                <a:cxn ang="0">
                  <a:pos x="61" y="39"/>
                </a:cxn>
                <a:cxn ang="0">
                  <a:pos x="51" y="34"/>
                </a:cxn>
                <a:cxn ang="0">
                  <a:pos x="54" y="24"/>
                </a:cxn>
                <a:cxn ang="0">
                  <a:pos x="54" y="21"/>
                </a:cxn>
                <a:cxn ang="0">
                  <a:pos x="59" y="22"/>
                </a:cxn>
                <a:cxn ang="0">
                  <a:pos x="69" y="19"/>
                </a:cxn>
                <a:cxn ang="0">
                  <a:pos x="73" y="33"/>
                </a:cxn>
                <a:cxn ang="0">
                  <a:pos x="66" y="39"/>
                </a:cxn>
              </a:cxnLst>
              <a:rect l="0" t="0" r="r" b="b"/>
              <a:pathLst>
                <a:path w="73" h="68">
                  <a:moveTo>
                    <a:pt x="13" y="39"/>
                  </a:moveTo>
                  <a:cubicBezTo>
                    <a:pt x="8" y="39"/>
                    <a:pt x="8" y="39"/>
                    <a:pt x="8" y="39"/>
                  </a:cubicBezTo>
                  <a:cubicBezTo>
                    <a:pt x="4" y="39"/>
                    <a:pt x="0" y="37"/>
                    <a:pt x="0" y="33"/>
                  </a:cubicBezTo>
                  <a:cubicBezTo>
                    <a:pt x="0" y="29"/>
                    <a:pt x="0" y="19"/>
                    <a:pt x="5" y="19"/>
                  </a:cubicBezTo>
                  <a:cubicBezTo>
                    <a:pt x="6" y="19"/>
                    <a:pt x="10" y="22"/>
                    <a:pt x="15" y="22"/>
                  </a:cubicBezTo>
                  <a:cubicBezTo>
                    <a:pt x="17" y="22"/>
                    <a:pt x="18" y="22"/>
                    <a:pt x="20" y="21"/>
                  </a:cubicBezTo>
                  <a:cubicBezTo>
                    <a:pt x="20" y="22"/>
                    <a:pt x="20" y="23"/>
                    <a:pt x="20" y="24"/>
                  </a:cubicBezTo>
                  <a:cubicBezTo>
                    <a:pt x="20" y="27"/>
                    <a:pt x="21" y="31"/>
                    <a:pt x="23" y="34"/>
                  </a:cubicBezTo>
                  <a:cubicBezTo>
                    <a:pt x="19" y="34"/>
                    <a:pt x="15" y="36"/>
                    <a:pt x="13" y="39"/>
                  </a:cubicBezTo>
                  <a:close/>
                  <a:moveTo>
                    <a:pt x="15" y="19"/>
                  </a:moveTo>
                  <a:cubicBezTo>
                    <a:pt x="10" y="19"/>
                    <a:pt x="5" y="15"/>
                    <a:pt x="5" y="9"/>
                  </a:cubicBezTo>
                  <a:cubicBezTo>
                    <a:pt x="5" y="4"/>
                    <a:pt x="10" y="0"/>
                    <a:pt x="15" y="0"/>
                  </a:cubicBezTo>
                  <a:cubicBezTo>
                    <a:pt x="20" y="0"/>
                    <a:pt x="25" y="4"/>
                    <a:pt x="25" y="9"/>
                  </a:cubicBezTo>
                  <a:cubicBezTo>
                    <a:pt x="25" y="15"/>
                    <a:pt x="20" y="19"/>
                    <a:pt x="15" y="19"/>
                  </a:cubicBezTo>
                  <a:close/>
                  <a:moveTo>
                    <a:pt x="53" y="68"/>
                  </a:moveTo>
                  <a:cubicBezTo>
                    <a:pt x="20" y="68"/>
                    <a:pt x="20" y="68"/>
                    <a:pt x="20" y="68"/>
                  </a:cubicBezTo>
                  <a:cubicBezTo>
                    <a:pt x="14" y="68"/>
                    <a:pt x="10" y="64"/>
                    <a:pt x="10" y="58"/>
                  </a:cubicBezTo>
                  <a:cubicBezTo>
                    <a:pt x="10" y="49"/>
                    <a:pt x="12" y="36"/>
                    <a:pt x="23" y="36"/>
                  </a:cubicBezTo>
                  <a:cubicBezTo>
                    <a:pt x="25" y="36"/>
                    <a:pt x="29" y="41"/>
                    <a:pt x="37" y="41"/>
                  </a:cubicBezTo>
                  <a:cubicBezTo>
                    <a:pt x="44" y="41"/>
                    <a:pt x="49" y="36"/>
                    <a:pt x="50" y="36"/>
                  </a:cubicBezTo>
                  <a:cubicBezTo>
                    <a:pt x="62" y="36"/>
                    <a:pt x="64" y="49"/>
                    <a:pt x="64" y="58"/>
                  </a:cubicBezTo>
                  <a:cubicBezTo>
                    <a:pt x="64" y="64"/>
                    <a:pt x="60" y="68"/>
                    <a:pt x="53" y="68"/>
                  </a:cubicBezTo>
                  <a:close/>
                  <a:moveTo>
                    <a:pt x="37" y="39"/>
                  </a:moveTo>
                  <a:cubicBezTo>
                    <a:pt x="29" y="39"/>
                    <a:pt x="22" y="32"/>
                    <a:pt x="22" y="24"/>
                  </a:cubicBezTo>
                  <a:cubicBezTo>
                    <a:pt x="22" y="16"/>
                    <a:pt x="29" y="9"/>
                    <a:pt x="37" y="9"/>
                  </a:cubicBezTo>
                  <a:cubicBezTo>
                    <a:pt x="45" y="9"/>
                    <a:pt x="51" y="16"/>
                    <a:pt x="51" y="24"/>
                  </a:cubicBezTo>
                  <a:cubicBezTo>
                    <a:pt x="51" y="32"/>
                    <a:pt x="45" y="39"/>
                    <a:pt x="37" y="39"/>
                  </a:cubicBezTo>
                  <a:close/>
                  <a:moveTo>
                    <a:pt x="59" y="19"/>
                  </a:moveTo>
                  <a:cubicBezTo>
                    <a:pt x="53" y="19"/>
                    <a:pt x="49" y="15"/>
                    <a:pt x="49" y="9"/>
                  </a:cubicBezTo>
                  <a:cubicBezTo>
                    <a:pt x="49" y="4"/>
                    <a:pt x="53" y="0"/>
                    <a:pt x="59" y="0"/>
                  </a:cubicBezTo>
                  <a:cubicBezTo>
                    <a:pt x="64" y="0"/>
                    <a:pt x="68" y="4"/>
                    <a:pt x="68" y="9"/>
                  </a:cubicBezTo>
                  <a:cubicBezTo>
                    <a:pt x="68" y="15"/>
                    <a:pt x="64" y="19"/>
                    <a:pt x="59" y="19"/>
                  </a:cubicBezTo>
                  <a:close/>
                  <a:moveTo>
                    <a:pt x="66" y="39"/>
                  </a:moveTo>
                  <a:cubicBezTo>
                    <a:pt x="61" y="39"/>
                    <a:pt x="61" y="39"/>
                    <a:pt x="61" y="39"/>
                  </a:cubicBezTo>
                  <a:cubicBezTo>
                    <a:pt x="58" y="36"/>
                    <a:pt x="55" y="34"/>
                    <a:pt x="51" y="34"/>
                  </a:cubicBezTo>
                  <a:cubicBezTo>
                    <a:pt x="53" y="31"/>
                    <a:pt x="54" y="27"/>
                    <a:pt x="54" y="24"/>
                  </a:cubicBezTo>
                  <a:cubicBezTo>
                    <a:pt x="54" y="23"/>
                    <a:pt x="54" y="22"/>
                    <a:pt x="54" y="21"/>
                  </a:cubicBezTo>
                  <a:cubicBezTo>
                    <a:pt x="55" y="22"/>
                    <a:pt x="57" y="22"/>
                    <a:pt x="59" y="22"/>
                  </a:cubicBezTo>
                  <a:cubicBezTo>
                    <a:pt x="64" y="22"/>
                    <a:pt x="68" y="19"/>
                    <a:pt x="69" y="19"/>
                  </a:cubicBezTo>
                  <a:cubicBezTo>
                    <a:pt x="73" y="19"/>
                    <a:pt x="73" y="29"/>
                    <a:pt x="73" y="33"/>
                  </a:cubicBezTo>
                  <a:cubicBezTo>
                    <a:pt x="73" y="37"/>
                    <a:pt x="70" y="39"/>
                    <a:pt x="66" y="3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dirty="0">
                <a:solidFill>
                  <a:schemeClr val="bg1">
                    <a:lumMod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/>
              </a:endParaRPr>
            </a:p>
          </p:txBody>
        </p:sp>
      </p:grpSp>
      <p:sp>
        <p:nvSpPr>
          <p:cNvPr id="44" name="Rectangle 29"/>
          <p:cNvSpPr/>
          <p:nvPr/>
        </p:nvSpPr>
        <p:spPr>
          <a:xfrm>
            <a:off x="2112811" y="2084322"/>
            <a:ext cx="20100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5" name="Rectangle 30"/>
          <p:cNvSpPr/>
          <p:nvPr/>
        </p:nvSpPr>
        <p:spPr>
          <a:xfrm>
            <a:off x="2112812" y="1743997"/>
            <a:ext cx="109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6" name="Rectangle 29"/>
          <p:cNvSpPr/>
          <p:nvPr/>
        </p:nvSpPr>
        <p:spPr>
          <a:xfrm>
            <a:off x="8291255" y="2102775"/>
            <a:ext cx="20100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7" name="Rectangle 30"/>
          <p:cNvSpPr/>
          <p:nvPr/>
        </p:nvSpPr>
        <p:spPr>
          <a:xfrm>
            <a:off x="8291256" y="1762450"/>
            <a:ext cx="109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8" name="Rectangle 29"/>
          <p:cNvSpPr/>
          <p:nvPr/>
        </p:nvSpPr>
        <p:spPr>
          <a:xfrm>
            <a:off x="2126728" y="3445628"/>
            <a:ext cx="20100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9" name="Rectangle 30"/>
          <p:cNvSpPr/>
          <p:nvPr/>
        </p:nvSpPr>
        <p:spPr>
          <a:xfrm>
            <a:off x="2126729" y="3105303"/>
            <a:ext cx="109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50" name="Rectangle 29"/>
          <p:cNvSpPr/>
          <p:nvPr/>
        </p:nvSpPr>
        <p:spPr>
          <a:xfrm>
            <a:off x="8305172" y="3464081"/>
            <a:ext cx="20100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1" name="Rectangle 30"/>
          <p:cNvSpPr/>
          <p:nvPr/>
        </p:nvSpPr>
        <p:spPr>
          <a:xfrm>
            <a:off x="8305173" y="3123756"/>
            <a:ext cx="109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52" name="Rectangle 29"/>
          <p:cNvSpPr/>
          <p:nvPr/>
        </p:nvSpPr>
        <p:spPr>
          <a:xfrm>
            <a:off x="2112811" y="4828577"/>
            <a:ext cx="20100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3" name="Rectangle 30"/>
          <p:cNvSpPr/>
          <p:nvPr/>
        </p:nvSpPr>
        <p:spPr>
          <a:xfrm>
            <a:off x="2112812" y="4488252"/>
            <a:ext cx="109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54" name="Rectangle 29"/>
          <p:cNvSpPr/>
          <p:nvPr/>
        </p:nvSpPr>
        <p:spPr>
          <a:xfrm>
            <a:off x="8291255" y="4847030"/>
            <a:ext cx="2010046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5" name="Rectangle 30"/>
          <p:cNvSpPr/>
          <p:nvPr/>
        </p:nvSpPr>
        <p:spPr>
          <a:xfrm>
            <a:off x="8291256" y="4506705"/>
            <a:ext cx="109244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EditPoints="1"/>
          </p:cNvSpPr>
          <p:nvPr/>
        </p:nvSpPr>
        <p:spPr bwMode="auto">
          <a:xfrm>
            <a:off x="4243918" y="2083859"/>
            <a:ext cx="3704167" cy="3704167"/>
          </a:xfrm>
          <a:custGeom>
            <a:avLst/>
            <a:gdLst>
              <a:gd name="T0" fmla="*/ 566 w 741"/>
              <a:gd name="T1" fmla="*/ 225 h 741"/>
              <a:gd name="T2" fmla="*/ 413 w 741"/>
              <a:gd name="T3" fmla="*/ 348 h 741"/>
              <a:gd name="T4" fmla="*/ 495 w 741"/>
              <a:gd name="T5" fmla="*/ 225 h 741"/>
              <a:gd name="T6" fmla="*/ 495 w 741"/>
              <a:gd name="T7" fmla="*/ 125 h 741"/>
              <a:gd name="T8" fmla="*/ 245 w 741"/>
              <a:gd name="T9" fmla="*/ 125 h 741"/>
              <a:gd name="T10" fmla="*/ 245 w 741"/>
              <a:gd name="T11" fmla="*/ 225 h 741"/>
              <a:gd name="T12" fmla="*/ 327 w 741"/>
              <a:gd name="T13" fmla="*/ 348 h 741"/>
              <a:gd name="T14" fmla="*/ 175 w 741"/>
              <a:gd name="T15" fmla="*/ 225 h 741"/>
              <a:gd name="T16" fmla="*/ 0 w 741"/>
              <a:gd name="T17" fmla="*/ 371 h 741"/>
              <a:gd name="T18" fmla="*/ 175 w 741"/>
              <a:gd name="T19" fmla="*/ 516 h 741"/>
              <a:gd name="T20" fmla="*/ 327 w 741"/>
              <a:gd name="T21" fmla="*/ 393 h 741"/>
              <a:gd name="T22" fmla="*/ 245 w 741"/>
              <a:gd name="T23" fmla="*/ 516 h 741"/>
              <a:gd name="T24" fmla="*/ 245 w 741"/>
              <a:gd name="T25" fmla="*/ 616 h 741"/>
              <a:gd name="T26" fmla="*/ 495 w 741"/>
              <a:gd name="T27" fmla="*/ 616 h 741"/>
              <a:gd name="T28" fmla="*/ 495 w 741"/>
              <a:gd name="T29" fmla="*/ 516 h 741"/>
              <a:gd name="T30" fmla="*/ 413 w 741"/>
              <a:gd name="T31" fmla="*/ 393 h 741"/>
              <a:gd name="T32" fmla="*/ 566 w 741"/>
              <a:gd name="T33" fmla="*/ 516 h 741"/>
              <a:gd name="T34" fmla="*/ 741 w 741"/>
              <a:gd name="T35" fmla="*/ 371 h 741"/>
              <a:gd name="T36" fmla="*/ 268 w 741"/>
              <a:gd name="T37" fmla="*/ 203 h 741"/>
              <a:gd name="T38" fmla="*/ 268 w 741"/>
              <a:gd name="T39" fmla="*/ 148 h 741"/>
              <a:gd name="T40" fmla="*/ 473 w 741"/>
              <a:gd name="T41" fmla="*/ 148 h 741"/>
              <a:gd name="T42" fmla="*/ 473 w 741"/>
              <a:gd name="T43" fmla="*/ 203 h 741"/>
              <a:gd name="T44" fmla="*/ 268 w 741"/>
              <a:gd name="T45" fmla="*/ 203 h 741"/>
              <a:gd name="T46" fmla="*/ 175 w 741"/>
              <a:gd name="T47" fmla="*/ 484 h 741"/>
              <a:gd name="T48" fmla="*/ 45 w 741"/>
              <a:gd name="T49" fmla="*/ 371 h 741"/>
              <a:gd name="T50" fmla="*/ 175 w 741"/>
              <a:gd name="T51" fmla="*/ 257 h 741"/>
              <a:gd name="T52" fmla="*/ 305 w 741"/>
              <a:gd name="T53" fmla="*/ 371 h 741"/>
              <a:gd name="T54" fmla="*/ 473 w 741"/>
              <a:gd name="T55" fmla="*/ 539 h 741"/>
              <a:gd name="T56" fmla="*/ 473 w 741"/>
              <a:gd name="T57" fmla="*/ 594 h 741"/>
              <a:gd name="T58" fmla="*/ 268 w 741"/>
              <a:gd name="T59" fmla="*/ 594 h 741"/>
              <a:gd name="T60" fmla="*/ 268 w 741"/>
              <a:gd name="T61" fmla="*/ 539 h 741"/>
              <a:gd name="T62" fmla="*/ 473 w 741"/>
              <a:gd name="T63" fmla="*/ 539 h 741"/>
              <a:gd name="T64" fmla="*/ 350 w 741"/>
              <a:gd name="T65" fmla="*/ 371 h 741"/>
              <a:gd name="T66" fmla="*/ 391 w 741"/>
              <a:gd name="T67" fmla="*/ 371 h 741"/>
              <a:gd name="T68" fmla="*/ 593 w 741"/>
              <a:gd name="T69" fmla="*/ 473 h 741"/>
              <a:gd name="T70" fmla="*/ 538 w 741"/>
              <a:gd name="T71" fmla="*/ 473 h 741"/>
              <a:gd name="T72" fmla="*/ 538 w 741"/>
              <a:gd name="T73" fmla="*/ 268 h 741"/>
              <a:gd name="T74" fmla="*/ 593 w 741"/>
              <a:gd name="T75" fmla="*/ 268 h 741"/>
              <a:gd name="T76" fmla="*/ 593 w 741"/>
              <a:gd name="T77" fmla="*/ 473 h 7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741" h="741">
                <a:moveTo>
                  <a:pt x="616" y="246"/>
                </a:moveTo>
                <a:cubicBezTo>
                  <a:pt x="602" y="232"/>
                  <a:pt x="585" y="225"/>
                  <a:pt x="566" y="225"/>
                </a:cubicBezTo>
                <a:cubicBezTo>
                  <a:pt x="547" y="225"/>
                  <a:pt x="529" y="232"/>
                  <a:pt x="516" y="246"/>
                </a:cubicBezTo>
                <a:cubicBezTo>
                  <a:pt x="413" y="348"/>
                  <a:pt x="413" y="348"/>
                  <a:pt x="413" y="348"/>
                </a:cubicBezTo>
                <a:cubicBezTo>
                  <a:pt x="393" y="328"/>
                  <a:pt x="393" y="328"/>
                  <a:pt x="393" y="328"/>
                </a:cubicBezTo>
                <a:cubicBezTo>
                  <a:pt x="495" y="225"/>
                  <a:pt x="495" y="225"/>
                  <a:pt x="495" y="225"/>
                </a:cubicBezTo>
                <a:cubicBezTo>
                  <a:pt x="509" y="212"/>
                  <a:pt x="516" y="194"/>
                  <a:pt x="516" y="175"/>
                </a:cubicBezTo>
                <a:cubicBezTo>
                  <a:pt x="516" y="156"/>
                  <a:pt x="509" y="138"/>
                  <a:pt x="495" y="125"/>
                </a:cubicBezTo>
                <a:cubicBezTo>
                  <a:pt x="370" y="0"/>
                  <a:pt x="370" y="0"/>
                  <a:pt x="370" y="0"/>
                </a:cubicBezTo>
                <a:cubicBezTo>
                  <a:pt x="245" y="125"/>
                  <a:pt x="245" y="125"/>
                  <a:pt x="245" y="125"/>
                </a:cubicBezTo>
                <a:cubicBezTo>
                  <a:pt x="232" y="138"/>
                  <a:pt x="225" y="156"/>
                  <a:pt x="225" y="175"/>
                </a:cubicBezTo>
                <a:cubicBezTo>
                  <a:pt x="225" y="194"/>
                  <a:pt x="232" y="212"/>
                  <a:pt x="245" y="225"/>
                </a:cubicBezTo>
                <a:cubicBezTo>
                  <a:pt x="348" y="328"/>
                  <a:pt x="348" y="328"/>
                  <a:pt x="348" y="328"/>
                </a:cubicBezTo>
                <a:cubicBezTo>
                  <a:pt x="327" y="348"/>
                  <a:pt x="327" y="348"/>
                  <a:pt x="327" y="348"/>
                </a:cubicBezTo>
                <a:cubicBezTo>
                  <a:pt x="225" y="246"/>
                  <a:pt x="225" y="246"/>
                  <a:pt x="225" y="246"/>
                </a:cubicBezTo>
                <a:cubicBezTo>
                  <a:pt x="211" y="232"/>
                  <a:pt x="194" y="225"/>
                  <a:pt x="175" y="225"/>
                </a:cubicBezTo>
                <a:cubicBezTo>
                  <a:pt x="156" y="225"/>
                  <a:pt x="138" y="232"/>
                  <a:pt x="125" y="246"/>
                </a:cubicBezTo>
                <a:cubicBezTo>
                  <a:pt x="0" y="371"/>
                  <a:pt x="0" y="371"/>
                  <a:pt x="0" y="371"/>
                </a:cubicBezTo>
                <a:cubicBezTo>
                  <a:pt x="125" y="496"/>
                  <a:pt x="125" y="496"/>
                  <a:pt x="125" y="496"/>
                </a:cubicBezTo>
                <a:cubicBezTo>
                  <a:pt x="138" y="509"/>
                  <a:pt x="156" y="516"/>
                  <a:pt x="175" y="516"/>
                </a:cubicBezTo>
                <a:cubicBezTo>
                  <a:pt x="194" y="516"/>
                  <a:pt x="211" y="509"/>
                  <a:pt x="225" y="496"/>
                </a:cubicBezTo>
                <a:cubicBezTo>
                  <a:pt x="327" y="393"/>
                  <a:pt x="327" y="393"/>
                  <a:pt x="327" y="393"/>
                </a:cubicBezTo>
                <a:cubicBezTo>
                  <a:pt x="348" y="414"/>
                  <a:pt x="348" y="414"/>
                  <a:pt x="348" y="414"/>
                </a:cubicBezTo>
                <a:cubicBezTo>
                  <a:pt x="245" y="516"/>
                  <a:pt x="245" y="516"/>
                  <a:pt x="245" y="516"/>
                </a:cubicBezTo>
                <a:cubicBezTo>
                  <a:pt x="232" y="529"/>
                  <a:pt x="225" y="547"/>
                  <a:pt x="225" y="566"/>
                </a:cubicBezTo>
                <a:cubicBezTo>
                  <a:pt x="225" y="585"/>
                  <a:pt x="232" y="603"/>
                  <a:pt x="245" y="616"/>
                </a:cubicBezTo>
                <a:cubicBezTo>
                  <a:pt x="370" y="741"/>
                  <a:pt x="370" y="741"/>
                  <a:pt x="370" y="741"/>
                </a:cubicBezTo>
                <a:cubicBezTo>
                  <a:pt x="495" y="616"/>
                  <a:pt x="495" y="616"/>
                  <a:pt x="495" y="616"/>
                </a:cubicBezTo>
                <a:cubicBezTo>
                  <a:pt x="509" y="603"/>
                  <a:pt x="516" y="585"/>
                  <a:pt x="516" y="566"/>
                </a:cubicBezTo>
                <a:cubicBezTo>
                  <a:pt x="516" y="547"/>
                  <a:pt x="509" y="529"/>
                  <a:pt x="495" y="516"/>
                </a:cubicBezTo>
                <a:cubicBezTo>
                  <a:pt x="393" y="414"/>
                  <a:pt x="393" y="414"/>
                  <a:pt x="393" y="414"/>
                </a:cubicBezTo>
                <a:cubicBezTo>
                  <a:pt x="413" y="393"/>
                  <a:pt x="413" y="393"/>
                  <a:pt x="413" y="393"/>
                </a:cubicBezTo>
                <a:cubicBezTo>
                  <a:pt x="516" y="496"/>
                  <a:pt x="516" y="496"/>
                  <a:pt x="516" y="496"/>
                </a:cubicBezTo>
                <a:cubicBezTo>
                  <a:pt x="529" y="509"/>
                  <a:pt x="547" y="516"/>
                  <a:pt x="566" y="516"/>
                </a:cubicBezTo>
                <a:cubicBezTo>
                  <a:pt x="585" y="516"/>
                  <a:pt x="602" y="509"/>
                  <a:pt x="616" y="496"/>
                </a:cubicBezTo>
                <a:cubicBezTo>
                  <a:pt x="741" y="371"/>
                  <a:pt x="741" y="371"/>
                  <a:pt x="741" y="371"/>
                </a:cubicBezTo>
                <a:lnTo>
                  <a:pt x="616" y="246"/>
                </a:lnTo>
                <a:close/>
                <a:moveTo>
                  <a:pt x="268" y="203"/>
                </a:moveTo>
                <a:cubicBezTo>
                  <a:pt x="261" y="195"/>
                  <a:pt x="257" y="185"/>
                  <a:pt x="257" y="175"/>
                </a:cubicBezTo>
                <a:cubicBezTo>
                  <a:pt x="257" y="165"/>
                  <a:pt x="260" y="155"/>
                  <a:pt x="268" y="148"/>
                </a:cubicBezTo>
                <a:cubicBezTo>
                  <a:pt x="370" y="45"/>
                  <a:pt x="370" y="45"/>
                  <a:pt x="370" y="45"/>
                </a:cubicBezTo>
                <a:cubicBezTo>
                  <a:pt x="473" y="148"/>
                  <a:pt x="473" y="148"/>
                  <a:pt x="473" y="148"/>
                </a:cubicBezTo>
                <a:cubicBezTo>
                  <a:pt x="480" y="155"/>
                  <a:pt x="484" y="165"/>
                  <a:pt x="484" y="175"/>
                </a:cubicBezTo>
                <a:cubicBezTo>
                  <a:pt x="484" y="185"/>
                  <a:pt x="480" y="195"/>
                  <a:pt x="473" y="203"/>
                </a:cubicBezTo>
                <a:cubicBezTo>
                  <a:pt x="370" y="305"/>
                  <a:pt x="370" y="305"/>
                  <a:pt x="370" y="305"/>
                </a:cubicBezTo>
                <a:lnTo>
                  <a:pt x="268" y="203"/>
                </a:lnTo>
                <a:close/>
                <a:moveTo>
                  <a:pt x="202" y="473"/>
                </a:moveTo>
                <a:cubicBezTo>
                  <a:pt x="195" y="480"/>
                  <a:pt x="185" y="484"/>
                  <a:pt x="175" y="484"/>
                </a:cubicBezTo>
                <a:cubicBezTo>
                  <a:pt x="164" y="484"/>
                  <a:pt x="155" y="480"/>
                  <a:pt x="147" y="473"/>
                </a:cubicBezTo>
                <a:cubicBezTo>
                  <a:pt x="45" y="371"/>
                  <a:pt x="45" y="371"/>
                  <a:pt x="45" y="371"/>
                </a:cubicBezTo>
                <a:cubicBezTo>
                  <a:pt x="147" y="268"/>
                  <a:pt x="147" y="268"/>
                  <a:pt x="147" y="268"/>
                </a:cubicBezTo>
                <a:cubicBezTo>
                  <a:pt x="155" y="261"/>
                  <a:pt x="164" y="257"/>
                  <a:pt x="175" y="257"/>
                </a:cubicBezTo>
                <a:cubicBezTo>
                  <a:pt x="185" y="257"/>
                  <a:pt x="195" y="261"/>
                  <a:pt x="202" y="268"/>
                </a:cubicBezTo>
                <a:cubicBezTo>
                  <a:pt x="305" y="371"/>
                  <a:pt x="305" y="371"/>
                  <a:pt x="305" y="371"/>
                </a:cubicBezTo>
                <a:lnTo>
                  <a:pt x="202" y="473"/>
                </a:lnTo>
                <a:close/>
                <a:moveTo>
                  <a:pt x="473" y="539"/>
                </a:moveTo>
                <a:cubicBezTo>
                  <a:pt x="480" y="546"/>
                  <a:pt x="484" y="556"/>
                  <a:pt x="484" y="566"/>
                </a:cubicBezTo>
                <a:cubicBezTo>
                  <a:pt x="484" y="576"/>
                  <a:pt x="480" y="586"/>
                  <a:pt x="473" y="594"/>
                </a:cubicBezTo>
                <a:cubicBezTo>
                  <a:pt x="370" y="696"/>
                  <a:pt x="370" y="696"/>
                  <a:pt x="370" y="696"/>
                </a:cubicBezTo>
                <a:cubicBezTo>
                  <a:pt x="268" y="594"/>
                  <a:pt x="268" y="594"/>
                  <a:pt x="268" y="594"/>
                </a:cubicBezTo>
                <a:cubicBezTo>
                  <a:pt x="261" y="586"/>
                  <a:pt x="257" y="576"/>
                  <a:pt x="257" y="566"/>
                </a:cubicBezTo>
                <a:cubicBezTo>
                  <a:pt x="257" y="556"/>
                  <a:pt x="260" y="546"/>
                  <a:pt x="268" y="539"/>
                </a:cubicBezTo>
                <a:cubicBezTo>
                  <a:pt x="370" y="436"/>
                  <a:pt x="370" y="436"/>
                  <a:pt x="370" y="436"/>
                </a:cubicBezTo>
                <a:lnTo>
                  <a:pt x="473" y="539"/>
                </a:lnTo>
                <a:close/>
                <a:moveTo>
                  <a:pt x="370" y="391"/>
                </a:moveTo>
                <a:cubicBezTo>
                  <a:pt x="350" y="371"/>
                  <a:pt x="350" y="371"/>
                  <a:pt x="350" y="371"/>
                </a:cubicBezTo>
                <a:cubicBezTo>
                  <a:pt x="370" y="350"/>
                  <a:pt x="370" y="350"/>
                  <a:pt x="370" y="350"/>
                </a:cubicBezTo>
                <a:cubicBezTo>
                  <a:pt x="391" y="371"/>
                  <a:pt x="391" y="371"/>
                  <a:pt x="391" y="371"/>
                </a:cubicBezTo>
                <a:lnTo>
                  <a:pt x="370" y="391"/>
                </a:lnTo>
                <a:close/>
                <a:moveTo>
                  <a:pt x="593" y="473"/>
                </a:moveTo>
                <a:cubicBezTo>
                  <a:pt x="586" y="480"/>
                  <a:pt x="576" y="484"/>
                  <a:pt x="566" y="484"/>
                </a:cubicBezTo>
                <a:cubicBezTo>
                  <a:pt x="555" y="484"/>
                  <a:pt x="546" y="480"/>
                  <a:pt x="538" y="473"/>
                </a:cubicBezTo>
                <a:cubicBezTo>
                  <a:pt x="436" y="371"/>
                  <a:pt x="436" y="371"/>
                  <a:pt x="436" y="371"/>
                </a:cubicBezTo>
                <a:cubicBezTo>
                  <a:pt x="538" y="268"/>
                  <a:pt x="538" y="268"/>
                  <a:pt x="538" y="268"/>
                </a:cubicBezTo>
                <a:cubicBezTo>
                  <a:pt x="546" y="261"/>
                  <a:pt x="555" y="257"/>
                  <a:pt x="566" y="257"/>
                </a:cubicBezTo>
                <a:cubicBezTo>
                  <a:pt x="576" y="257"/>
                  <a:pt x="586" y="261"/>
                  <a:pt x="593" y="268"/>
                </a:cubicBezTo>
                <a:cubicBezTo>
                  <a:pt x="696" y="371"/>
                  <a:pt x="696" y="371"/>
                  <a:pt x="696" y="371"/>
                </a:cubicBezTo>
                <a:lnTo>
                  <a:pt x="593" y="47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63500" sx="101000" sy="101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50000"/>
              </a:lnSpc>
            </a:pPr>
            <a:endParaRPr lang="zh-CN" altLang="en-US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" name="Line 14"/>
          <p:cNvSpPr>
            <a:spLocks noChangeShapeType="1"/>
          </p:cNvSpPr>
          <p:nvPr/>
        </p:nvSpPr>
        <p:spPr bwMode="auto">
          <a:xfrm flipH="1">
            <a:off x="4116917" y="2496609"/>
            <a:ext cx="1344083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6" name="Line 16"/>
          <p:cNvSpPr>
            <a:spLocks noChangeShapeType="1"/>
          </p:cNvSpPr>
          <p:nvPr/>
        </p:nvSpPr>
        <p:spPr bwMode="auto">
          <a:xfrm flipH="1">
            <a:off x="3217334" y="4467225"/>
            <a:ext cx="1344084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Line 18"/>
          <p:cNvSpPr>
            <a:spLocks noChangeShapeType="1"/>
          </p:cNvSpPr>
          <p:nvPr/>
        </p:nvSpPr>
        <p:spPr bwMode="auto">
          <a:xfrm>
            <a:off x="7632701" y="3341159"/>
            <a:ext cx="1367367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2" name="Line 20"/>
          <p:cNvSpPr>
            <a:spLocks noChangeShapeType="1"/>
          </p:cNvSpPr>
          <p:nvPr/>
        </p:nvSpPr>
        <p:spPr bwMode="auto">
          <a:xfrm>
            <a:off x="6824134" y="5273676"/>
            <a:ext cx="1367367" cy="0"/>
          </a:xfrm>
          <a:prstGeom prst="line">
            <a:avLst/>
          </a:prstGeom>
          <a:noFill/>
          <a:ln w="6350">
            <a:solidFill>
              <a:schemeClr val="tx1">
                <a:lumMod val="75000"/>
                <a:lumOff val="25000"/>
              </a:schemeClr>
            </a:solidFill>
            <a:round/>
            <a:tailEnd type="oval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lnSpc>
                <a:spcPct val="150000"/>
              </a:lnSpc>
            </a:pPr>
            <a:endParaRPr lang="zh-CN" altLang="en-US" sz="200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7" name="Rectangle 29"/>
          <p:cNvSpPr/>
          <p:nvPr/>
        </p:nvSpPr>
        <p:spPr>
          <a:xfrm>
            <a:off x="2134837" y="2125926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Rectangle 30"/>
          <p:cNvSpPr/>
          <p:nvPr/>
        </p:nvSpPr>
        <p:spPr>
          <a:xfrm>
            <a:off x="2134837" y="1785601"/>
            <a:ext cx="1077245" cy="42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9" name="Rectangle 29"/>
          <p:cNvSpPr/>
          <p:nvPr/>
        </p:nvSpPr>
        <p:spPr>
          <a:xfrm>
            <a:off x="1143797" y="4097893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0" name="Rectangle 30"/>
          <p:cNvSpPr/>
          <p:nvPr/>
        </p:nvSpPr>
        <p:spPr>
          <a:xfrm>
            <a:off x="1143797" y="3757568"/>
            <a:ext cx="1077245" cy="42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21" name="Rectangle 29"/>
          <p:cNvSpPr/>
          <p:nvPr/>
        </p:nvSpPr>
        <p:spPr>
          <a:xfrm>
            <a:off x="9110433" y="3059668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2" name="Rectangle 30"/>
          <p:cNvSpPr/>
          <p:nvPr/>
        </p:nvSpPr>
        <p:spPr>
          <a:xfrm>
            <a:off x="9110433" y="2719343"/>
            <a:ext cx="1077245" cy="42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23" name="Rectangle 29"/>
          <p:cNvSpPr/>
          <p:nvPr/>
        </p:nvSpPr>
        <p:spPr>
          <a:xfrm>
            <a:off x="8395382" y="5076705"/>
            <a:ext cx="1982080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24" name="Rectangle 30"/>
          <p:cNvSpPr/>
          <p:nvPr/>
        </p:nvSpPr>
        <p:spPr>
          <a:xfrm>
            <a:off x="8395382" y="4736380"/>
            <a:ext cx="1077245" cy="423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  <p:bldP spid="9" grpId="0" animBg="1"/>
      <p:bldP spid="12" grpId="0" animBg="1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25"/>
          <p:cNvGrpSpPr/>
          <p:nvPr/>
        </p:nvGrpSpPr>
        <p:grpSpPr bwMode="auto">
          <a:xfrm>
            <a:off x="3035054" y="2973032"/>
            <a:ext cx="2391593" cy="842485"/>
            <a:chOff x="3891" y="0"/>
            <a:chExt cx="2394314" cy="843033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136428" y="0"/>
              <a:ext cx="2261777" cy="46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defTabSz="913765">
                <a:defRPr/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工作体会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矩形 70"/>
            <p:cNvSpPr>
              <a:spLocks noChangeArrowheads="1"/>
            </p:cNvSpPr>
            <p:nvPr/>
          </p:nvSpPr>
          <p:spPr bwMode="auto">
            <a:xfrm>
              <a:off x="3891" y="504579"/>
              <a:ext cx="2268604" cy="3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3" name="矩形 26"/>
          <p:cNvSpPr>
            <a:spLocks noChangeArrowheads="1"/>
          </p:cNvSpPr>
          <p:nvPr/>
        </p:nvSpPr>
        <p:spPr bwMode="auto">
          <a:xfrm>
            <a:off x="3061027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/>
        </p:nvSpPr>
        <p:spPr bwMode="auto">
          <a:xfrm>
            <a:off x="3061027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矩形 26"/>
          <p:cNvSpPr>
            <a:spLocks noChangeArrowheads="1"/>
          </p:cNvSpPr>
          <p:nvPr/>
        </p:nvSpPr>
        <p:spPr bwMode="auto">
          <a:xfrm>
            <a:off x="4596250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596250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94943" y="2895443"/>
            <a:ext cx="1247754" cy="1248139"/>
            <a:chOff x="1390898" y="2212393"/>
            <a:chExt cx="936104" cy="936393"/>
          </a:xfrm>
        </p:grpSpPr>
        <p:grpSp>
          <p:nvGrpSpPr>
            <p:cNvPr id="18" name="组合 32"/>
            <p:cNvGrpSpPr/>
            <p:nvPr/>
          </p:nvGrpSpPr>
          <p:grpSpPr>
            <a:xfrm>
              <a:off x="1390898" y="2212393"/>
              <a:ext cx="936104" cy="936393"/>
              <a:chOff x="1535154" y="1313269"/>
              <a:chExt cx="576064" cy="576064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1535154" y="1313269"/>
                <a:ext cx="576064" cy="576064"/>
              </a:xfrm>
              <a:prstGeom prst="ellipse">
                <a:avLst/>
              </a:pr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572696" y="1350811"/>
                <a:ext cx="500981" cy="500981"/>
              </a:xfrm>
              <a:prstGeom prst="ellipse">
                <a:avLst/>
              </a:prstGeom>
              <a:solidFill>
                <a:schemeClr val="accent2"/>
              </a:solidFill>
              <a:ln w="15875" cap="flat">
                <a:noFill/>
                <a:prstDash val="solid"/>
                <a:miter lim="800000"/>
              </a:ln>
              <a:effectLst/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9" name="文本框 61"/>
            <p:cNvSpPr txBox="1">
              <a:spLocks noChangeArrowheads="1"/>
            </p:cNvSpPr>
            <p:nvPr/>
          </p:nvSpPr>
          <p:spPr bwMode="auto">
            <a:xfrm>
              <a:off x="1533149" y="2338059"/>
              <a:ext cx="692785" cy="62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altLang="zh-CN" sz="4795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03</a:t>
              </a:r>
              <a:endParaRPr lang="zh-CN" altLang="en-US" sz="479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0" b="27222"/>
          <a:stretch>
            <a:fillRect/>
          </a:stretch>
        </p:blipFill>
        <p:spPr>
          <a:xfrm>
            <a:off x="6840149" y="1798320"/>
            <a:ext cx="4581548" cy="32613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6720" y="1600200"/>
            <a:ext cx="11231880" cy="36728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03641" y="3576332"/>
            <a:ext cx="184720" cy="40010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rot="0" spcFirstLastPara="0" vertOverflow="overflow" horzOverflow="overflow" vert="horz" wrap="none" lIns="91435" tIns="45717" rIns="91435" bIns="45717" numCol="1" spcCol="0" rtlCol="0" fromWordArt="0" anchor="ctr" anchorCtr="0" forceAA="0" compatLnSpc="1">
            <a:spAutoFit/>
          </a:bodyPr>
          <a:lstStyle/>
          <a:p>
            <a:pPr algn="ctr">
              <a:spcBef>
                <a:spcPct val="0"/>
              </a:spcBef>
            </a:pPr>
            <a:endParaRPr lang="zh-CN" altLang="en-US" sz="2000">
              <a:solidFill>
                <a:srgbClr val="222B33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88" name="任意多边形: 形状 8"/>
          <p:cNvSpPr/>
          <p:nvPr/>
        </p:nvSpPr>
        <p:spPr>
          <a:xfrm>
            <a:off x="335" y="3304710"/>
            <a:ext cx="12176819" cy="819100"/>
          </a:xfrm>
          <a:custGeom>
            <a:avLst/>
            <a:gdLst>
              <a:gd name="connsiteX0" fmla="*/ 0 w 12177486"/>
              <a:gd name="connsiteY0" fmla="*/ 805696 h 823872"/>
              <a:gd name="connsiteX1" fmla="*/ 3788229 w 12177486"/>
              <a:gd name="connsiteY1" fmla="*/ 326725 h 823872"/>
              <a:gd name="connsiteX2" fmla="*/ 6821715 w 12177486"/>
              <a:gd name="connsiteY2" fmla="*/ 820210 h 823872"/>
              <a:gd name="connsiteX3" fmla="*/ 9913257 w 12177486"/>
              <a:gd name="connsiteY3" fmla="*/ 7410 h 823872"/>
              <a:gd name="connsiteX4" fmla="*/ 12177486 w 12177486"/>
              <a:gd name="connsiteY4" fmla="*/ 486382 h 823872"/>
              <a:gd name="connsiteX0-1" fmla="*/ 0 w 12177486"/>
              <a:gd name="connsiteY0-2" fmla="*/ 805696 h 825056"/>
              <a:gd name="connsiteX1-3" fmla="*/ 3788229 w 12177486"/>
              <a:gd name="connsiteY1-4" fmla="*/ 326725 h 825056"/>
              <a:gd name="connsiteX2-5" fmla="*/ 6821715 w 12177486"/>
              <a:gd name="connsiteY2-6" fmla="*/ 820210 h 825056"/>
              <a:gd name="connsiteX3-7" fmla="*/ 9913257 w 12177486"/>
              <a:gd name="connsiteY3-8" fmla="*/ 7410 h 825056"/>
              <a:gd name="connsiteX4-9" fmla="*/ 12177486 w 12177486"/>
              <a:gd name="connsiteY4-10" fmla="*/ 486382 h 825056"/>
              <a:gd name="connsiteX0-11" fmla="*/ 0 w 12177486"/>
              <a:gd name="connsiteY0-12" fmla="*/ 805696 h 831751"/>
              <a:gd name="connsiteX1-13" fmla="*/ 3788229 w 12177486"/>
              <a:gd name="connsiteY1-14" fmla="*/ 326725 h 831751"/>
              <a:gd name="connsiteX2-15" fmla="*/ 6821715 w 12177486"/>
              <a:gd name="connsiteY2-16" fmla="*/ 820210 h 831751"/>
              <a:gd name="connsiteX3-17" fmla="*/ 9913257 w 12177486"/>
              <a:gd name="connsiteY3-18" fmla="*/ 7410 h 831751"/>
              <a:gd name="connsiteX4-19" fmla="*/ 12177486 w 12177486"/>
              <a:gd name="connsiteY4-20" fmla="*/ 486382 h 831751"/>
              <a:gd name="connsiteX0-21" fmla="*/ 0 w 12177486"/>
              <a:gd name="connsiteY0-22" fmla="*/ 803846 h 829901"/>
              <a:gd name="connsiteX1-23" fmla="*/ 3788229 w 12177486"/>
              <a:gd name="connsiteY1-24" fmla="*/ 324875 h 829901"/>
              <a:gd name="connsiteX2-25" fmla="*/ 6821715 w 12177486"/>
              <a:gd name="connsiteY2-26" fmla="*/ 818360 h 829901"/>
              <a:gd name="connsiteX3-27" fmla="*/ 9913257 w 12177486"/>
              <a:gd name="connsiteY3-28" fmla="*/ 5560 h 829901"/>
              <a:gd name="connsiteX4-29" fmla="*/ 12177486 w 12177486"/>
              <a:gd name="connsiteY4-30" fmla="*/ 484532 h 829901"/>
              <a:gd name="connsiteX0-31" fmla="*/ 0 w 12177486"/>
              <a:gd name="connsiteY0-32" fmla="*/ 798305 h 824360"/>
              <a:gd name="connsiteX1-33" fmla="*/ 3788229 w 12177486"/>
              <a:gd name="connsiteY1-34" fmla="*/ 319334 h 824360"/>
              <a:gd name="connsiteX2-35" fmla="*/ 6821715 w 12177486"/>
              <a:gd name="connsiteY2-36" fmla="*/ 812819 h 824360"/>
              <a:gd name="connsiteX3-37" fmla="*/ 9913257 w 12177486"/>
              <a:gd name="connsiteY3-38" fmla="*/ 19 h 824360"/>
              <a:gd name="connsiteX4-39" fmla="*/ 12177486 w 12177486"/>
              <a:gd name="connsiteY4-40" fmla="*/ 478991 h 824360"/>
              <a:gd name="connsiteX0-41" fmla="*/ 0 w 12177486"/>
              <a:gd name="connsiteY0-42" fmla="*/ 798305 h 819144"/>
              <a:gd name="connsiteX1-43" fmla="*/ 3788229 w 12177486"/>
              <a:gd name="connsiteY1-44" fmla="*/ 319334 h 819144"/>
              <a:gd name="connsiteX2-45" fmla="*/ 6821715 w 12177486"/>
              <a:gd name="connsiteY2-46" fmla="*/ 812819 h 819144"/>
              <a:gd name="connsiteX3-47" fmla="*/ 9913257 w 12177486"/>
              <a:gd name="connsiteY3-48" fmla="*/ 19 h 819144"/>
              <a:gd name="connsiteX4-49" fmla="*/ 12177486 w 12177486"/>
              <a:gd name="connsiteY4-50" fmla="*/ 478991 h 8191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2177486" h="819144">
                <a:moveTo>
                  <a:pt x="0" y="798305"/>
                </a:moveTo>
                <a:cubicBezTo>
                  <a:pt x="1325638" y="557610"/>
                  <a:pt x="3009417" y="65455"/>
                  <a:pt x="3788229" y="319334"/>
                </a:cubicBezTo>
                <a:cubicBezTo>
                  <a:pt x="4567041" y="573213"/>
                  <a:pt x="5800877" y="866038"/>
                  <a:pt x="6821715" y="812819"/>
                </a:cubicBezTo>
                <a:cubicBezTo>
                  <a:pt x="7842553" y="759600"/>
                  <a:pt x="8883469" y="2317"/>
                  <a:pt x="9913257" y="19"/>
                </a:cubicBezTo>
                <a:cubicBezTo>
                  <a:pt x="10943045" y="-2279"/>
                  <a:pt x="11491686" y="211686"/>
                  <a:pt x="12177486" y="478991"/>
                </a:cubicBezTo>
              </a:path>
            </a:pathLst>
          </a:cu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1887465" y="364671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3947516" y="364671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6032116" y="4052751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93" name="椭圆 92"/>
          <p:cNvSpPr/>
          <p:nvPr/>
        </p:nvSpPr>
        <p:spPr>
          <a:xfrm>
            <a:off x="8082061" y="3700796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94" name="椭圆 93"/>
          <p:cNvSpPr/>
          <p:nvPr/>
        </p:nvSpPr>
        <p:spPr>
          <a:xfrm>
            <a:off x="10166305" y="3251449"/>
            <a:ext cx="117547" cy="117547"/>
          </a:xfrm>
          <a:prstGeom prst="ellipse">
            <a:avLst/>
          </a:prstGeom>
          <a:solidFill>
            <a:srgbClr val="FFFFFF"/>
          </a:solidFill>
          <a:ln>
            <a:solidFill>
              <a:srgbClr val="3E788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900"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1472653" y="3966775"/>
            <a:ext cx="1064716" cy="1064716"/>
            <a:chOff x="1676400" y="4740492"/>
            <a:chExt cx="685800" cy="685800"/>
          </a:xfrm>
        </p:grpSpPr>
        <p:sp>
          <p:nvSpPr>
            <p:cNvPr id="96" name="椭圆 95"/>
            <p:cNvSpPr/>
            <p:nvPr/>
          </p:nvSpPr>
          <p:spPr>
            <a:xfrm>
              <a:off x="1676400" y="4740492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97" name="Freeform 109"/>
            <p:cNvSpPr>
              <a:spLocks noChangeArrowheads="1"/>
            </p:cNvSpPr>
            <p:nvPr/>
          </p:nvSpPr>
          <p:spPr bwMode="auto">
            <a:xfrm>
              <a:off x="1827792" y="4880339"/>
              <a:ext cx="383016" cy="383014"/>
            </a:xfrm>
            <a:custGeom>
              <a:avLst/>
              <a:gdLst>
                <a:gd name="T0" fmla="*/ 116822 w 634"/>
                <a:gd name="T1" fmla="*/ 0 h 634"/>
                <a:gd name="T2" fmla="*/ 116822 w 634"/>
                <a:gd name="T3" fmla="*/ 228190 h 634"/>
                <a:gd name="T4" fmla="*/ 116822 w 634"/>
                <a:gd name="T5" fmla="*/ 0 h 634"/>
                <a:gd name="T6" fmla="*/ 196507 w 634"/>
                <a:gd name="T7" fmla="*/ 58399 h 634"/>
                <a:gd name="T8" fmla="*/ 159369 w 634"/>
                <a:gd name="T9" fmla="*/ 105984 h 634"/>
                <a:gd name="T10" fmla="*/ 196507 w 634"/>
                <a:gd name="T11" fmla="*/ 58399 h 634"/>
                <a:gd name="T12" fmla="*/ 186051 w 634"/>
                <a:gd name="T13" fmla="*/ 47945 h 634"/>
                <a:gd name="T14" fmla="*/ 138096 w 634"/>
                <a:gd name="T15" fmla="*/ 21269 h 634"/>
                <a:gd name="T16" fmla="*/ 85093 w 634"/>
                <a:gd name="T17" fmla="*/ 105984 h 634"/>
                <a:gd name="T18" fmla="*/ 90501 w 634"/>
                <a:gd name="T19" fmla="*/ 69214 h 634"/>
                <a:gd name="T20" fmla="*/ 138096 w 634"/>
                <a:gd name="T21" fmla="*/ 69214 h 634"/>
                <a:gd name="T22" fmla="*/ 85093 w 634"/>
                <a:gd name="T23" fmla="*/ 105984 h 634"/>
                <a:gd name="T24" fmla="*/ 143504 w 634"/>
                <a:gd name="T25" fmla="*/ 122206 h 634"/>
                <a:gd name="T26" fmla="*/ 116822 w 634"/>
                <a:gd name="T27" fmla="*/ 159336 h 634"/>
                <a:gd name="T28" fmla="*/ 85093 w 634"/>
                <a:gd name="T29" fmla="*/ 122206 h 634"/>
                <a:gd name="T30" fmla="*/ 106366 w 634"/>
                <a:gd name="T31" fmla="*/ 15862 h 634"/>
                <a:gd name="T32" fmla="*/ 116822 w 634"/>
                <a:gd name="T33" fmla="*/ 15862 h 634"/>
                <a:gd name="T34" fmla="*/ 138096 w 634"/>
                <a:gd name="T35" fmla="*/ 58399 h 634"/>
                <a:gd name="T36" fmla="*/ 95549 w 634"/>
                <a:gd name="T37" fmla="*/ 58399 h 634"/>
                <a:gd name="T38" fmla="*/ 90501 w 634"/>
                <a:gd name="T39" fmla="*/ 21269 h 634"/>
                <a:gd name="T40" fmla="*/ 79684 w 634"/>
                <a:gd name="T41" fmla="*/ 52992 h 634"/>
                <a:gd name="T42" fmla="*/ 90501 w 634"/>
                <a:gd name="T43" fmla="*/ 21269 h 634"/>
                <a:gd name="T44" fmla="*/ 32090 w 634"/>
                <a:gd name="T45" fmla="*/ 58399 h 634"/>
                <a:gd name="T46" fmla="*/ 74637 w 634"/>
                <a:gd name="T47" fmla="*/ 105984 h 634"/>
                <a:gd name="T48" fmla="*/ 32090 w 634"/>
                <a:gd name="T49" fmla="*/ 58399 h 634"/>
                <a:gd name="T50" fmla="*/ 32090 w 634"/>
                <a:gd name="T51" fmla="*/ 169790 h 634"/>
                <a:gd name="T52" fmla="*/ 74637 w 634"/>
                <a:gd name="T53" fmla="*/ 122206 h 634"/>
                <a:gd name="T54" fmla="*/ 32090 w 634"/>
                <a:gd name="T55" fmla="*/ 169790 h 634"/>
                <a:gd name="T56" fmla="*/ 42546 w 634"/>
                <a:gd name="T57" fmla="*/ 180605 h 634"/>
                <a:gd name="T58" fmla="*/ 90501 w 634"/>
                <a:gd name="T59" fmla="*/ 212328 h 634"/>
                <a:gd name="T60" fmla="*/ 122231 w 634"/>
                <a:gd name="T61" fmla="*/ 212328 h 634"/>
                <a:gd name="T62" fmla="*/ 116822 w 634"/>
                <a:gd name="T63" fmla="*/ 212328 h 634"/>
                <a:gd name="T64" fmla="*/ 95549 w 634"/>
                <a:gd name="T65" fmla="*/ 169790 h 634"/>
                <a:gd name="T66" fmla="*/ 138096 w 634"/>
                <a:gd name="T67" fmla="*/ 169790 h 634"/>
                <a:gd name="T68" fmla="*/ 138096 w 634"/>
                <a:gd name="T69" fmla="*/ 212328 h 634"/>
                <a:gd name="T70" fmla="*/ 148552 w 634"/>
                <a:gd name="T71" fmla="*/ 175198 h 634"/>
                <a:gd name="T72" fmla="*/ 138096 w 634"/>
                <a:gd name="T73" fmla="*/ 212328 h 634"/>
                <a:gd name="T74" fmla="*/ 196507 w 634"/>
                <a:gd name="T75" fmla="*/ 169790 h 634"/>
                <a:gd name="T76" fmla="*/ 159369 w 634"/>
                <a:gd name="T77" fmla="*/ 122206 h 634"/>
                <a:gd name="T78" fmla="*/ 196507 w 634"/>
                <a:gd name="T79" fmla="*/ 169790 h 634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634" h="634">
                  <a:moveTo>
                    <a:pt x="324" y="0"/>
                  </a:moveTo>
                  <a:lnTo>
                    <a:pt x="324" y="0"/>
                  </a:lnTo>
                  <a:cubicBezTo>
                    <a:pt x="148" y="0"/>
                    <a:pt x="0" y="147"/>
                    <a:pt x="0" y="324"/>
                  </a:cubicBezTo>
                  <a:cubicBezTo>
                    <a:pt x="0" y="486"/>
                    <a:pt x="148" y="633"/>
                    <a:pt x="324" y="633"/>
                  </a:cubicBezTo>
                  <a:cubicBezTo>
                    <a:pt x="486" y="633"/>
                    <a:pt x="633" y="486"/>
                    <a:pt x="633" y="324"/>
                  </a:cubicBezTo>
                  <a:cubicBezTo>
                    <a:pt x="633" y="147"/>
                    <a:pt x="486" y="0"/>
                    <a:pt x="324" y="0"/>
                  </a:cubicBezTo>
                  <a:close/>
                  <a:moveTo>
                    <a:pt x="545" y="162"/>
                  </a:moveTo>
                  <a:lnTo>
                    <a:pt x="545" y="162"/>
                  </a:lnTo>
                  <a:cubicBezTo>
                    <a:pt x="574" y="206"/>
                    <a:pt x="589" y="251"/>
                    <a:pt x="589" y="294"/>
                  </a:cubicBezTo>
                  <a:cubicBezTo>
                    <a:pt x="442" y="294"/>
                    <a:pt x="442" y="294"/>
                    <a:pt x="442" y="294"/>
                  </a:cubicBezTo>
                  <a:cubicBezTo>
                    <a:pt x="442" y="265"/>
                    <a:pt x="427" y="221"/>
                    <a:pt x="427" y="192"/>
                  </a:cubicBezTo>
                  <a:cubicBezTo>
                    <a:pt x="471" y="192"/>
                    <a:pt x="516" y="177"/>
                    <a:pt x="545" y="162"/>
                  </a:cubicBezTo>
                  <a:close/>
                  <a:moveTo>
                    <a:pt x="516" y="133"/>
                  </a:moveTo>
                  <a:lnTo>
                    <a:pt x="516" y="133"/>
                  </a:lnTo>
                  <a:cubicBezTo>
                    <a:pt x="486" y="147"/>
                    <a:pt x="457" y="147"/>
                    <a:pt x="412" y="147"/>
                  </a:cubicBezTo>
                  <a:cubicBezTo>
                    <a:pt x="412" y="118"/>
                    <a:pt x="398" y="89"/>
                    <a:pt x="383" y="59"/>
                  </a:cubicBezTo>
                  <a:cubicBezTo>
                    <a:pt x="442" y="59"/>
                    <a:pt x="486" y="89"/>
                    <a:pt x="516" y="133"/>
                  </a:cubicBezTo>
                  <a:close/>
                  <a:moveTo>
                    <a:pt x="236" y="294"/>
                  </a:moveTo>
                  <a:lnTo>
                    <a:pt x="236" y="294"/>
                  </a:lnTo>
                  <a:cubicBezTo>
                    <a:pt x="236" y="265"/>
                    <a:pt x="251" y="236"/>
                    <a:pt x="251" y="192"/>
                  </a:cubicBezTo>
                  <a:cubicBezTo>
                    <a:pt x="280" y="206"/>
                    <a:pt x="295" y="206"/>
                    <a:pt x="324" y="206"/>
                  </a:cubicBezTo>
                  <a:cubicBezTo>
                    <a:pt x="339" y="206"/>
                    <a:pt x="369" y="206"/>
                    <a:pt x="383" y="192"/>
                  </a:cubicBezTo>
                  <a:cubicBezTo>
                    <a:pt x="398" y="236"/>
                    <a:pt x="398" y="265"/>
                    <a:pt x="398" y="294"/>
                  </a:cubicBezTo>
                  <a:lnTo>
                    <a:pt x="236" y="294"/>
                  </a:lnTo>
                  <a:close/>
                  <a:moveTo>
                    <a:pt x="398" y="339"/>
                  </a:moveTo>
                  <a:lnTo>
                    <a:pt x="398" y="339"/>
                  </a:lnTo>
                  <a:cubicBezTo>
                    <a:pt x="398" y="368"/>
                    <a:pt x="398" y="412"/>
                    <a:pt x="383" y="442"/>
                  </a:cubicBezTo>
                  <a:cubicBezTo>
                    <a:pt x="369" y="442"/>
                    <a:pt x="339" y="442"/>
                    <a:pt x="324" y="442"/>
                  </a:cubicBezTo>
                  <a:cubicBezTo>
                    <a:pt x="295" y="442"/>
                    <a:pt x="280" y="442"/>
                    <a:pt x="251" y="442"/>
                  </a:cubicBezTo>
                  <a:cubicBezTo>
                    <a:pt x="251" y="412"/>
                    <a:pt x="236" y="368"/>
                    <a:pt x="236" y="339"/>
                  </a:cubicBezTo>
                  <a:lnTo>
                    <a:pt x="398" y="339"/>
                  </a:lnTo>
                  <a:close/>
                  <a:moveTo>
                    <a:pt x="295" y="44"/>
                  </a:moveTo>
                  <a:lnTo>
                    <a:pt x="295" y="44"/>
                  </a:lnTo>
                  <a:cubicBezTo>
                    <a:pt x="310" y="44"/>
                    <a:pt x="310" y="44"/>
                    <a:pt x="324" y="44"/>
                  </a:cubicBezTo>
                  <a:lnTo>
                    <a:pt x="339" y="44"/>
                  </a:lnTo>
                  <a:cubicBezTo>
                    <a:pt x="354" y="74"/>
                    <a:pt x="369" y="118"/>
                    <a:pt x="383" y="162"/>
                  </a:cubicBezTo>
                  <a:cubicBezTo>
                    <a:pt x="354" y="162"/>
                    <a:pt x="339" y="162"/>
                    <a:pt x="324" y="162"/>
                  </a:cubicBezTo>
                  <a:cubicBezTo>
                    <a:pt x="295" y="162"/>
                    <a:pt x="280" y="162"/>
                    <a:pt x="265" y="162"/>
                  </a:cubicBezTo>
                  <a:cubicBezTo>
                    <a:pt x="265" y="118"/>
                    <a:pt x="280" y="74"/>
                    <a:pt x="295" y="44"/>
                  </a:cubicBezTo>
                  <a:close/>
                  <a:moveTo>
                    <a:pt x="251" y="59"/>
                  </a:moveTo>
                  <a:lnTo>
                    <a:pt x="251" y="59"/>
                  </a:lnTo>
                  <a:cubicBezTo>
                    <a:pt x="236" y="89"/>
                    <a:pt x="221" y="118"/>
                    <a:pt x="221" y="147"/>
                  </a:cubicBezTo>
                  <a:cubicBezTo>
                    <a:pt x="192" y="147"/>
                    <a:pt x="148" y="147"/>
                    <a:pt x="118" y="133"/>
                  </a:cubicBezTo>
                  <a:cubicBezTo>
                    <a:pt x="148" y="89"/>
                    <a:pt x="207" y="59"/>
                    <a:pt x="251" y="59"/>
                  </a:cubicBezTo>
                  <a:close/>
                  <a:moveTo>
                    <a:pt x="89" y="162"/>
                  </a:moveTo>
                  <a:lnTo>
                    <a:pt x="89" y="162"/>
                  </a:lnTo>
                  <a:cubicBezTo>
                    <a:pt x="133" y="177"/>
                    <a:pt x="177" y="192"/>
                    <a:pt x="207" y="192"/>
                  </a:cubicBezTo>
                  <a:cubicBezTo>
                    <a:pt x="207" y="221"/>
                    <a:pt x="207" y="265"/>
                    <a:pt x="207" y="294"/>
                  </a:cubicBezTo>
                  <a:cubicBezTo>
                    <a:pt x="44" y="294"/>
                    <a:pt x="44" y="294"/>
                    <a:pt x="44" y="294"/>
                  </a:cubicBezTo>
                  <a:cubicBezTo>
                    <a:pt x="44" y="251"/>
                    <a:pt x="59" y="206"/>
                    <a:pt x="89" y="162"/>
                  </a:cubicBezTo>
                  <a:close/>
                  <a:moveTo>
                    <a:pt x="89" y="471"/>
                  </a:moveTo>
                  <a:lnTo>
                    <a:pt x="89" y="471"/>
                  </a:lnTo>
                  <a:cubicBezTo>
                    <a:pt x="59" y="427"/>
                    <a:pt x="44" y="383"/>
                    <a:pt x="44" y="339"/>
                  </a:cubicBezTo>
                  <a:cubicBezTo>
                    <a:pt x="207" y="339"/>
                    <a:pt x="207" y="339"/>
                    <a:pt x="207" y="339"/>
                  </a:cubicBezTo>
                  <a:cubicBezTo>
                    <a:pt x="207" y="368"/>
                    <a:pt x="207" y="412"/>
                    <a:pt x="207" y="442"/>
                  </a:cubicBezTo>
                  <a:cubicBezTo>
                    <a:pt x="177" y="457"/>
                    <a:pt x="133" y="457"/>
                    <a:pt x="89" y="471"/>
                  </a:cubicBezTo>
                  <a:close/>
                  <a:moveTo>
                    <a:pt x="118" y="501"/>
                  </a:moveTo>
                  <a:lnTo>
                    <a:pt x="118" y="501"/>
                  </a:lnTo>
                  <a:cubicBezTo>
                    <a:pt x="148" y="501"/>
                    <a:pt x="192" y="486"/>
                    <a:pt x="221" y="486"/>
                  </a:cubicBezTo>
                  <a:cubicBezTo>
                    <a:pt x="221" y="515"/>
                    <a:pt x="236" y="560"/>
                    <a:pt x="251" y="589"/>
                  </a:cubicBezTo>
                  <a:cubicBezTo>
                    <a:pt x="207" y="574"/>
                    <a:pt x="148" y="545"/>
                    <a:pt x="118" y="501"/>
                  </a:cubicBezTo>
                  <a:close/>
                  <a:moveTo>
                    <a:pt x="339" y="589"/>
                  </a:moveTo>
                  <a:lnTo>
                    <a:pt x="339" y="589"/>
                  </a:lnTo>
                  <a:lnTo>
                    <a:pt x="324" y="589"/>
                  </a:lnTo>
                  <a:cubicBezTo>
                    <a:pt x="310" y="589"/>
                    <a:pt x="310" y="589"/>
                    <a:pt x="295" y="589"/>
                  </a:cubicBezTo>
                  <a:cubicBezTo>
                    <a:pt x="280" y="560"/>
                    <a:pt x="265" y="515"/>
                    <a:pt x="265" y="471"/>
                  </a:cubicBezTo>
                  <a:cubicBezTo>
                    <a:pt x="280" y="471"/>
                    <a:pt x="295" y="471"/>
                    <a:pt x="324" y="471"/>
                  </a:cubicBezTo>
                  <a:cubicBezTo>
                    <a:pt x="339" y="471"/>
                    <a:pt x="354" y="471"/>
                    <a:pt x="383" y="471"/>
                  </a:cubicBezTo>
                  <a:cubicBezTo>
                    <a:pt x="369" y="515"/>
                    <a:pt x="354" y="560"/>
                    <a:pt x="339" y="589"/>
                  </a:cubicBezTo>
                  <a:close/>
                  <a:moveTo>
                    <a:pt x="383" y="589"/>
                  </a:moveTo>
                  <a:lnTo>
                    <a:pt x="383" y="589"/>
                  </a:lnTo>
                  <a:cubicBezTo>
                    <a:pt x="398" y="560"/>
                    <a:pt x="412" y="515"/>
                    <a:pt x="412" y="486"/>
                  </a:cubicBezTo>
                  <a:cubicBezTo>
                    <a:pt x="457" y="486"/>
                    <a:pt x="486" y="501"/>
                    <a:pt x="516" y="501"/>
                  </a:cubicBezTo>
                  <a:cubicBezTo>
                    <a:pt x="486" y="545"/>
                    <a:pt x="442" y="574"/>
                    <a:pt x="383" y="589"/>
                  </a:cubicBezTo>
                  <a:close/>
                  <a:moveTo>
                    <a:pt x="545" y="471"/>
                  </a:moveTo>
                  <a:lnTo>
                    <a:pt x="545" y="471"/>
                  </a:lnTo>
                  <a:cubicBezTo>
                    <a:pt x="516" y="457"/>
                    <a:pt x="471" y="457"/>
                    <a:pt x="427" y="442"/>
                  </a:cubicBezTo>
                  <a:cubicBezTo>
                    <a:pt x="427" y="412"/>
                    <a:pt x="442" y="368"/>
                    <a:pt x="442" y="339"/>
                  </a:cubicBezTo>
                  <a:cubicBezTo>
                    <a:pt x="589" y="339"/>
                    <a:pt x="589" y="339"/>
                    <a:pt x="589" y="339"/>
                  </a:cubicBezTo>
                  <a:cubicBezTo>
                    <a:pt x="589" y="383"/>
                    <a:pt x="574" y="427"/>
                    <a:pt x="545" y="47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597431" y="2507334"/>
            <a:ext cx="1064716" cy="1064716"/>
            <a:chOff x="8299836" y="4588092"/>
            <a:chExt cx="685800" cy="685800"/>
          </a:xfrm>
        </p:grpSpPr>
        <p:sp>
          <p:nvSpPr>
            <p:cNvPr id="99" name="椭圆 98"/>
            <p:cNvSpPr/>
            <p:nvPr/>
          </p:nvSpPr>
          <p:spPr>
            <a:xfrm>
              <a:off x="8299836" y="4588092"/>
              <a:ext cx="685800" cy="685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0" name="Freeform 81"/>
            <p:cNvSpPr>
              <a:spLocks noChangeArrowheads="1"/>
            </p:cNvSpPr>
            <p:nvPr/>
          </p:nvSpPr>
          <p:spPr bwMode="auto">
            <a:xfrm>
              <a:off x="8456763" y="4786246"/>
              <a:ext cx="371946" cy="285600"/>
            </a:xfrm>
            <a:custGeom>
              <a:avLst/>
              <a:gdLst>
                <a:gd name="T0" fmla="*/ 131975 w 619"/>
                <a:gd name="T1" fmla="*/ 79795 h 472"/>
                <a:gd name="T2" fmla="*/ 131975 w 619"/>
                <a:gd name="T3" fmla="*/ 79795 h 472"/>
                <a:gd name="T4" fmla="*/ 105437 w 619"/>
                <a:gd name="T5" fmla="*/ 79795 h 472"/>
                <a:gd name="T6" fmla="*/ 116196 w 619"/>
                <a:gd name="T7" fmla="*/ 48021 h 472"/>
                <a:gd name="T8" fmla="*/ 110816 w 619"/>
                <a:gd name="T9" fmla="*/ 42605 h 472"/>
                <a:gd name="T10" fmla="*/ 100416 w 619"/>
                <a:gd name="T11" fmla="*/ 42605 h 472"/>
                <a:gd name="T12" fmla="*/ 84278 w 619"/>
                <a:gd name="T13" fmla="*/ 85211 h 472"/>
                <a:gd name="T14" fmla="*/ 84278 w 619"/>
                <a:gd name="T15" fmla="*/ 90626 h 472"/>
                <a:gd name="T16" fmla="*/ 89657 w 619"/>
                <a:gd name="T17" fmla="*/ 95681 h 472"/>
                <a:gd name="T18" fmla="*/ 121575 w 619"/>
                <a:gd name="T19" fmla="*/ 95681 h 472"/>
                <a:gd name="T20" fmla="*/ 105437 w 619"/>
                <a:gd name="T21" fmla="*/ 127455 h 472"/>
                <a:gd name="T22" fmla="*/ 105437 w 619"/>
                <a:gd name="T23" fmla="*/ 138287 h 472"/>
                <a:gd name="T24" fmla="*/ 116196 w 619"/>
                <a:gd name="T25" fmla="*/ 133232 h 472"/>
                <a:gd name="T26" fmla="*/ 136996 w 619"/>
                <a:gd name="T27" fmla="*/ 85211 h 472"/>
                <a:gd name="T28" fmla="*/ 131975 w 619"/>
                <a:gd name="T29" fmla="*/ 79795 h 472"/>
                <a:gd name="T30" fmla="*/ 158155 w 619"/>
                <a:gd name="T31" fmla="*/ 37189 h 472"/>
                <a:gd name="T32" fmla="*/ 158155 w 619"/>
                <a:gd name="T33" fmla="*/ 37189 h 472"/>
                <a:gd name="T34" fmla="*/ 105437 w 619"/>
                <a:gd name="T35" fmla="*/ 0 h 472"/>
                <a:gd name="T36" fmla="*/ 42318 w 619"/>
                <a:gd name="T37" fmla="*/ 58492 h 472"/>
                <a:gd name="T38" fmla="*/ 0 w 619"/>
                <a:gd name="T39" fmla="*/ 116984 h 472"/>
                <a:gd name="T40" fmla="*/ 52718 w 619"/>
                <a:gd name="T41" fmla="*/ 170060 h 472"/>
                <a:gd name="T42" fmla="*/ 153134 w 619"/>
                <a:gd name="T43" fmla="*/ 170060 h 472"/>
                <a:gd name="T44" fmla="*/ 221632 w 619"/>
                <a:gd name="T45" fmla="*/ 106513 h 472"/>
                <a:gd name="T46" fmla="*/ 158155 w 619"/>
                <a:gd name="T47" fmla="*/ 37189 h 472"/>
                <a:gd name="T48" fmla="*/ 153134 w 619"/>
                <a:gd name="T49" fmla="*/ 159589 h 472"/>
                <a:gd name="T50" fmla="*/ 153134 w 619"/>
                <a:gd name="T51" fmla="*/ 159589 h 472"/>
                <a:gd name="T52" fmla="*/ 52718 w 619"/>
                <a:gd name="T53" fmla="*/ 159589 h 472"/>
                <a:gd name="T54" fmla="*/ 10400 w 619"/>
                <a:gd name="T55" fmla="*/ 116984 h 472"/>
                <a:gd name="T56" fmla="*/ 52718 w 619"/>
                <a:gd name="T57" fmla="*/ 74379 h 472"/>
                <a:gd name="T58" fmla="*/ 105437 w 619"/>
                <a:gd name="T59" fmla="*/ 15887 h 472"/>
                <a:gd name="T60" fmla="*/ 147755 w 619"/>
                <a:gd name="T61" fmla="*/ 53437 h 472"/>
                <a:gd name="T62" fmla="*/ 211232 w 619"/>
                <a:gd name="T63" fmla="*/ 101097 h 472"/>
                <a:gd name="T64" fmla="*/ 153134 w 619"/>
                <a:gd name="T65" fmla="*/ 159589 h 47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619" h="472">
                  <a:moveTo>
                    <a:pt x="368" y="221"/>
                  </a:moveTo>
                  <a:lnTo>
                    <a:pt x="368" y="221"/>
                  </a:lnTo>
                  <a:cubicBezTo>
                    <a:pt x="294" y="221"/>
                    <a:pt x="294" y="221"/>
                    <a:pt x="294" y="221"/>
                  </a:cubicBezTo>
                  <a:cubicBezTo>
                    <a:pt x="324" y="133"/>
                    <a:pt x="324" y="133"/>
                    <a:pt x="324" y="133"/>
                  </a:cubicBezTo>
                  <a:cubicBezTo>
                    <a:pt x="324" y="133"/>
                    <a:pt x="324" y="118"/>
                    <a:pt x="309" y="118"/>
                  </a:cubicBezTo>
                  <a:cubicBezTo>
                    <a:pt x="294" y="103"/>
                    <a:pt x="294" y="118"/>
                    <a:pt x="280" y="118"/>
                  </a:cubicBezTo>
                  <a:cubicBezTo>
                    <a:pt x="235" y="236"/>
                    <a:pt x="235" y="236"/>
                    <a:pt x="235" y="236"/>
                  </a:cubicBezTo>
                  <a:lnTo>
                    <a:pt x="235" y="251"/>
                  </a:lnTo>
                  <a:lnTo>
                    <a:pt x="250" y="265"/>
                  </a:lnTo>
                  <a:cubicBezTo>
                    <a:pt x="339" y="265"/>
                    <a:pt x="339" y="265"/>
                    <a:pt x="339" y="265"/>
                  </a:cubicBezTo>
                  <a:cubicBezTo>
                    <a:pt x="294" y="353"/>
                    <a:pt x="294" y="353"/>
                    <a:pt x="294" y="353"/>
                  </a:cubicBezTo>
                  <a:cubicBezTo>
                    <a:pt x="280" y="353"/>
                    <a:pt x="294" y="369"/>
                    <a:pt x="294" y="383"/>
                  </a:cubicBezTo>
                  <a:cubicBezTo>
                    <a:pt x="309" y="383"/>
                    <a:pt x="324" y="383"/>
                    <a:pt x="324" y="369"/>
                  </a:cubicBezTo>
                  <a:cubicBezTo>
                    <a:pt x="324" y="369"/>
                    <a:pt x="382" y="251"/>
                    <a:pt x="382" y="236"/>
                  </a:cubicBezTo>
                  <a:cubicBezTo>
                    <a:pt x="382" y="236"/>
                    <a:pt x="382" y="221"/>
                    <a:pt x="368" y="221"/>
                  </a:cubicBezTo>
                  <a:close/>
                  <a:moveTo>
                    <a:pt x="441" y="103"/>
                  </a:moveTo>
                  <a:lnTo>
                    <a:pt x="441" y="103"/>
                  </a:lnTo>
                  <a:cubicBezTo>
                    <a:pt x="412" y="44"/>
                    <a:pt x="353" y="0"/>
                    <a:pt x="294" y="0"/>
                  </a:cubicBezTo>
                  <a:cubicBezTo>
                    <a:pt x="191" y="0"/>
                    <a:pt x="118" y="74"/>
                    <a:pt x="118" y="162"/>
                  </a:cubicBezTo>
                  <a:cubicBezTo>
                    <a:pt x="44" y="192"/>
                    <a:pt x="0" y="251"/>
                    <a:pt x="0" y="324"/>
                  </a:cubicBezTo>
                  <a:cubicBezTo>
                    <a:pt x="0" y="398"/>
                    <a:pt x="59" y="471"/>
                    <a:pt x="147" y="471"/>
                  </a:cubicBezTo>
                  <a:lnTo>
                    <a:pt x="427" y="471"/>
                  </a:lnTo>
                  <a:cubicBezTo>
                    <a:pt x="530" y="471"/>
                    <a:pt x="618" y="398"/>
                    <a:pt x="618" y="295"/>
                  </a:cubicBezTo>
                  <a:cubicBezTo>
                    <a:pt x="618" y="192"/>
                    <a:pt x="544" y="103"/>
                    <a:pt x="441" y="103"/>
                  </a:cubicBezTo>
                  <a:close/>
                  <a:moveTo>
                    <a:pt x="427" y="442"/>
                  </a:moveTo>
                  <a:lnTo>
                    <a:pt x="427" y="442"/>
                  </a:lnTo>
                  <a:lnTo>
                    <a:pt x="147" y="442"/>
                  </a:lnTo>
                  <a:cubicBezTo>
                    <a:pt x="147" y="442"/>
                    <a:pt x="29" y="427"/>
                    <a:pt x="29" y="324"/>
                  </a:cubicBezTo>
                  <a:cubicBezTo>
                    <a:pt x="29" y="265"/>
                    <a:pt x="88" y="206"/>
                    <a:pt x="147" y="206"/>
                  </a:cubicBezTo>
                  <a:cubicBezTo>
                    <a:pt x="147" y="118"/>
                    <a:pt x="206" y="44"/>
                    <a:pt x="294" y="44"/>
                  </a:cubicBezTo>
                  <a:cubicBezTo>
                    <a:pt x="353" y="44"/>
                    <a:pt x="397" y="89"/>
                    <a:pt x="412" y="148"/>
                  </a:cubicBezTo>
                  <a:cubicBezTo>
                    <a:pt x="515" y="133"/>
                    <a:pt x="574" y="221"/>
                    <a:pt x="589" y="280"/>
                  </a:cubicBezTo>
                  <a:cubicBezTo>
                    <a:pt x="589" y="369"/>
                    <a:pt x="500" y="442"/>
                    <a:pt x="427" y="442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9692719" y="3579165"/>
            <a:ext cx="1064716" cy="1064716"/>
            <a:chOff x="9955694" y="2892642"/>
            <a:chExt cx="685800" cy="685800"/>
          </a:xfrm>
        </p:grpSpPr>
        <p:sp>
          <p:nvSpPr>
            <p:cNvPr id="102" name="椭圆 101"/>
            <p:cNvSpPr/>
            <p:nvPr/>
          </p:nvSpPr>
          <p:spPr>
            <a:xfrm>
              <a:off x="9955694" y="28926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3" name="Freeform 85"/>
            <p:cNvSpPr>
              <a:spLocks noChangeArrowheads="1"/>
            </p:cNvSpPr>
            <p:nvPr/>
          </p:nvSpPr>
          <p:spPr bwMode="auto">
            <a:xfrm>
              <a:off x="10130332" y="3043021"/>
              <a:ext cx="336524" cy="383014"/>
            </a:xfrm>
            <a:custGeom>
              <a:avLst/>
              <a:gdLst>
                <a:gd name="T0" fmla="*/ 168627 w 561"/>
                <a:gd name="T1" fmla="*/ 0 h 635"/>
                <a:gd name="T2" fmla="*/ 168627 w 561"/>
                <a:gd name="T3" fmla="*/ 0 h 635"/>
                <a:gd name="T4" fmla="*/ 31864 w 561"/>
                <a:gd name="T5" fmla="*/ 0 h 635"/>
                <a:gd name="T6" fmla="*/ 0 w 561"/>
                <a:gd name="T7" fmla="*/ 26634 h 635"/>
                <a:gd name="T8" fmla="*/ 0 w 561"/>
                <a:gd name="T9" fmla="*/ 228190 h 635"/>
                <a:gd name="T10" fmla="*/ 15753 w 561"/>
                <a:gd name="T11" fmla="*/ 228190 h 635"/>
                <a:gd name="T12" fmla="*/ 42246 w 561"/>
                <a:gd name="T13" fmla="*/ 206955 h 635"/>
                <a:gd name="T14" fmla="*/ 74110 w 561"/>
                <a:gd name="T15" fmla="*/ 228190 h 635"/>
                <a:gd name="T16" fmla="*/ 100245 w 561"/>
                <a:gd name="T17" fmla="*/ 206955 h 635"/>
                <a:gd name="T18" fmla="*/ 126739 w 561"/>
                <a:gd name="T19" fmla="*/ 228190 h 635"/>
                <a:gd name="T20" fmla="*/ 158245 w 561"/>
                <a:gd name="T21" fmla="*/ 206955 h 635"/>
                <a:gd name="T22" fmla="*/ 184738 w 561"/>
                <a:gd name="T23" fmla="*/ 228190 h 635"/>
                <a:gd name="T24" fmla="*/ 200491 w 561"/>
                <a:gd name="T25" fmla="*/ 228190 h 635"/>
                <a:gd name="T26" fmla="*/ 200491 w 561"/>
                <a:gd name="T27" fmla="*/ 26634 h 635"/>
                <a:gd name="T28" fmla="*/ 168627 w 561"/>
                <a:gd name="T29" fmla="*/ 0 h 635"/>
                <a:gd name="T30" fmla="*/ 184738 w 561"/>
                <a:gd name="T31" fmla="*/ 211994 h 635"/>
                <a:gd name="T32" fmla="*/ 184738 w 561"/>
                <a:gd name="T33" fmla="*/ 211994 h 635"/>
                <a:gd name="T34" fmla="*/ 158245 w 561"/>
                <a:gd name="T35" fmla="*/ 190758 h 635"/>
                <a:gd name="T36" fmla="*/ 126739 w 561"/>
                <a:gd name="T37" fmla="*/ 211994 h 635"/>
                <a:gd name="T38" fmla="*/ 100245 w 561"/>
                <a:gd name="T39" fmla="*/ 190758 h 635"/>
                <a:gd name="T40" fmla="*/ 74110 w 561"/>
                <a:gd name="T41" fmla="*/ 211994 h 635"/>
                <a:gd name="T42" fmla="*/ 42246 w 561"/>
                <a:gd name="T43" fmla="*/ 190758 h 635"/>
                <a:gd name="T44" fmla="*/ 15753 w 561"/>
                <a:gd name="T45" fmla="*/ 211994 h 635"/>
                <a:gd name="T46" fmla="*/ 15753 w 561"/>
                <a:gd name="T47" fmla="*/ 26634 h 635"/>
                <a:gd name="T48" fmla="*/ 31864 w 561"/>
                <a:gd name="T49" fmla="*/ 16196 h 635"/>
                <a:gd name="T50" fmla="*/ 168627 w 561"/>
                <a:gd name="T51" fmla="*/ 16196 h 635"/>
                <a:gd name="T52" fmla="*/ 184738 w 561"/>
                <a:gd name="T53" fmla="*/ 26634 h 635"/>
                <a:gd name="T54" fmla="*/ 184738 w 561"/>
                <a:gd name="T55" fmla="*/ 211994 h 635"/>
                <a:gd name="T56" fmla="*/ 147504 w 561"/>
                <a:gd name="T57" fmla="*/ 127412 h 635"/>
                <a:gd name="T58" fmla="*/ 147504 w 561"/>
                <a:gd name="T59" fmla="*/ 127412 h 635"/>
                <a:gd name="T60" fmla="*/ 52987 w 561"/>
                <a:gd name="T61" fmla="*/ 127412 h 635"/>
                <a:gd name="T62" fmla="*/ 42246 w 561"/>
                <a:gd name="T63" fmla="*/ 132451 h 635"/>
                <a:gd name="T64" fmla="*/ 52987 w 561"/>
                <a:gd name="T65" fmla="*/ 143249 h 635"/>
                <a:gd name="T66" fmla="*/ 147504 w 561"/>
                <a:gd name="T67" fmla="*/ 143249 h 635"/>
                <a:gd name="T68" fmla="*/ 158245 w 561"/>
                <a:gd name="T69" fmla="*/ 132451 h 635"/>
                <a:gd name="T70" fmla="*/ 147504 w 561"/>
                <a:gd name="T71" fmla="*/ 127412 h 635"/>
                <a:gd name="T72" fmla="*/ 147504 w 561"/>
                <a:gd name="T73" fmla="*/ 84941 h 635"/>
                <a:gd name="T74" fmla="*/ 147504 w 561"/>
                <a:gd name="T75" fmla="*/ 84941 h 635"/>
                <a:gd name="T76" fmla="*/ 52987 w 561"/>
                <a:gd name="T77" fmla="*/ 84941 h 635"/>
                <a:gd name="T78" fmla="*/ 42246 w 561"/>
                <a:gd name="T79" fmla="*/ 90340 h 635"/>
                <a:gd name="T80" fmla="*/ 52987 w 561"/>
                <a:gd name="T81" fmla="*/ 100778 h 635"/>
                <a:gd name="T82" fmla="*/ 147504 w 561"/>
                <a:gd name="T83" fmla="*/ 100778 h 635"/>
                <a:gd name="T84" fmla="*/ 158245 w 561"/>
                <a:gd name="T85" fmla="*/ 90340 h 635"/>
                <a:gd name="T86" fmla="*/ 147504 w 561"/>
                <a:gd name="T87" fmla="*/ 84941 h 635"/>
                <a:gd name="T88" fmla="*/ 147504 w 561"/>
                <a:gd name="T89" fmla="*/ 42471 h 635"/>
                <a:gd name="T90" fmla="*/ 147504 w 561"/>
                <a:gd name="T91" fmla="*/ 42471 h 635"/>
                <a:gd name="T92" fmla="*/ 52987 w 561"/>
                <a:gd name="T93" fmla="*/ 42471 h 635"/>
                <a:gd name="T94" fmla="*/ 42246 w 561"/>
                <a:gd name="T95" fmla="*/ 47870 h 635"/>
                <a:gd name="T96" fmla="*/ 52987 w 561"/>
                <a:gd name="T97" fmla="*/ 58667 h 635"/>
                <a:gd name="T98" fmla="*/ 147504 w 561"/>
                <a:gd name="T99" fmla="*/ 58667 h 635"/>
                <a:gd name="T100" fmla="*/ 158245 w 561"/>
                <a:gd name="T101" fmla="*/ 47870 h 635"/>
                <a:gd name="T102" fmla="*/ 147504 w 561"/>
                <a:gd name="T103" fmla="*/ 42471 h 635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561" h="635">
                  <a:moveTo>
                    <a:pt x="471" y="0"/>
                  </a:moveTo>
                  <a:lnTo>
                    <a:pt x="471" y="0"/>
                  </a:lnTo>
                  <a:cubicBezTo>
                    <a:pt x="89" y="0"/>
                    <a:pt x="89" y="0"/>
                    <a:pt x="89" y="0"/>
                  </a:cubicBezTo>
                  <a:cubicBezTo>
                    <a:pt x="44" y="0"/>
                    <a:pt x="0" y="30"/>
                    <a:pt x="0" y="74"/>
                  </a:cubicBezTo>
                  <a:cubicBezTo>
                    <a:pt x="0" y="634"/>
                    <a:pt x="0" y="634"/>
                    <a:pt x="0" y="634"/>
                  </a:cubicBezTo>
                  <a:cubicBezTo>
                    <a:pt x="44" y="634"/>
                    <a:pt x="44" y="634"/>
                    <a:pt x="44" y="634"/>
                  </a:cubicBezTo>
                  <a:cubicBezTo>
                    <a:pt x="118" y="575"/>
                    <a:pt x="118" y="575"/>
                    <a:pt x="118" y="575"/>
                  </a:cubicBezTo>
                  <a:cubicBezTo>
                    <a:pt x="207" y="634"/>
                    <a:pt x="207" y="634"/>
                    <a:pt x="207" y="634"/>
                  </a:cubicBezTo>
                  <a:cubicBezTo>
                    <a:pt x="280" y="575"/>
                    <a:pt x="280" y="575"/>
                    <a:pt x="280" y="575"/>
                  </a:cubicBezTo>
                  <a:cubicBezTo>
                    <a:pt x="354" y="634"/>
                    <a:pt x="354" y="634"/>
                    <a:pt x="354" y="634"/>
                  </a:cubicBezTo>
                  <a:cubicBezTo>
                    <a:pt x="442" y="575"/>
                    <a:pt x="442" y="575"/>
                    <a:pt x="442" y="575"/>
                  </a:cubicBezTo>
                  <a:cubicBezTo>
                    <a:pt x="516" y="634"/>
                    <a:pt x="516" y="634"/>
                    <a:pt x="516" y="634"/>
                  </a:cubicBezTo>
                  <a:cubicBezTo>
                    <a:pt x="560" y="634"/>
                    <a:pt x="560" y="634"/>
                    <a:pt x="560" y="634"/>
                  </a:cubicBezTo>
                  <a:cubicBezTo>
                    <a:pt x="560" y="74"/>
                    <a:pt x="560" y="74"/>
                    <a:pt x="560" y="74"/>
                  </a:cubicBezTo>
                  <a:cubicBezTo>
                    <a:pt x="560" y="30"/>
                    <a:pt x="516" y="0"/>
                    <a:pt x="471" y="0"/>
                  </a:cubicBezTo>
                  <a:close/>
                  <a:moveTo>
                    <a:pt x="516" y="589"/>
                  </a:moveTo>
                  <a:lnTo>
                    <a:pt x="516" y="589"/>
                  </a:lnTo>
                  <a:cubicBezTo>
                    <a:pt x="442" y="530"/>
                    <a:pt x="442" y="530"/>
                    <a:pt x="442" y="530"/>
                  </a:cubicBezTo>
                  <a:cubicBezTo>
                    <a:pt x="354" y="589"/>
                    <a:pt x="354" y="589"/>
                    <a:pt x="354" y="589"/>
                  </a:cubicBezTo>
                  <a:cubicBezTo>
                    <a:pt x="280" y="530"/>
                    <a:pt x="280" y="530"/>
                    <a:pt x="280" y="530"/>
                  </a:cubicBezTo>
                  <a:cubicBezTo>
                    <a:pt x="207" y="589"/>
                    <a:pt x="207" y="589"/>
                    <a:pt x="207" y="589"/>
                  </a:cubicBezTo>
                  <a:cubicBezTo>
                    <a:pt x="118" y="530"/>
                    <a:pt x="118" y="530"/>
                    <a:pt x="118" y="530"/>
                  </a:cubicBezTo>
                  <a:cubicBezTo>
                    <a:pt x="44" y="589"/>
                    <a:pt x="44" y="589"/>
                    <a:pt x="44" y="589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59"/>
                    <a:pt x="59" y="45"/>
                    <a:pt x="89" y="45"/>
                  </a:cubicBezTo>
                  <a:cubicBezTo>
                    <a:pt x="471" y="45"/>
                    <a:pt x="471" y="45"/>
                    <a:pt x="471" y="45"/>
                  </a:cubicBezTo>
                  <a:cubicBezTo>
                    <a:pt x="501" y="45"/>
                    <a:pt x="516" y="59"/>
                    <a:pt x="516" y="74"/>
                  </a:cubicBezTo>
                  <a:lnTo>
                    <a:pt x="516" y="589"/>
                  </a:lnTo>
                  <a:close/>
                  <a:moveTo>
                    <a:pt x="412" y="354"/>
                  </a:moveTo>
                  <a:lnTo>
                    <a:pt x="412" y="354"/>
                  </a:lnTo>
                  <a:cubicBezTo>
                    <a:pt x="148" y="354"/>
                    <a:pt x="148" y="354"/>
                    <a:pt x="148" y="354"/>
                  </a:cubicBezTo>
                  <a:cubicBezTo>
                    <a:pt x="133" y="354"/>
                    <a:pt x="118" y="368"/>
                    <a:pt x="118" y="368"/>
                  </a:cubicBezTo>
                  <a:cubicBezTo>
                    <a:pt x="118" y="383"/>
                    <a:pt x="133" y="398"/>
                    <a:pt x="148" y="398"/>
                  </a:cubicBezTo>
                  <a:cubicBezTo>
                    <a:pt x="412" y="398"/>
                    <a:pt x="412" y="398"/>
                    <a:pt x="412" y="398"/>
                  </a:cubicBezTo>
                  <a:cubicBezTo>
                    <a:pt x="427" y="398"/>
                    <a:pt x="442" y="383"/>
                    <a:pt x="442" y="368"/>
                  </a:cubicBezTo>
                  <a:cubicBezTo>
                    <a:pt x="442" y="368"/>
                    <a:pt x="427" y="354"/>
                    <a:pt x="412" y="354"/>
                  </a:cubicBezTo>
                  <a:close/>
                  <a:moveTo>
                    <a:pt x="412" y="236"/>
                  </a:moveTo>
                  <a:lnTo>
                    <a:pt x="412" y="236"/>
                  </a:lnTo>
                  <a:cubicBezTo>
                    <a:pt x="148" y="236"/>
                    <a:pt x="148" y="236"/>
                    <a:pt x="148" y="236"/>
                  </a:cubicBezTo>
                  <a:cubicBezTo>
                    <a:pt x="133" y="236"/>
                    <a:pt x="118" y="251"/>
                    <a:pt x="118" y="251"/>
                  </a:cubicBezTo>
                  <a:cubicBezTo>
                    <a:pt x="118" y="266"/>
                    <a:pt x="133" y="280"/>
                    <a:pt x="148" y="280"/>
                  </a:cubicBezTo>
                  <a:cubicBezTo>
                    <a:pt x="412" y="280"/>
                    <a:pt x="412" y="280"/>
                    <a:pt x="412" y="280"/>
                  </a:cubicBezTo>
                  <a:cubicBezTo>
                    <a:pt x="427" y="280"/>
                    <a:pt x="442" y="266"/>
                    <a:pt x="442" y="251"/>
                  </a:cubicBezTo>
                  <a:cubicBezTo>
                    <a:pt x="442" y="251"/>
                    <a:pt x="427" y="236"/>
                    <a:pt x="412" y="236"/>
                  </a:cubicBezTo>
                  <a:close/>
                  <a:moveTo>
                    <a:pt x="412" y="118"/>
                  </a:moveTo>
                  <a:lnTo>
                    <a:pt x="412" y="118"/>
                  </a:lnTo>
                  <a:cubicBezTo>
                    <a:pt x="148" y="118"/>
                    <a:pt x="148" y="118"/>
                    <a:pt x="148" y="118"/>
                  </a:cubicBezTo>
                  <a:cubicBezTo>
                    <a:pt x="133" y="118"/>
                    <a:pt x="118" y="133"/>
                    <a:pt x="118" y="133"/>
                  </a:cubicBezTo>
                  <a:cubicBezTo>
                    <a:pt x="118" y="148"/>
                    <a:pt x="133" y="163"/>
                    <a:pt x="148" y="163"/>
                  </a:cubicBezTo>
                  <a:cubicBezTo>
                    <a:pt x="412" y="163"/>
                    <a:pt x="412" y="163"/>
                    <a:pt x="412" y="163"/>
                  </a:cubicBezTo>
                  <a:cubicBezTo>
                    <a:pt x="427" y="163"/>
                    <a:pt x="442" y="148"/>
                    <a:pt x="442" y="133"/>
                  </a:cubicBezTo>
                  <a:cubicBezTo>
                    <a:pt x="442" y="133"/>
                    <a:pt x="427" y="118"/>
                    <a:pt x="412" y="1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582685" y="4382286"/>
            <a:ext cx="1064716" cy="1064716"/>
            <a:chOff x="4988118" y="4988142"/>
            <a:chExt cx="685800" cy="685800"/>
          </a:xfrm>
        </p:grpSpPr>
        <p:sp>
          <p:nvSpPr>
            <p:cNvPr id="109" name="椭圆 108"/>
            <p:cNvSpPr/>
            <p:nvPr/>
          </p:nvSpPr>
          <p:spPr>
            <a:xfrm>
              <a:off x="4988118" y="49881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0" name="Freeform 159"/>
            <p:cNvSpPr>
              <a:spLocks noChangeArrowheads="1"/>
            </p:cNvSpPr>
            <p:nvPr/>
          </p:nvSpPr>
          <p:spPr bwMode="auto">
            <a:xfrm>
              <a:off x="5139510" y="5151163"/>
              <a:ext cx="383016" cy="371946"/>
            </a:xfrm>
            <a:custGeom>
              <a:avLst/>
              <a:gdLst>
                <a:gd name="T0" fmla="*/ 63820 w 634"/>
                <a:gd name="T1" fmla="*/ 68484 h 619"/>
                <a:gd name="T2" fmla="*/ 63820 w 634"/>
                <a:gd name="T3" fmla="*/ 68484 h 619"/>
                <a:gd name="T4" fmla="*/ 58411 w 634"/>
                <a:gd name="T5" fmla="*/ 73504 h 619"/>
                <a:gd name="T6" fmla="*/ 58411 w 634"/>
                <a:gd name="T7" fmla="*/ 147724 h 619"/>
                <a:gd name="T8" fmla="*/ 63820 w 634"/>
                <a:gd name="T9" fmla="*/ 152744 h 619"/>
                <a:gd name="T10" fmla="*/ 74637 w 634"/>
                <a:gd name="T11" fmla="*/ 147724 h 619"/>
                <a:gd name="T12" fmla="*/ 74637 w 634"/>
                <a:gd name="T13" fmla="*/ 73504 h 619"/>
                <a:gd name="T14" fmla="*/ 63820 w 634"/>
                <a:gd name="T15" fmla="*/ 68484 h 619"/>
                <a:gd name="T16" fmla="*/ 122231 w 634"/>
                <a:gd name="T17" fmla="*/ 89639 h 619"/>
                <a:gd name="T18" fmla="*/ 122231 w 634"/>
                <a:gd name="T19" fmla="*/ 89639 h 619"/>
                <a:gd name="T20" fmla="*/ 116822 w 634"/>
                <a:gd name="T21" fmla="*/ 94658 h 619"/>
                <a:gd name="T22" fmla="*/ 116822 w 634"/>
                <a:gd name="T23" fmla="*/ 136968 h 619"/>
                <a:gd name="T24" fmla="*/ 122231 w 634"/>
                <a:gd name="T25" fmla="*/ 147724 h 619"/>
                <a:gd name="T26" fmla="*/ 127639 w 634"/>
                <a:gd name="T27" fmla="*/ 136968 h 619"/>
                <a:gd name="T28" fmla="*/ 127639 w 634"/>
                <a:gd name="T29" fmla="*/ 94658 h 619"/>
                <a:gd name="T30" fmla="*/ 122231 w 634"/>
                <a:gd name="T31" fmla="*/ 89639 h 619"/>
                <a:gd name="T32" fmla="*/ 169825 w 634"/>
                <a:gd name="T33" fmla="*/ 0 h 619"/>
                <a:gd name="T34" fmla="*/ 169825 w 634"/>
                <a:gd name="T35" fmla="*/ 0 h 619"/>
                <a:gd name="T36" fmla="*/ 116822 w 634"/>
                <a:gd name="T37" fmla="*/ 41951 h 619"/>
                <a:gd name="T38" fmla="*/ 58411 w 634"/>
                <a:gd name="T39" fmla="*/ 20796 h 619"/>
                <a:gd name="T40" fmla="*/ 0 w 634"/>
                <a:gd name="T41" fmla="*/ 52707 h 619"/>
                <a:gd name="T42" fmla="*/ 0 w 634"/>
                <a:gd name="T43" fmla="*/ 221586 h 619"/>
                <a:gd name="T44" fmla="*/ 58411 w 634"/>
                <a:gd name="T45" fmla="*/ 190034 h 619"/>
                <a:gd name="T46" fmla="*/ 116822 w 634"/>
                <a:gd name="T47" fmla="*/ 210830 h 619"/>
                <a:gd name="T48" fmla="*/ 169825 w 634"/>
                <a:gd name="T49" fmla="*/ 168879 h 619"/>
                <a:gd name="T50" fmla="*/ 228236 w 634"/>
                <a:gd name="T51" fmla="*/ 210830 h 619"/>
                <a:gd name="T52" fmla="*/ 228236 w 634"/>
                <a:gd name="T53" fmla="*/ 41951 h 619"/>
                <a:gd name="T54" fmla="*/ 169825 w 634"/>
                <a:gd name="T55" fmla="*/ 0 h 619"/>
                <a:gd name="T56" fmla="*/ 212372 w 634"/>
                <a:gd name="T57" fmla="*/ 184655 h 619"/>
                <a:gd name="T58" fmla="*/ 212372 w 634"/>
                <a:gd name="T59" fmla="*/ 184655 h 619"/>
                <a:gd name="T60" fmla="*/ 169825 w 634"/>
                <a:gd name="T61" fmla="*/ 152744 h 619"/>
                <a:gd name="T62" fmla="*/ 116822 w 634"/>
                <a:gd name="T63" fmla="*/ 195053 h 619"/>
                <a:gd name="T64" fmla="*/ 58411 w 634"/>
                <a:gd name="T65" fmla="*/ 173899 h 619"/>
                <a:gd name="T66" fmla="*/ 15865 w 634"/>
                <a:gd name="T67" fmla="*/ 200432 h 619"/>
                <a:gd name="T68" fmla="*/ 15865 w 634"/>
                <a:gd name="T69" fmla="*/ 58086 h 619"/>
                <a:gd name="T70" fmla="*/ 58411 w 634"/>
                <a:gd name="T71" fmla="*/ 31553 h 619"/>
                <a:gd name="T72" fmla="*/ 116822 w 634"/>
                <a:gd name="T73" fmla="*/ 52707 h 619"/>
                <a:gd name="T74" fmla="*/ 169825 w 634"/>
                <a:gd name="T75" fmla="*/ 10398 h 619"/>
                <a:gd name="T76" fmla="*/ 212372 w 634"/>
                <a:gd name="T77" fmla="*/ 41951 h 619"/>
                <a:gd name="T78" fmla="*/ 212372 w 634"/>
                <a:gd name="T79" fmla="*/ 184655 h 619"/>
                <a:gd name="T80" fmla="*/ 169825 w 634"/>
                <a:gd name="T81" fmla="*/ 115813 h 619"/>
                <a:gd name="T82" fmla="*/ 169825 w 634"/>
                <a:gd name="T83" fmla="*/ 115813 h 619"/>
                <a:gd name="T84" fmla="*/ 180642 w 634"/>
                <a:gd name="T85" fmla="*/ 126570 h 619"/>
                <a:gd name="T86" fmla="*/ 186051 w 634"/>
                <a:gd name="T87" fmla="*/ 115813 h 619"/>
                <a:gd name="T88" fmla="*/ 186051 w 634"/>
                <a:gd name="T89" fmla="*/ 63106 h 619"/>
                <a:gd name="T90" fmla="*/ 180642 w 634"/>
                <a:gd name="T91" fmla="*/ 52707 h 619"/>
                <a:gd name="T92" fmla="*/ 169825 w 634"/>
                <a:gd name="T93" fmla="*/ 63106 h 619"/>
                <a:gd name="T94" fmla="*/ 169825 w 634"/>
                <a:gd name="T95" fmla="*/ 115813 h 619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634" h="619">
                  <a:moveTo>
                    <a:pt x="177" y="191"/>
                  </a:moveTo>
                  <a:lnTo>
                    <a:pt x="177" y="191"/>
                  </a:lnTo>
                  <a:lnTo>
                    <a:pt x="162" y="205"/>
                  </a:lnTo>
                  <a:cubicBezTo>
                    <a:pt x="162" y="412"/>
                    <a:pt x="162" y="412"/>
                    <a:pt x="162" y="412"/>
                  </a:cubicBezTo>
                  <a:lnTo>
                    <a:pt x="177" y="426"/>
                  </a:lnTo>
                  <a:cubicBezTo>
                    <a:pt x="192" y="426"/>
                    <a:pt x="207" y="412"/>
                    <a:pt x="207" y="412"/>
                  </a:cubicBezTo>
                  <a:cubicBezTo>
                    <a:pt x="207" y="205"/>
                    <a:pt x="207" y="205"/>
                    <a:pt x="207" y="205"/>
                  </a:cubicBezTo>
                  <a:cubicBezTo>
                    <a:pt x="207" y="205"/>
                    <a:pt x="192" y="191"/>
                    <a:pt x="177" y="191"/>
                  </a:cubicBezTo>
                  <a:close/>
                  <a:moveTo>
                    <a:pt x="339" y="250"/>
                  </a:moveTo>
                  <a:lnTo>
                    <a:pt x="339" y="250"/>
                  </a:lnTo>
                  <a:cubicBezTo>
                    <a:pt x="324" y="250"/>
                    <a:pt x="324" y="264"/>
                    <a:pt x="324" y="264"/>
                  </a:cubicBezTo>
                  <a:cubicBezTo>
                    <a:pt x="324" y="382"/>
                    <a:pt x="324" y="382"/>
                    <a:pt x="324" y="382"/>
                  </a:cubicBezTo>
                  <a:cubicBezTo>
                    <a:pt x="324" y="397"/>
                    <a:pt x="324" y="412"/>
                    <a:pt x="339" y="412"/>
                  </a:cubicBezTo>
                  <a:cubicBezTo>
                    <a:pt x="354" y="412"/>
                    <a:pt x="354" y="397"/>
                    <a:pt x="354" y="382"/>
                  </a:cubicBezTo>
                  <a:cubicBezTo>
                    <a:pt x="354" y="264"/>
                    <a:pt x="354" y="264"/>
                    <a:pt x="354" y="264"/>
                  </a:cubicBezTo>
                  <a:cubicBezTo>
                    <a:pt x="354" y="264"/>
                    <a:pt x="354" y="250"/>
                    <a:pt x="339" y="250"/>
                  </a:cubicBezTo>
                  <a:close/>
                  <a:moveTo>
                    <a:pt x="471" y="0"/>
                  </a:moveTo>
                  <a:lnTo>
                    <a:pt x="471" y="0"/>
                  </a:lnTo>
                  <a:cubicBezTo>
                    <a:pt x="324" y="117"/>
                    <a:pt x="324" y="117"/>
                    <a:pt x="324" y="117"/>
                  </a:cubicBezTo>
                  <a:cubicBezTo>
                    <a:pt x="162" y="58"/>
                    <a:pt x="162" y="58"/>
                    <a:pt x="162" y="58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618"/>
                    <a:pt x="0" y="618"/>
                    <a:pt x="0" y="618"/>
                  </a:cubicBezTo>
                  <a:cubicBezTo>
                    <a:pt x="162" y="530"/>
                    <a:pt x="162" y="530"/>
                    <a:pt x="162" y="530"/>
                  </a:cubicBezTo>
                  <a:cubicBezTo>
                    <a:pt x="324" y="588"/>
                    <a:pt x="324" y="588"/>
                    <a:pt x="324" y="588"/>
                  </a:cubicBezTo>
                  <a:cubicBezTo>
                    <a:pt x="471" y="471"/>
                    <a:pt x="471" y="471"/>
                    <a:pt x="471" y="471"/>
                  </a:cubicBezTo>
                  <a:cubicBezTo>
                    <a:pt x="633" y="588"/>
                    <a:pt x="633" y="588"/>
                    <a:pt x="633" y="588"/>
                  </a:cubicBezTo>
                  <a:cubicBezTo>
                    <a:pt x="633" y="117"/>
                    <a:pt x="633" y="117"/>
                    <a:pt x="633" y="117"/>
                  </a:cubicBezTo>
                  <a:lnTo>
                    <a:pt x="471" y="0"/>
                  </a:lnTo>
                  <a:close/>
                  <a:moveTo>
                    <a:pt x="589" y="515"/>
                  </a:moveTo>
                  <a:lnTo>
                    <a:pt x="589" y="515"/>
                  </a:lnTo>
                  <a:cubicBezTo>
                    <a:pt x="471" y="426"/>
                    <a:pt x="471" y="426"/>
                    <a:pt x="471" y="426"/>
                  </a:cubicBezTo>
                  <a:cubicBezTo>
                    <a:pt x="324" y="544"/>
                    <a:pt x="324" y="544"/>
                    <a:pt x="324" y="544"/>
                  </a:cubicBezTo>
                  <a:cubicBezTo>
                    <a:pt x="162" y="485"/>
                    <a:pt x="162" y="485"/>
                    <a:pt x="162" y="485"/>
                  </a:cubicBezTo>
                  <a:cubicBezTo>
                    <a:pt x="44" y="559"/>
                    <a:pt x="44" y="559"/>
                    <a:pt x="44" y="559"/>
                  </a:cubicBezTo>
                  <a:cubicBezTo>
                    <a:pt x="44" y="162"/>
                    <a:pt x="44" y="162"/>
                    <a:pt x="44" y="162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324" y="147"/>
                    <a:pt x="324" y="147"/>
                    <a:pt x="324" y="147"/>
                  </a:cubicBezTo>
                  <a:cubicBezTo>
                    <a:pt x="471" y="29"/>
                    <a:pt x="471" y="29"/>
                    <a:pt x="471" y="29"/>
                  </a:cubicBezTo>
                  <a:cubicBezTo>
                    <a:pt x="589" y="117"/>
                    <a:pt x="589" y="117"/>
                    <a:pt x="589" y="117"/>
                  </a:cubicBezTo>
                  <a:lnTo>
                    <a:pt x="589" y="515"/>
                  </a:lnTo>
                  <a:close/>
                  <a:moveTo>
                    <a:pt x="471" y="323"/>
                  </a:moveTo>
                  <a:lnTo>
                    <a:pt x="471" y="323"/>
                  </a:lnTo>
                  <a:cubicBezTo>
                    <a:pt x="471" y="338"/>
                    <a:pt x="486" y="353"/>
                    <a:pt x="501" y="353"/>
                  </a:cubicBezTo>
                  <a:cubicBezTo>
                    <a:pt x="501" y="353"/>
                    <a:pt x="516" y="338"/>
                    <a:pt x="516" y="323"/>
                  </a:cubicBezTo>
                  <a:cubicBezTo>
                    <a:pt x="516" y="176"/>
                    <a:pt x="516" y="176"/>
                    <a:pt x="516" y="176"/>
                  </a:cubicBezTo>
                  <a:cubicBezTo>
                    <a:pt x="516" y="162"/>
                    <a:pt x="501" y="147"/>
                    <a:pt x="501" y="147"/>
                  </a:cubicBezTo>
                  <a:cubicBezTo>
                    <a:pt x="486" y="147"/>
                    <a:pt x="471" y="162"/>
                    <a:pt x="471" y="176"/>
                  </a:cubicBezTo>
                  <a:lnTo>
                    <a:pt x="471" y="32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3532703" y="2397029"/>
            <a:ext cx="1064716" cy="1064716"/>
            <a:chOff x="3332259" y="3083142"/>
            <a:chExt cx="685800" cy="685800"/>
          </a:xfrm>
        </p:grpSpPr>
        <p:sp>
          <p:nvSpPr>
            <p:cNvPr id="112" name="椭圆 111"/>
            <p:cNvSpPr/>
            <p:nvPr/>
          </p:nvSpPr>
          <p:spPr>
            <a:xfrm>
              <a:off x="3332259" y="3083142"/>
              <a:ext cx="685800" cy="685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9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3" name="Freeform 160"/>
            <p:cNvSpPr>
              <a:spLocks noChangeArrowheads="1"/>
            </p:cNvSpPr>
            <p:nvPr/>
          </p:nvSpPr>
          <p:spPr bwMode="auto">
            <a:xfrm>
              <a:off x="3530439" y="3240069"/>
              <a:ext cx="309956" cy="371946"/>
            </a:xfrm>
            <a:custGeom>
              <a:avLst/>
              <a:gdLst>
                <a:gd name="T0" fmla="*/ 179267 w 517"/>
                <a:gd name="T1" fmla="*/ 84260 h 619"/>
                <a:gd name="T2" fmla="*/ 179267 w 517"/>
                <a:gd name="T3" fmla="*/ 84260 h 619"/>
                <a:gd name="T4" fmla="*/ 158156 w 517"/>
                <a:gd name="T5" fmla="*/ 41951 h 619"/>
                <a:gd name="T6" fmla="*/ 152788 w 517"/>
                <a:gd name="T7" fmla="*/ 41951 h 619"/>
                <a:gd name="T8" fmla="*/ 110566 w 517"/>
                <a:gd name="T9" fmla="*/ 41951 h 619"/>
                <a:gd name="T10" fmla="*/ 110566 w 517"/>
                <a:gd name="T11" fmla="*/ 26174 h 619"/>
                <a:gd name="T12" fmla="*/ 84445 w 517"/>
                <a:gd name="T13" fmla="*/ 0 h 619"/>
                <a:gd name="T14" fmla="*/ 68701 w 517"/>
                <a:gd name="T15" fmla="*/ 0 h 619"/>
                <a:gd name="T16" fmla="*/ 42223 w 517"/>
                <a:gd name="T17" fmla="*/ 26174 h 619"/>
                <a:gd name="T18" fmla="*/ 42223 w 517"/>
                <a:gd name="T19" fmla="*/ 41951 h 619"/>
                <a:gd name="T20" fmla="*/ 16102 w 517"/>
                <a:gd name="T21" fmla="*/ 41951 h 619"/>
                <a:gd name="T22" fmla="*/ 0 w 517"/>
                <a:gd name="T23" fmla="*/ 52707 h 619"/>
                <a:gd name="T24" fmla="*/ 0 w 517"/>
                <a:gd name="T25" fmla="*/ 126570 h 619"/>
                <a:gd name="T26" fmla="*/ 16102 w 517"/>
                <a:gd name="T27" fmla="*/ 136968 h 619"/>
                <a:gd name="T28" fmla="*/ 42223 w 517"/>
                <a:gd name="T29" fmla="*/ 136968 h 619"/>
                <a:gd name="T30" fmla="*/ 42223 w 517"/>
                <a:gd name="T31" fmla="*/ 195053 h 619"/>
                <a:gd name="T32" fmla="*/ 68701 w 517"/>
                <a:gd name="T33" fmla="*/ 221586 h 619"/>
                <a:gd name="T34" fmla="*/ 84445 w 517"/>
                <a:gd name="T35" fmla="*/ 221586 h 619"/>
                <a:gd name="T36" fmla="*/ 110566 w 517"/>
                <a:gd name="T37" fmla="*/ 195053 h 619"/>
                <a:gd name="T38" fmla="*/ 110566 w 517"/>
                <a:gd name="T39" fmla="*/ 136968 h 619"/>
                <a:gd name="T40" fmla="*/ 152788 w 517"/>
                <a:gd name="T41" fmla="*/ 136968 h 619"/>
                <a:gd name="T42" fmla="*/ 152788 w 517"/>
                <a:gd name="T43" fmla="*/ 136968 h 619"/>
                <a:gd name="T44" fmla="*/ 158156 w 517"/>
                <a:gd name="T45" fmla="*/ 136968 h 619"/>
                <a:gd name="T46" fmla="*/ 179267 w 517"/>
                <a:gd name="T47" fmla="*/ 94658 h 619"/>
                <a:gd name="T48" fmla="*/ 184634 w 517"/>
                <a:gd name="T49" fmla="*/ 89639 h 619"/>
                <a:gd name="T50" fmla="*/ 179267 w 517"/>
                <a:gd name="T51" fmla="*/ 84260 h 619"/>
                <a:gd name="T52" fmla="*/ 57967 w 517"/>
                <a:gd name="T53" fmla="*/ 26174 h 619"/>
                <a:gd name="T54" fmla="*/ 57967 w 517"/>
                <a:gd name="T55" fmla="*/ 26174 h 619"/>
                <a:gd name="T56" fmla="*/ 68701 w 517"/>
                <a:gd name="T57" fmla="*/ 10398 h 619"/>
                <a:gd name="T58" fmla="*/ 84445 w 517"/>
                <a:gd name="T59" fmla="*/ 10398 h 619"/>
                <a:gd name="T60" fmla="*/ 100189 w 517"/>
                <a:gd name="T61" fmla="*/ 26174 h 619"/>
                <a:gd name="T62" fmla="*/ 100189 w 517"/>
                <a:gd name="T63" fmla="*/ 41951 h 619"/>
                <a:gd name="T64" fmla="*/ 57967 w 517"/>
                <a:gd name="T65" fmla="*/ 41951 h 619"/>
                <a:gd name="T66" fmla="*/ 57967 w 517"/>
                <a:gd name="T67" fmla="*/ 26174 h 619"/>
                <a:gd name="T68" fmla="*/ 100189 w 517"/>
                <a:gd name="T69" fmla="*/ 195053 h 619"/>
                <a:gd name="T70" fmla="*/ 100189 w 517"/>
                <a:gd name="T71" fmla="*/ 195053 h 619"/>
                <a:gd name="T72" fmla="*/ 84445 w 517"/>
                <a:gd name="T73" fmla="*/ 210830 h 619"/>
                <a:gd name="T74" fmla="*/ 68701 w 517"/>
                <a:gd name="T75" fmla="*/ 210830 h 619"/>
                <a:gd name="T76" fmla="*/ 57967 w 517"/>
                <a:gd name="T77" fmla="*/ 195053 h 619"/>
                <a:gd name="T78" fmla="*/ 57967 w 517"/>
                <a:gd name="T79" fmla="*/ 136968 h 619"/>
                <a:gd name="T80" fmla="*/ 100189 w 517"/>
                <a:gd name="T81" fmla="*/ 136968 h 619"/>
                <a:gd name="T82" fmla="*/ 100189 w 517"/>
                <a:gd name="T83" fmla="*/ 195053 h 619"/>
                <a:gd name="T84" fmla="*/ 152788 w 517"/>
                <a:gd name="T85" fmla="*/ 121191 h 619"/>
                <a:gd name="T86" fmla="*/ 152788 w 517"/>
                <a:gd name="T87" fmla="*/ 121191 h 619"/>
                <a:gd name="T88" fmla="*/ 147779 w 517"/>
                <a:gd name="T89" fmla="*/ 126570 h 619"/>
                <a:gd name="T90" fmla="*/ 21111 w 517"/>
                <a:gd name="T91" fmla="*/ 126570 h 619"/>
                <a:gd name="T92" fmla="*/ 16102 w 517"/>
                <a:gd name="T93" fmla="*/ 115813 h 619"/>
                <a:gd name="T94" fmla="*/ 16102 w 517"/>
                <a:gd name="T95" fmla="*/ 63106 h 619"/>
                <a:gd name="T96" fmla="*/ 21111 w 517"/>
                <a:gd name="T97" fmla="*/ 52707 h 619"/>
                <a:gd name="T98" fmla="*/ 147779 w 517"/>
                <a:gd name="T99" fmla="*/ 52707 h 619"/>
                <a:gd name="T100" fmla="*/ 152788 w 517"/>
                <a:gd name="T101" fmla="*/ 58086 h 619"/>
                <a:gd name="T102" fmla="*/ 168890 w 517"/>
                <a:gd name="T103" fmla="*/ 89639 h 619"/>
                <a:gd name="T104" fmla="*/ 152788 w 517"/>
                <a:gd name="T105" fmla="*/ 121191 h 61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517" h="619">
                  <a:moveTo>
                    <a:pt x="501" y="235"/>
                  </a:moveTo>
                  <a:lnTo>
                    <a:pt x="501" y="235"/>
                  </a:lnTo>
                  <a:cubicBezTo>
                    <a:pt x="442" y="117"/>
                    <a:pt x="442" y="117"/>
                    <a:pt x="442" y="117"/>
                  </a:cubicBezTo>
                  <a:cubicBezTo>
                    <a:pt x="442" y="117"/>
                    <a:pt x="442" y="117"/>
                    <a:pt x="427" y="117"/>
                  </a:cubicBezTo>
                  <a:cubicBezTo>
                    <a:pt x="309" y="117"/>
                    <a:pt x="309" y="117"/>
                    <a:pt x="309" y="117"/>
                  </a:cubicBezTo>
                  <a:cubicBezTo>
                    <a:pt x="309" y="73"/>
                    <a:pt x="309" y="73"/>
                    <a:pt x="309" y="73"/>
                  </a:cubicBezTo>
                  <a:cubicBezTo>
                    <a:pt x="309" y="29"/>
                    <a:pt x="280" y="0"/>
                    <a:pt x="236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48" y="0"/>
                    <a:pt x="118" y="29"/>
                    <a:pt x="118" y="73"/>
                  </a:cubicBezTo>
                  <a:cubicBezTo>
                    <a:pt x="118" y="117"/>
                    <a:pt x="118" y="117"/>
                    <a:pt x="118" y="117"/>
                  </a:cubicBezTo>
                  <a:cubicBezTo>
                    <a:pt x="45" y="117"/>
                    <a:pt x="45" y="117"/>
                    <a:pt x="45" y="117"/>
                  </a:cubicBezTo>
                  <a:cubicBezTo>
                    <a:pt x="15" y="117"/>
                    <a:pt x="0" y="132"/>
                    <a:pt x="0" y="147"/>
                  </a:cubicBezTo>
                  <a:cubicBezTo>
                    <a:pt x="0" y="353"/>
                    <a:pt x="0" y="353"/>
                    <a:pt x="0" y="353"/>
                  </a:cubicBezTo>
                  <a:cubicBezTo>
                    <a:pt x="0" y="367"/>
                    <a:pt x="15" y="382"/>
                    <a:pt x="45" y="382"/>
                  </a:cubicBezTo>
                  <a:cubicBezTo>
                    <a:pt x="118" y="382"/>
                    <a:pt x="118" y="382"/>
                    <a:pt x="118" y="382"/>
                  </a:cubicBezTo>
                  <a:cubicBezTo>
                    <a:pt x="118" y="544"/>
                    <a:pt x="118" y="544"/>
                    <a:pt x="118" y="544"/>
                  </a:cubicBezTo>
                  <a:cubicBezTo>
                    <a:pt x="118" y="588"/>
                    <a:pt x="148" y="618"/>
                    <a:pt x="192" y="618"/>
                  </a:cubicBezTo>
                  <a:cubicBezTo>
                    <a:pt x="236" y="618"/>
                    <a:pt x="236" y="618"/>
                    <a:pt x="236" y="618"/>
                  </a:cubicBezTo>
                  <a:cubicBezTo>
                    <a:pt x="280" y="618"/>
                    <a:pt x="309" y="588"/>
                    <a:pt x="309" y="544"/>
                  </a:cubicBezTo>
                  <a:cubicBezTo>
                    <a:pt x="309" y="382"/>
                    <a:pt x="309" y="382"/>
                    <a:pt x="309" y="382"/>
                  </a:cubicBezTo>
                  <a:cubicBezTo>
                    <a:pt x="427" y="382"/>
                    <a:pt x="427" y="382"/>
                    <a:pt x="427" y="382"/>
                  </a:cubicBezTo>
                  <a:cubicBezTo>
                    <a:pt x="442" y="382"/>
                    <a:pt x="442" y="382"/>
                    <a:pt x="442" y="382"/>
                  </a:cubicBezTo>
                  <a:cubicBezTo>
                    <a:pt x="501" y="264"/>
                    <a:pt x="501" y="264"/>
                    <a:pt x="501" y="264"/>
                  </a:cubicBezTo>
                  <a:cubicBezTo>
                    <a:pt x="516" y="250"/>
                    <a:pt x="516" y="250"/>
                    <a:pt x="516" y="250"/>
                  </a:cubicBezTo>
                  <a:cubicBezTo>
                    <a:pt x="516" y="250"/>
                    <a:pt x="516" y="235"/>
                    <a:pt x="501" y="235"/>
                  </a:cubicBezTo>
                  <a:close/>
                  <a:moveTo>
                    <a:pt x="162" y="73"/>
                  </a:moveTo>
                  <a:lnTo>
                    <a:pt x="162" y="73"/>
                  </a:lnTo>
                  <a:cubicBezTo>
                    <a:pt x="162" y="58"/>
                    <a:pt x="177" y="29"/>
                    <a:pt x="192" y="29"/>
                  </a:cubicBezTo>
                  <a:cubicBezTo>
                    <a:pt x="236" y="29"/>
                    <a:pt x="236" y="29"/>
                    <a:pt x="236" y="29"/>
                  </a:cubicBezTo>
                  <a:cubicBezTo>
                    <a:pt x="251" y="29"/>
                    <a:pt x="280" y="58"/>
                    <a:pt x="280" y="73"/>
                  </a:cubicBezTo>
                  <a:cubicBezTo>
                    <a:pt x="280" y="117"/>
                    <a:pt x="280" y="117"/>
                    <a:pt x="280" y="117"/>
                  </a:cubicBezTo>
                  <a:cubicBezTo>
                    <a:pt x="162" y="117"/>
                    <a:pt x="162" y="117"/>
                    <a:pt x="162" y="117"/>
                  </a:cubicBezTo>
                  <a:lnTo>
                    <a:pt x="162" y="73"/>
                  </a:lnTo>
                  <a:close/>
                  <a:moveTo>
                    <a:pt x="280" y="544"/>
                  </a:moveTo>
                  <a:lnTo>
                    <a:pt x="280" y="544"/>
                  </a:lnTo>
                  <a:cubicBezTo>
                    <a:pt x="280" y="559"/>
                    <a:pt x="251" y="588"/>
                    <a:pt x="236" y="588"/>
                  </a:cubicBezTo>
                  <a:cubicBezTo>
                    <a:pt x="192" y="588"/>
                    <a:pt x="192" y="588"/>
                    <a:pt x="192" y="588"/>
                  </a:cubicBezTo>
                  <a:cubicBezTo>
                    <a:pt x="177" y="588"/>
                    <a:pt x="162" y="559"/>
                    <a:pt x="162" y="544"/>
                  </a:cubicBezTo>
                  <a:cubicBezTo>
                    <a:pt x="162" y="382"/>
                    <a:pt x="162" y="382"/>
                    <a:pt x="162" y="382"/>
                  </a:cubicBezTo>
                  <a:cubicBezTo>
                    <a:pt x="280" y="382"/>
                    <a:pt x="280" y="382"/>
                    <a:pt x="280" y="382"/>
                  </a:cubicBezTo>
                  <a:lnTo>
                    <a:pt x="280" y="544"/>
                  </a:lnTo>
                  <a:close/>
                  <a:moveTo>
                    <a:pt x="427" y="338"/>
                  </a:moveTo>
                  <a:lnTo>
                    <a:pt x="427" y="338"/>
                  </a:lnTo>
                  <a:cubicBezTo>
                    <a:pt x="427" y="353"/>
                    <a:pt x="413" y="353"/>
                    <a:pt x="413" y="353"/>
                  </a:cubicBezTo>
                  <a:cubicBezTo>
                    <a:pt x="59" y="353"/>
                    <a:pt x="59" y="353"/>
                    <a:pt x="59" y="353"/>
                  </a:cubicBezTo>
                  <a:cubicBezTo>
                    <a:pt x="45" y="353"/>
                    <a:pt x="45" y="338"/>
                    <a:pt x="45" y="323"/>
                  </a:cubicBezTo>
                  <a:cubicBezTo>
                    <a:pt x="45" y="176"/>
                    <a:pt x="45" y="176"/>
                    <a:pt x="45" y="176"/>
                  </a:cubicBezTo>
                  <a:cubicBezTo>
                    <a:pt x="45" y="162"/>
                    <a:pt x="45" y="147"/>
                    <a:pt x="59" y="147"/>
                  </a:cubicBezTo>
                  <a:cubicBezTo>
                    <a:pt x="413" y="147"/>
                    <a:pt x="413" y="147"/>
                    <a:pt x="413" y="147"/>
                  </a:cubicBezTo>
                  <a:cubicBezTo>
                    <a:pt x="413" y="147"/>
                    <a:pt x="427" y="147"/>
                    <a:pt x="427" y="162"/>
                  </a:cubicBezTo>
                  <a:cubicBezTo>
                    <a:pt x="472" y="250"/>
                    <a:pt x="472" y="250"/>
                    <a:pt x="472" y="250"/>
                  </a:cubicBezTo>
                  <a:lnTo>
                    <a:pt x="427" y="3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defRPr/>
              </a:pPr>
              <a:endParaRPr lang="zh-CN" altLang="en-US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14" name="文本框 113"/>
          <p:cNvSpPr txBox="1"/>
          <p:nvPr/>
        </p:nvSpPr>
        <p:spPr>
          <a:xfrm>
            <a:off x="1036451" y="1982052"/>
            <a:ext cx="1819575" cy="484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15" name="文本框 114"/>
          <p:cNvSpPr txBox="1"/>
          <p:nvPr/>
        </p:nvSpPr>
        <p:spPr>
          <a:xfrm>
            <a:off x="3131219" y="3916239"/>
            <a:ext cx="1819575" cy="484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16" name="文本框 115"/>
          <p:cNvSpPr txBox="1"/>
          <p:nvPr/>
        </p:nvSpPr>
        <p:spPr>
          <a:xfrm>
            <a:off x="5221923" y="2828686"/>
            <a:ext cx="2048119" cy="484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7477534" y="4102502"/>
            <a:ext cx="2231116" cy="484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19" name="文本框 118"/>
          <p:cNvSpPr txBox="1"/>
          <p:nvPr/>
        </p:nvSpPr>
        <p:spPr>
          <a:xfrm>
            <a:off x="9246133" y="2206992"/>
            <a:ext cx="2416024" cy="4849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9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2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8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8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9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9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9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9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9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10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1000" fill="hold"/>
                                            <p:tgtEl>
                                              <p:spTgt spid="10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8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1000" fill="hold"/>
                                            <p:tgtEl>
                                              <p:spTgt spid="1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1000" fill="hold"/>
                                            <p:tgtEl>
                                              <p:spTgt spid="1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10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1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1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1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88" grpId="0" animBg="1"/>
          <p:bldP spid="89" grpId="0" animBg="1"/>
          <p:bldP spid="90" grpId="0" animBg="1"/>
          <p:bldP spid="91" grpId="0" animBg="1"/>
          <p:bldP spid="93" grpId="0" animBg="1"/>
          <p:bldP spid="94" grpId="0" animBg="1"/>
          <p:bldP spid="114" grpId="0"/>
          <p:bldP spid="115" grpId="0"/>
          <p:bldP spid="116" grpId="0"/>
          <p:bldP spid="118" grpId="0"/>
          <p:bldP spid="11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千图设计师MC：ID 29795607库_文本框 3"/>
          <p:cNvSpPr txBox="1"/>
          <p:nvPr>
            <p:custDataLst>
              <p:tags r:id="rId1"/>
            </p:custDataLst>
          </p:nvPr>
        </p:nvSpPr>
        <p:spPr>
          <a:xfrm>
            <a:off x="3268980" y="1157790"/>
            <a:ext cx="5654040" cy="530997"/>
          </a:xfrm>
          <a:prstGeom prst="rect">
            <a:avLst/>
          </a:prstGeom>
          <a:noFill/>
        </p:spPr>
        <p:txBody>
          <a:bodyPr wrap="none" anchor="t" anchorCtr="1">
            <a:normAutofit/>
          </a:bodyPr>
          <a:lstStyle/>
          <a:p>
            <a:pPr algn="ctr"/>
            <a:r>
              <a:rPr lang="zh-CN" altLang="en-US" sz="2400" b="1" dirty="0">
                <a:solidFill>
                  <a:schemeClr val="dk1">
                    <a:lumMod val="10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输入标题文本</a:t>
            </a:r>
            <a:endParaRPr lang="zh-CN" altLang="en-US" sz="2400" b="1" dirty="0">
              <a:solidFill>
                <a:schemeClr val="dk1">
                  <a:lumMod val="10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" name="千图设计师MC：ID 29795607库_文本框 4"/>
          <p:cNvSpPr txBox="1"/>
          <p:nvPr>
            <p:custDataLst>
              <p:tags r:id="rId2"/>
            </p:custDataLst>
          </p:nvPr>
        </p:nvSpPr>
        <p:spPr bwMode="auto">
          <a:xfrm>
            <a:off x="803412" y="5432899"/>
            <a:ext cx="10585176" cy="86177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0" tIns="0" rIns="0" bIns="0" anchor="ctr" anchorCtr="1">
            <a:normAutofit/>
            <a:scene3d>
              <a:camera prst="orthographicFront"/>
              <a:lightRig rig="threePt" dir="t"/>
            </a:scene3d>
            <a:sp3d>
              <a:bevelT w="0" h="0"/>
            </a:sp3d>
          </a:bodyPr>
          <a:lstStyle/>
          <a:p>
            <a:pPr defTabSz="866140">
              <a:lnSpc>
                <a:spcPct val="120000"/>
              </a:lnSpc>
              <a:defRPr/>
            </a:pP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4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defTabSz="866140">
              <a:lnSpc>
                <a:spcPct val="120000"/>
              </a:lnSpc>
              <a:defRPr/>
            </a:pPr>
            <a:endParaRPr lang="zh-CN" altLang="en-US" sz="1400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7" name="千图设计师MC：ID 29795607库_组合 6"/>
          <p:cNvGrpSpPr/>
          <p:nvPr>
            <p:custDataLst>
              <p:tags r:id="rId3"/>
            </p:custDataLst>
          </p:nvPr>
        </p:nvGrpSpPr>
        <p:grpSpPr>
          <a:xfrm>
            <a:off x="1020843" y="2056369"/>
            <a:ext cx="2464701" cy="3008948"/>
            <a:chOff x="884823" y="2680315"/>
            <a:chExt cx="1442523" cy="1761056"/>
          </a:xfrm>
        </p:grpSpPr>
        <p:sp>
          <p:nvSpPr>
            <p:cNvPr id="16" name="矩形 15"/>
            <p:cNvSpPr/>
            <p:nvPr/>
          </p:nvSpPr>
          <p:spPr>
            <a:xfrm>
              <a:off x="884823" y="2680315"/>
              <a:ext cx="1442523" cy="1761056"/>
            </a:xfrm>
            <a:prstGeom prst="rect">
              <a:avLst/>
            </a:prstGeom>
            <a:noFill/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7" name="文本框 19"/>
            <p:cNvSpPr txBox="1"/>
            <p:nvPr/>
          </p:nvSpPr>
          <p:spPr>
            <a:xfrm>
              <a:off x="888182" y="4019700"/>
              <a:ext cx="1435805" cy="24750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spc="300" dirty="0">
                  <a:solidFill>
                    <a:schemeClr val="accent1">
                      <a:lumMod val="10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zh-CN" altLang="en-US" sz="1400" b="1" spc="300" dirty="0">
                <a:solidFill>
                  <a:schemeClr val="accent1">
                    <a:lumMod val="10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8" name="任意多边形 20"/>
            <p:cNvSpPr/>
            <p:nvPr/>
          </p:nvSpPr>
          <p:spPr bwMode="auto">
            <a:xfrm flipH="1">
              <a:off x="1363084" y="3221833"/>
              <a:ext cx="486000" cy="399016"/>
            </a:xfrm>
            <a:custGeom>
              <a:avLst/>
              <a:gdLst>
                <a:gd name="T0" fmla="*/ 100 w 176"/>
                <a:gd name="T1" fmla="*/ 120 h 144"/>
                <a:gd name="T2" fmla="*/ 116 w 176"/>
                <a:gd name="T3" fmla="*/ 120 h 144"/>
                <a:gd name="T4" fmla="*/ 120 w 176"/>
                <a:gd name="T5" fmla="*/ 116 h 144"/>
                <a:gd name="T6" fmla="*/ 120 w 176"/>
                <a:gd name="T7" fmla="*/ 100 h 144"/>
                <a:gd name="T8" fmla="*/ 116 w 176"/>
                <a:gd name="T9" fmla="*/ 96 h 144"/>
                <a:gd name="T10" fmla="*/ 100 w 176"/>
                <a:gd name="T11" fmla="*/ 96 h 144"/>
                <a:gd name="T12" fmla="*/ 96 w 176"/>
                <a:gd name="T13" fmla="*/ 100 h 144"/>
                <a:gd name="T14" fmla="*/ 96 w 176"/>
                <a:gd name="T15" fmla="*/ 116 h 144"/>
                <a:gd name="T16" fmla="*/ 100 w 176"/>
                <a:gd name="T17" fmla="*/ 120 h 144"/>
                <a:gd name="T18" fmla="*/ 28 w 176"/>
                <a:gd name="T19" fmla="*/ 104 h 144"/>
                <a:gd name="T20" fmla="*/ 76 w 176"/>
                <a:gd name="T21" fmla="*/ 104 h 144"/>
                <a:gd name="T22" fmla="*/ 80 w 176"/>
                <a:gd name="T23" fmla="*/ 100 h 144"/>
                <a:gd name="T24" fmla="*/ 76 w 176"/>
                <a:gd name="T25" fmla="*/ 96 h 144"/>
                <a:gd name="T26" fmla="*/ 28 w 176"/>
                <a:gd name="T27" fmla="*/ 96 h 144"/>
                <a:gd name="T28" fmla="*/ 24 w 176"/>
                <a:gd name="T29" fmla="*/ 100 h 144"/>
                <a:gd name="T30" fmla="*/ 28 w 176"/>
                <a:gd name="T31" fmla="*/ 104 h 144"/>
                <a:gd name="T32" fmla="*/ 28 w 176"/>
                <a:gd name="T33" fmla="*/ 120 h 144"/>
                <a:gd name="T34" fmla="*/ 60 w 176"/>
                <a:gd name="T35" fmla="*/ 120 h 144"/>
                <a:gd name="T36" fmla="*/ 64 w 176"/>
                <a:gd name="T37" fmla="*/ 116 h 144"/>
                <a:gd name="T38" fmla="*/ 60 w 176"/>
                <a:gd name="T39" fmla="*/ 112 h 144"/>
                <a:gd name="T40" fmla="*/ 28 w 176"/>
                <a:gd name="T41" fmla="*/ 112 h 144"/>
                <a:gd name="T42" fmla="*/ 24 w 176"/>
                <a:gd name="T43" fmla="*/ 116 h 144"/>
                <a:gd name="T44" fmla="*/ 28 w 176"/>
                <a:gd name="T45" fmla="*/ 120 h 144"/>
                <a:gd name="T46" fmla="*/ 136 w 176"/>
                <a:gd name="T47" fmla="*/ 32 h 144"/>
                <a:gd name="T48" fmla="*/ 8 w 176"/>
                <a:gd name="T49" fmla="*/ 32 h 144"/>
                <a:gd name="T50" fmla="*/ 0 w 176"/>
                <a:gd name="T51" fmla="*/ 40 h 144"/>
                <a:gd name="T52" fmla="*/ 0 w 176"/>
                <a:gd name="T53" fmla="*/ 136 h 144"/>
                <a:gd name="T54" fmla="*/ 8 w 176"/>
                <a:gd name="T55" fmla="*/ 144 h 144"/>
                <a:gd name="T56" fmla="*/ 136 w 176"/>
                <a:gd name="T57" fmla="*/ 144 h 144"/>
                <a:gd name="T58" fmla="*/ 144 w 176"/>
                <a:gd name="T59" fmla="*/ 136 h 144"/>
                <a:gd name="T60" fmla="*/ 144 w 176"/>
                <a:gd name="T61" fmla="*/ 40 h 144"/>
                <a:gd name="T62" fmla="*/ 136 w 176"/>
                <a:gd name="T63" fmla="*/ 32 h 144"/>
                <a:gd name="T64" fmla="*/ 136 w 176"/>
                <a:gd name="T65" fmla="*/ 136 h 144"/>
                <a:gd name="T66" fmla="*/ 8 w 176"/>
                <a:gd name="T67" fmla="*/ 136 h 144"/>
                <a:gd name="T68" fmla="*/ 8 w 176"/>
                <a:gd name="T69" fmla="*/ 80 h 144"/>
                <a:gd name="T70" fmla="*/ 136 w 176"/>
                <a:gd name="T71" fmla="*/ 80 h 144"/>
                <a:gd name="T72" fmla="*/ 136 w 176"/>
                <a:gd name="T73" fmla="*/ 136 h 144"/>
                <a:gd name="T74" fmla="*/ 136 w 176"/>
                <a:gd name="T75" fmla="*/ 56 h 144"/>
                <a:gd name="T76" fmla="*/ 8 w 176"/>
                <a:gd name="T77" fmla="*/ 56 h 144"/>
                <a:gd name="T78" fmla="*/ 8 w 176"/>
                <a:gd name="T79" fmla="*/ 40 h 144"/>
                <a:gd name="T80" fmla="*/ 136 w 176"/>
                <a:gd name="T81" fmla="*/ 40 h 144"/>
                <a:gd name="T82" fmla="*/ 136 w 176"/>
                <a:gd name="T83" fmla="*/ 56 h 144"/>
                <a:gd name="T84" fmla="*/ 168 w 176"/>
                <a:gd name="T85" fmla="*/ 0 h 144"/>
                <a:gd name="T86" fmla="*/ 40 w 176"/>
                <a:gd name="T87" fmla="*/ 0 h 144"/>
                <a:gd name="T88" fmla="*/ 32 w 176"/>
                <a:gd name="T89" fmla="*/ 8 h 144"/>
                <a:gd name="T90" fmla="*/ 32 w 176"/>
                <a:gd name="T91" fmla="*/ 20 h 144"/>
                <a:gd name="T92" fmla="*/ 36 w 176"/>
                <a:gd name="T93" fmla="*/ 24 h 144"/>
                <a:gd name="T94" fmla="*/ 40 w 176"/>
                <a:gd name="T95" fmla="*/ 20 h 144"/>
                <a:gd name="T96" fmla="*/ 40 w 176"/>
                <a:gd name="T97" fmla="*/ 8 h 144"/>
                <a:gd name="T98" fmla="*/ 168 w 176"/>
                <a:gd name="T99" fmla="*/ 8 h 144"/>
                <a:gd name="T100" fmla="*/ 168 w 176"/>
                <a:gd name="T101" fmla="*/ 104 h 144"/>
                <a:gd name="T102" fmla="*/ 156 w 176"/>
                <a:gd name="T103" fmla="*/ 104 h 144"/>
                <a:gd name="T104" fmla="*/ 152 w 176"/>
                <a:gd name="T105" fmla="*/ 108 h 144"/>
                <a:gd name="T106" fmla="*/ 156 w 176"/>
                <a:gd name="T107" fmla="*/ 112 h 144"/>
                <a:gd name="T108" fmla="*/ 168 w 176"/>
                <a:gd name="T109" fmla="*/ 112 h 144"/>
                <a:gd name="T110" fmla="*/ 176 w 176"/>
                <a:gd name="T111" fmla="*/ 104 h 144"/>
                <a:gd name="T112" fmla="*/ 176 w 176"/>
                <a:gd name="T113" fmla="*/ 8 h 144"/>
                <a:gd name="T114" fmla="*/ 168 w 176"/>
                <a:gd name="T115" fmla="*/ 0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76" h="144">
                  <a:moveTo>
                    <a:pt x="100" y="120"/>
                  </a:moveTo>
                  <a:cubicBezTo>
                    <a:pt x="116" y="120"/>
                    <a:pt x="116" y="120"/>
                    <a:pt x="116" y="120"/>
                  </a:cubicBezTo>
                  <a:cubicBezTo>
                    <a:pt x="118" y="120"/>
                    <a:pt x="120" y="118"/>
                    <a:pt x="120" y="116"/>
                  </a:cubicBezTo>
                  <a:cubicBezTo>
                    <a:pt x="120" y="100"/>
                    <a:pt x="120" y="100"/>
                    <a:pt x="120" y="100"/>
                  </a:cubicBezTo>
                  <a:cubicBezTo>
                    <a:pt x="120" y="98"/>
                    <a:pt x="118" y="96"/>
                    <a:pt x="116" y="96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8" y="96"/>
                    <a:pt x="96" y="98"/>
                    <a:pt x="96" y="100"/>
                  </a:cubicBezTo>
                  <a:cubicBezTo>
                    <a:pt x="96" y="116"/>
                    <a:pt x="96" y="116"/>
                    <a:pt x="96" y="116"/>
                  </a:cubicBezTo>
                  <a:cubicBezTo>
                    <a:pt x="96" y="118"/>
                    <a:pt x="98" y="120"/>
                    <a:pt x="100" y="120"/>
                  </a:cubicBezTo>
                  <a:moveTo>
                    <a:pt x="28" y="104"/>
                  </a:move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2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ubicBezTo>
                    <a:pt x="24" y="102"/>
                    <a:pt x="26" y="104"/>
                    <a:pt x="28" y="104"/>
                  </a:cubicBezTo>
                  <a:moveTo>
                    <a:pt x="28" y="120"/>
                  </a:moveTo>
                  <a:cubicBezTo>
                    <a:pt x="60" y="120"/>
                    <a:pt x="60" y="120"/>
                    <a:pt x="60" y="120"/>
                  </a:cubicBezTo>
                  <a:cubicBezTo>
                    <a:pt x="62" y="120"/>
                    <a:pt x="64" y="118"/>
                    <a:pt x="64" y="116"/>
                  </a:cubicBezTo>
                  <a:cubicBezTo>
                    <a:pt x="64" y="114"/>
                    <a:pt x="62" y="112"/>
                    <a:pt x="60" y="112"/>
                  </a:cubicBezTo>
                  <a:cubicBezTo>
                    <a:pt x="28" y="112"/>
                    <a:pt x="28" y="112"/>
                    <a:pt x="28" y="112"/>
                  </a:cubicBezTo>
                  <a:cubicBezTo>
                    <a:pt x="26" y="112"/>
                    <a:pt x="24" y="114"/>
                    <a:pt x="24" y="116"/>
                  </a:cubicBezTo>
                  <a:cubicBezTo>
                    <a:pt x="24" y="118"/>
                    <a:pt x="26" y="120"/>
                    <a:pt x="28" y="120"/>
                  </a:cubicBezTo>
                  <a:moveTo>
                    <a:pt x="136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0" y="140"/>
                    <a:pt x="4" y="144"/>
                    <a:pt x="8" y="144"/>
                  </a:cubicBezTo>
                  <a:cubicBezTo>
                    <a:pt x="136" y="144"/>
                    <a:pt x="136" y="144"/>
                    <a:pt x="136" y="144"/>
                  </a:cubicBezTo>
                  <a:cubicBezTo>
                    <a:pt x="140" y="144"/>
                    <a:pt x="144" y="140"/>
                    <a:pt x="144" y="136"/>
                  </a:cubicBezTo>
                  <a:cubicBezTo>
                    <a:pt x="144" y="40"/>
                    <a:pt x="144" y="40"/>
                    <a:pt x="144" y="40"/>
                  </a:cubicBezTo>
                  <a:cubicBezTo>
                    <a:pt x="144" y="36"/>
                    <a:pt x="140" y="32"/>
                    <a:pt x="136" y="32"/>
                  </a:cubicBezTo>
                  <a:moveTo>
                    <a:pt x="136" y="136"/>
                  </a:moveTo>
                  <a:cubicBezTo>
                    <a:pt x="8" y="136"/>
                    <a:pt x="8" y="136"/>
                    <a:pt x="8" y="136"/>
                  </a:cubicBezTo>
                  <a:cubicBezTo>
                    <a:pt x="8" y="80"/>
                    <a:pt x="8" y="80"/>
                    <a:pt x="8" y="80"/>
                  </a:cubicBezTo>
                  <a:cubicBezTo>
                    <a:pt x="136" y="80"/>
                    <a:pt x="136" y="80"/>
                    <a:pt x="136" y="80"/>
                  </a:cubicBezTo>
                  <a:lnTo>
                    <a:pt x="136" y="136"/>
                  </a:lnTo>
                  <a:close/>
                  <a:moveTo>
                    <a:pt x="136" y="56"/>
                  </a:moveTo>
                  <a:cubicBezTo>
                    <a:pt x="8" y="56"/>
                    <a:pt x="8" y="56"/>
                    <a:pt x="8" y="56"/>
                  </a:cubicBezTo>
                  <a:cubicBezTo>
                    <a:pt x="8" y="40"/>
                    <a:pt x="8" y="40"/>
                    <a:pt x="8" y="40"/>
                  </a:cubicBezTo>
                  <a:cubicBezTo>
                    <a:pt x="136" y="40"/>
                    <a:pt x="136" y="40"/>
                    <a:pt x="136" y="40"/>
                  </a:cubicBezTo>
                  <a:lnTo>
                    <a:pt x="136" y="56"/>
                  </a:lnTo>
                  <a:close/>
                  <a:moveTo>
                    <a:pt x="168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2" y="22"/>
                    <a:pt x="34" y="24"/>
                    <a:pt x="36" y="24"/>
                  </a:cubicBezTo>
                  <a:cubicBezTo>
                    <a:pt x="38" y="24"/>
                    <a:pt x="40" y="22"/>
                    <a:pt x="40" y="20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68" y="8"/>
                    <a:pt x="168" y="8"/>
                    <a:pt x="168" y="8"/>
                  </a:cubicBezTo>
                  <a:cubicBezTo>
                    <a:pt x="168" y="104"/>
                    <a:pt x="168" y="104"/>
                    <a:pt x="168" y="104"/>
                  </a:cubicBezTo>
                  <a:cubicBezTo>
                    <a:pt x="156" y="104"/>
                    <a:pt x="156" y="104"/>
                    <a:pt x="156" y="104"/>
                  </a:cubicBezTo>
                  <a:cubicBezTo>
                    <a:pt x="154" y="104"/>
                    <a:pt x="152" y="106"/>
                    <a:pt x="152" y="108"/>
                  </a:cubicBezTo>
                  <a:cubicBezTo>
                    <a:pt x="152" y="110"/>
                    <a:pt x="154" y="112"/>
                    <a:pt x="156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72" y="112"/>
                    <a:pt x="176" y="108"/>
                    <a:pt x="176" y="104"/>
                  </a:cubicBezTo>
                  <a:cubicBezTo>
                    <a:pt x="176" y="8"/>
                    <a:pt x="176" y="8"/>
                    <a:pt x="176" y="8"/>
                  </a:cubicBezTo>
                  <a:cubicBezTo>
                    <a:pt x="176" y="4"/>
                    <a:pt x="172" y="0"/>
                    <a:pt x="16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8" name="千图设计师MC：ID 29795607库_组合 7"/>
          <p:cNvGrpSpPr/>
          <p:nvPr>
            <p:custDataLst>
              <p:tags r:id="rId4"/>
            </p:custDataLst>
          </p:nvPr>
        </p:nvGrpSpPr>
        <p:grpSpPr>
          <a:xfrm>
            <a:off x="4863650" y="2056369"/>
            <a:ext cx="2464701" cy="3008948"/>
            <a:chOff x="3620403" y="2680315"/>
            <a:chExt cx="1442523" cy="1761056"/>
          </a:xfrm>
        </p:grpSpPr>
        <p:sp>
          <p:nvSpPr>
            <p:cNvPr id="13" name="矩形 12"/>
            <p:cNvSpPr/>
            <p:nvPr/>
          </p:nvSpPr>
          <p:spPr>
            <a:xfrm>
              <a:off x="3620403" y="2680315"/>
              <a:ext cx="1442523" cy="1761056"/>
            </a:xfrm>
            <a:prstGeom prst="rect">
              <a:avLst/>
            </a:prstGeom>
            <a:noFill/>
            <a:ln w="381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4" name="文本框 16"/>
            <p:cNvSpPr txBox="1"/>
            <p:nvPr/>
          </p:nvSpPr>
          <p:spPr>
            <a:xfrm>
              <a:off x="3636034" y="4019700"/>
              <a:ext cx="1411261" cy="24750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2">
                      <a:lumMod val="10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zh-CN" altLang="en-US" sz="1400" b="1" dirty="0">
                <a:solidFill>
                  <a:schemeClr val="accent2">
                    <a:lumMod val="10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5" name="任意多边形 17"/>
            <p:cNvSpPr/>
            <p:nvPr/>
          </p:nvSpPr>
          <p:spPr bwMode="auto">
            <a:xfrm flipH="1">
              <a:off x="4098664" y="3221833"/>
              <a:ext cx="486000" cy="354845"/>
            </a:xfrm>
            <a:custGeom>
              <a:avLst/>
              <a:gdLst>
                <a:gd name="T0" fmla="*/ 156 w 176"/>
                <a:gd name="T1" fmla="*/ 24 h 128"/>
                <a:gd name="T2" fmla="*/ 156 w 176"/>
                <a:gd name="T3" fmla="*/ 16 h 128"/>
                <a:gd name="T4" fmla="*/ 16 w 176"/>
                <a:gd name="T5" fmla="*/ 20 h 128"/>
                <a:gd name="T6" fmla="*/ 36 w 176"/>
                <a:gd name="T7" fmla="*/ 8 h 128"/>
                <a:gd name="T8" fmla="*/ 144 w 176"/>
                <a:gd name="T9" fmla="*/ 4 h 128"/>
                <a:gd name="T10" fmla="*/ 36 w 176"/>
                <a:gd name="T11" fmla="*/ 0 h 128"/>
                <a:gd name="T12" fmla="*/ 36 w 176"/>
                <a:gd name="T13" fmla="*/ 8 h 128"/>
                <a:gd name="T14" fmla="*/ 132 w 176"/>
                <a:gd name="T15" fmla="*/ 104 h 128"/>
                <a:gd name="T16" fmla="*/ 132 w 176"/>
                <a:gd name="T17" fmla="*/ 112 h 128"/>
                <a:gd name="T18" fmla="*/ 144 w 176"/>
                <a:gd name="T19" fmla="*/ 108 h 128"/>
                <a:gd name="T20" fmla="*/ 168 w 176"/>
                <a:gd name="T21" fmla="*/ 32 h 128"/>
                <a:gd name="T22" fmla="*/ 0 w 176"/>
                <a:gd name="T23" fmla="*/ 40 h 128"/>
                <a:gd name="T24" fmla="*/ 8 w 176"/>
                <a:gd name="T25" fmla="*/ 128 h 128"/>
                <a:gd name="T26" fmla="*/ 176 w 176"/>
                <a:gd name="T27" fmla="*/ 120 h 128"/>
                <a:gd name="T28" fmla="*/ 168 w 176"/>
                <a:gd name="T29" fmla="*/ 32 h 128"/>
                <a:gd name="T30" fmla="*/ 16 w 176"/>
                <a:gd name="T31" fmla="*/ 44 h 128"/>
                <a:gd name="T32" fmla="*/ 8 w 176"/>
                <a:gd name="T33" fmla="*/ 44 h 128"/>
                <a:gd name="T34" fmla="*/ 12 w 176"/>
                <a:gd name="T35" fmla="*/ 120 h 128"/>
                <a:gd name="T36" fmla="*/ 12 w 176"/>
                <a:gd name="T37" fmla="*/ 112 h 128"/>
                <a:gd name="T38" fmla="*/ 12 w 176"/>
                <a:gd name="T39" fmla="*/ 120 h 128"/>
                <a:gd name="T40" fmla="*/ 160 w 176"/>
                <a:gd name="T41" fmla="*/ 116 h 128"/>
                <a:gd name="T42" fmla="*/ 168 w 176"/>
                <a:gd name="T43" fmla="*/ 116 h 128"/>
                <a:gd name="T44" fmla="*/ 168 w 176"/>
                <a:gd name="T45" fmla="*/ 105 h 128"/>
                <a:gd name="T46" fmla="*/ 152 w 176"/>
                <a:gd name="T47" fmla="*/ 116 h 128"/>
                <a:gd name="T48" fmla="*/ 23 w 176"/>
                <a:gd name="T49" fmla="*/ 120 h 128"/>
                <a:gd name="T50" fmla="*/ 12 w 176"/>
                <a:gd name="T51" fmla="*/ 104 h 128"/>
                <a:gd name="T52" fmla="*/ 8 w 176"/>
                <a:gd name="T53" fmla="*/ 55 h 128"/>
                <a:gd name="T54" fmla="*/ 24 w 176"/>
                <a:gd name="T55" fmla="*/ 44 h 128"/>
                <a:gd name="T56" fmla="*/ 153 w 176"/>
                <a:gd name="T57" fmla="*/ 40 h 128"/>
                <a:gd name="T58" fmla="*/ 164 w 176"/>
                <a:gd name="T59" fmla="*/ 56 h 128"/>
                <a:gd name="T60" fmla="*/ 168 w 176"/>
                <a:gd name="T61" fmla="*/ 105 h 128"/>
                <a:gd name="T62" fmla="*/ 160 w 176"/>
                <a:gd name="T63" fmla="*/ 44 h 128"/>
                <a:gd name="T64" fmla="*/ 168 w 176"/>
                <a:gd name="T65" fmla="*/ 44 h 128"/>
                <a:gd name="T66" fmla="*/ 88 w 176"/>
                <a:gd name="T67" fmla="*/ 48 h 128"/>
                <a:gd name="T68" fmla="*/ 88 w 176"/>
                <a:gd name="T69" fmla="*/ 112 h 128"/>
                <a:gd name="T70" fmla="*/ 88 w 176"/>
                <a:gd name="T71" fmla="*/ 48 h 128"/>
                <a:gd name="T72" fmla="*/ 95 w 176"/>
                <a:gd name="T73" fmla="*/ 78 h 128"/>
                <a:gd name="T74" fmla="*/ 81 w 176"/>
                <a:gd name="T75" fmla="*/ 79 h 128"/>
                <a:gd name="T76" fmla="*/ 81 w 176"/>
                <a:gd name="T77" fmla="*/ 82 h 128"/>
                <a:gd name="T78" fmla="*/ 93 w 176"/>
                <a:gd name="T79" fmla="*/ 85 h 128"/>
                <a:gd name="T80" fmla="*/ 84 w 176"/>
                <a:gd name="T81" fmla="*/ 92 h 128"/>
                <a:gd name="T82" fmla="*/ 96 w 176"/>
                <a:gd name="T83" fmla="*/ 94 h 128"/>
                <a:gd name="T84" fmla="*/ 100 w 176"/>
                <a:gd name="T85" fmla="*/ 98 h 128"/>
                <a:gd name="T86" fmla="*/ 79 w 176"/>
                <a:gd name="T87" fmla="*/ 95 h 128"/>
                <a:gd name="T88" fmla="*/ 70 w 176"/>
                <a:gd name="T89" fmla="*/ 85 h 128"/>
                <a:gd name="T90" fmla="*/ 74 w 176"/>
                <a:gd name="T91" fmla="*/ 82 h 128"/>
                <a:gd name="T92" fmla="*/ 74 w 176"/>
                <a:gd name="T93" fmla="*/ 80 h 128"/>
                <a:gd name="T94" fmla="*/ 74 w 176"/>
                <a:gd name="T95" fmla="*/ 78 h 128"/>
                <a:gd name="T96" fmla="*/ 71 w 176"/>
                <a:gd name="T97" fmla="*/ 74 h 128"/>
                <a:gd name="T98" fmla="*/ 80 w 176"/>
                <a:gd name="T99" fmla="*/ 64 h 128"/>
                <a:gd name="T100" fmla="*/ 102 w 176"/>
                <a:gd name="T101" fmla="*/ 63 h 128"/>
                <a:gd name="T102" fmla="*/ 91 w 176"/>
                <a:gd name="T103" fmla="*/ 65 h 128"/>
                <a:gd name="T104" fmla="*/ 81 w 176"/>
                <a:gd name="T105" fmla="*/ 74 h 128"/>
                <a:gd name="T106" fmla="*/ 44 w 176"/>
                <a:gd name="T107" fmla="*/ 48 h 128"/>
                <a:gd name="T108" fmla="*/ 32 w 176"/>
                <a:gd name="T109" fmla="*/ 52 h 128"/>
                <a:gd name="T110" fmla="*/ 44 w 176"/>
                <a:gd name="T111" fmla="*/ 56 h 128"/>
                <a:gd name="T112" fmla="*/ 44 w 176"/>
                <a:gd name="T113" fmla="*/ 4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28">
                  <a:moveTo>
                    <a:pt x="20" y="24"/>
                  </a:moveTo>
                  <a:cubicBezTo>
                    <a:pt x="156" y="24"/>
                    <a:pt x="156" y="24"/>
                    <a:pt x="156" y="24"/>
                  </a:cubicBezTo>
                  <a:cubicBezTo>
                    <a:pt x="158" y="24"/>
                    <a:pt x="160" y="22"/>
                    <a:pt x="160" y="20"/>
                  </a:cubicBezTo>
                  <a:cubicBezTo>
                    <a:pt x="160" y="18"/>
                    <a:pt x="158" y="16"/>
                    <a:pt x="156" y="1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6" y="18"/>
                    <a:pt x="16" y="20"/>
                  </a:cubicBezTo>
                  <a:cubicBezTo>
                    <a:pt x="16" y="22"/>
                    <a:pt x="18" y="24"/>
                    <a:pt x="20" y="24"/>
                  </a:cubicBezTo>
                  <a:moveTo>
                    <a:pt x="36" y="8"/>
                  </a:moveTo>
                  <a:cubicBezTo>
                    <a:pt x="140" y="8"/>
                    <a:pt x="140" y="8"/>
                    <a:pt x="140" y="8"/>
                  </a:cubicBezTo>
                  <a:cubicBezTo>
                    <a:pt x="142" y="8"/>
                    <a:pt x="144" y="6"/>
                    <a:pt x="144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4" y="0"/>
                    <a:pt x="32" y="2"/>
                    <a:pt x="32" y="4"/>
                  </a:cubicBezTo>
                  <a:cubicBezTo>
                    <a:pt x="32" y="6"/>
                    <a:pt x="34" y="8"/>
                    <a:pt x="36" y="8"/>
                  </a:cubicBezTo>
                  <a:moveTo>
                    <a:pt x="140" y="104"/>
                  </a:moveTo>
                  <a:cubicBezTo>
                    <a:pt x="132" y="104"/>
                    <a:pt x="132" y="104"/>
                    <a:pt x="132" y="104"/>
                  </a:cubicBezTo>
                  <a:cubicBezTo>
                    <a:pt x="130" y="104"/>
                    <a:pt x="128" y="106"/>
                    <a:pt x="128" y="108"/>
                  </a:cubicBezTo>
                  <a:cubicBezTo>
                    <a:pt x="128" y="110"/>
                    <a:pt x="130" y="112"/>
                    <a:pt x="132" y="112"/>
                  </a:cubicBezTo>
                  <a:cubicBezTo>
                    <a:pt x="140" y="112"/>
                    <a:pt x="140" y="112"/>
                    <a:pt x="140" y="112"/>
                  </a:cubicBezTo>
                  <a:cubicBezTo>
                    <a:pt x="142" y="112"/>
                    <a:pt x="144" y="110"/>
                    <a:pt x="144" y="108"/>
                  </a:cubicBezTo>
                  <a:cubicBezTo>
                    <a:pt x="144" y="106"/>
                    <a:pt x="142" y="104"/>
                    <a:pt x="140" y="104"/>
                  </a:cubicBezTo>
                  <a:moveTo>
                    <a:pt x="168" y="32"/>
                  </a:moveTo>
                  <a:cubicBezTo>
                    <a:pt x="8" y="32"/>
                    <a:pt x="8" y="32"/>
                    <a:pt x="8" y="32"/>
                  </a:cubicBezTo>
                  <a:cubicBezTo>
                    <a:pt x="4" y="32"/>
                    <a:pt x="0" y="36"/>
                    <a:pt x="0" y="40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168" y="128"/>
                    <a:pt x="168" y="128"/>
                    <a:pt x="168" y="128"/>
                  </a:cubicBezTo>
                  <a:cubicBezTo>
                    <a:pt x="172" y="128"/>
                    <a:pt x="176" y="124"/>
                    <a:pt x="176" y="120"/>
                  </a:cubicBezTo>
                  <a:cubicBezTo>
                    <a:pt x="176" y="40"/>
                    <a:pt x="176" y="40"/>
                    <a:pt x="176" y="40"/>
                  </a:cubicBezTo>
                  <a:cubicBezTo>
                    <a:pt x="176" y="36"/>
                    <a:pt x="172" y="32"/>
                    <a:pt x="168" y="32"/>
                  </a:cubicBezTo>
                  <a:moveTo>
                    <a:pt x="12" y="40"/>
                  </a:moveTo>
                  <a:cubicBezTo>
                    <a:pt x="14" y="40"/>
                    <a:pt x="16" y="42"/>
                    <a:pt x="16" y="44"/>
                  </a:cubicBezTo>
                  <a:cubicBezTo>
                    <a:pt x="16" y="46"/>
                    <a:pt x="14" y="48"/>
                    <a:pt x="12" y="48"/>
                  </a:cubicBezTo>
                  <a:cubicBezTo>
                    <a:pt x="10" y="48"/>
                    <a:pt x="8" y="46"/>
                    <a:pt x="8" y="44"/>
                  </a:cubicBezTo>
                  <a:cubicBezTo>
                    <a:pt x="8" y="42"/>
                    <a:pt x="10" y="40"/>
                    <a:pt x="12" y="40"/>
                  </a:cubicBezTo>
                  <a:moveTo>
                    <a:pt x="12" y="120"/>
                  </a:moveTo>
                  <a:cubicBezTo>
                    <a:pt x="10" y="120"/>
                    <a:pt x="8" y="118"/>
                    <a:pt x="8" y="116"/>
                  </a:cubicBezTo>
                  <a:cubicBezTo>
                    <a:pt x="8" y="114"/>
                    <a:pt x="10" y="112"/>
                    <a:pt x="12" y="112"/>
                  </a:cubicBezTo>
                  <a:cubicBezTo>
                    <a:pt x="14" y="112"/>
                    <a:pt x="16" y="114"/>
                    <a:pt x="16" y="116"/>
                  </a:cubicBezTo>
                  <a:cubicBezTo>
                    <a:pt x="16" y="118"/>
                    <a:pt x="14" y="120"/>
                    <a:pt x="12" y="120"/>
                  </a:cubicBezTo>
                  <a:moveTo>
                    <a:pt x="164" y="120"/>
                  </a:moveTo>
                  <a:cubicBezTo>
                    <a:pt x="162" y="120"/>
                    <a:pt x="160" y="118"/>
                    <a:pt x="160" y="116"/>
                  </a:cubicBezTo>
                  <a:cubicBezTo>
                    <a:pt x="160" y="114"/>
                    <a:pt x="162" y="112"/>
                    <a:pt x="164" y="112"/>
                  </a:cubicBezTo>
                  <a:cubicBezTo>
                    <a:pt x="166" y="112"/>
                    <a:pt x="168" y="114"/>
                    <a:pt x="168" y="116"/>
                  </a:cubicBezTo>
                  <a:cubicBezTo>
                    <a:pt x="168" y="118"/>
                    <a:pt x="166" y="120"/>
                    <a:pt x="164" y="120"/>
                  </a:cubicBezTo>
                  <a:moveTo>
                    <a:pt x="168" y="105"/>
                  </a:moveTo>
                  <a:cubicBezTo>
                    <a:pt x="167" y="104"/>
                    <a:pt x="165" y="104"/>
                    <a:pt x="164" y="104"/>
                  </a:cubicBezTo>
                  <a:cubicBezTo>
                    <a:pt x="157" y="104"/>
                    <a:pt x="152" y="109"/>
                    <a:pt x="152" y="116"/>
                  </a:cubicBezTo>
                  <a:cubicBezTo>
                    <a:pt x="152" y="117"/>
                    <a:pt x="152" y="119"/>
                    <a:pt x="153" y="120"/>
                  </a:cubicBezTo>
                  <a:cubicBezTo>
                    <a:pt x="23" y="120"/>
                    <a:pt x="23" y="120"/>
                    <a:pt x="23" y="120"/>
                  </a:cubicBezTo>
                  <a:cubicBezTo>
                    <a:pt x="24" y="119"/>
                    <a:pt x="24" y="117"/>
                    <a:pt x="24" y="116"/>
                  </a:cubicBezTo>
                  <a:cubicBezTo>
                    <a:pt x="24" y="109"/>
                    <a:pt x="19" y="104"/>
                    <a:pt x="12" y="104"/>
                  </a:cubicBezTo>
                  <a:cubicBezTo>
                    <a:pt x="11" y="104"/>
                    <a:pt x="9" y="104"/>
                    <a:pt x="8" y="105"/>
                  </a:cubicBezTo>
                  <a:cubicBezTo>
                    <a:pt x="8" y="55"/>
                    <a:pt x="8" y="55"/>
                    <a:pt x="8" y="55"/>
                  </a:cubicBezTo>
                  <a:cubicBezTo>
                    <a:pt x="9" y="56"/>
                    <a:pt x="11" y="56"/>
                    <a:pt x="12" y="56"/>
                  </a:cubicBezTo>
                  <a:cubicBezTo>
                    <a:pt x="19" y="56"/>
                    <a:pt x="24" y="51"/>
                    <a:pt x="24" y="44"/>
                  </a:cubicBezTo>
                  <a:cubicBezTo>
                    <a:pt x="24" y="43"/>
                    <a:pt x="24" y="41"/>
                    <a:pt x="23" y="40"/>
                  </a:cubicBezTo>
                  <a:cubicBezTo>
                    <a:pt x="153" y="40"/>
                    <a:pt x="153" y="40"/>
                    <a:pt x="153" y="40"/>
                  </a:cubicBezTo>
                  <a:cubicBezTo>
                    <a:pt x="152" y="41"/>
                    <a:pt x="152" y="43"/>
                    <a:pt x="152" y="44"/>
                  </a:cubicBezTo>
                  <a:cubicBezTo>
                    <a:pt x="152" y="51"/>
                    <a:pt x="157" y="56"/>
                    <a:pt x="164" y="56"/>
                  </a:cubicBezTo>
                  <a:cubicBezTo>
                    <a:pt x="165" y="56"/>
                    <a:pt x="167" y="56"/>
                    <a:pt x="168" y="55"/>
                  </a:cubicBezTo>
                  <a:lnTo>
                    <a:pt x="168" y="105"/>
                  </a:lnTo>
                  <a:close/>
                  <a:moveTo>
                    <a:pt x="164" y="48"/>
                  </a:moveTo>
                  <a:cubicBezTo>
                    <a:pt x="162" y="48"/>
                    <a:pt x="160" y="46"/>
                    <a:pt x="160" y="44"/>
                  </a:cubicBezTo>
                  <a:cubicBezTo>
                    <a:pt x="160" y="42"/>
                    <a:pt x="162" y="40"/>
                    <a:pt x="164" y="40"/>
                  </a:cubicBezTo>
                  <a:cubicBezTo>
                    <a:pt x="166" y="40"/>
                    <a:pt x="168" y="42"/>
                    <a:pt x="168" y="44"/>
                  </a:cubicBezTo>
                  <a:cubicBezTo>
                    <a:pt x="168" y="46"/>
                    <a:pt x="166" y="48"/>
                    <a:pt x="164" y="48"/>
                  </a:cubicBezTo>
                  <a:moveTo>
                    <a:pt x="88" y="48"/>
                  </a:moveTo>
                  <a:cubicBezTo>
                    <a:pt x="70" y="48"/>
                    <a:pt x="56" y="62"/>
                    <a:pt x="56" y="80"/>
                  </a:cubicBezTo>
                  <a:cubicBezTo>
                    <a:pt x="56" y="98"/>
                    <a:pt x="70" y="112"/>
                    <a:pt x="88" y="112"/>
                  </a:cubicBezTo>
                  <a:cubicBezTo>
                    <a:pt x="106" y="112"/>
                    <a:pt x="120" y="98"/>
                    <a:pt x="120" y="80"/>
                  </a:cubicBezTo>
                  <a:cubicBezTo>
                    <a:pt x="120" y="62"/>
                    <a:pt x="106" y="48"/>
                    <a:pt x="88" y="48"/>
                  </a:cubicBezTo>
                  <a:moveTo>
                    <a:pt x="97" y="74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81" y="78"/>
                    <a:pt x="81" y="78"/>
                    <a:pt x="81" y="78"/>
                  </a:cubicBezTo>
                  <a:cubicBezTo>
                    <a:pt x="81" y="78"/>
                    <a:pt x="81" y="78"/>
                    <a:pt x="81" y="79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1" y="81"/>
                    <a:pt x="81" y="81"/>
                    <a:pt x="81" y="82"/>
                  </a:cubicBezTo>
                  <a:cubicBezTo>
                    <a:pt x="94" y="82"/>
                    <a:pt x="94" y="82"/>
                    <a:pt x="94" y="82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81" y="85"/>
                    <a:pt x="81" y="85"/>
                    <a:pt x="81" y="85"/>
                  </a:cubicBezTo>
                  <a:cubicBezTo>
                    <a:pt x="81" y="88"/>
                    <a:pt x="82" y="90"/>
                    <a:pt x="84" y="92"/>
                  </a:cubicBezTo>
                  <a:cubicBezTo>
                    <a:pt x="86" y="94"/>
                    <a:pt x="88" y="95"/>
                    <a:pt x="91" y="95"/>
                  </a:cubicBezTo>
                  <a:cubicBezTo>
                    <a:pt x="93" y="95"/>
                    <a:pt x="95" y="95"/>
                    <a:pt x="96" y="94"/>
                  </a:cubicBezTo>
                  <a:cubicBezTo>
                    <a:pt x="97" y="94"/>
                    <a:pt x="99" y="93"/>
                    <a:pt x="100" y="91"/>
                  </a:cubicBezTo>
                  <a:cubicBezTo>
                    <a:pt x="100" y="98"/>
                    <a:pt x="100" y="98"/>
                    <a:pt x="100" y="98"/>
                  </a:cubicBezTo>
                  <a:cubicBezTo>
                    <a:pt x="97" y="99"/>
                    <a:pt x="94" y="100"/>
                    <a:pt x="91" y="100"/>
                  </a:cubicBezTo>
                  <a:cubicBezTo>
                    <a:pt x="86" y="100"/>
                    <a:pt x="82" y="99"/>
                    <a:pt x="79" y="95"/>
                  </a:cubicBezTo>
                  <a:cubicBezTo>
                    <a:pt x="76" y="93"/>
                    <a:pt x="75" y="89"/>
                    <a:pt x="74" y="85"/>
                  </a:cubicBezTo>
                  <a:cubicBezTo>
                    <a:pt x="70" y="85"/>
                    <a:pt x="70" y="85"/>
                    <a:pt x="70" y="85"/>
                  </a:cubicBezTo>
                  <a:cubicBezTo>
                    <a:pt x="71" y="82"/>
                    <a:pt x="71" y="82"/>
                    <a:pt x="71" y="82"/>
                  </a:cubicBezTo>
                  <a:cubicBezTo>
                    <a:pt x="74" y="82"/>
                    <a:pt x="74" y="82"/>
                    <a:pt x="74" y="82"/>
                  </a:cubicBezTo>
                  <a:cubicBezTo>
                    <a:pt x="74" y="81"/>
                    <a:pt x="74" y="81"/>
                    <a:pt x="74" y="81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74" y="79"/>
                    <a:pt x="74" y="79"/>
                    <a:pt x="74" y="79"/>
                  </a:cubicBezTo>
                  <a:cubicBezTo>
                    <a:pt x="74" y="79"/>
                    <a:pt x="74" y="78"/>
                    <a:pt x="74" y="78"/>
                  </a:cubicBezTo>
                  <a:cubicBezTo>
                    <a:pt x="70" y="78"/>
                    <a:pt x="70" y="78"/>
                    <a:pt x="70" y="78"/>
                  </a:cubicBezTo>
                  <a:cubicBezTo>
                    <a:pt x="71" y="74"/>
                    <a:pt x="71" y="74"/>
                    <a:pt x="71" y="74"/>
                  </a:cubicBezTo>
                  <a:cubicBezTo>
                    <a:pt x="74" y="74"/>
                    <a:pt x="74" y="74"/>
                    <a:pt x="74" y="74"/>
                  </a:cubicBezTo>
                  <a:cubicBezTo>
                    <a:pt x="75" y="70"/>
                    <a:pt x="77" y="67"/>
                    <a:pt x="80" y="64"/>
                  </a:cubicBezTo>
                  <a:cubicBezTo>
                    <a:pt x="83" y="61"/>
                    <a:pt x="86" y="60"/>
                    <a:pt x="91" y="60"/>
                  </a:cubicBezTo>
                  <a:cubicBezTo>
                    <a:pt x="95" y="60"/>
                    <a:pt x="98" y="61"/>
                    <a:pt x="102" y="63"/>
                  </a:cubicBezTo>
                  <a:cubicBezTo>
                    <a:pt x="99" y="68"/>
                    <a:pt x="99" y="68"/>
                    <a:pt x="99" y="68"/>
                  </a:cubicBezTo>
                  <a:cubicBezTo>
                    <a:pt x="96" y="66"/>
                    <a:pt x="94" y="65"/>
                    <a:pt x="91" y="65"/>
                  </a:cubicBezTo>
                  <a:cubicBezTo>
                    <a:pt x="88" y="65"/>
                    <a:pt x="86" y="66"/>
                    <a:pt x="84" y="68"/>
                  </a:cubicBezTo>
                  <a:cubicBezTo>
                    <a:pt x="83" y="70"/>
                    <a:pt x="82" y="72"/>
                    <a:pt x="81" y="74"/>
                  </a:cubicBezTo>
                  <a:lnTo>
                    <a:pt x="97" y="74"/>
                  </a:lnTo>
                  <a:close/>
                  <a:moveTo>
                    <a:pt x="44" y="48"/>
                  </a:moveTo>
                  <a:cubicBezTo>
                    <a:pt x="36" y="48"/>
                    <a:pt x="36" y="48"/>
                    <a:pt x="36" y="48"/>
                  </a:cubicBezTo>
                  <a:cubicBezTo>
                    <a:pt x="34" y="48"/>
                    <a:pt x="32" y="50"/>
                    <a:pt x="32" y="52"/>
                  </a:cubicBezTo>
                  <a:cubicBezTo>
                    <a:pt x="32" y="54"/>
                    <a:pt x="34" y="56"/>
                    <a:pt x="36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6" y="56"/>
                    <a:pt x="48" y="54"/>
                    <a:pt x="48" y="52"/>
                  </a:cubicBezTo>
                  <a:cubicBezTo>
                    <a:pt x="48" y="50"/>
                    <a:pt x="46" y="48"/>
                    <a:pt x="44" y="48"/>
                  </a:cubicBezTo>
                </a:path>
              </a:pathLst>
            </a:custGeom>
            <a:solidFill>
              <a:schemeClr val="accent2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9" name="千图设计师MC：ID 29795607库_组合 8"/>
          <p:cNvGrpSpPr/>
          <p:nvPr>
            <p:custDataLst>
              <p:tags r:id="rId5"/>
            </p:custDataLst>
          </p:nvPr>
        </p:nvGrpSpPr>
        <p:grpSpPr>
          <a:xfrm>
            <a:off x="8706457" y="2056369"/>
            <a:ext cx="2464701" cy="3008948"/>
            <a:chOff x="6714123" y="2680315"/>
            <a:chExt cx="1442523" cy="1761056"/>
          </a:xfrm>
        </p:grpSpPr>
        <p:sp>
          <p:nvSpPr>
            <p:cNvPr id="10" name="矩形 9"/>
            <p:cNvSpPr/>
            <p:nvPr/>
          </p:nvSpPr>
          <p:spPr>
            <a:xfrm>
              <a:off x="6714123" y="2680315"/>
              <a:ext cx="1442523" cy="1761056"/>
            </a:xfrm>
            <a:prstGeom prst="rect">
              <a:avLst/>
            </a:prstGeom>
            <a:noFill/>
            <a:ln w="381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文本框 13"/>
            <p:cNvSpPr txBox="1"/>
            <p:nvPr/>
          </p:nvSpPr>
          <p:spPr>
            <a:xfrm>
              <a:off x="6717482" y="4019700"/>
              <a:ext cx="1435805" cy="247500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accent3">
                      <a:lumMod val="100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zh-CN" altLang="en-US" sz="1400" b="1" dirty="0">
                <a:solidFill>
                  <a:schemeClr val="accent3">
                    <a:lumMod val="10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任意多边形 14"/>
            <p:cNvSpPr/>
            <p:nvPr/>
          </p:nvSpPr>
          <p:spPr bwMode="auto">
            <a:xfrm flipH="1">
              <a:off x="7192384" y="3221833"/>
              <a:ext cx="486000" cy="443188"/>
            </a:xfrm>
            <a:custGeom>
              <a:avLst/>
              <a:gdLst>
                <a:gd name="T0" fmla="*/ 104 w 176"/>
                <a:gd name="T1" fmla="*/ 28 h 160"/>
                <a:gd name="T2" fmla="*/ 108 w 176"/>
                <a:gd name="T3" fmla="*/ 48 h 160"/>
                <a:gd name="T4" fmla="*/ 112 w 176"/>
                <a:gd name="T5" fmla="*/ 28 h 160"/>
                <a:gd name="T6" fmla="*/ 132 w 176"/>
                <a:gd name="T7" fmla="*/ 24 h 160"/>
                <a:gd name="T8" fmla="*/ 112 w 176"/>
                <a:gd name="T9" fmla="*/ 20 h 160"/>
                <a:gd name="T10" fmla="*/ 108 w 176"/>
                <a:gd name="T11" fmla="*/ 0 h 160"/>
                <a:gd name="T12" fmla="*/ 104 w 176"/>
                <a:gd name="T13" fmla="*/ 20 h 160"/>
                <a:gd name="T14" fmla="*/ 84 w 176"/>
                <a:gd name="T15" fmla="*/ 24 h 160"/>
                <a:gd name="T16" fmla="*/ 160 w 176"/>
                <a:gd name="T17" fmla="*/ 133 h 160"/>
                <a:gd name="T18" fmla="*/ 176 w 176"/>
                <a:gd name="T19" fmla="*/ 61 h 160"/>
                <a:gd name="T20" fmla="*/ 176 w 176"/>
                <a:gd name="T21" fmla="*/ 60 h 160"/>
                <a:gd name="T22" fmla="*/ 44 w 176"/>
                <a:gd name="T23" fmla="*/ 56 h 160"/>
                <a:gd name="T24" fmla="*/ 38 w 176"/>
                <a:gd name="T25" fmla="*/ 35 h 160"/>
                <a:gd name="T26" fmla="*/ 4 w 176"/>
                <a:gd name="T27" fmla="*/ 32 h 160"/>
                <a:gd name="T28" fmla="*/ 4 w 176"/>
                <a:gd name="T29" fmla="*/ 40 h 160"/>
                <a:gd name="T30" fmla="*/ 56 w 176"/>
                <a:gd name="T31" fmla="*/ 133 h 160"/>
                <a:gd name="T32" fmla="*/ 58 w 176"/>
                <a:gd name="T33" fmla="*/ 136 h 160"/>
                <a:gd name="T34" fmla="*/ 72 w 176"/>
                <a:gd name="T35" fmla="*/ 160 h 160"/>
                <a:gd name="T36" fmla="*/ 86 w 176"/>
                <a:gd name="T37" fmla="*/ 136 h 160"/>
                <a:gd name="T38" fmla="*/ 128 w 176"/>
                <a:gd name="T39" fmla="*/ 144 h 160"/>
                <a:gd name="T40" fmla="*/ 160 w 176"/>
                <a:gd name="T41" fmla="*/ 144 h 160"/>
                <a:gd name="T42" fmla="*/ 160 w 176"/>
                <a:gd name="T43" fmla="*/ 133 h 160"/>
                <a:gd name="T44" fmla="*/ 167 w 176"/>
                <a:gd name="T45" fmla="*/ 64 h 160"/>
                <a:gd name="T46" fmla="*/ 142 w 176"/>
                <a:gd name="T47" fmla="*/ 80 h 160"/>
                <a:gd name="T48" fmla="*/ 46 w 176"/>
                <a:gd name="T49" fmla="*/ 64 h 160"/>
                <a:gd name="T50" fmla="*/ 74 w 176"/>
                <a:gd name="T51" fmla="*/ 80 h 160"/>
                <a:gd name="T52" fmla="*/ 46 w 176"/>
                <a:gd name="T53" fmla="*/ 64 h 160"/>
                <a:gd name="T54" fmla="*/ 52 w 176"/>
                <a:gd name="T55" fmla="*/ 88 h 160"/>
                <a:gd name="T56" fmla="*/ 77 w 176"/>
                <a:gd name="T57" fmla="*/ 104 h 160"/>
                <a:gd name="T58" fmla="*/ 59 w 176"/>
                <a:gd name="T59" fmla="*/ 112 h 160"/>
                <a:gd name="T60" fmla="*/ 80 w 176"/>
                <a:gd name="T61" fmla="*/ 128 h 160"/>
                <a:gd name="T62" fmla="*/ 59 w 176"/>
                <a:gd name="T63" fmla="*/ 112 h 160"/>
                <a:gd name="T64" fmla="*/ 64 w 176"/>
                <a:gd name="T65" fmla="*/ 144 h 160"/>
                <a:gd name="T66" fmla="*/ 80 w 176"/>
                <a:gd name="T67" fmla="*/ 144 h 160"/>
                <a:gd name="T68" fmla="*/ 104 w 176"/>
                <a:gd name="T69" fmla="*/ 128 h 160"/>
                <a:gd name="T70" fmla="*/ 86 w 176"/>
                <a:gd name="T71" fmla="*/ 112 h 160"/>
                <a:gd name="T72" fmla="*/ 104 w 176"/>
                <a:gd name="T73" fmla="*/ 128 h 160"/>
                <a:gd name="T74" fmla="*/ 85 w 176"/>
                <a:gd name="T75" fmla="*/ 104 h 160"/>
                <a:gd name="T76" fmla="*/ 104 w 176"/>
                <a:gd name="T77" fmla="*/ 88 h 160"/>
                <a:gd name="T78" fmla="*/ 104 w 176"/>
                <a:gd name="T79" fmla="*/ 80 h 160"/>
                <a:gd name="T80" fmla="*/ 80 w 176"/>
                <a:gd name="T81" fmla="*/ 64 h 160"/>
                <a:gd name="T82" fmla="*/ 104 w 176"/>
                <a:gd name="T83" fmla="*/ 80 h 160"/>
                <a:gd name="T84" fmla="*/ 112 w 176"/>
                <a:gd name="T85" fmla="*/ 128 h 160"/>
                <a:gd name="T86" fmla="*/ 130 w 176"/>
                <a:gd name="T87" fmla="*/ 112 h 160"/>
                <a:gd name="T88" fmla="*/ 131 w 176"/>
                <a:gd name="T89" fmla="*/ 104 h 160"/>
                <a:gd name="T90" fmla="*/ 112 w 176"/>
                <a:gd name="T91" fmla="*/ 88 h 160"/>
                <a:gd name="T92" fmla="*/ 131 w 176"/>
                <a:gd name="T93" fmla="*/ 104 h 160"/>
                <a:gd name="T94" fmla="*/ 112 w 176"/>
                <a:gd name="T95" fmla="*/ 80 h 160"/>
                <a:gd name="T96" fmla="*/ 136 w 176"/>
                <a:gd name="T97" fmla="*/ 64 h 160"/>
                <a:gd name="T98" fmla="*/ 144 w 176"/>
                <a:gd name="T99" fmla="*/ 152 h 160"/>
                <a:gd name="T100" fmla="*/ 144 w 176"/>
                <a:gd name="T101" fmla="*/ 136 h 160"/>
                <a:gd name="T102" fmla="*/ 144 w 176"/>
                <a:gd name="T103" fmla="*/ 152 h 160"/>
                <a:gd name="T104" fmla="*/ 136 w 176"/>
                <a:gd name="T105" fmla="*/ 128 h 160"/>
                <a:gd name="T106" fmla="*/ 156 w 176"/>
                <a:gd name="T107" fmla="*/ 112 h 160"/>
                <a:gd name="T108" fmla="*/ 139 w 176"/>
                <a:gd name="T109" fmla="*/ 104 h 160"/>
                <a:gd name="T110" fmla="*/ 162 w 176"/>
                <a:gd name="T111" fmla="*/ 88 h 160"/>
                <a:gd name="T112" fmla="*/ 139 w 176"/>
                <a:gd name="T113" fmla="*/ 104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6" h="160">
                  <a:moveTo>
                    <a:pt x="88" y="28"/>
                  </a:moveTo>
                  <a:cubicBezTo>
                    <a:pt x="104" y="28"/>
                    <a:pt x="104" y="28"/>
                    <a:pt x="104" y="28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6"/>
                    <a:pt x="106" y="48"/>
                    <a:pt x="108" y="48"/>
                  </a:cubicBezTo>
                  <a:cubicBezTo>
                    <a:pt x="110" y="48"/>
                    <a:pt x="112" y="46"/>
                    <a:pt x="112" y="44"/>
                  </a:cubicBezTo>
                  <a:cubicBezTo>
                    <a:pt x="112" y="28"/>
                    <a:pt x="112" y="28"/>
                    <a:pt x="112" y="28"/>
                  </a:cubicBezTo>
                  <a:cubicBezTo>
                    <a:pt x="128" y="28"/>
                    <a:pt x="128" y="28"/>
                    <a:pt x="128" y="28"/>
                  </a:cubicBezTo>
                  <a:cubicBezTo>
                    <a:pt x="130" y="28"/>
                    <a:pt x="132" y="26"/>
                    <a:pt x="132" y="24"/>
                  </a:cubicBezTo>
                  <a:cubicBezTo>
                    <a:pt x="132" y="22"/>
                    <a:pt x="130" y="20"/>
                    <a:pt x="128" y="20"/>
                  </a:cubicBezTo>
                  <a:cubicBezTo>
                    <a:pt x="112" y="20"/>
                    <a:pt x="112" y="20"/>
                    <a:pt x="112" y="20"/>
                  </a:cubicBezTo>
                  <a:cubicBezTo>
                    <a:pt x="112" y="4"/>
                    <a:pt x="112" y="4"/>
                    <a:pt x="112" y="4"/>
                  </a:cubicBezTo>
                  <a:cubicBezTo>
                    <a:pt x="112" y="2"/>
                    <a:pt x="110" y="0"/>
                    <a:pt x="108" y="0"/>
                  </a:cubicBezTo>
                  <a:cubicBezTo>
                    <a:pt x="106" y="0"/>
                    <a:pt x="104" y="2"/>
                    <a:pt x="104" y="4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88" y="20"/>
                    <a:pt x="88" y="20"/>
                    <a:pt x="88" y="20"/>
                  </a:cubicBezTo>
                  <a:cubicBezTo>
                    <a:pt x="86" y="20"/>
                    <a:pt x="84" y="22"/>
                    <a:pt x="84" y="24"/>
                  </a:cubicBezTo>
                  <a:cubicBezTo>
                    <a:pt x="84" y="26"/>
                    <a:pt x="86" y="28"/>
                    <a:pt x="88" y="28"/>
                  </a:cubicBezTo>
                  <a:moveTo>
                    <a:pt x="160" y="133"/>
                  </a:moveTo>
                  <a:cubicBezTo>
                    <a:pt x="160" y="133"/>
                    <a:pt x="160" y="133"/>
                    <a:pt x="160" y="133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1"/>
                    <a:pt x="176" y="61"/>
                  </a:cubicBezTo>
                  <a:cubicBezTo>
                    <a:pt x="176" y="61"/>
                    <a:pt x="176" y="60"/>
                    <a:pt x="176" y="60"/>
                  </a:cubicBezTo>
                  <a:cubicBezTo>
                    <a:pt x="176" y="58"/>
                    <a:pt x="174" y="56"/>
                    <a:pt x="172" y="56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5"/>
                    <a:pt x="38" y="35"/>
                    <a:pt x="38" y="35"/>
                  </a:cubicBezTo>
                  <a:cubicBezTo>
                    <a:pt x="38" y="33"/>
                    <a:pt x="36" y="32"/>
                    <a:pt x="3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2" y="32"/>
                    <a:pt x="0" y="34"/>
                    <a:pt x="0" y="36"/>
                  </a:cubicBezTo>
                  <a:cubicBezTo>
                    <a:pt x="0" y="38"/>
                    <a:pt x="2" y="40"/>
                    <a:pt x="4" y="40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6" y="133"/>
                    <a:pt x="56" y="133"/>
                    <a:pt x="56" y="133"/>
                  </a:cubicBezTo>
                  <a:cubicBezTo>
                    <a:pt x="57" y="134"/>
                    <a:pt x="57" y="135"/>
                    <a:pt x="58" y="136"/>
                  </a:cubicBezTo>
                  <a:cubicBezTo>
                    <a:pt x="57" y="138"/>
                    <a:pt x="56" y="141"/>
                    <a:pt x="56" y="144"/>
                  </a:cubicBezTo>
                  <a:cubicBezTo>
                    <a:pt x="56" y="153"/>
                    <a:pt x="63" y="160"/>
                    <a:pt x="72" y="160"/>
                  </a:cubicBezTo>
                  <a:cubicBezTo>
                    <a:pt x="81" y="160"/>
                    <a:pt x="88" y="153"/>
                    <a:pt x="88" y="144"/>
                  </a:cubicBezTo>
                  <a:cubicBezTo>
                    <a:pt x="88" y="141"/>
                    <a:pt x="87" y="138"/>
                    <a:pt x="86" y="136"/>
                  </a:cubicBezTo>
                  <a:cubicBezTo>
                    <a:pt x="130" y="136"/>
                    <a:pt x="130" y="136"/>
                    <a:pt x="130" y="136"/>
                  </a:cubicBezTo>
                  <a:cubicBezTo>
                    <a:pt x="129" y="138"/>
                    <a:pt x="128" y="141"/>
                    <a:pt x="128" y="144"/>
                  </a:cubicBezTo>
                  <a:cubicBezTo>
                    <a:pt x="128" y="153"/>
                    <a:pt x="135" y="160"/>
                    <a:pt x="144" y="160"/>
                  </a:cubicBezTo>
                  <a:cubicBezTo>
                    <a:pt x="153" y="160"/>
                    <a:pt x="160" y="153"/>
                    <a:pt x="160" y="144"/>
                  </a:cubicBezTo>
                  <a:cubicBezTo>
                    <a:pt x="160" y="141"/>
                    <a:pt x="159" y="138"/>
                    <a:pt x="158" y="136"/>
                  </a:cubicBezTo>
                  <a:cubicBezTo>
                    <a:pt x="159" y="135"/>
                    <a:pt x="160" y="134"/>
                    <a:pt x="160" y="133"/>
                  </a:cubicBezTo>
                  <a:moveTo>
                    <a:pt x="144" y="64"/>
                  </a:moveTo>
                  <a:cubicBezTo>
                    <a:pt x="167" y="64"/>
                    <a:pt x="167" y="64"/>
                    <a:pt x="167" y="64"/>
                  </a:cubicBezTo>
                  <a:cubicBezTo>
                    <a:pt x="163" y="80"/>
                    <a:pt x="163" y="80"/>
                    <a:pt x="163" y="80"/>
                  </a:cubicBezTo>
                  <a:cubicBezTo>
                    <a:pt x="142" y="80"/>
                    <a:pt x="142" y="80"/>
                    <a:pt x="142" y="80"/>
                  </a:cubicBezTo>
                  <a:lnTo>
                    <a:pt x="144" y="64"/>
                  </a:lnTo>
                  <a:close/>
                  <a:moveTo>
                    <a:pt x="46" y="64"/>
                  </a:moveTo>
                  <a:cubicBezTo>
                    <a:pt x="72" y="64"/>
                    <a:pt x="72" y="64"/>
                    <a:pt x="72" y="64"/>
                  </a:cubicBezTo>
                  <a:cubicBezTo>
                    <a:pt x="74" y="80"/>
                    <a:pt x="74" y="80"/>
                    <a:pt x="74" y="80"/>
                  </a:cubicBezTo>
                  <a:cubicBezTo>
                    <a:pt x="50" y="80"/>
                    <a:pt x="50" y="80"/>
                    <a:pt x="50" y="80"/>
                  </a:cubicBezTo>
                  <a:lnTo>
                    <a:pt x="46" y="64"/>
                  </a:lnTo>
                  <a:close/>
                  <a:moveTo>
                    <a:pt x="57" y="104"/>
                  </a:moveTo>
                  <a:cubicBezTo>
                    <a:pt x="52" y="88"/>
                    <a:pt x="52" y="88"/>
                    <a:pt x="52" y="88"/>
                  </a:cubicBezTo>
                  <a:cubicBezTo>
                    <a:pt x="75" y="88"/>
                    <a:pt x="75" y="88"/>
                    <a:pt x="75" y="88"/>
                  </a:cubicBezTo>
                  <a:cubicBezTo>
                    <a:pt x="77" y="104"/>
                    <a:pt x="77" y="104"/>
                    <a:pt x="77" y="104"/>
                  </a:cubicBezTo>
                  <a:lnTo>
                    <a:pt x="57" y="104"/>
                  </a:lnTo>
                  <a:close/>
                  <a:moveTo>
                    <a:pt x="59" y="112"/>
                  </a:moveTo>
                  <a:cubicBezTo>
                    <a:pt x="78" y="112"/>
                    <a:pt x="78" y="112"/>
                    <a:pt x="78" y="112"/>
                  </a:cubicBezTo>
                  <a:cubicBezTo>
                    <a:pt x="80" y="128"/>
                    <a:pt x="80" y="128"/>
                    <a:pt x="80" y="128"/>
                  </a:cubicBezTo>
                  <a:cubicBezTo>
                    <a:pt x="63" y="128"/>
                    <a:pt x="63" y="128"/>
                    <a:pt x="63" y="128"/>
                  </a:cubicBezTo>
                  <a:lnTo>
                    <a:pt x="59" y="112"/>
                  </a:lnTo>
                  <a:close/>
                  <a:moveTo>
                    <a:pt x="72" y="152"/>
                  </a:moveTo>
                  <a:cubicBezTo>
                    <a:pt x="68" y="152"/>
                    <a:pt x="64" y="148"/>
                    <a:pt x="64" y="144"/>
                  </a:cubicBezTo>
                  <a:cubicBezTo>
                    <a:pt x="64" y="140"/>
                    <a:pt x="68" y="136"/>
                    <a:pt x="72" y="136"/>
                  </a:cubicBezTo>
                  <a:cubicBezTo>
                    <a:pt x="76" y="136"/>
                    <a:pt x="80" y="140"/>
                    <a:pt x="80" y="144"/>
                  </a:cubicBezTo>
                  <a:cubicBezTo>
                    <a:pt x="80" y="148"/>
                    <a:pt x="76" y="152"/>
                    <a:pt x="72" y="152"/>
                  </a:cubicBezTo>
                  <a:moveTo>
                    <a:pt x="104" y="128"/>
                  </a:moveTo>
                  <a:cubicBezTo>
                    <a:pt x="88" y="128"/>
                    <a:pt x="88" y="128"/>
                    <a:pt x="88" y="128"/>
                  </a:cubicBezTo>
                  <a:cubicBezTo>
                    <a:pt x="86" y="112"/>
                    <a:pt x="86" y="112"/>
                    <a:pt x="86" y="112"/>
                  </a:cubicBezTo>
                  <a:cubicBezTo>
                    <a:pt x="104" y="112"/>
                    <a:pt x="104" y="112"/>
                    <a:pt x="104" y="112"/>
                  </a:cubicBezTo>
                  <a:lnTo>
                    <a:pt x="104" y="128"/>
                  </a:lnTo>
                  <a:close/>
                  <a:moveTo>
                    <a:pt x="104" y="104"/>
                  </a:moveTo>
                  <a:cubicBezTo>
                    <a:pt x="85" y="104"/>
                    <a:pt x="85" y="104"/>
                    <a:pt x="85" y="104"/>
                  </a:cubicBezTo>
                  <a:cubicBezTo>
                    <a:pt x="83" y="88"/>
                    <a:pt x="83" y="88"/>
                    <a:pt x="83" y="88"/>
                  </a:cubicBezTo>
                  <a:cubicBezTo>
                    <a:pt x="104" y="88"/>
                    <a:pt x="104" y="88"/>
                    <a:pt x="104" y="88"/>
                  </a:cubicBezTo>
                  <a:lnTo>
                    <a:pt x="104" y="104"/>
                  </a:lnTo>
                  <a:close/>
                  <a:moveTo>
                    <a:pt x="104" y="80"/>
                  </a:moveTo>
                  <a:cubicBezTo>
                    <a:pt x="82" y="80"/>
                    <a:pt x="82" y="80"/>
                    <a:pt x="82" y="80"/>
                  </a:cubicBezTo>
                  <a:cubicBezTo>
                    <a:pt x="80" y="64"/>
                    <a:pt x="80" y="64"/>
                    <a:pt x="80" y="64"/>
                  </a:cubicBezTo>
                  <a:cubicBezTo>
                    <a:pt x="104" y="64"/>
                    <a:pt x="104" y="64"/>
                    <a:pt x="104" y="64"/>
                  </a:cubicBezTo>
                  <a:lnTo>
                    <a:pt x="104" y="80"/>
                  </a:lnTo>
                  <a:close/>
                  <a:moveTo>
                    <a:pt x="128" y="128"/>
                  </a:moveTo>
                  <a:cubicBezTo>
                    <a:pt x="112" y="128"/>
                    <a:pt x="112" y="128"/>
                    <a:pt x="112" y="128"/>
                  </a:cubicBezTo>
                  <a:cubicBezTo>
                    <a:pt x="112" y="112"/>
                    <a:pt x="112" y="112"/>
                    <a:pt x="112" y="112"/>
                  </a:cubicBezTo>
                  <a:cubicBezTo>
                    <a:pt x="130" y="112"/>
                    <a:pt x="130" y="112"/>
                    <a:pt x="130" y="112"/>
                  </a:cubicBezTo>
                  <a:lnTo>
                    <a:pt x="128" y="128"/>
                  </a:lnTo>
                  <a:close/>
                  <a:moveTo>
                    <a:pt x="131" y="104"/>
                  </a:moveTo>
                  <a:cubicBezTo>
                    <a:pt x="112" y="104"/>
                    <a:pt x="112" y="104"/>
                    <a:pt x="112" y="104"/>
                  </a:cubicBezTo>
                  <a:cubicBezTo>
                    <a:pt x="112" y="88"/>
                    <a:pt x="112" y="88"/>
                    <a:pt x="112" y="88"/>
                  </a:cubicBezTo>
                  <a:cubicBezTo>
                    <a:pt x="133" y="88"/>
                    <a:pt x="133" y="88"/>
                    <a:pt x="133" y="88"/>
                  </a:cubicBezTo>
                  <a:lnTo>
                    <a:pt x="131" y="104"/>
                  </a:lnTo>
                  <a:close/>
                  <a:moveTo>
                    <a:pt x="134" y="80"/>
                  </a:moveTo>
                  <a:cubicBezTo>
                    <a:pt x="112" y="80"/>
                    <a:pt x="112" y="80"/>
                    <a:pt x="112" y="80"/>
                  </a:cubicBezTo>
                  <a:cubicBezTo>
                    <a:pt x="112" y="64"/>
                    <a:pt x="112" y="64"/>
                    <a:pt x="112" y="64"/>
                  </a:cubicBezTo>
                  <a:cubicBezTo>
                    <a:pt x="136" y="64"/>
                    <a:pt x="136" y="64"/>
                    <a:pt x="136" y="64"/>
                  </a:cubicBezTo>
                  <a:lnTo>
                    <a:pt x="134" y="80"/>
                  </a:lnTo>
                  <a:close/>
                  <a:moveTo>
                    <a:pt x="144" y="152"/>
                  </a:moveTo>
                  <a:cubicBezTo>
                    <a:pt x="140" y="152"/>
                    <a:pt x="136" y="148"/>
                    <a:pt x="136" y="144"/>
                  </a:cubicBezTo>
                  <a:cubicBezTo>
                    <a:pt x="136" y="140"/>
                    <a:pt x="140" y="136"/>
                    <a:pt x="144" y="136"/>
                  </a:cubicBezTo>
                  <a:cubicBezTo>
                    <a:pt x="148" y="136"/>
                    <a:pt x="152" y="140"/>
                    <a:pt x="152" y="144"/>
                  </a:cubicBezTo>
                  <a:cubicBezTo>
                    <a:pt x="152" y="148"/>
                    <a:pt x="148" y="152"/>
                    <a:pt x="144" y="152"/>
                  </a:cubicBezTo>
                  <a:moveTo>
                    <a:pt x="153" y="128"/>
                  </a:moveTo>
                  <a:cubicBezTo>
                    <a:pt x="136" y="128"/>
                    <a:pt x="136" y="128"/>
                    <a:pt x="136" y="128"/>
                  </a:cubicBezTo>
                  <a:cubicBezTo>
                    <a:pt x="138" y="112"/>
                    <a:pt x="138" y="112"/>
                    <a:pt x="138" y="112"/>
                  </a:cubicBezTo>
                  <a:cubicBezTo>
                    <a:pt x="156" y="112"/>
                    <a:pt x="156" y="112"/>
                    <a:pt x="156" y="112"/>
                  </a:cubicBezTo>
                  <a:lnTo>
                    <a:pt x="153" y="128"/>
                  </a:lnTo>
                  <a:close/>
                  <a:moveTo>
                    <a:pt x="139" y="104"/>
                  </a:moveTo>
                  <a:cubicBezTo>
                    <a:pt x="141" y="88"/>
                    <a:pt x="141" y="88"/>
                    <a:pt x="141" y="88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158" y="104"/>
                    <a:pt x="158" y="104"/>
                    <a:pt x="158" y="104"/>
                  </a:cubicBezTo>
                  <a:lnTo>
                    <a:pt x="139" y="104"/>
                  </a:lnTo>
                  <a:close/>
                </a:path>
              </a:pathLst>
            </a:custGeom>
            <a:solidFill>
              <a:schemeClr val="accent3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9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21" name="直接连接符 2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000">
        <p:split orient="vert"/>
      </p:transition>
    </mc:Choice>
    <mc:Fallback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5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674187" y="1997219"/>
            <a:ext cx="5115959" cy="4304268"/>
            <a:chOff x="5973507" y="1584869"/>
            <a:chExt cx="6171677" cy="5192489"/>
          </a:xfrm>
        </p:grpSpPr>
        <p:sp>
          <p:nvSpPr>
            <p:cNvPr id="7" name="矩形 6"/>
            <p:cNvSpPr/>
            <p:nvPr/>
          </p:nvSpPr>
          <p:spPr>
            <a:xfrm>
              <a:off x="5973507" y="5637978"/>
              <a:ext cx="5751960" cy="10543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Rectangle 24"/>
            <p:cNvSpPr>
              <a:spLocks noChangeArrowheads="1"/>
            </p:cNvSpPr>
            <p:nvPr/>
          </p:nvSpPr>
          <p:spPr bwMode="auto">
            <a:xfrm>
              <a:off x="6118902" y="5945863"/>
              <a:ext cx="6026282" cy="8314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400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1400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Lato Regular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5973507" y="1584869"/>
              <a:ext cx="5751960" cy="3892573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6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891471" y="1997219"/>
            <a:ext cx="3977292" cy="4166100"/>
            <a:chOff x="3070870" y="1777450"/>
            <a:chExt cx="6480720" cy="4578127"/>
          </a:xfrm>
        </p:grpSpPr>
        <p:sp>
          <p:nvSpPr>
            <p:cNvPr id="15" name="TextBox 5"/>
            <p:cNvSpPr txBox="1"/>
            <p:nvPr/>
          </p:nvSpPr>
          <p:spPr>
            <a:xfrm>
              <a:off x="3247629" y="1945923"/>
              <a:ext cx="6303961" cy="752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3070870" y="1777450"/>
              <a:ext cx="0" cy="1365044"/>
            </a:xfrm>
            <a:prstGeom prst="line">
              <a:avLst/>
            </a:prstGeom>
            <a:ln>
              <a:solidFill>
                <a:srgbClr val="1593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8"/>
            <p:cNvSpPr txBox="1"/>
            <p:nvPr/>
          </p:nvSpPr>
          <p:spPr>
            <a:xfrm>
              <a:off x="3247629" y="3549230"/>
              <a:ext cx="6303961" cy="752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3070870" y="3360119"/>
              <a:ext cx="0" cy="1365044"/>
            </a:xfrm>
            <a:prstGeom prst="line">
              <a:avLst/>
            </a:prstGeom>
            <a:ln>
              <a:solidFill>
                <a:srgbClr val="1593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1"/>
            <p:cNvSpPr txBox="1"/>
            <p:nvPr/>
          </p:nvSpPr>
          <p:spPr>
            <a:xfrm>
              <a:off x="3247629" y="5159006"/>
              <a:ext cx="6303961" cy="7520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pPr>
                <a:lnSpc>
                  <a:spcPct val="120000"/>
                </a:lnSpc>
              </a:pPr>
              <a:endPara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3070870" y="4990533"/>
              <a:ext cx="0" cy="1365044"/>
            </a:xfrm>
            <a:prstGeom prst="line">
              <a:avLst/>
            </a:prstGeom>
            <a:ln>
              <a:solidFill>
                <a:srgbClr val="15939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8"/>
          <p:cNvSpPr txBox="1"/>
          <p:nvPr/>
        </p:nvSpPr>
        <p:spPr>
          <a:xfrm>
            <a:off x="4080396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842272" y="562518"/>
            <a:ext cx="10507462" cy="0"/>
            <a:chOff x="1028775" y="591989"/>
            <a:chExt cx="11086097" cy="0"/>
          </a:xfrm>
        </p:grpSpPr>
        <p:cxnSp>
          <p:nvCxnSpPr>
            <p:cNvPr id="23" name="直接连接符 2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3832427" y="1861558"/>
            <a:ext cx="4634557" cy="4323343"/>
            <a:chOff x="2335" y="960"/>
            <a:chExt cx="3440" cy="3209"/>
          </a:xfrm>
        </p:grpSpPr>
        <p:sp>
          <p:nvSpPr>
            <p:cNvPr id="5" name="Freeform 5"/>
            <p:cNvSpPr/>
            <p:nvPr/>
          </p:nvSpPr>
          <p:spPr bwMode="auto">
            <a:xfrm>
              <a:off x="2335" y="3248"/>
              <a:ext cx="2807" cy="921"/>
            </a:xfrm>
            <a:custGeom>
              <a:avLst/>
              <a:gdLst>
                <a:gd name="T0" fmla="*/ 0 w 448"/>
                <a:gd name="T1" fmla="*/ 143 h 147"/>
                <a:gd name="T2" fmla="*/ 448 w 448"/>
                <a:gd name="T3" fmla="*/ 147 h 147"/>
                <a:gd name="T4" fmla="*/ 0 w 448"/>
                <a:gd name="T5" fmla="*/ 143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48" h="147">
                  <a:moveTo>
                    <a:pt x="0" y="143"/>
                  </a:moveTo>
                  <a:cubicBezTo>
                    <a:pt x="0" y="143"/>
                    <a:pt x="215" y="56"/>
                    <a:pt x="448" y="147"/>
                  </a:cubicBezTo>
                  <a:cubicBezTo>
                    <a:pt x="448" y="147"/>
                    <a:pt x="269" y="0"/>
                    <a:pt x="0" y="14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6" name="Freeform 6"/>
            <p:cNvSpPr/>
            <p:nvPr/>
          </p:nvSpPr>
          <p:spPr bwMode="auto">
            <a:xfrm>
              <a:off x="3344" y="2270"/>
              <a:ext cx="1209" cy="1736"/>
            </a:xfrm>
            <a:custGeom>
              <a:avLst/>
              <a:gdLst>
                <a:gd name="T0" fmla="*/ 149 w 193"/>
                <a:gd name="T1" fmla="*/ 248 h 277"/>
                <a:gd name="T2" fmla="*/ 193 w 193"/>
                <a:gd name="T3" fmla="*/ 49 h 277"/>
                <a:gd name="T4" fmla="*/ 124 w 193"/>
                <a:gd name="T5" fmla="*/ 90 h 277"/>
                <a:gd name="T6" fmla="*/ 24 w 193"/>
                <a:gd name="T7" fmla="*/ 0 h 277"/>
                <a:gd name="T8" fmla="*/ 74 w 193"/>
                <a:gd name="T9" fmla="*/ 133 h 277"/>
                <a:gd name="T10" fmla="*/ 0 w 193"/>
                <a:gd name="T11" fmla="*/ 260 h 277"/>
                <a:gd name="T12" fmla="*/ 56 w 193"/>
                <a:gd name="T13" fmla="*/ 234 h 277"/>
                <a:gd name="T14" fmla="*/ 95 w 193"/>
                <a:gd name="T15" fmla="*/ 188 h 277"/>
                <a:gd name="T16" fmla="*/ 139 w 193"/>
                <a:gd name="T17" fmla="*/ 256 h 277"/>
                <a:gd name="T18" fmla="*/ 149 w 193"/>
                <a:gd name="T19" fmla="*/ 248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3" h="277">
                  <a:moveTo>
                    <a:pt x="149" y="248"/>
                  </a:moveTo>
                  <a:cubicBezTo>
                    <a:pt x="149" y="248"/>
                    <a:pt x="84" y="120"/>
                    <a:pt x="193" y="49"/>
                  </a:cubicBezTo>
                  <a:cubicBezTo>
                    <a:pt x="193" y="49"/>
                    <a:pt x="165" y="46"/>
                    <a:pt x="124" y="90"/>
                  </a:cubicBezTo>
                  <a:cubicBezTo>
                    <a:pt x="82" y="135"/>
                    <a:pt x="76" y="29"/>
                    <a:pt x="24" y="0"/>
                  </a:cubicBezTo>
                  <a:cubicBezTo>
                    <a:pt x="24" y="0"/>
                    <a:pt x="67" y="67"/>
                    <a:pt x="74" y="133"/>
                  </a:cubicBezTo>
                  <a:cubicBezTo>
                    <a:pt x="82" y="199"/>
                    <a:pt x="0" y="260"/>
                    <a:pt x="0" y="260"/>
                  </a:cubicBezTo>
                  <a:cubicBezTo>
                    <a:pt x="0" y="260"/>
                    <a:pt x="30" y="261"/>
                    <a:pt x="56" y="234"/>
                  </a:cubicBezTo>
                  <a:cubicBezTo>
                    <a:pt x="81" y="207"/>
                    <a:pt x="84" y="184"/>
                    <a:pt x="95" y="188"/>
                  </a:cubicBezTo>
                  <a:cubicBezTo>
                    <a:pt x="106" y="193"/>
                    <a:pt x="119" y="245"/>
                    <a:pt x="139" y="256"/>
                  </a:cubicBezTo>
                  <a:cubicBezTo>
                    <a:pt x="160" y="267"/>
                    <a:pt x="166" y="277"/>
                    <a:pt x="149" y="24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7" name="Freeform 7"/>
            <p:cNvSpPr/>
            <p:nvPr/>
          </p:nvSpPr>
          <p:spPr bwMode="auto">
            <a:xfrm>
              <a:off x="4629" y="1850"/>
              <a:ext cx="914" cy="721"/>
            </a:xfrm>
            <a:custGeom>
              <a:avLst/>
              <a:gdLst>
                <a:gd name="T0" fmla="*/ 0 w 146"/>
                <a:gd name="T1" fmla="*/ 114 h 115"/>
                <a:gd name="T2" fmla="*/ 146 w 146"/>
                <a:gd name="T3" fmla="*/ 18 h 115"/>
                <a:gd name="T4" fmla="*/ 0 w 146"/>
                <a:gd name="T5" fmla="*/ 114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46" h="115">
                  <a:moveTo>
                    <a:pt x="0" y="114"/>
                  </a:moveTo>
                  <a:cubicBezTo>
                    <a:pt x="0" y="114"/>
                    <a:pt x="31" y="0"/>
                    <a:pt x="146" y="18"/>
                  </a:cubicBezTo>
                  <a:cubicBezTo>
                    <a:pt x="146" y="18"/>
                    <a:pt x="126" y="115"/>
                    <a:pt x="0" y="114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8" name="Freeform 8"/>
            <p:cNvSpPr/>
            <p:nvPr/>
          </p:nvSpPr>
          <p:spPr bwMode="auto">
            <a:xfrm>
              <a:off x="4246" y="1787"/>
              <a:ext cx="621" cy="715"/>
            </a:xfrm>
            <a:custGeom>
              <a:avLst/>
              <a:gdLst>
                <a:gd name="T0" fmla="*/ 48 w 99"/>
                <a:gd name="T1" fmla="*/ 114 h 114"/>
                <a:gd name="T2" fmla="*/ 56 w 99"/>
                <a:gd name="T3" fmla="*/ 0 h 114"/>
                <a:gd name="T4" fmla="*/ 48 w 99"/>
                <a:gd name="T5" fmla="*/ 11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9" h="114">
                  <a:moveTo>
                    <a:pt x="48" y="114"/>
                  </a:moveTo>
                  <a:cubicBezTo>
                    <a:pt x="48" y="114"/>
                    <a:pt x="0" y="53"/>
                    <a:pt x="56" y="0"/>
                  </a:cubicBezTo>
                  <a:cubicBezTo>
                    <a:pt x="56" y="0"/>
                    <a:pt x="99" y="49"/>
                    <a:pt x="48" y="11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9" name="Freeform 9"/>
            <p:cNvSpPr/>
            <p:nvPr/>
          </p:nvSpPr>
          <p:spPr bwMode="auto">
            <a:xfrm>
              <a:off x="4647" y="1367"/>
              <a:ext cx="596" cy="665"/>
            </a:xfrm>
            <a:custGeom>
              <a:avLst/>
              <a:gdLst>
                <a:gd name="T0" fmla="*/ 26 w 95"/>
                <a:gd name="T1" fmla="*/ 106 h 106"/>
                <a:gd name="T2" fmla="*/ 70 w 95"/>
                <a:gd name="T3" fmla="*/ 0 h 106"/>
                <a:gd name="T4" fmla="*/ 26 w 95"/>
                <a:gd name="T5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5" h="106">
                  <a:moveTo>
                    <a:pt x="26" y="106"/>
                  </a:moveTo>
                  <a:cubicBezTo>
                    <a:pt x="26" y="106"/>
                    <a:pt x="0" y="33"/>
                    <a:pt x="70" y="0"/>
                  </a:cubicBezTo>
                  <a:cubicBezTo>
                    <a:pt x="70" y="0"/>
                    <a:pt x="95" y="60"/>
                    <a:pt x="26" y="10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0" name="Freeform 10"/>
            <p:cNvSpPr/>
            <p:nvPr/>
          </p:nvSpPr>
          <p:spPr bwMode="auto">
            <a:xfrm>
              <a:off x="3212" y="960"/>
              <a:ext cx="608" cy="721"/>
            </a:xfrm>
            <a:custGeom>
              <a:avLst/>
              <a:gdLst>
                <a:gd name="T0" fmla="*/ 57 w 97"/>
                <a:gd name="T1" fmla="*/ 115 h 115"/>
                <a:gd name="T2" fmla="*/ 47 w 97"/>
                <a:gd name="T3" fmla="*/ 0 h 115"/>
                <a:gd name="T4" fmla="*/ 57 w 97"/>
                <a:gd name="T5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7" h="115">
                  <a:moveTo>
                    <a:pt x="57" y="115"/>
                  </a:moveTo>
                  <a:cubicBezTo>
                    <a:pt x="57" y="115"/>
                    <a:pt x="0" y="61"/>
                    <a:pt x="47" y="0"/>
                  </a:cubicBezTo>
                  <a:cubicBezTo>
                    <a:pt x="47" y="0"/>
                    <a:pt x="97" y="43"/>
                    <a:pt x="57" y="11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1" name="Freeform 11"/>
            <p:cNvSpPr/>
            <p:nvPr/>
          </p:nvSpPr>
          <p:spPr bwMode="auto">
            <a:xfrm>
              <a:off x="2504" y="1768"/>
              <a:ext cx="502" cy="446"/>
            </a:xfrm>
            <a:custGeom>
              <a:avLst/>
              <a:gdLst>
                <a:gd name="T0" fmla="*/ 80 w 80"/>
                <a:gd name="T1" fmla="*/ 51 h 71"/>
                <a:gd name="T2" fmla="*/ 0 w 80"/>
                <a:gd name="T3" fmla="*/ 20 h 71"/>
                <a:gd name="T4" fmla="*/ 80 w 80"/>
                <a:gd name="T5" fmla="*/ 51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" h="71">
                  <a:moveTo>
                    <a:pt x="80" y="51"/>
                  </a:moveTo>
                  <a:cubicBezTo>
                    <a:pt x="80" y="51"/>
                    <a:pt x="25" y="71"/>
                    <a:pt x="0" y="20"/>
                  </a:cubicBezTo>
                  <a:cubicBezTo>
                    <a:pt x="0" y="20"/>
                    <a:pt x="45" y="0"/>
                    <a:pt x="80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2" name="Freeform 12"/>
            <p:cNvSpPr/>
            <p:nvPr/>
          </p:nvSpPr>
          <p:spPr bwMode="auto">
            <a:xfrm>
              <a:off x="5111" y="2483"/>
              <a:ext cx="664" cy="596"/>
            </a:xfrm>
            <a:custGeom>
              <a:avLst/>
              <a:gdLst>
                <a:gd name="T0" fmla="*/ 106 w 106"/>
                <a:gd name="T1" fmla="*/ 70 h 95"/>
                <a:gd name="T2" fmla="*/ 0 w 106"/>
                <a:gd name="T3" fmla="*/ 24 h 95"/>
                <a:gd name="T4" fmla="*/ 106 w 106"/>
                <a:gd name="T5" fmla="*/ 70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6" h="95">
                  <a:moveTo>
                    <a:pt x="106" y="70"/>
                  </a:moveTo>
                  <a:cubicBezTo>
                    <a:pt x="106" y="70"/>
                    <a:pt x="32" y="95"/>
                    <a:pt x="0" y="24"/>
                  </a:cubicBezTo>
                  <a:cubicBezTo>
                    <a:pt x="0" y="24"/>
                    <a:pt x="61" y="0"/>
                    <a:pt x="106" y="7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3" name="Freeform 13"/>
            <p:cNvSpPr/>
            <p:nvPr/>
          </p:nvSpPr>
          <p:spPr bwMode="auto">
            <a:xfrm>
              <a:off x="3776" y="2051"/>
              <a:ext cx="646" cy="752"/>
            </a:xfrm>
            <a:custGeom>
              <a:avLst/>
              <a:gdLst>
                <a:gd name="T0" fmla="*/ 38 w 103"/>
                <a:gd name="T1" fmla="*/ 120 h 120"/>
                <a:gd name="T2" fmla="*/ 68 w 103"/>
                <a:gd name="T3" fmla="*/ 0 h 120"/>
                <a:gd name="T4" fmla="*/ 38 w 103"/>
                <a:gd name="T5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3" h="120">
                  <a:moveTo>
                    <a:pt x="38" y="120"/>
                  </a:moveTo>
                  <a:cubicBezTo>
                    <a:pt x="38" y="120"/>
                    <a:pt x="0" y="40"/>
                    <a:pt x="68" y="0"/>
                  </a:cubicBezTo>
                  <a:cubicBezTo>
                    <a:pt x="68" y="0"/>
                    <a:pt x="103" y="66"/>
                    <a:pt x="38" y="12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4" name="Freeform 14"/>
            <p:cNvSpPr/>
            <p:nvPr/>
          </p:nvSpPr>
          <p:spPr bwMode="auto">
            <a:xfrm>
              <a:off x="4610" y="2558"/>
              <a:ext cx="633" cy="577"/>
            </a:xfrm>
            <a:custGeom>
              <a:avLst/>
              <a:gdLst>
                <a:gd name="T0" fmla="*/ 101 w 101"/>
                <a:gd name="T1" fmla="*/ 74 h 92"/>
                <a:gd name="T2" fmla="*/ 0 w 101"/>
                <a:gd name="T3" fmla="*/ 19 h 92"/>
                <a:gd name="T4" fmla="*/ 101 w 101"/>
                <a:gd name="T5" fmla="*/ 7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1" h="92">
                  <a:moveTo>
                    <a:pt x="101" y="74"/>
                  </a:moveTo>
                  <a:cubicBezTo>
                    <a:pt x="101" y="74"/>
                    <a:pt x="25" y="92"/>
                    <a:pt x="0" y="19"/>
                  </a:cubicBezTo>
                  <a:cubicBezTo>
                    <a:pt x="0" y="19"/>
                    <a:pt x="63" y="0"/>
                    <a:pt x="101" y="74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5" name="Freeform 15"/>
            <p:cNvSpPr/>
            <p:nvPr/>
          </p:nvSpPr>
          <p:spPr bwMode="auto">
            <a:xfrm>
              <a:off x="2805" y="1348"/>
              <a:ext cx="733" cy="928"/>
            </a:xfrm>
            <a:custGeom>
              <a:avLst/>
              <a:gdLst>
                <a:gd name="T0" fmla="*/ 113 w 117"/>
                <a:gd name="T1" fmla="*/ 148 h 148"/>
                <a:gd name="T2" fmla="*/ 19 w 117"/>
                <a:gd name="T3" fmla="*/ 0 h 148"/>
                <a:gd name="T4" fmla="*/ 113 w 117"/>
                <a:gd name="T5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" h="148">
                  <a:moveTo>
                    <a:pt x="113" y="148"/>
                  </a:moveTo>
                  <a:cubicBezTo>
                    <a:pt x="113" y="148"/>
                    <a:pt x="0" y="116"/>
                    <a:pt x="19" y="0"/>
                  </a:cubicBezTo>
                  <a:cubicBezTo>
                    <a:pt x="19" y="0"/>
                    <a:pt x="117" y="22"/>
                    <a:pt x="113" y="14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6" name="Freeform 16"/>
            <p:cNvSpPr/>
            <p:nvPr/>
          </p:nvSpPr>
          <p:spPr bwMode="auto">
            <a:xfrm>
              <a:off x="2761" y="2032"/>
              <a:ext cx="721" cy="620"/>
            </a:xfrm>
            <a:custGeom>
              <a:avLst/>
              <a:gdLst>
                <a:gd name="T0" fmla="*/ 115 w 115"/>
                <a:gd name="T1" fmla="*/ 51 h 99"/>
                <a:gd name="T2" fmla="*/ 0 w 115"/>
                <a:gd name="T3" fmla="*/ 43 h 99"/>
                <a:gd name="T4" fmla="*/ 115 w 115"/>
                <a:gd name="T5" fmla="*/ 51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99">
                  <a:moveTo>
                    <a:pt x="115" y="51"/>
                  </a:moveTo>
                  <a:cubicBezTo>
                    <a:pt x="115" y="51"/>
                    <a:pt x="53" y="99"/>
                    <a:pt x="0" y="43"/>
                  </a:cubicBezTo>
                  <a:cubicBezTo>
                    <a:pt x="0" y="43"/>
                    <a:pt x="50" y="0"/>
                    <a:pt x="115" y="5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  <p:sp>
          <p:nvSpPr>
            <p:cNvPr id="17" name="Freeform 17"/>
            <p:cNvSpPr/>
            <p:nvPr/>
          </p:nvSpPr>
          <p:spPr bwMode="auto">
            <a:xfrm>
              <a:off x="3457" y="1336"/>
              <a:ext cx="871" cy="965"/>
            </a:xfrm>
            <a:custGeom>
              <a:avLst/>
              <a:gdLst>
                <a:gd name="T0" fmla="*/ 113 w 139"/>
                <a:gd name="T1" fmla="*/ 0 h 154"/>
                <a:gd name="T2" fmla="*/ 28 w 139"/>
                <a:gd name="T3" fmla="*/ 154 h 154"/>
                <a:gd name="T4" fmla="*/ 113 w 139"/>
                <a:gd name="T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39" h="154">
                  <a:moveTo>
                    <a:pt x="113" y="0"/>
                  </a:moveTo>
                  <a:cubicBezTo>
                    <a:pt x="113" y="0"/>
                    <a:pt x="139" y="116"/>
                    <a:pt x="28" y="154"/>
                  </a:cubicBezTo>
                  <a:cubicBezTo>
                    <a:pt x="28" y="154"/>
                    <a:pt x="0" y="57"/>
                    <a:pt x="113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 sz="2000"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endParaRPr>
            </a:p>
          </p:txBody>
        </p:sp>
      </p:grpSp>
      <p:sp>
        <p:nvSpPr>
          <p:cNvPr id="18" name="Rounded Rectangle 31"/>
          <p:cNvSpPr/>
          <p:nvPr/>
        </p:nvSpPr>
        <p:spPr>
          <a:xfrm>
            <a:off x="1533037" y="1937901"/>
            <a:ext cx="631153" cy="631153"/>
          </a:xfrm>
          <a:prstGeom prst="roundRect">
            <a:avLst/>
          </a:prstGeom>
          <a:solidFill>
            <a:schemeClr val="accent1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rPr>
              <a:t>01</a:t>
            </a:r>
            <a:endParaRPr lang="en-US" sz="20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1" name="Rounded Rectangle 34"/>
          <p:cNvSpPr/>
          <p:nvPr/>
        </p:nvSpPr>
        <p:spPr>
          <a:xfrm>
            <a:off x="1533037" y="3294797"/>
            <a:ext cx="631153" cy="631153"/>
          </a:xfrm>
          <a:prstGeom prst="roundRect">
            <a:avLst/>
          </a:prstGeom>
          <a:solidFill>
            <a:schemeClr val="accent3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rPr>
              <a:t>03</a:t>
            </a:r>
            <a:endParaRPr lang="en-US" sz="20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4" name="Rounded Rectangle 37"/>
          <p:cNvSpPr/>
          <p:nvPr/>
        </p:nvSpPr>
        <p:spPr>
          <a:xfrm>
            <a:off x="1533037" y="4649765"/>
            <a:ext cx="631153" cy="631153"/>
          </a:xfrm>
          <a:prstGeom prst="roundRect">
            <a:avLst/>
          </a:prstGeom>
          <a:solidFill>
            <a:schemeClr val="accent5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rPr>
              <a:t>05</a:t>
            </a:r>
            <a:endParaRPr lang="en-US" sz="20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27" name="Rounded Rectangle 40"/>
          <p:cNvSpPr/>
          <p:nvPr/>
        </p:nvSpPr>
        <p:spPr>
          <a:xfrm flipH="1">
            <a:off x="10156146" y="1937901"/>
            <a:ext cx="631153" cy="631153"/>
          </a:xfrm>
          <a:prstGeom prst="roundRect">
            <a:avLst/>
          </a:prstGeom>
          <a:solidFill>
            <a:schemeClr val="accent2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rPr>
              <a:t>02</a:t>
            </a:r>
            <a:endParaRPr lang="en-US" sz="20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30" name="Rounded Rectangle 43"/>
          <p:cNvSpPr/>
          <p:nvPr/>
        </p:nvSpPr>
        <p:spPr>
          <a:xfrm flipH="1">
            <a:off x="10156146" y="3294797"/>
            <a:ext cx="631153" cy="631153"/>
          </a:xfrm>
          <a:prstGeom prst="roundRect">
            <a:avLst/>
          </a:prstGeom>
          <a:solidFill>
            <a:schemeClr val="accent4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rPr>
              <a:t>04</a:t>
            </a:r>
            <a:endParaRPr lang="en-US" sz="20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33" name="Rounded Rectangle 46"/>
          <p:cNvSpPr/>
          <p:nvPr/>
        </p:nvSpPr>
        <p:spPr>
          <a:xfrm flipH="1">
            <a:off x="10156146" y="4649765"/>
            <a:ext cx="631153" cy="631153"/>
          </a:xfrm>
          <a:prstGeom prst="roundRect">
            <a:avLst/>
          </a:prstGeom>
          <a:solidFill>
            <a:schemeClr val="accent6"/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Arial" panose="020B0604020202020204"/>
              </a:rPr>
              <a:t>06</a:t>
            </a:r>
            <a:endParaRPr lang="en-US" sz="20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Arial" panose="020B0604020202020204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/>
            </a:endParaRPr>
          </a:p>
        </p:txBody>
      </p:sp>
      <p:sp>
        <p:nvSpPr>
          <p:cNvPr id="39" name="Rectangle 29"/>
          <p:cNvSpPr/>
          <p:nvPr/>
        </p:nvSpPr>
        <p:spPr>
          <a:xfrm>
            <a:off x="2260204" y="2054439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0" name="Rectangle 30"/>
          <p:cNvSpPr/>
          <p:nvPr/>
        </p:nvSpPr>
        <p:spPr>
          <a:xfrm>
            <a:off x="2260204" y="1714114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1" name="Rectangle 29"/>
          <p:cNvSpPr/>
          <p:nvPr/>
        </p:nvSpPr>
        <p:spPr>
          <a:xfrm>
            <a:off x="8126145" y="2042864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2" name="Rectangle 30"/>
          <p:cNvSpPr/>
          <p:nvPr/>
        </p:nvSpPr>
        <p:spPr>
          <a:xfrm>
            <a:off x="8126145" y="1702539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3" name="Rectangle 29"/>
          <p:cNvSpPr/>
          <p:nvPr/>
        </p:nvSpPr>
        <p:spPr>
          <a:xfrm>
            <a:off x="2273028" y="3395908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4" name="Rectangle 30"/>
          <p:cNvSpPr/>
          <p:nvPr/>
        </p:nvSpPr>
        <p:spPr>
          <a:xfrm>
            <a:off x="2273028" y="3055583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5" name="Rectangle 29"/>
          <p:cNvSpPr/>
          <p:nvPr/>
        </p:nvSpPr>
        <p:spPr>
          <a:xfrm>
            <a:off x="8138969" y="3384333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6" name="Rectangle 30"/>
          <p:cNvSpPr/>
          <p:nvPr/>
        </p:nvSpPr>
        <p:spPr>
          <a:xfrm>
            <a:off x="8138969" y="3044008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7" name="Rectangle 29"/>
          <p:cNvSpPr/>
          <p:nvPr/>
        </p:nvSpPr>
        <p:spPr>
          <a:xfrm>
            <a:off x="2280717" y="4778030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8" name="Rectangle 30"/>
          <p:cNvSpPr/>
          <p:nvPr/>
        </p:nvSpPr>
        <p:spPr>
          <a:xfrm>
            <a:off x="2280717" y="4437705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49" name="Rectangle 29"/>
          <p:cNvSpPr/>
          <p:nvPr/>
        </p:nvSpPr>
        <p:spPr>
          <a:xfrm>
            <a:off x="8146658" y="4766455"/>
            <a:ext cx="200948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0" name="Rectangle 30"/>
          <p:cNvSpPr/>
          <p:nvPr/>
        </p:nvSpPr>
        <p:spPr>
          <a:xfrm>
            <a:off x="8146658" y="4426130"/>
            <a:ext cx="109214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Open Sans" pitchFamily="34" charset="0"/>
              </a:rPr>
              <a:t>输入标题</a:t>
            </a:r>
            <a:endParaRPr lang="en-US" sz="1600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Open Sans" pitchFamily="34" charset="0"/>
            </a:endParaRPr>
          </a:p>
        </p:txBody>
      </p:sp>
      <p:sp>
        <p:nvSpPr>
          <p:cNvPr id="35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  <p:bldP spid="24" grpId="0" animBg="1"/>
      <p:bldP spid="27" grpId="0" animBg="1"/>
      <p:bldP spid="30" grpId="0" animBg="1"/>
      <p:bldP spid="33" grpId="0" animBg="1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25"/>
          <p:cNvGrpSpPr/>
          <p:nvPr/>
        </p:nvGrpSpPr>
        <p:grpSpPr bwMode="auto">
          <a:xfrm>
            <a:off x="3035054" y="2973032"/>
            <a:ext cx="2391593" cy="842485"/>
            <a:chOff x="3891" y="0"/>
            <a:chExt cx="2394314" cy="843033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136428" y="0"/>
              <a:ext cx="2261777" cy="46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defTabSz="913765">
                <a:defRPr/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职业规划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矩形 70"/>
            <p:cNvSpPr>
              <a:spLocks noChangeArrowheads="1"/>
            </p:cNvSpPr>
            <p:nvPr/>
          </p:nvSpPr>
          <p:spPr bwMode="auto">
            <a:xfrm>
              <a:off x="3891" y="504579"/>
              <a:ext cx="2268604" cy="3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3" name="矩形 26"/>
          <p:cNvSpPr>
            <a:spLocks noChangeArrowheads="1"/>
          </p:cNvSpPr>
          <p:nvPr/>
        </p:nvSpPr>
        <p:spPr bwMode="auto">
          <a:xfrm>
            <a:off x="3061027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/>
        </p:nvSpPr>
        <p:spPr bwMode="auto">
          <a:xfrm>
            <a:off x="3061027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矩形 26"/>
          <p:cNvSpPr>
            <a:spLocks noChangeArrowheads="1"/>
          </p:cNvSpPr>
          <p:nvPr/>
        </p:nvSpPr>
        <p:spPr bwMode="auto">
          <a:xfrm>
            <a:off x="4596250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596250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94943" y="2895443"/>
            <a:ext cx="1247754" cy="1248139"/>
            <a:chOff x="1390898" y="2212393"/>
            <a:chExt cx="936104" cy="936393"/>
          </a:xfrm>
        </p:grpSpPr>
        <p:grpSp>
          <p:nvGrpSpPr>
            <p:cNvPr id="18" name="组合 32"/>
            <p:cNvGrpSpPr/>
            <p:nvPr/>
          </p:nvGrpSpPr>
          <p:grpSpPr>
            <a:xfrm>
              <a:off x="1390898" y="2212393"/>
              <a:ext cx="936104" cy="936393"/>
              <a:chOff x="1535154" y="1313269"/>
              <a:chExt cx="576064" cy="576064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1535154" y="1313269"/>
                <a:ext cx="576064" cy="576064"/>
              </a:xfrm>
              <a:prstGeom prst="ellipse">
                <a:avLst/>
              </a:pr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572696" y="1350811"/>
                <a:ext cx="500981" cy="500981"/>
              </a:xfrm>
              <a:prstGeom prst="ellipse">
                <a:avLst/>
              </a:prstGeom>
              <a:solidFill>
                <a:schemeClr val="accent2"/>
              </a:solidFill>
              <a:ln w="15875" cap="flat">
                <a:noFill/>
                <a:prstDash val="solid"/>
                <a:miter lim="800000"/>
              </a:ln>
              <a:effectLst/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9" name="文本框 61"/>
            <p:cNvSpPr txBox="1">
              <a:spLocks noChangeArrowheads="1"/>
            </p:cNvSpPr>
            <p:nvPr/>
          </p:nvSpPr>
          <p:spPr bwMode="auto">
            <a:xfrm>
              <a:off x="1533149" y="2338059"/>
              <a:ext cx="692785" cy="62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altLang="zh-CN" sz="4795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04</a:t>
              </a:r>
              <a:endParaRPr lang="zh-CN" altLang="en-US" sz="479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0" b="27222"/>
          <a:stretch>
            <a:fillRect/>
          </a:stretch>
        </p:blipFill>
        <p:spPr>
          <a:xfrm>
            <a:off x="6840149" y="1798320"/>
            <a:ext cx="4581548" cy="32613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6720" y="1600200"/>
            <a:ext cx="11231880" cy="36728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13321" y="1978840"/>
            <a:ext cx="5768145" cy="3631961"/>
            <a:chOff x="1165827" y="983416"/>
            <a:chExt cx="10155616" cy="5640952"/>
          </a:xfrm>
        </p:grpSpPr>
        <p:sp>
          <p:nvSpPr>
            <p:cNvPr id="14" name="矩形 13"/>
            <p:cNvSpPr/>
            <p:nvPr/>
          </p:nvSpPr>
          <p:spPr>
            <a:xfrm rot="5400000" flipH="1">
              <a:off x="4518474" y="-1354310"/>
              <a:ext cx="3182036" cy="9887330"/>
            </a:xfrm>
            <a:prstGeom prst="rect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1838017" y="6164626"/>
              <a:ext cx="1695935" cy="459742"/>
              <a:chOff x="1838017" y="5899153"/>
              <a:chExt cx="1695935" cy="459742"/>
            </a:xfrm>
          </p:grpSpPr>
          <p:sp>
            <p:nvSpPr>
              <p:cNvPr id="18" name="矩形 17"/>
              <p:cNvSpPr/>
              <p:nvPr/>
            </p:nvSpPr>
            <p:spPr>
              <a:xfrm rot="16200000" flipH="1">
                <a:off x="1842503" y="5894667"/>
                <a:ext cx="459740" cy="468712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9" name="矩形 18"/>
              <p:cNvSpPr/>
              <p:nvPr/>
            </p:nvSpPr>
            <p:spPr>
              <a:xfrm rot="16200000" flipH="1">
                <a:off x="2456114" y="5894668"/>
                <a:ext cx="459741" cy="468712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0" name="矩形 19"/>
              <p:cNvSpPr/>
              <p:nvPr/>
            </p:nvSpPr>
            <p:spPr>
              <a:xfrm rot="16200000" flipH="1">
                <a:off x="3069726" y="5894669"/>
                <a:ext cx="459740" cy="468712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9625508" y="983416"/>
              <a:ext cx="1695935" cy="459742"/>
              <a:chOff x="9625508" y="717943"/>
              <a:chExt cx="1695935" cy="459742"/>
            </a:xfrm>
          </p:grpSpPr>
          <p:sp>
            <p:nvSpPr>
              <p:cNvPr id="22" name="矩形 21"/>
              <p:cNvSpPr/>
              <p:nvPr/>
            </p:nvSpPr>
            <p:spPr>
              <a:xfrm rot="16200000" flipH="1">
                <a:off x="9629994" y="713457"/>
                <a:ext cx="459740" cy="468712"/>
              </a:xfrm>
              <a:prstGeom prst="rect">
                <a:avLst/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3" name="矩形 22"/>
              <p:cNvSpPr/>
              <p:nvPr/>
            </p:nvSpPr>
            <p:spPr>
              <a:xfrm rot="16200000" flipH="1">
                <a:off x="10243605" y="713458"/>
                <a:ext cx="459741" cy="468712"/>
              </a:xfrm>
              <a:prstGeom prst="rect">
                <a:avLst/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24" name="矩形 23"/>
              <p:cNvSpPr/>
              <p:nvPr/>
            </p:nvSpPr>
            <p:spPr>
              <a:xfrm rot="16200000" flipH="1">
                <a:off x="10857217" y="713459"/>
                <a:ext cx="459740" cy="468712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</p:grpSp>
      <p:sp>
        <p:nvSpPr>
          <p:cNvPr id="36" name="矩形 35"/>
          <p:cNvSpPr/>
          <p:nvPr/>
        </p:nvSpPr>
        <p:spPr>
          <a:xfrm>
            <a:off x="2092142" y="1503552"/>
            <a:ext cx="1813702" cy="888604"/>
          </a:xfrm>
          <a:prstGeom prst="rect">
            <a:avLst/>
          </a:prstGeom>
          <a:noFill/>
          <a:ln w="762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4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r>
              <a:rPr kumimoji="1" lang="en-US" altLang="zh-CN" sz="40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kumimoji="1" lang="en-US" altLang="zh-CN" sz="4000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en-US" altLang="zh-CN" sz="20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DIRECTORY</a:t>
            </a:r>
            <a:endParaRPr lang="zh-CN" altLang="en-US" sz="20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3"/>
          <p:cNvSpPr txBox="1"/>
          <p:nvPr/>
        </p:nvSpPr>
        <p:spPr>
          <a:xfrm>
            <a:off x="7806112" y="1947854"/>
            <a:ext cx="3367742" cy="523099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ONE</a:t>
            </a: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自我介绍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4"/>
          <p:cNvSpPr txBox="1"/>
          <p:nvPr/>
        </p:nvSpPr>
        <p:spPr>
          <a:xfrm>
            <a:off x="7806111" y="2795260"/>
            <a:ext cx="3367743" cy="523099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TWO </a:t>
            </a: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工作经历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7"/>
          <p:cNvSpPr txBox="1"/>
          <p:nvPr/>
        </p:nvSpPr>
        <p:spPr>
          <a:xfrm>
            <a:off x="7806112" y="3642665"/>
            <a:ext cx="3367743" cy="523099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THREE </a:t>
            </a: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工作体会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8"/>
          <p:cNvSpPr txBox="1"/>
          <p:nvPr/>
        </p:nvSpPr>
        <p:spPr>
          <a:xfrm>
            <a:off x="7806112" y="4490070"/>
            <a:ext cx="3367743" cy="523099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zh-CN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FOUR  </a:t>
            </a:r>
            <a:r>
              <a:rPr kumimoji="1"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整体规划</a:t>
            </a:r>
            <a:endParaRPr kumimoji="1" lang="zh-CN" altLang="en-US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28" grpId="0" animBg="1"/>
      <p:bldP spid="29" grpId="0" animBg="1"/>
      <p:bldP spid="39" grpId="0" animBg="1"/>
      <p:bldP spid="5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3"/>
          <p:cNvCxnSpPr/>
          <p:nvPr/>
        </p:nvCxnSpPr>
        <p:spPr>
          <a:xfrm>
            <a:off x="4323538" y="2425109"/>
            <a:ext cx="3308060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4"/>
          <p:cNvCxnSpPr/>
          <p:nvPr/>
        </p:nvCxnSpPr>
        <p:spPr>
          <a:xfrm>
            <a:off x="4543169" y="3332074"/>
            <a:ext cx="3088428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5"/>
          <p:cNvCxnSpPr/>
          <p:nvPr/>
        </p:nvCxnSpPr>
        <p:spPr>
          <a:xfrm>
            <a:off x="4323538" y="4239039"/>
            <a:ext cx="3308060" cy="0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6"/>
          <p:cNvCxnSpPr/>
          <p:nvPr/>
        </p:nvCxnSpPr>
        <p:spPr>
          <a:xfrm>
            <a:off x="3865526" y="5115834"/>
            <a:ext cx="3766071" cy="30171"/>
          </a:xfrm>
          <a:prstGeom prst="line">
            <a:avLst/>
          </a:prstGeom>
          <a:ln w="9525" cmpd="sng">
            <a:solidFill>
              <a:schemeClr val="bg1">
                <a:lumMod val="85000"/>
              </a:schemeClr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7" name="그룹 50"/>
          <p:cNvGrpSpPr/>
          <p:nvPr/>
        </p:nvGrpSpPr>
        <p:grpSpPr>
          <a:xfrm>
            <a:off x="3412188" y="3037829"/>
            <a:ext cx="2139541" cy="2004453"/>
            <a:chOff x="5708365" y="2124044"/>
            <a:chExt cx="1249407" cy="1247184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39" name="Freeform 6"/>
            <p:cNvSpPr/>
            <p:nvPr/>
          </p:nvSpPr>
          <p:spPr bwMode="auto">
            <a:xfrm rot="18900000">
              <a:off x="5708365" y="2124044"/>
              <a:ext cx="1249407" cy="1247184"/>
            </a:xfrm>
            <a:custGeom>
              <a:avLst/>
              <a:gdLst>
                <a:gd name="T0" fmla="*/ 720 w 721"/>
                <a:gd name="T1" fmla="*/ 356 h 720"/>
                <a:gd name="T2" fmla="*/ 721 w 721"/>
                <a:gd name="T3" fmla="*/ 542 h 720"/>
                <a:gd name="T4" fmla="*/ 535 w 721"/>
                <a:gd name="T5" fmla="*/ 542 h 720"/>
                <a:gd name="T6" fmla="*/ 526 w 721"/>
                <a:gd name="T7" fmla="*/ 543 h 720"/>
                <a:gd name="T8" fmla="*/ 506 w 721"/>
                <a:gd name="T9" fmla="*/ 603 h 720"/>
                <a:gd name="T10" fmla="*/ 522 w 721"/>
                <a:gd name="T11" fmla="*/ 643 h 720"/>
                <a:gd name="T12" fmla="*/ 445 w 721"/>
                <a:gd name="T13" fmla="*/ 720 h 720"/>
                <a:gd name="T14" fmla="*/ 369 w 721"/>
                <a:gd name="T15" fmla="*/ 643 h 720"/>
                <a:gd name="T16" fmla="*/ 385 w 721"/>
                <a:gd name="T17" fmla="*/ 603 h 720"/>
                <a:gd name="T18" fmla="*/ 365 w 721"/>
                <a:gd name="T19" fmla="*/ 543 h 720"/>
                <a:gd name="T20" fmla="*/ 356 w 721"/>
                <a:gd name="T21" fmla="*/ 542 h 720"/>
                <a:gd name="T22" fmla="*/ 179 w 721"/>
                <a:gd name="T23" fmla="*/ 542 h 720"/>
                <a:gd name="T24" fmla="*/ 179 w 721"/>
                <a:gd name="T25" fmla="*/ 356 h 720"/>
                <a:gd name="T26" fmla="*/ 177 w 721"/>
                <a:gd name="T27" fmla="*/ 346 h 720"/>
                <a:gd name="T28" fmla="*/ 143 w 721"/>
                <a:gd name="T29" fmla="*/ 296 h 720"/>
                <a:gd name="T30" fmla="*/ 110 w 721"/>
                <a:gd name="T31" fmla="*/ 314 h 720"/>
                <a:gd name="T32" fmla="*/ 104 w 721"/>
                <a:gd name="T33" fmla="*/ 321 h 720"/>
                <a:gd name="T34" fmla="*/ 69 w 721"/>
                <a:gd name="T35" fmla="*/ 335 h 720"/>
                <a:gd name="T36" fmla="*/ 68 w 721"/>
                <a:gd name="T37" fmla="*/ 335 h 720"/>
                <a:gd name="T38" fmla="*/ 0 w 721"/>
                <a:gd name="T39" fmla="*/ 267 h 720"/>
                <a:gd name="T40" fmla="*/ 68 w 721"/>
                <a:gd name="T41" fmla="*/ 198 h 720"/>
                <a:gd name="T42" fmla="*/ 69 w 721"/>
                <a:gd name="T43" fmla="*/ 198 h 720"/>
                <a:gd name="T44" fmla="*/ 82 w 721"/>
                <a:gd name="T45" fmla="*/ 200 h 720"/>
                <a:gd name="T46" fmla="*/ 104 w 721"/>
                <a:gd name="T47" fmla="*/ 213 h 720"/>
                <a:gd name="T48" fmla="*/ 110 w 721"/>
                <a:gd name="T49" fmla="*/ 219 h 720"/>
                <a:gd name="T50" fmla="*/ 143 w 721"/>
                <a:gd name="T51" fmla="*/ 238 h 720"/>
                <a:gd name="T52" fmla="*/ 177 w 721"/>
                <a:gd name="T53" fmla="*/ 188 h 720"/>
                <a:gd name="T54" fmla="*/ 179 w 721"/>
                <a:gd name="T55" fmla="*/ 177 h 720"/>
                <a:gd name="T56" fmla="*/ 179 w 721"/>
                <a:gd name="T57" fmla="*/ 0 h 720"/>
                <a:gd name="T58" fmla="*/ 179 w 721"/>
                <a:gd name="T59" fmla="*/ 0 h 720"/>
                <a:gd name="T60" fmla="*/ 179 w 721"/>
                <a:gd name="T61" fmla="*/ 0 h 720"/>
                <a:gd name="T62" fmla="*/ 356 w 721"/>
                <a:gd name="T63" fmla="*/ 0 h 720"/>
                <a:gd name="T64" fmla="*/ 363 w 721"/>
                <a:gd name="T65" fmla="*/ 1 h 720"/>
                <a:gd name="T66" fmla="*/ 400 w 721"/>
                <a:gd name="T67" fmla="*/ 18 h 720"/>
                <a:gd name="T68" fmla="*/ 386 w 721"/>
                <a:gd name="T69" fmla="*/ 40 h 720"/>
                <a:gd name="T70" fmla="*/ 379 w 721"/>
                <a:gd name="T71" fmla="*/ 47 h 720"/>
                <a:gd name="T72" fmla="*/ 360 w 721"/>
                <a:gd name="T73" fmla="*/ 93 h 720"/>
                <a:gd name="T74" fmla="*/ 445 w 721"/>
                <a:gd name="T75" fmla="*/ 178 h 720"/>
                <a:gd name="T76" fmla="*/ 530 w 721"/>
                <a:gd name="T77" fmla="*/ 93 h 720"/>
                <a:gd name="T78" fmla="*/ 512 w 721"/>
                <a:gd name="T79" fmla="*/ 47 h 720"/>
                <a:gd name="T80" fmla="*/ 505 w 721"/>
                <a:gd name="T81" fmla="*/ 40 h 720"/>
                <a:gd name="T82" fmla="*/ 491 w 721"/>
                <a:gd name="T83" fmla="*/ 18 h 720"/>
                <a:gd name="T84" fmla="*/ 528 w 721"/>
                <a:gd name="T85" fmla="*/ 1 h 720"/>
                <a:gd name="T86" fmla="*/ 535 w 721"/>
                <a:gd name="T87" fmla="*/ 0 h 720"/>
                <a:gd name="T88" fmla="*/ 721 w 721"/>
                <a:gd name="T89" fmla="*/ 0 h 720"/>
                <a:gd name="T90" fmla="*/ 720 w 721"/>
                <a:gd name="T91" fmla="*/ 177 h 720"/>
                <a:gd name="T92" fmla="*/ 719 w 721"/>
                <a:gd name="T93" fmla="*/ 186 h 720"/>
                <a:gd name="T94" fmla="*/ 693 w 721"/>
                <a:gd name="T95" fmla="*/ 229 h 720"/>
                <a:gd name="T96" fmla="*/ 659 w 721"/>
                <a:gd name="T97" fmla="*/ 206 h 720"/>
                <a:gd name="T98" fmla="*/ 620 w 721"/>
                <a:gd name="T99" fmla="*/ 190 h 720"/>
                <a:gd name="T100" fmla="*/ 619 w 721"/>
                <a:gd name="T101" fmla="*/ 190 h 720"/>
                <a:gd name="T102" fmla="*/ 542 w 721"/>
                <a:gd name="T103" fmla="*/ 267 h 720"/>
                <a:gd name="T104" fmla="*/ 619 w 721"/>
                <a:gd name="T105" fmla="*/ 343 h 720"/>
                <a:gd name="T106" fmla="*/ 620 w 721"/>
                <a:gd name="T107" fmla="*/ 343 h 720"/>
                <a:gd name="T108" fmla="*/ 659 w 721"/>
                <a:gd name="T109" fmla="*/ 327 h 720"/>
                <a:gd name="T110" fmla="*/ 693 w 721"/>
                <a:gd name="T111" fmla="*/ 304 h 720"/>
                <a:gd name="T112" fmla="*/ 719 w 721"/>
                <a:gd name="T113" fmla="*/ 348 h 720"/>
                <a:gd name="T114" fmla="*/ 720 w 721"/>
                <a:gd name="T115" fmla="*/ 356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1" h="720">
                  <a:moveTo>
                    <a:pt x="720" y="356"/>
                  </a:moveTo>
                  <a:cubicBezTo>
                    <a:pt x="721" y="542"/>
                    <a:pt x="721" y="542"/>
                    <a:pt x="721" y="542"/>
                  </a:cubicBezTo>
                  <a:cubicBezTo>
                    <a:pt x="535" y="542"/>
                    <a:pt x="535" y="542"/>
                    <a:pt x="535" y="542"/>
                  </a:cubicBezTo>
                  <a:cubicBezTo>
                    <a:pt x="532" y="542"/>
                    <a:pt x="529" y="542"/>
                    <a:pt x="526" y="543"/>
                  </a:cubicBezTo>
                  <a:cubicBezTo>
                    <a:pt x="455" y="559"/>
                    <a:pt x="489" y="583"/>
                    <a:pt x="506" y="603"/>
                  </a:cubicBezTo>
                  <a:cubicBezTo>
                    <a:pt x="523" y="623"/>
                    <a:pt x="522" y="643"/>
                    <a:pt x="522" y="643"/>
                  </a:cubicBezTo>
                  <a:cubicBezTo>
                    <a:pt x="522" y="686"/>
                    <a:pt x="488" y="720"/>
                    <a:pt x="445" y="720"/>
                  </a:cubicBezTo>
                  <a:cubicBezTo>
                    <a:pt x="403" y="720"/>
                    <a:pt x="369" y="686"/>
                    <a:pt x="369" y="643"/>
                  </a:cubicBezTo>
                  <a:cubicBezTo>
                    <a:pt x="369" y="643"/>
                    <a:pt x="368" y="623"/>
                    <a:pt x="385" y="603"/>
                  </a:cubicBezTo>
                  <a:cubicBezTo>
                    <a:pt x="402" y="583"/>
                    <a:pt x="436" y="559"/>
                    <a:pt x="365" y="543"/>
                  </a:cubicBezTo>
                  <a:cubicBezTo>
                    <a:pt x="362" y="542"/>
                    <a:pt x="359" y="542"/>
                    <a:pt x="356" y="542"/>
                  </a:cubicBezTo>
                  <a:cubicBezTo>
                    <a:pt x="179" y="542"/>
                    <a:pt x="179" y="542"/>
                    <a:pt x="179" y="542"/>
                  </a:cubicBezTo>
                  <a:cubicBezTo>
                    <a:pt x="179" y="356"/>
                    <a:pt x="179" y="356"/>
                    <a:pt x="179" y="356"/>
                  </a:cubicBezTo>
                  <a:cubicBezTo>
                    <a:pt x="179" y="353"/>
                    <a:pt x="178" y="349"/>
                    <a:pt x="177" y="346"/>
                  </a:cubicBezTo>
                  <a:cubicBezTo>
                    <a:pt x="172" y="322"/>
                    <a:pt x="163" y="296"/>
                    <a:pt x="143" y="296"/>
                  </a:cubicBezTo>
                  <a:cubicBezTo>
                    <a:pt x="131" y="296"/>
                    <a:pt x="120" y="305"/>
                    <a:pt x="110" y="314"/>
                  </a:cubicBezTo>
                  <a:cubicBezTo>
                    <a:pt x="108" y="317"/>
                    <a:pt x="106" y="319"/>
                    <a:pt x="104" y="321"/>
                  </a:cubicBezTo>
                  <a:cubicBezTo>
                    <a:pt x="88" y="334"/>
                    <a:pt x="72" y="335"/>
                    <a:pt x="69" y="335"/>
                  </a:cubicBezTo>
                  <a:cubicBezTo>
                    <a:pt x="68" y="335"/>
                    <a:pt x="68" y="335"/>
                    <a:pt x="68" y="335"/>
                  </a:cubicBezTo>
                  <a:cubicBezTo>
                    <a:pt x="31" y="335"/>
                    <a:pt x="0" y="304"/>
                    <a:pt x="0" y="267"/>
                  </a:cubicBezTo>
                  <a:cubicBezTo>
                    <a:pt x="0" y="229"/>
                    <a:pt x="31" y="198"/>
                    <a:pt x="68" y="198"/>
                  </a:cubicBezTo>
                  <a:cubicBezTo>
                    <a:pt x="69" y="198"/>
                    <a:pt x="69" y="198"/>
                    <a:pt x="69" y="198"/>
                  </a:cubicBezTo>
                  <a:cubicBezTo>
                    <a:pt x="71" y="198"/>
                    <a:pt x="75" y="199"/>
                    <a:pt x="82" y="200"/>
                  </a:cubicBezTo>
                  <a:cubicBezTo>
                    <a:pt x="88" y="202"/>
                    <a:pt x="96" y="206"/>
                    <a:pt x="104" y="213"/>
                  </a:cubicBezTo>
                  <a:cubicBezTo>
                    <a:pt x="106" y="215"/>
                    <a:pt x="108" y="217"/>
                    <a:pt x="110" y="219"/>
                  </a:cubicBezTo>
                  <a:cubicBezTo>
                    <a:pt x="120" y="228"/>
                    <a:pt x="131" y="238"/>
                    <a:pt x="143" y="238"/>
                  </a:cubicBezTo>
                  <a:cubicBezTo>
                    <a:pt x="163" y="238"/>
                    <a:pt x="172" y="211"/>
                    <a:pt x="177" y="188"/>
                  </a:cubicBezTo>
                  <a:cubicBezTo>
                    <a:pt x="178" y="184"/>
                    <a:pt x="179" y="181"/>
                    <a:pt x="179" y="177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356" y="0"/>
                    <a:pt x="356" y="0"/>
                    <a:pt x="356" y="0"/>
                  </a:cubicBezTo>
                  <a:cubicBezTo>
                    <a:pt x="358" y="0"/>
                    <a:pt x="360" y="0"/>
                    <a:pt x="363" y="1"/>
                  </a:cubicBezTo>
                  <a:cubicBezTo>
                    <a:pt x="394" y="8"/>
                    <a:pt x="399" y="16"/>
                    <a:pt x="400" y="18"/>
                  </a:cubicBezTo>
                  <a:cubicBezTo>
                    <a:pt x="401" y="23"/>
                    <a:pt x="392" y="33"/>
                    <a:pt x="386" y="40"/>
                  </a:cubicBezTo>
                  <a:cubicBezTo>
                    <a:pt x="383" y="42"/>
                    <a:pt x="381" y="45"/>
                    <a:pt x="379" y="47"/>
                  </a:cubicBezTo>
                  <a:cubicBezTo>
                    <a:pt x="360" y="69"/>
                    <a:pt x="360" y="90"/>
                    <a:pt x="360" y="93"/>
                  </a:cubicBezTo>
                  <a:cubicBezTo>
                    <a:pt x="360" y="140"/>
                    <a:pt x="399" y="178"/>
                    <a:pt x="445" y="178"/>
                  </a:cubicBezTo>
                  <a:cubicBezTo>
                    <a:pt x="492" y="178"/>
                    <a:pt x="530" y="140"/>
                    <a:pt x="530" y="93"/>
                  </a:cubicBezTo>
                  <a:cubicBezTo>
                    <a:pt x="530" y="90"/>
                    <a:pt x="531" y="68"/>
                    <a:pt x="512" y="47"/>
                  </a:cubicBezTo>
                  <a:cubicBezTo>
                    <a:pt x="510" y="45"/>
                    <a:pt x="508" y="42"/>
                    <a:pt x="505" y="40"/>
                  </a:cubicBezTo>
                  <a:cubicBezTo>
                    <a:pt x="499" y="33"/>
                    <a:pt x="490" y="23"/>
                    <a:pt x="491" y="18"/>
                  </a:cubicBezTo>
                  <a:cubicBezTo>
                    <a:pt x="492" y="16"/>
                    <a:pt x="497" y="8"/>
                    <a:pt x="528" y="1"/>
                  </a:cubicBezTo>
                  <a:cubicBezTo>
                    <a:pt x="530" y="0"/>
                    <a:pt x="533" y="0"/>
                    <a:pt x="535" y="0"/>
                  </a:cubicBezTo>
                  <a:cubicBezTo>
                    <a:pt x="721" y="0"/>
                    <a:pt x="721" y="0"/>
                    <a:pt x="721" y="0"/>
                  </a:cubicBezTo>
                  <a:cubicBezTo>
                    <a:pt x="720" y="177"/>
                    <a:pt x="720" y="177"/>
                    <a:pt x="720" y="177"/>
                  </a:cubicBezTo>
                  <a:cubicBezTo>
                    <a:pt x="720" y="180"/>
                    <a:pt x="720" y="183"/>
                    <a:pt x="719" y="186"/>
                  </a:cubicBezTo>
                  <a:cubicBezTo>
                    <a:pt x="712" y="219"/>
                    <a:pt x="703" y="229"/>
                    <a:pt x="693" y="229"/>
                  </a:cubicBezTo>
                  <a:cubicBezTo>
                    <a:pt x="682" y="229"/>
                    <a:pt x="670" y="215"/>
                    <a:pt x="659" y="206"/>
                  </a:cubicBezTo>
                  <a:cubicBezTo>
                    <a:pt x="642" y="191"/>
                    <a:pt x="624" y="190"/>
                    <a:pt x="620" y="190"/>
                  </a:cubicBezTo>
                  <a:cubicBezTo>
                    <a:pt x="619" y="190"/>
                    <a:pt x="619" y="190"/>
                    <a:pt x="619" y="190"/>
                  </a:cubicBezTo>
                  <a:cubicBezTo>
                    <a:pt x="576" y="190"/>
                    <a:pt x="542" y="224"/>
                    <a:pt x="542" y="267"/>
                  </a:cubicBezTo>
                  <a:cubicBezTo>
                    <a:pt x="542" y="309"/>
                    <a:pt x="576" y="343"/>
                    <a:pt x="619" y="343"/>
                  </a:cubicBezTo>
                  <a:cubicBezTo>
                    <a:pt x="619" y="343"/>
                    <a:pt x="619" y="343"/>
                    <a:pt x="620" y="343"/>
                  </a:cubicBezTo>
                  <a:cubicBezTo>
                    <a:pt x="623" y="343"/>
                    <a:pt x="641" y="342"/>
                    <a:pt x="659" y="327"/>
                  </a:cubicBezTo>
                  <a:cubicBezTo>
                    <a:pt x="670" y="318"/>
                    <a:pt x="682" y="304"/>
                    <a:pt x="693" y="304"/>
                  </a:cubicBezTo>
                  <a:cubicBezTo>
                    <a:pt x="703" y="304"/>
                    <a:pt x="712" y="314"/>
                    <a:pt x="719" y="348"/>
                  </a:cubicBezTo>
                  <a:cubicBezTo>
                    <a:pt x="720" y="350"/>
                    <a:pt x="720" y="353"/>
                    <a:pt x="720" y="35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0" name="TextBox 9"/>
            <p:cNvSpPr txBox="1"/>
            <p:nvPr/>
          </p:nvSpPr>
          <p:spPr>
            <a:xfrm>
              <a:off x="5815803" y="2490909"/>
              <a:ext cx="1034530" cy="380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lvl="0" algn="ctr"/>
              <a:r>
                <a:rPr lang="en-US" altLang="ko-KR" sz="227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" panose="020B0604020202020204" pitchFamily="34" charset="0"/>
                </a:rPr>
                <a:t>02</a:t>
              </a:r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1" name="그룹 51"/>
          <p:cNvGrpSpPr/>
          <p:nvPr/>
        </p:nvGrpSpPr>
        <p:grpSpPr>
          <a:xfrm>
            <a:off x="1888146" y="3845924"/>
            <a:ext cx="2135733" cy="2004453"/>
            <a:chOff x="4807148" y="2590929"/>
            <a:chExt cx="1247184" cy="1247184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42" name="Freeform 11"/>
            <p:cNvSpPr/>
            <p:nvPr/>
          </p:nvSpPr>
          <p:spPr bwMode="auto">
            <a:xfrm rot="18900000">
              <a:off x="4807148" y="2590929"/>
              <a:ext cx="1247184" cy="1247184"/>
            </a:xfrm>
            <a:custGeom>
              <a:avLst/>
              <a:gdLst>
                <a:gd name="T0" fmla="*/ 720 w 720"/>
                <a:gd name="T1" fmla="*/ 534 h 720"/>
                <a:gd name="T2" fmla="*/ 720 w 720"/>
                <a:gd name="T3" fmla="*/ 720 h 720"/>
                <a:gd name="T4" fmla="*/ 720 w 720"/>
                <a:gd name="T5" fmla="*/ 720 h 720"/>
                <a:gd name="T6" fmla="*/ 543 w 720"/>
                <a:gd name="T7" fmla="*/ 720 h 720"/>
                <a:gd name="T8" fmla="*/ 534 w 720"/>
                <a:gd name="T9" fmla="*/ 719 h 720"/>
                <a:gd name="T10" fmla="*/ 513 w 720"/>
                <a:gd name="T11" fmla="*/ 659 h 720"/>
                <a:gd name="T12" fmla="*/ 530 w 720"/>
                <a:gd name="T13" fmla="*/ 618 h 720"/>
                <a:gd name="T14" fmla="*/ 453 w 720"/>
                <a:gd name="T15" fmla="*/ 541 h 720"/>
                <a:gd name="T16" fmla="*/ 376 w 720"/>
                <a:gd name="T17" fmla="*/ 618 h 720"/>
                <a:gd name="T18" fmla="*/ 393 w 720"/>
                <a:gd name="T19" fmla="*/ 659 h 720"/>
                <a:gd name="T20" fmla="*/ 372 w 720"/>
                <a:gd name="T21" fmla="*/ 719 h 720"/>
                <a:gd name="T22" fmla="*/ 363 w 720"/>
                <a:gd name="T23" fmla="*/ 720 h 720"/>
                <a:gd name="T24" fmla="*/ 178 w 720"/>
                <a:gd name="T25" fmla="*/ 720 h 720"/>
                <a:gd name="T26" fmla="*/ 178 w 720"/>
                <a:gd name="T27" fmla="*/ 534 h 720"/>
                <a:gd name="T28" fmla="*/ 177 w 720"/>
                <a:gd name="T29" fmla="*/ 526 h 720"/>
                <a:gd name="T30" fmla="*/ 150 w 720"/>
                <a:gd name="T31" fmla="*/ 482 h 720"/>
                <a:gd name="T32" fmla="*/ 117 w 720"/>
                <a:gd name="T33" fmla="*/ 505 h 720"/>
                <a:gd name="T34" fmla="*/ 77 w 720"/>
                <a:gd name="T35" fmla="*/ 521 h 720"/>
                <a:gd name="T36" fmla="*/ 76 w 720"/>
                <a:gd name="T37" fmla="*/ 521 h 720"/>
                <a:gd name="T38" fmla="*/ 0 w 720"/>
                <a:gd name="T39" fmla="*/ 445 h 720"/>
                <a:gd name="T40" fmla="*/ 76 w 720"/>
                <a:gd name="T41" fmla="*/ 368 h 720"/>
                <a:gd name="T42" fmla="*/ 77 w 720"/>
                <a:gd name="T43" fmla="*/ 368 h 720"/>
                <a:gd name="T44" fmla="*/ 117 w 720"/>
                <a:gd name="T45" fmla="*/ 384 h 720"/>
                <a:gd name="T46" fmla="*/ 150 w 720"/>
                <a:gd name="T47" fmla="*/ 407 h 720"/>
                <a:gd name="T48" fmla="*/ 177 w 720"/>
                <a:gd name="T49" fmla="*/ 364 h 720"/>
                <a:gd name="T50" fmla="*/ 178 w 720"/>
                <a:gd name="T51" fmla="*/ 355 h 720"/>
                <a:gd name="T52" fmla="*/ 178 w 720"/>
                <a:gd name="T53" fmla="*/ 178 h 720"/>
                <a:gd name="T54" fmla="*/ 363 w 720"/>
                <a:gd name="T55" fmla="*/ 178 h 720"/>
                <a:gd name="T56" fmla="*/ 374 w 720"/>
                <a:gd name="T57" fmla="*/ 177 h 720"/>
                <a:gd name="T58" fmla="*/ 423 w 720"/>
                <a:gd name="T59" fmla="*/ 148 h 720"/>
                <a:gd name="T60" fmla="*/ 405 w 720"/>
                <a:gd name="T61" fmla="*/ 110 h 720"/>
                <a:gd name="T62" fmla="*/ 399 w 720"/>
                <a:gd name="T63" fmla="*/ 103 h 720"/>
                <a:gd name="T64" fmla="*/ 385 w 720"/>
                <a:gd name="T65" fmla="*/ 68 h 720"/>
                <a:gd name="T66" fmla="*/ 453 w 720"/>
                <a:gd name="T67" fmla="*/ 0 h 720"/>
                <a:gd name="T68" fmla="*/ 521 w 720"/>
                <a:gd name="T69" fmla="*/ 68 h 720"/>
                <a:gd name="T70" fmla="*/ 521 w 720"/>
                <a:gd name="T71" fmla="*/ 68 h 720"/>
                <a:gd name="T72" fmla="*/ 507 w 720"/>
                <a:gd name="T73" fmla="*/ 103 h 720"/>
                <a:gd name="T74" fmla="*/ 501 w 720"/>
                <a:gd name="T75" fmla="*/ 110 h 720"/>
                <a:gd name="T76" fmla="*/ 483 w 720"/>
                <a:gd name="T77" fmla="*/ 148 h 720"/>
                <a:gd name="T78" fmla="*/ 532 w 720"/>
                <a:gd name="T79" fmla="*/ 177 h 720"/>
                <a:gd name="T80" fmla="*/ 543 w 720"/>
                <a:gd name="T81" fmla="*/ 178 h 720"/>
                <a:gd name="T82" fmla="*/ 720 w 720"/>
                <a:gd name="T83" fmla="*/ 178 h 720"/>
                <a:gd name="T84" fmla="*/ 720 w 720"/>
                <a:gd name="T85" fmla="*/ 355 h 720"/>
                <a:gd name="T86" fmla="*/ 719 w 720"/>
                <a:gd name="T87" fmla="*/ 362 h 720"/>
                <a:gd name="T88" fmla="*/ 701 w 720"/>
                <a:gd name="T89" fmla="*/ 399 h 720"/>
                <a:gd name="T90" fmla="*/ 680 w 720"/>
                <a:gd name="T91" fmla="*/ 385 h 720"/>
                <a:gd name="T92" fmla="*/ 672 w 720"/>
                <a:gd name="T93" fmla="*/ 378 h 720"/>
                <a:gd name="T94" fmla="*/ 627 w 720"/>
                <a:gd name="T95" fmla="*/ 360 h 720"/>
                <a:gd name="T96" fmla="*/ 626 w 720"/>
                <a:gd name="T97" fmla="*/ 360 h 720"/>
                <a:gd name="T98" fmla="*/ 541 w 720"/>
                <a:gd name="T99" fmla="*/ 445 h 720"/>
                <a:gd name="T100" fmla="*/ 626 w 720"/>
                <a:gd name="T101" fmla="*/ 530 h 720"/>
                <a:gd name="T102" fmla="*/ 627 w 720"/>
                <a:gd name="T103" fmla="*/ 530 h 720"/>
                <a:gd name="T104" fmla="*/ 673 w 720"/>
                <a:gd name="T105" fmla="*/ 511 h 720"/>
                <a:gd name="T106" fmla="*/ 680 w 720"/>
                <a:gd name="T107" fmla="*/ 505 h 720"/>
                <a:gd name="T108" fmla="*/ 701 w 720"/>
                <a:gd name="T109" fmla="*/ 490 h 720"/>
                <a:gd name="T110" fmla="*/ 719 w 720"/>
                <a:gd name="T111" fmla="*/ 527 h 720"/>
                <a:gd name="T112" fmla="*/ 720 w 720"/>
                <a:gd name="T113" fmla="*/ 534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0" h="720">
                  <a:moveTo>
                    <a:pt x="720" y="534"/>
                  </a:moveTo>
                  <a:cubicBezTo>
                    <a:pt x="720" y="720"/>
                    <a:pt x="720" y="720"/>
                    <a:pt x="720" y="720"/>
                  </a:cubicBezTo>
                  <a:cubicBezTo>
                    <a:pt x="720" y="720"/>
                    <a:pt x="720" y="720"/>
                    <a:pt x="720" y="720"/>
                  </a:cubicBezTo>
                  <a:cubicBezTo>
                    <a:pt x="543" y="720"/>
                    <a:pt x="543" y="720"/>
                    <a:pt x="543" y="720"/>
                  </a:cubicBezTo>
                  <a:cubicBezTo>
                    <a:pt x="540" y="720"/>
                    <a:pt x="537" y="719"/>
                    <a:pt x="534" y="719"/>
                  </a:cubicBezTo>
                  <a:cubicBezTo>
                    <a:pt x="463" y="702"/>
                    <a:pt x="496" y="678"/>
                    <a:pt x="513" y="659"/>
                  </a:cubicBezTo>
                  <a:cubicBezTo>
                    <a:pt x="531" y="639"/>
                    <a:pt x="530" y="618"/>
                    <a:pt x="530" y="618"/>
                  </a:cubicBezTo>
                  <a:cubicBezTo>
                    <a:pt x="530" y="576"/>
                    <a:pt x="495" y="541"/>
                    <a:pt x="453" y="541"/>
                  </a:cubicBezTo>
                  <a:cubicBezTo>
                    <a:pt x="411" y="541"/>
                    <a:pt x="376" y="576"/>
                    <a:pt x="376" y="618"/>
                  </a:cubicBezTo>
                  <a:cubicBezTo>
                    <a:pt x="376" y="618"/>
                    <a:pt x="375" y="639"/>
                    <a:pt x="393" y="659"/>
                  </a:cubicBezTo>
                  <a:cubicBezTo>
                    <a:pt x="410" y="678"/>
                    <a:pt x="444" y="702"/>
                    <a:pt x="372" y="719"/>
                  </a:cubicBezTo>
                  <a:cubicBezTo>
                    <a:pt x="369" y="719"/>
                    <a:pt x="366" y="720"/>
                    <a:pt x="363" y="720"/>
                  </a:cubicBezTo>
                  <a:cubicBezTo>
                    <a:pt x="178" y="720"/>
                    <a:pt x="178" y="720"/>
                    <a:pt x="178" y="720"/>
                  </a:cubicBezTo>
                  <a:cubicBezTo>
                    <a:pt x="178" y="534"/>
                    <a:pt x="178" y="534"/>
                    <a:pt x="178" y="534"/>
                  </a:cubicBezTo>
                  <a:cubicBezTo>
                    <a:pt x="178" y="531"/>
                    <a:pt x="178" y="528"/>
                    <a:pt x="177" y="526"/>
                  </a:cubicBezTo>
                  <a:cubicBezTo>
                    <a:pt x="169" y="492"/>
                    <a:pt x="160" y="482"/>
                    <a:pt x="150" y="482"/>
                  </a:cubicBezTo>
                  <a:cubicBezTo>
                    <a:pt x="139" y="482"/>
                    <a:pt x="127" y="496"/>
                    <a:pt x="117" y="505"/>
                  </a:cubicBezTo>
                  <a:cubicBezTo>
                    <a:pt x="99" y="520"/>
                    <a:pt x="81" y="521"/>
                    <a:pt x="77" y="521"/>
                  </a:cubicBezTo>
                  <a:cubicBezTo>
                    <a:pt x="77" y="521"/>
                    <a:pt x="76" y="521"/>
                    <a:pt x="76" y="521"/>
                  </a:cubicBezTo>
                  <a:cubicBezTo>
                    <a:pt x="34" y="521"/>
                    <a:pt x="0" y="487"/>
                    <a:pt x="0" y="445"/>
                  </a:cubicBezTo>
                  <a:cubicBezTo>
                    <a:pt x="0" y="402"/>
                    <a:pt x="34" y="368"/>
                    <a:pt x="76" y="368"/>
                  </a:cubicBezTo>
                  <a:cubicBezTo>
                    <a:pt x="76" y="368"/>
                    <a:pt x="76" y="368"/>
                    <a:pt x="77" y="368"/>
                  </a:cubicBezTo>
                  <a:cubicBezTo>
                    <a:pt x="81" y="368"/>
                    <a:pt x="99" y="369"/>
                    <a:pt x="117" y="384"/>
                  </a:cubicBezTo>
                  <a:cubicBezTo>
                    <a:pt x="127" y="393"/>
                    <a:pt x="139" y="407"/>
                    <a:pt x="150" y="407"/>
                  </a:cubicBezTo>
                  <a:cubicBezTo>
                    <a:pt x="160" y="407"/>
                    <a:pt x="169" y="397"/>
                    <a:pt x="177" y="364"/>
                  </a:cubicBezTo>
                  <a:cubicBezTo>
                    <a:pt x="178" y="361"/>
                    <a:pt x="178" y="358"/>
                    <a:pt x="178" y="355"/>
                  </a:cubicBezTo>
                  <a:cubicBezTo>
                    <a:pt x="178" y="178"/>
                    <a:pt x="178" y="178"/>
                    <a:pt x="178" y="178"/>
                  </a:cubicBezTo>
                  <a:cubicBezTo>
                    <a:pt x="363" y="178"/>
                    <a:pt x="363" y="178"/>
                    <a:pt x="363" y="178"/>
                  </a:cubicBezTo>
                  <a:cubicBezTo>
                    <a:pt x="367" y="178"/>
                    <a:pt x="371" y="177"/>
                    <a:pt x="374" y="177"/>
                  </a:cubicBezTo>
                  <a:cubicBezTo>
                    <a:pt x="404" y="170"/>
                    <a:pt x="419" y="161"/>
                    <a:pt x="423" y="148"/>
                  </a:cubicBezTo>
                  <a:cubicBezTo>
                    <a:pt x="428" y="134"/>
                    <a:pt x="416" y="121"/>
                    <a:pt x="405" y="110"/>
                  </a:cubicBezTo>
                  <a:cubicBezTo>
                    <a:pt x="403" y="107"/>
                    <a:pt x="401" y="105"/>
                    <a:pt x="399" y="103"/>
                  </a:cubicBezTo>
                  <a:cubicBezTo>
                    <a:pt x="384" y="86"/>
                    <a:pt x="385" y="69"/>
                    <a:pt x="385" y="68"/>
                  </a:cubicBezTo>
                  <a:cubicBezTo>
                    <a:pt x="385" y="30"/>
                    <a:pt x="415" y="0"/>
                    <a:pt x="453" y="0"/>
                  </a:cubicBezTo>
                  <a:cubicBezTo>
                    <a:pt x="491" y="0"/>
                    <a:pt x="521" y="30"/>
                    <a:pt x="521" y="68"/>
                  </a:cubicBezTo>
                  <a:cubicBezTo>
                    <a:pt x="521" y="68"/>
                    <a:pt x="521" y="68"/>
                    <a:pt x="521" y="68"/>
                  </a:cubicBezTo>
                  <a:cubicBezTo>
                    <a:pt x="521" y="69"/>
                    <a:pt x="522" y="86"/>
                    <a:pt x="507" y="103"/>
                  </a:cubicBezTo>
                  <a:cubicBezTo>
                    <a:pt x="505" y="105"/>
                    <a:pt x="503" y="107"/>
                    <a:pt x="501" y="110"/>
                  </a:cubicBezTo>
                  <a:cubicBezTo>
                    <a:pt x="490" y="121"/>
                    <a:pt x="479" y="134"/>
                    <a:pt x="483" y="148"/>
                  </a:cubicBezTo>
                  <a:cubicBezTo>
                    <a:pt x="487" y="161"/>
                    <a:pt x="502" y="170"/>
                    <a:pt x="532" y="177"/>
                  </a:cubicBezTo>
                  <a:cubicBezTo>
                    <a:pt x="536" y="177"/>
                    <a:pt x="539" y="178"/>
                    <a:pt x="543" y="178"/>
                  </a:cubicBezTo>
                  <a:cubicBezTo>
                    <a:pt x="720" y="178"/>
                    <a:pt x="720" y="178"/>
                    <a:pt x="720" y="178"/>
                  </a:cubicBezTo>
                  <a:cubicBezTo>
                    <a:pt x="720" y="355"/>
                    <a:pt x="720" y="355"/>
                    <a:pt x="720" y="355"/>
                  </a:cubicBezTo>
                  <a:cubicBezTo>
                    <a:pt x="720" y="357"/>
                    <a:pt x="720" y="360"/>
                    <a:pt x="719" y="362"/>
                  </a:cubicBezTo>
                  <a:cubicBezTo>
                    <a:pt x="711" y="396"/>
                    <a:pt x="703" y="399"/>
                    <a:pt x="701" y="399"/>
                  </a:cubicBezTo>
                  <a:cubicBezTo>
                    <a:pt x="695" y="399"/>
                    <a:pt x="687" y="391"/>
                    <a:pt x="680" y="385"/>
                  </a:cubicBezTo>
                  <a:cubicBezTo>
                    <a:pt x="677" y="382"/>
                    <a:pt x="675" y="380"/>
                    <a:pt x="672" y="378"/>
                  </a:cubicBezTo>
                  <a:cubicBezTo>
                    <a:pt x="653" y="361"/>
                    <a:pt x="633" y="360"/>
                    <a:pt x="627" y="360"/>
                  </a:cubicBezTo>
                  <a:cubicBezTo>
                    <a:pt x="626" y="360"/>
                    <a:pt x="626" y="360"/>
                    <a:pt x="626" y="360"/>
                  </a:cubicBezTo>
                  <a:cubicBezTo>
                    <a:pt x="580" y="360"/>
                    <a:pt x="541" y="398"/>
                    <a:pt x="541" y="445"/>
                  </a:cubicBezTo>
                  <a:cubicBezTo>
                    <a:pt x="541" y="491"/>
                    <a:pt x="580" y="530"/>
                    <a:pt x="626" y="530"/>
                  </a:cubicBezTo>
                  <a:cubicBezTo>
                    <a:pt x="627" y="530"/>
                    <a:pt x="627" y="530"/>
                    <a:pt x="627" y="530"/>
                  </a:cubicBezTo>
                  <a:cubicBezTo>
                    <a:pt x="633" y="530"/>
                    <a:pt x="653" y="528"/>
                    <a:pt x="673" y="511"/>
                  </a:cubicBezTo>
                  <a:cubicBezTo>
                    <a:pt x="675" y="509"/>
                    <a:pt x="677" y="507"/>
                    <a:pt x="680" y="505"/>
                  </a:cubicBezTo>
                  <a:cubicBezTo>
                    <a:pt x="687" y="498"/>
                    <a:pt x="695" y="490"/>
                    <a:pt x="701" y="490"/>
                  </a:cubicBezTo>
                  <a:cubicBezTo>
                    <a:pt x="703" y="490"/>
                    <a:pt x="711" y="493"/>
                    <a:pt x="719" y="527"/>
                  </a:cubicBezTo>
                  <a:cubicBezTo>
                    <a:pt x="720" y="530"/>
                    <a:pt x="720" y="532"/>
                    <a:pt x="720" y="53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3" name="TextBox 12"/>
            <p:cNvSpPr txBox="1"/>
            <p:nvPr/>
          </p:nvSpPr>
          <p:spPr>
            <a:xfrm>
              <a:off x="4961175" y="2960128"/>
              <a:ext cx="1034530" cy="380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lvl="0" algn="ctr"/>
              <a:r>
                <a:rPr lang="en-US" altLang="ko-KR" sz="227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" panose="020B0604020202020204" pitchFamily="34" charset="0"/>
                </a:rPr>
                <a:t>04</a:t>
              </a:r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4" name="그룹 52"/>
          <p:cNvGrpSpPr/>
          <p:nvPr/>
        </p:nvGrpSpPr>
        <p:grpSpPr>
          <a:xfrm>
            <a:off x="2692889" y="1567121"/>
            <a:ext cx="2135733" cy="2004453"/>
            <a:chOff x="5243378" y="1220931"/>
            <a:chExt cx="1247184" cy="1247184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45" name="Freeform 7"/>
            <p:cNvSpPr/>
            <p:nvPr/>
          </p:nvSpPr>
          <p:spPr bwMode="auto">
            <a:xfrm rot="18900000">
              <a:off x="5243378" y="1220931"/>
              <a:ext cx="1247184" cy="1247184"/>
            </a:xfrm>
            <a:custGeom>
              <a:avLst/>
              <a:gdLst>
                <a:gd name="T0" fmla="*/ 720 w 720"/>
                <a:gd name="T1" fmla="*/ 275 h 720"/>
                <a:gd name="T2" fmla="*/ 643 w 720"/>
                <a:gd name="T3" fmla="*/ 352 h 720"/>
                <a:gd name="T4" fmla="*/ 643 w 720"/>
                <a:gd name="T5" fmla="*/ 352 h 720"/>
                <a:gd name="T6" fmla="*/ 603 w 720"/>
                <a:gd name="T7" fmla="*/ 336 h 720"/>
                <a:gd name="T8" fmla="*/ 569 w 720"/>
                <a:gd name="T9" fmla="*/ 313 h 720"/>
                <a:gd name="T10" fmla="*/ 543 w 720"/>
                <a:gd name="T11" fmla="*/ 356 h 720"/>
                <a:gd name="T12" fmla="*/ 542 w 720"/>
                <a:gd name="T13" fmla="*/ 365 h 720"/>
                <a:gd name="T14" fmla="*/ 542 w 720"/>
                <a:gd name="T15" fmla="*/ 542 h 720"/>
                <a:gd name="T16" fmla="*/ 542 w 720"/>
                <a:gd name="T17" fmla="*/ 542 h 720"/>
                <a:gd name="T18" fmla="*/ 356 w 720"/>
                <a:gd name="T19" fmla="*/ 542 h 720"/>
                <a:gd name="T20" fmla="*/ 345 w 720"/>
                <a:gd name="T21" fmla="*/ 543 h 720"/>
                <a:gd name="T22" fmla="*/ 296 w 720"/>
                <a:gd name="T23" fmla="*/ 572 h 720"/>
                <a:gd name="T24" fmla="*/ 314 w 720"/>
                <a:gd name="T25" fmla="*/ 610 h 720"/>
                <a:gd name="T26" fmla="*/ 320 w 720"/>
                <a:gd name="T27" fmla="*/ 617 h 720"/>
                <a:gd name="T28" fmla="*/ 335 w 720"/>
                <a:gd name="T29" fmla="*/ 652 h 720"/>
                <a:gd name="T30" fmla="*/ 266 w 720"/>
                <a:gd name="T31" fmla="*/ 720 h 720"/>
                <a:gd name="T32" fmla="*/ 198 w 720"/>
                <a:gd name="T33" fmla="*/ 652 h 720"/>
                <a:gd name="T34" fmla="*/ 198 w 720"/>
                <a:gd name="T35" fmla="*/ 652 h 720"/>
                <a:gd name="T36" fmla="*/ 212 w 720"/>
                <a:gd name="T37" fmla="*/ 617 h 720"/>
                <a:gd name="T38" fmla="*/ 219 w 720"/>
                <a:gd name="T39" fmla="*/ 610 h 720"/>
                <a:gd name="T40" fmla="*/ 237 w 720"/>
                <a:gd name="T41" fmla="*/ 572 h 720"/>
                <a:gd name="T42" fmla="*/ 187 w 720"/>
                <a:gd name="T43" fmla="*/ 543 h 720"/>
                <a:gd name="T44" fmla="*/ 177 w 720"/>
                <a:gd name="T45" fmla="*/ 542 h 720"/>
                <a:gd name="T46" fmla="*/ 0 w 720"/>
                <a:gd name="T47" fmla="*/ 542 h 720"/>
                <a:gd name="T48" fmla="*/ 0 w 720"/>
                <a:gd name="T49" fmla="*/ 365 h 720"/>
                <a:gd name="T50" fmla="*/ 1 w 720"/>
                <a:gd name="T51" fmla="*/ 358 h 720"/>
                <a:gd name="T52" fmla="*/ 19 w 720"/>
                <a:gd name="T53" fmla="*/ 321 h 720"/>
                <a:gd name="T54" fmla="*/ 40 w 720"/>
                <a:gd name="T55" fmla="*/ 335 h 720"/>
                <a:gd name="T56" fmla="*/ 47 w 720"/>
                <a:gd name="T57" fmla="*/ 342 h 720"/>
                <a:gd name="T58" fmla="*/ 92 w 720"/>
                <a:gd name="T59" fmla="*/ 360 h 720"/>
                <a:gd name="T60" fmla="*/ 93 w 720"/>
                <a:gd name="T61" fmla="*/ 360 h 720"/>
                <a:gd name="T62" fmla="*/ 178 w 720"/>
                <a:gd name="T63" fmla="*/ 275 h 720"/>
                <a:gd name="T64" fmla="*/ 93 w 720"/>
                <a:gd name="T65" fmla="*/ 190 h 720"/>
                <a:gd name="T66" fmla="*/ 92 w 720"/>
                <a:gd name="T67" fmla="*/ 190 h 720"/>
                <a:gd name="T68" fmla="*/ 47 w 720"/>
                <a:gd name="T69" fmla="*/ 209 h 720"/>
                <a:gd name="T70" fmla="*/ 40 w 720"/>
                <a:gd name="T71" fmla="*/ 215 h 720"/>
                <a:gd name="T72" fmla="*/ 19 w 720"/>
                <a:gd name="T73" fmla="*/ 230 h 720"/>
                <a:gd name="T74" fmla="*/ 1 w 720"/>
                <a:gd name="T75" fmla="*/ 193 h 720"/>
                <a:gd name="T76" fmla="*/ 0 w 720"/>
                <a:gd name="T77" fmla="*/ 186 h 720"/>
                <a:gd name="T78" fmla="*/ 0 w 720"/>
                <a:gd name="T79" fmla="*/ 0 h 720"/>
                <a:gd name="T80" fmla="*/ 177 w 720"/>
                <a:gd name="T81" fmla="*/ 0 h 720"/>
                <a:gd name="T82" fmla="*/ 186 w 720"/>
                <a:gd name="T83" fmla="*/ 1 h 720"/>
                <a:gd name="T84" fmla="*/ 206 w 720"/>
                <a:gd name="T85" fmla="*/ 61 h 720"/>
                <a:gd name="T86" fmla="*/ 190 w 720"/>
                <a:gd name="T87" fmla="*/ 102 h 720"/>
                <a:gd name="T88" fmla="*/ 266 w 720"/>
                <a:gd name="T89" fmla="*/ 179 h 720"/>
                <a:gd name="T90" fmla="*/ 343 w 720"/>
                <a:gd name="T91" fmla="*/ 102 h 720"/>
                <a:gd name="T92" fmla="*/ 327 w 720"/>
                <a:gd name="T93" fmla="*/ 61 h 720"/>
                <a:gd name="T94" fmla="*/ 347 w 720"/>
                <a:gd name="T95" fmla="*/ 1 h 720"/>
                <a:gd name="T96" fmla="*/ 356 w 720"/>
                <a:gd name="T97" fmla="*/ 0 h 720"/>
                <a:gd name="T98" fmla="*/ 542 w 720"/>
                <a:gd name="T99" fmla="*/ 0 h 720"/>
                <a:gd name="T100" fmla="*/ 542 w 720"/>
                <a:gd name="T101" fmla="*/ 186 h 720"/>
                <a:gd name="T102" fmla="*/ 543 w 720"/>
                <a:gd name="T103" fmla="*/ 194 h 720"/>
                <a:gd name="T104" fmla="*/ 569 w 720"/>
                <a:gd name="T105" fmla="*/ 238 h 720"/>
                <a:gd name="T106" fmla="*/ 603 w 720"/>
                <a:gd name="T107" fmla="*/ 215 h 720"/>
                <a:gd name="T108" fmla="*/ 642 w 720"/>
                <a:gd name="T109" fmla="*/ 199 h 720"/>
                <a:gd name="T110" fmla="*/ 643 w 720"/>
                <a:gd name="T111" fmla="*/ 199 h 720"/>
                <a:gd name="T112" fmla="*/ 720 w 720"/>
                <a:gd name="T113" fmla="*/ 275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720" h="720">
                  <a:moveTo>
                    <a:pt x="720" y="275"/>
                  </a:moveTo>
                  <a:cubicBezTo>
                    <a:pt x="720" y="318"/>
                    <a:pt x="686" y="352"/>
                    <a:pt x="643" y="352"/>
                  </a:cubicBezTo>
                  <a:cubicBezTo>
                    <a:pt x="643" y="352"/>
                    <a:pt x="643" y="352"/>
                    <a:pt x="643" y="352"/>
                  </a:cubicBezTo>
                  <a:cubicBezTo>
                    <a:pt x="639" y="352"/>
                    <a:pt x="621" y="351"/>
                    <a:pt x="603" y="336"/>
                  </a:cubicBezTo>
                  <a:cubicBezTo>
                    <a:pt x="592" y="327"/>
                    <a:pt x="580" y="313"/>
                    <a:pt x="569" y="313"/>
                  </a:cubicBezTo>
                  <a:cubicBezTo>
                    <a:pt x="559" y="313"/>
                    <a:pt x="550" y="323"/>
                    <a:pt x="543" y="356"/>
                  </a:cubicBezTo>
                  <a:cubicBezTo>
                    <a:pt x="542" y="359"/>
                    <a:pt x="542" y="362"/>
                    <a:pt x="542" y="365"/>
                  </a:cubicBezTo>
                  <a:cubicBezTo>
                    <a:pt x="542" y="542"/>
                    <a:pt x="542" y="542"/>
                    <a:pt x="542" y="542"/>
                  </a:cubicBezTo>
                  <a:cubicBezTo>
                    <a:pt x="542" y="542"/>
                    <a:pt x="542" y="542"/>
                    <a:pt x="542" y="542"/>
                  </a:cubicBezTo>
                  <a:cubicBezTo>
                    <a:pt x="356" y="542"/>
                    <a:pt x="356" y="542"/>
                    <a:pt x="356" y="542"/>
                  </a:cubicBezTo>
                  <a:cubicBezTo>
                    <a:pt x="352" y="542"/>
                    <a:pt x="349" y="543"/>
                    <a:pt x="345" y="543"/>
                  </a:cubicBezTo>
                  <a:cubicBezTo>
                    <a:pt x="315" y="550"/>
                    <a:pt x="300" y="559"/>
                    <a:pt x="296" y="572"/>
                  </a:cubicBezTo>
                  <a:cubicBezTo>
                    <a:pt x="292" y="586"/>
                    <a:pt x="304" y="599"/>
                    <a:pt x="314" y="610"/>
                  </a:cubicBezTo>
                  <a:cubicBezTo>
                    <a:pt x="316" y="613"/>
                    <a:pt x="318" y="615"/>
                    <a:pt x="320" y="617"/>
                  </a:cubicBezTo>
                  <a:cubicBezTo>
                    <a:pt x="335" y="634"/>
                    <a:pt x="335" y="651"/>
                    <a:pt x="335" y="652"/>
                  </a:cubicBezTo>
                  <a:cubicBezTo>
                    <a:pt x="335" y="690"/>
                    <a:pt x="304" y="720"/>
                    <a:pt x="266" y="720"/>
                  </a:cubicBezTo>
                  <a:cubicBezTo>
                    <a:pt x="229" y="720"/>
                    <a:pt x="198" y="690"/>
                    <a:pt x="198" y="652"/>
                  </a:cubicBezTo>
                  <a:cubicBezTo>
                    <a:pt x="198" y="652"/>
                    <a:pt x="198" y="652"/>
                    <a:pt x="198" y="652"/>
                  </a:cubicBezTo>
                  <a:cubicBezTo>
                    <a:pt x="198" y="651"/>
                    <a:pt x="197" y="634"/>
                    <a:pt x="212" y="617"/>
                  </a:cubicBezTo>
                  <a:cubicBezTo>
                    <a:pt x="214" y="615"/>
                    <a:pt x="216" y="613"/>
                    <a:pt x="219" y="610"/>
                  </a:cubicBezTo>
                  <a:cubicBezTo>
                    <a:pt x="229" y="599"/>
                    <a:pt x="241" y="586"/>
                    <a:pt x="237" y="572"/>
                  </a:cubicBezTo>
                  <a:cubicBezTo>
                    <a:pt x="233" y="559"/>
                    <a:pt x="217" y="550"/>
                    <a:pt x="187" y="543"/>
                  </a:cubicBezTo>
                  <a:cubicBezTo>
                    <a:pt x="184" y="543"/>
                    <a:pt x="180" y="542"/>
                    <a:pt x="177" y="542"/>
                  </a:cubicBezTo>
                  <a:cubicBezTo>
                    <a:pt x="0" y="542"/>
                    <a:pt x="0" y="542"/>
                    <a:pt x="0" y="542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363"/>
                    <a:pt x="0" y="360"/>
                    <a:pt x="1" y="358"/>
                  </a:cubicBezTo>
                  <a:cubicBezTo>
                    <a:pt x="8" y="324"/>
                    <a:pt x="17" y="321"/>
                    <a:pt x="19" y="321"/>
                  </a:cubicBezTo>
                  <a:cubicBezTo>
                    <a:pt x="24" y="321"/>
                    <a:pt x="33" y="329"/>
                    <a:pt x="40" y="335"/>
                  </a:cubicBezTo>
                  <a:cubicBezTo>
                    <a:pt x="42" y="338"/>
                    <a:pt x="45" y="340"/>
                    <a:pt x="47" y="342"/>
                  </a:cubicBezTo>
                  <a:cubicBezTo>
                    <a:pt x="67" y="359"/>
                    <a:pt x="87" y="360"/>
                    <a:pt x="92" y="360"/>
                  </a:cubicBezTo>
                  <a:cubicBezTo>
                    <a:pt x="93" y="360"/>
                    <a:pt x="93" y="360"/>
                    <a:pt x="93" y="360"/>
                  </a:cubicBezTo>
                  <a:cubicBezTo>
                    <a:pt x="140" y="360"/>
                    <a:pt x="178" y="322"/>
                    <a:pt x="178" y="275"/>
                  </a:cubicBezTo>
                  <a:cubicBezTo>
                    <a:pt x="178" y="229"/>
                    <a:pt x="140" y="190"/>
                    <a:pt x="93" y="190"/>
                  </a:cubicBezTo>
                  <a:cubicBezTo>
                    <a:pt x="92" y="190"/>
                    <a:pt x="92" y="190"/>
                    <a:pt x="92" y="190"/>
                  </a:cubicBezTo>
                  <a:cubicBezTo>
                    <a:pt x="87" y="190"/>
                    <a:pt x="67" y="192"/>
                    <a:pt x="47" y="209"/>
                  </a:cubicBezTo>
                  <a:cubicBezTo>
                    <a:pt x="45" y="211"/>
                    <a:pt x="42" y="213"/>
                    <a:pt x="40" y="215"/>
                  </a:cubicBezTo>
                  <a:cubicBezTo>
                    <a:pt x="33" y="222"/>
                    <a:pt x="24" y="230"/>
                    <a:pt x="19" y="230"/>
                  </a:cubicBezTo>
                  <a:cubicBezTo>
                    <a:pt x="17" y="230"/>
                    <a:pt x="8" y="227"/>
                    <a:pt x="1" y="193"/>
                  </a:cubicBezTo>
                  <a:cubicBezTo>
                    <a:pt x="0" y="190"/>
                    <a:pt x="0" y="188"/>
                    <a:pt x="0" y="18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77" y="0"/>
                    <a:pt x="177" y="0"/>
                    <a:pt x="177" y="0"/>
                  </a:cubicBezTo>
                  <a:cubicBezTo>
                    <a:pt x="180" y="0"/>
                    <a:pt x="183" y="1"/>
                    <a:pt x="186" y="1"/>
                  </a:cubicBezTo>
                  <a:cubicBezTo>
                    <a:pt x="257" y="18"/>
                    <a:pt x="223" y="42"/>
                    <a:pt x="206" y="61"/>
                  </a:cubicBezTo>
                  <a:cubicBezTo>
                    <a:pt x="189" y="82"/>
                    <a:pt x="190" y="102"/>
                    <a:pt x="190" y="102"/>
                  </a:cubicBezTo>
                  <a:cubicBezTo>
                    <a:pt x="190" y="144"/>
                    <a:pt x="224" y="179"/>
                    <a:pt x="266" y="179"/>
                  </a:cubicBezTo>
                  <a:cubicBezTo>
                    <a:pt x="309" y="179"/>
                    <a:pt x="343" y="144"/>
                    <a:pt x="343" y="102"/>
                  </a:cubicBezTo>
                  <a:cubicBezTo>
                    <a:pt x="343" y="102"/>
                    <a:pt x="344" y="82"/>
                    <a:pt x="327" y="61"/>
                  </a:cubicBezTo>
                  <a:cubicBezTo>
                    <a:pt x="310" y="42"/>
                    <a:pt x="276" y="18"/>
                    <a:pt x="347" y="1"/>
                  </a:cubicBezTo>
                  <a:cubicBezTo>
                    <a:pt x="350" y="1"/>
                    <a:pt x="353" y="0"/>
                    <a:pt x="356" y="0"/>
                  </a:cubicBezTo>
                  <a:cubicBezTo>
                    <a:pt x="542" y="0"/>
                    <a:pt x="542" y="0"/>
                    <a:pt x="542" y="0"/>
                  </a:cubicBezTo>
                  <a:cubicBezTo>
                    <a:pt x="542" y="186"/>
                    <a:pt x="542" y="186"/>
                    <a:pt x="542" y="186"/>
                  </a:cubicBezTo>
                  <a:cubicBezTo>
                    <a:pt x="542" y="189"/>
                    <a:pt x="542" y="192"/>
                    <a:pt x="543" y="194"/>
                  </a:cubicBezTo>
                  <a:cubicBezTo>
                    <a:pt x="550" y="228"/>
                    <a:pt x="559" y="238"/>
                    <a:pt x="569" y="238"/>
                  </a:cubicBezTo>
                  <a:cubicBezTo>
                    <a:pt x="580" y="238"/>
                    <a:pt x="592" y="224"/>
                    <a:pt x="603" y="215"/>
                  </a:cubicBezTo>
                  <a:cubicBezTo>
                    <a:pt x="620" y="200"/>
                    <a:pt x="638" y="199"/>
                    <a:pt x="642" y="199"/>
                  </a:cubicBezTo>
                  <a:cubicBezTo>
                    <a:pt x="643" y="199"/>
                    <a:pt x="643" y="199"/>
                    <a:pt x="643" y="199"/>
                  </a:cubicBezTo>
                  <a:cubicBezTo>
                    <a:pt x="686" y="199"/>
                    <a:pt x="720" y="233"/>
                    <a:pt x="720" y="27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6" name="TextBox 15"/>
            <p:cNvSpPr txBox="1"/>
            <p:nvPr/>
          </p:nvSpPr>
          <p:spPr>
            <a:xfrm>
              <a:off x="5274200" y="1623565"/>
              <a:ext cx="1034530" cy="380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lvl="0" algn="ctr"/>
              <a:r>
                <a:rPr lang="en-US" altLang="ko-KR" sz="227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" panose="020B0604020202020204" pitchFamily="34" charset="0"/>
                </a:rPr>
                <a:t>01</a:t>
              </a:r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47" name="그룹 32"/>
          <p:cNvGrpSpPr/>
          <p:nvPr/>
        </p:nvGrpSpPr>
        <p:grpSpPr>
          <a:xfrm>
            <a:off x="1166944" y="2375211"/>
            <a:ext cx="2135733" cy="2004453"/>
            <a:chOff x="4341050" y="1687814"/>
            <a:chExt cx="1247184" cy="1247184"/>
          </a:xfrm>
          <a:effectLst>
            <a:outerShdw dist="38100" dir="5400000" algn="ctr" rotWithShape="0">
              <a:srgbClr val="000000">
                <a:alpha val="10000"/>
              </a:srgbClr>
            </a:outerShdw>
          </a:effectLst>
        </p:grpSpPr>
        <p:sp>
          <p:nvSpPr>
            <p:cNvPr id="48" name="Freeform 8"/>
            <p:cNvSpPr/>
            <p:nvPr/>
          </p:nvSpPr>
          <p:spPr bwMode="auto">
            <a:xfrm rot="18900000">
              <a:off x="4341050" y="1687814"/>
              <a:ext cx="1247184" cy="1247184"/>
            </a:xfrm>
            <a:custGeom>
              <a:avLst/>
              <a:gdLst>
                <a:gd name="T0" fmla="*/ 720 w 720"/>
                <a:gd name="T1" fmla="*/ 453 h 720"/>
                <a:gd name="T2" fmla="*/ 652 w 720"/>
                <a:gd name="T3" fmla="*/ 522 h 720"/>
                <a:gd name="T4" fmla="*/ 652 w 720"/>
                <a:gd name="T5" fmla="*/ 522 h 720"/>
                <a:gd name="T6" fmla="*/ 639 w 720"/>
                <a:gd name="T7" fmla="*/ 520 h 720"/>
                <a:gd name="T8" fmla="*/ 617 w 720"/>
                <a:gd name="T9" fmla="*/ 507 h 720"/>
                <a:gd name="T10" fmla="*/ 610 w 720"/>
                <a:gd name="T11" fmla="*/ 501 h 720"/>
                <a:gd name="T12" fmla="*/ 578 w 720"/>
                <a:gd name="T13" fmla="*/ 482 h 720"/>
                <a:gd name="T14" fmla="*/ 543 w 720"/>
                <a:gd name="T15" fmla="*/ 532 h 720"/>
                <a:gd name="T16" fmla="*/ 542 w 720"/>
                <a:gd name="T17" fmla="*/ 543 h 720"/>
                <a:gd name="T18" fmla="*/ 542 w 720"/>
                <a:gd name="T19" fmla="*/ 720 h 720"/>
                <a:gd name="T20" fmla="*/ 542 w 720"/>
                <a:gd name="T21" fmla="*/ 720 h 720"/>
                <a:gd name="T22" fmla="*/ 542 w 720"/>
                <a:gd name="T23" fmla="*/ 720 h 720"/>
                <a:gd name="T24" fmla="*/ 365 w 720"/>
                <a:gd name="T25" fmla="*/ 720 h 720"/>
                <a:gd name="T26" fmla="*/ 358 w 720"/>
                <a:gd name="T27" fmla="*/ 719 h 720"/>
                <a:gd name="T28" fmla="*/ 321 w 720"/>
                <a:gd name="T29" fmla="*/ 702 h 720"/>
                <a:gd name="T30" fmla="*/ 335 w 720"/>
                <a:gd name="T31" fmla="*/ 680 h 720"/>
                <a:gd name="T32" fmla="*/ 342 w 720"/>
                <a:gd name="T33" fmla="*/ 673 h 720"/>
                <a:gd name="T34" fmla="*/ 360 w 720"/>
                <a:gd name="T35" fmla="*/ 627 h 720"/>
                <a:gd name="T36" fmla="*/ 275 w 720"/>
                <a:gd name="T37" fmla="*/ 542 h 720"/>
                <a:gd name="T38" fmla="*/ 190 w 720"/>
                <a:gd name="T39" fmla="*/ 627 h 720"/>
                <a:gd name="T40" fmla="*/ 208 w 720"/>
                <a:gd name="T41" fmla="*/ 673 h 720"/>
                <a:gd name="T42" fmla="*/ 215 w 720"/>
                <a:gd name="T43" fmla="*/ 680 h 720"/>
                <a:gd name="T44" fmla="*/ 229 w 720"/>
                <a:gd name="T45" fmla="*/ 702 h 720"/>
                <a:gd name="T46" fmla="*/ 192 w 720"/>
                <a:gd name="T47" fmla="*/ 719 h 720"/>
                <a:gd name="T48" fmla="*/ 185 w 720"/>
                <a:gd name="T49" fmla="*/ 720 h 720"/>
                <a:gd name="T50" fmla="*/ 0 w 720"/>
                <a:gd name="T51" fmla="*/ 720 h 720"/>
                <a:gd name="T52" fmla="*/ 0 w 720"/>
                <a:gd name="T53" fmla="*/ 543 h 720"/>
                <a:gd name="T54" fmla="*/ 1 w 720"/>
                <a:gd name="T55" fmla="*/ 534 h 720"/>
                <a:gd name="T56" fmla="*/ 28 w 720"/>
                <a:gd name="T57" fmla="*/ 491 h 720"/>
                <a:gd name="T58" fmla="*/ 61 w 720"/>
                <a:gd name="T59" fmla="*/ 514 h 720"/>
                <a:gd name="T60" fmla="*/ 101 w 720"/>
                <a:gd name="T61" fmla="*/ 530 h 720"/>
                <a:gd name="T62" fmla="*/ 102 w 720"/>
                <a:gd name="T63" fmla="*/ 530 h 720"/>
                <a:gd name="T64" fmla="*/ 178 w 720"/>
                <a:gd name="T65" fmla="*/ 453 h 720"/>
                <a:gd name="T66" fmla="*/ 102 w 720"/>
                <a:gd name="T67" fmla="*/ 377 h 720"/>
                <a:gd name="T68" fmla="*/ 101 w 720"/>
                <a:gd name="T69" fmla="*/ 377 h 720"/>
                <a:gd name="T70" fmla="*/ 61 w 720"/>
                <a:gd name="T71" fmla="*/ 393 h 720"/>
                <a:gd name="T72" fmla="*/ 28 w 720"/>
                <a:gd name="T73" fmla="*/ 416 h 720"/>
                <a:gd name="T74" fmla="*/ 1 w 720"/>
                <a:gd name="T75" fmla="*/ 373 h 720"/>
                <a:gd name="T76" fmla="*/ 0 w 720"/>
                <a:gd name="T77" fmla="*/ 364 h 720"/>
                <a:gd name="T78" fmla="*/ 0 w 720"/>
                <a:gd name="T79" fmla="*/ 178 h 720"/>
                <a:gd name="T80" fmla="*/ 185 w 720"/>
                <a:gd name="T81" fmla="*/ 178 h 720"/>
                <a:gd name="T82" fmla="*/ 194 w 720"/>
                <a:gd name="T83" fmla="*/ 177 h 720"/>
                <a:gd name="T84" fmla="*/ 215 w 720"/>
                <a:gd name="T85" fmla="*/ 117 h 720"/>
                <a:gd name="T86" fmla="*/ 198 w 720"/>
                <a:gd name="T87" fmla="*/ 77 h 720"/>
                <a:gd name="T88" fmla="*/ 275 w 720"/>
                <a:gd name="T89" fmla="*/ 0 h 720"/>
                <a:gd name="T90" fmla="*/ 352 w 720"/>
                <a:gd name="T91" fmla="*/ 77 h 720"/>
                <a:gd name="T92" fmla="*/ 335 w 720"/>
                <a:gd name="T93" fmla="*/ 117 h 720"/>
                <a:gd name="T94" fmla="*/ 356 w 720"/>
                <a:gd name="T95" fmla="*/ 177 h 720"/>
                <a:gd name="T96" fmla="*/ 365 w 720"/>
                <a:gd name="T97" fmla="*/ 178 h 720"/>
                <a:gd name="T98" fmla="*/ 542 w 720"/>
                <a:gd name="T99" fmla="*/ 178 h 720"/>
                <a:gd name="T100" fmla="*/ 542 w 720"/>
                <a:gd name="T101" fmla="*/ 364 h 720"/>
                <a:gd name="T102" fmla="*/ 543 w 720"/>
                <a:gd name="T103" fmla="*/ 374 h 720"/>
                <a:gd name="T104" fmla="*/ 578 w 720"/>
                <a:gd name="T105" fmla="*/ 424 h 720"/>
                <a:gd name="T106" fmla="*/ 610 w 720"/>
                <a:gd name="T107" fmla="*/ 406 h 720"/>
                <a:gd name="T108" fmla="*/ 617 w 720"/>
                <a:gd name="T109" fmla="*/ 399 h 720"/>
                <a:gd name="T110" fmla="*/ 651 w 720"/>
                <a:gd name="T111" fmla="*/ 385 h 720"/>
                <a:gd name="T112" fmla="*/ 652 w 720"/>
                <a:gd name="T113" fmla="*/ 385 h 720"/>
                <a:gd name="T114" fmla="*/ 720 w 720"/>
                <a:gd name="T115" fmla="*/ 453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20" h="720">
                  <a:moveTo>
                    <a:pt x="720" y="453"/>
                  </a:moveTo>
                  <a:cubicBezTo>
                    <a:pt x="720" y="491"/>
                    <a:pt x="690" y="522"/>
                    <a:pt x="652" y="522"/>
                  </a:cubicBezTo>
                  <a:cubicBezTo>
                    <a:pt x="652" y="522"/>
                    <a:pt x="652" y="522"/>
                    <a:pt x="652" y="522"/>
                  </a:cubicBezTo>
                  <a:cubicBezTo>
                    <a:pt x="650" y="522"/>
                    <a:pt x="645" y="522"/>
                    <a:pt x="639" y="520"/>
                  </a:cubicBezTo>
                  <a:cubicBezTo>
                    <a:pt x="633" y="518"/>
                    <a:pt x="625" y="514"/>
                    <a:pt x="617" y="507"/>
                  </a:cubicBezTo>
                  <a:cubicBezTo>
                    <a:pt x="615" y="505"/>
                    <a:pt x="612" y="503"/>
                    <a:pt x="610" y="501"/>
                  </a:cubicBezTo>
                  <a:cubicBezTo>
                    <a:pt x="600" y="492"/>
                    <a:pt x="590" y="482"/>
                    <a:pt x="578" y="482"/>
                  </a:cubicBezTo>
                  <a:cubicBezTo>
                    <a:pt x="557" y="482"/>
                    <a:pt x="549" y="509"/>
                    <a:pt x="543" y="532"/>
                  </a:cubicBezTo>
                  <a:cubicBezTo>
                    <a:pt x="542" y="536"/>
                    <a:pt x="542" y="539"/>
                    <a:pt x="542" y="543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542" y="720"/>
                    <a:pt x="542" y="720"/>
                    <a:pt x="542" y="720"/>
                  </a:cubicBezTo>
                  <a:cubicBezTo>
                    <a:pt x="365" y="720"/>
                    <a:pt x="365" y="720"/>
                    <a:pt x="365" y="720"/>
                  </a:cubicBezTo>
                  <a:cubicBezTo>
                    <a:pt x="362" y="720"/>
                    <a:pt x="360" y="720"/>
                    <a:pt x="358" y="719"/>
                  </a:cubicBezTo>
                  <a:cubicBezTo>
                    <a:pt x="326" y="712"/>
                    <a:pt x="322" y="704"/>
                    <a:pt x="321" y="702"/>
                  </a:cubicBezTo>
                  <a:cubicBezTo>
                    <a:pt x="319" y="697"/>
                    <a:pt x="328" y="687"/>
                    <a:pt x="335" y="680"/>
                  </a:cubicBezTo>
                  <a:cubicBezTo>
                    <a:pt x="337" y="678"/>
                    <a:pt x="340" y="675"/>
                    <a:pt x="342" y="673"/>
                  </a:cubicBezTo>
                  <a:cubicBezTo>
                    <a:pt x="360" y="652"/>
                    <a:pt x="360" y="630"/>
                    <a:pt x="360" y="627"/>
                  </a:cubicBezTo>
                  <a:cubicBezTo>
                    <a:pt x="360" y="580"/>
                    <a:pt x="322" y="542"/>
                    <a:pt x="275" y="542"/>
                  </a:cubicBezTo>
                  <a:cubicBezTo>
                    <a:pt x="228" y="542"/>
                    <a:pt x="190" y="580"/>
                    <a:pt x="190" y="627"/>
                  </a:cubicBezTo>
                  <a:cubicBezTo>
                    <a:pt x="190" y="630"/>
                    <a:pt x="190" y="652"/>
                    <a:pt x="208" y="673"/>
                  </a:cubicBezTo>
                  <a:cubicBezTo>
                    <a:pt x="210" y="675"/>
                    <a:pt x="213" y="678"/>
                    <a:pt x="215" y="680"/>
                  </a:cubicBezTo>
                  <a:cubicBezTo>
                    <a:pt x="222" y="687"/>
                    <a:pt x="231" y="697"/>
                    <a:pt x="229" y="702"/>
                  </a:cubicBezTo>
                  <a:cubicBezTo>
                    <a:pt x="229" y="704"/>
                    <a:pt x="224" y="712"/>
                    <a:pt x="192" y="719"/>
                  </a:cubicBezTo>
                  <a:cubicBezTo>
                    <a:pt x="190" y="720"/>
                    <a:pt x="188" y="720"/>
                    <a:pt x="185" y="720"/>
                  </a:cubicBezTo>
                  <a:cubicBezTo>
                    <a:pt x="0" y="720"/>
                    <a:pt x="0" y="720"/>
                    <a:pt x="0" y="720"/>
                  </a:cubicBezTo>
                  <a:cubicBezTo>
                    <a:pt x="0" y="543"/>
                    <a:pt x="0" y="543"/>
                    <a:pt x="0" y="543"/>
                  </a:cubicBezTo>
                  <a:cubicBezTo>
                    <a:pt x="0" y="540"/>
                    <a:pt x="0" y="537"/>
                    <a:pt x="1" y="534"/>
                  </a:cubicBezTo>
                  <a:cubicBezTo>
                    <a:pt x="9" y="501"/>
                    <a:pt x="18" y="491"/>
                    <a:pt x="28" y="491"/>
                  </a:cubicBezTo>
                  <a:cubicBezTo>
                    <a:pt x="39" y="491"/>
                    <a:pt x="51" y="505"/>
                    <a:pt x="61" y="514"/>
                  </a:cubicBezTo>
                  <a:cubicBezTo>
                    <a:pt x="79" y="529"/>
                    <a:pt x="97" y="530"/>
                    <a:pt x="101" y="530"/>
                  </a:cubicBezTo>
                  <a:cubicBezTo>
                    <a:pt x="101" y="530"/>
                    <a:pt x="102" y="530"/>
                    <a:pt x="102" y="530"/>
                  </a:cubicBezTo>
                  <a:cubicBezTo>
                    <a:pt x="144" y="530"/>
                    <a:pt x="178" y="496"/>
                    <a:pt x="178" y="453"/>
                  </a:cubicBezTo>
                  <a:cubicBezTo>
                    <a:pt x="178" y="411"/>
                    <a:pt x="144" y="377"/>
                    <a:pt x="102" y="377"/>
                  </a:cubicBezTo>
                  <a:cubicBezTo>
                    <a:pt x="102" y="377"/>
                    <a:pt x="101" y="377"/>
                    <a:pt x="101" y="377"/>
                  </a:cubicBezTo>
                  <a:cubicBezTo>
                    <a:pt x="97" y="377"/>
                    <a:pt x="79" y="378"/>
                    <a:pt x="61" y="393"/>
                  </a:cubicBezTo>
                  <a:cubicBezTo>
                    <a:pt x="51" y="402"/>
                    <a:pt x="39" y="416"/>
                    <a:pt x="28" y="416"/>
                  </a:cubicBezTo>
                  <a:cubicBezTo>
                    <a:pt x="18" y="416"/>
                    <a:pt x="9" y="406"/>
                    <a:pt x="1" y="373"/>
                  </a:cubicBezTo>
                  <a:cubicBezTo>
                    <a:pt x="0" y="370"/>
                    <a:pt x="0" y="367"/>
                    <a:pt x="0" y="364"/>
                  </a:cubicBezTo>
                  <a:cubicBezTo>
                    <a:pt x="0" y="178"/>
                    <a:pt x="0" y="178"/>
                    <a:pt x="0" y="178"/>
                  </a:cubicBezTo>
                  <a:cubicBezTo>
                    <a:pt x="185" y="178"/>
                    <a:pt x="185" y="178"/>
                    <a:pt x="185" y="178"/>
                  </a:cubicBezTo>
                  <a:cubicBezTo>
                    <a:pt x="188" y="178"/>
                    <a:pt x="191" y="178"/>
                    <a:pt x="194" y="177"/>
                  </a:cubicBezTo>
                  <a:cubicBezTo>
                    <a:pt x="266" y="161"/>
                    <a:pt x="232" y="137"/>
                    <a:pt x="215" y="117"/>
                  </a:cubicBezTo>
                  <a:cubicBezTo>
                    <a:pt x="197" y="97"/>
                    <a:pt x="198" y="77"/>
                    <a:pt x="198" y="77"/>
                  </a:cubicBezTo>
                  <a:cubicBezTo>
                    <a:pt x="198" y="34"/>
                    <a:pt x="233" y="0"/>
                    <a:pt x="275" y="0"/>
                  </a:cubicBezTo>
                  <a:cubicBezTo>
                    <a:pt x="317" y="0"/>
                    <a:pt x="352" y="34"/>
                    <a:pt x="352" y="77"/>
                  </a:cubicBezTo>
                  <a:cubicBezTo>
                    <a:pt x="352" y="77"/>
                    <a:pt x="353" y="97"/>
                    <a:pt x="335" y="117"/>
                  </a:cubicBezTo>
                  <a:cubicBezTo>
                    <a:pt x="318" y="137"/>
                    <a:pt x="285" y="161"/>
                    <a:pt x="356" y="177"/>
                  </a:cubicBezTo>
                  <a:cubicBezTo>
                    <a:pt x="359" y="178"/>
                    <a:pt x="362" y="178"/>
                    <a:pt x="365" y="178"/>
                  </a:cubicBezTo>
                  <a:cubicBezTo>
                    <a:pt x="542" y="178"/>
                    <a:pt x="542" y="178"/>
                    <a:pt x="542" y="178"/>
                  </a:cubicBezTo>
                  <a:cubicBezTo>
                    <a:pt x="542" y="364"/>
                    <a:pt x="542" y="364"/>
                    <a:pt x="542" y="364"/>
                  </a:cubicBezTo>
                  <a:cubicBezTo>
                    <a:pt x="542" y="367"/>
                    <a:pt x="542" y="371"/>
                    <a:pt x="543" y="374"/>
                  </a:cubicBezTo>
                  <a:cubicBezTo>
                    <a:pt x="549" y="398"/>
                    <a:pt x="557" y="424"/>
                    <a:pt x="578" y="424"/>
                  </a:cubicBezTo>
                  <a:cubicBezTo>
                    <a:pt x="590" y="424"/>
                    <a:pt x="600" y="415"/>
                    <a:pt x="610" y="406"/>
                  </a:cubicBezTo>
                  <a:cubicBezTo>
                    <a:pt x="612" y="403"/>
                    <a:pt x="615" y="401"/>
                    <a:pt x="617" y="399"/>
                  </a:cubicBezTo>
                  <a:cubicBezTo>
                    <a:pt x="633" y="386"/>
                    <a:pt x="648" y="385"/>
                    <a:pt x="651" y="385"/>
                  </a:cubicBezTo>
                  <a:cubicBezTo>
                    <a:pt x="652" y="385"/>
                    <a:pt x="652" y="385"/>
                    <a:pt x="652" y="385"/>
                  </a:cubicBezTo>
                  <a:cubicBezTo>
                    <a:pt x="690" y="385"/>
                    <a:pt x="720" y="416"/>
                    <a:pt x="720" y="45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45714" tIns="22857" rIns="45714" bIns="22857" numCol="1" anchor="t" anchorCtr="0" compatLnSpc="1"/>
            <a:lstStyle/>
            <a:p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9" name="TextBox 18"/>
            <p:cNvSpPr txBox="1"/>
            <p:nvPr/>
          </p:nvSpPr>
          <p:spPr>
            <a:xfrm>
              <a:off x="4400396" y="2099557"/>
              <a:ext cx="1034530" cy="38021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noAutofit/>
            </a:bodyPr>
            <a:lstStyle/>
            <a:p>
              <a:pPr lvl="0" algn="ctr"/>
              <a:r>
                <a:rPr lang="en-US" altLang="ko-KR" sz="2275" dirty="0">
                  <a:solidFill>
                    <a:srgbClr val="FFFFFF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Arial" panose="020B0604020202020204" pitchFamily="34" charset="0"/>
                </a:rPr>
                <a:t>03</a:t>
              </a:r>
              <a:endParaRPr lang="ko-KR" altLang="en-US" sz="2275" dirty="0">
                <a:solidFill>
                  <a:srgbClr val="FFFFFF"/>
                </a:solidFill>
                <a:latin typeface="Noto Sans S Chinese Regular" panose="020B0500000000000000" pitchFamily="34" charset="-122"/>
                <a:cs typeface="Arial" panose="020B0604020202020204" pitchFamily="34" charset="0"/>
              </a:endParaRPr>
            </a:p>
          </p:txBody>
        </p:sp>
      </p:grpSp>
      <p:sp>
        <p:nvSpPr>
          <p:cNvPr id="50" name="TextBox 20"/>
          <p:cNvSpPr txBox="1"/>
          <p:nvPr/>
        </p:nvSpPr>
        <p:spPr>
          <a:xfrm>
            <a:off x="7850466" y="2202267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" panose="020B0604020202020204" pitchFamily="34" charset="0"/>
              </a:rPr>
              <a:t>01</a:t>
            </a:r>
            <a:endParaRPr lang="en-US" sz="2000" dirty="0">
              <a:solidFill>
                <a:srgbClr val="262626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1" name="TextBox 22"/>
          <p:cNvSpPr txBox="1"/>
          <p:nvPr/>
        </p:nvSpPr>
        <p:spPr>
          <a:xfrm>
            <a:off x="7862128" y="3112613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" panose="020B0604020202020204" pitchFamily="34" charset="0"/>
              </a:rPr>
              <a:t>02</a:t>
            </a:r>
            <a:endParaRPr lang="en-US" sz="2000" dirty="0">
              <a:solidFill>
                <a:srgbClr val="262626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2" name="TextBox 24"/>
          <p:cNvSpPr txBox="1"/>
          <p:nvPr/>
        </p:nvSpPr>
        <p:spPr>
          <a:xfrm>
            <a:off x="7848478" y="4022959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" panose="020B0604020202020204" pitchFamily="34" charset="0"/>
              </a:rPr>
              <a:t>03</a:t>
            </a:r>
            <a:endParaRPr lang="en-US" sz="2000" dirty="0">
              <a:solidFill>
                <a:srgbClr val="262626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53" name="TextBox 26"/>
          <p:cNvSpPr txBox="1"/>
          <p:nvPr/>
        </p:nvSpPr>
        <p:spPr>
          <a:xfrm>
            <a:off x="7856442" y="4933304"/>
            <a:ext cx="47000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>
                <a:solidFill>
                  <a:srgbClr val="262626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Arial" panose="020B0604020202020204" pitchFamily="34" charset="0"/>
              </a:rPr>
              <a:t>04</a:t>
            </a:r>
            <a:endParaRPr lang="en-US" sz="2000" dirty="0">
              <a:solidFill>
                <a:srgbClr val="262626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337715" y="1924696"/>
            <a:ext cx="2003160" cy="844660"/>
            <a:chOff x="2661872" y="1947672"/>
            <a:chExt cx="2901474" cy="890901"/>
          </a:xfrm>
        </p:grpSpPr>
        <p:sp>
          <p:nvSpPr>
            <p:cNvPr id="36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7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337715" y="2835041"/>
            <a:ext cx="2003160" cy="844660"/>
            <a:chOff x="2661872" y="1947672"/>
            <a:chExt cx="2901474" cy="890901"/>
          </a:xfrm>
        </p:grpSpPr>
        <p:sp>
          <p:nvSpPr>
            <p:cNvPr id="58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9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8351365" y="3725287"/>
            <a:ext cx="2003160" cy="844660"/>
            <a:chOff x="2661872" y="1947672"/>
            <a:chExt cx="2901474" cy="890901"/>
          </a:xfrm>
        </p:grpSpPr>
        <p:sp>
          <p:nvSpPr>
            <p:cNvPr id="61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2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337715" y="4693504"/>
            <a:ext cx="2003160" cy="844660"/>
            <a:chOff x="2661872" y="1947672"/>
            <a:chExt cx="2901474" cy="890901"/>
          </a:xfrm>
        </p:grpSpPr>
        <p:sp>
          <p:nvSpPr>
            <p:cNvPr id="64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5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54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5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  <p:bldP spid="51" grpId="0"/>
      <p:bldP spid="52" grpId="0"/>
      <p:bldP spid="5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1391664" y="2308091"/>
            <a:ext cx="2164476" cy="21644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802612" y="2308090"/>
            <a:ext cx="2164476" cy="21644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6213560" y="2308091"/>
            <a:ext cx="2164476" cy="216447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8624508" y="2308090"/>
            <a:ext cx="2164476" cy="216447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249096" y="2974447"/>
            <a:ext cx="831759" cy="83175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74445" y="2974447"/>
            <a:ext cx="831759" cy="83175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085393" y="2974447"/>
            <a:ext cx="831759" cy="831759"/>
          </a:xfrm>
          <a:prstGeom prst="ellipse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514134" y="3266576"/>
            <a:ext cx="301683" cy="288524"/>
            <a:chOff x="1004888" y="993775"/>
            <a:chExt cx="2438400" cy="2332038"/>
          </a:xfrm>
          <a:solidFill>
            <a:schemeClr val="accent1"/>
          </a:solidFill>
        </p:grpSpPr>
        <p:sp>
          <p:nvSpPr>
            <p:cNvPr id="18" name="Freeform 25"/>
            <p:cNvSpPr/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9" name="任意多边形 20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19" tIns="45709" rIns="91419" bIns="45709" numCol="1" anchor="t" anchorCtr="0" compatLnSpc="1">
              <a:noAutofit/>
            </a:bodyPr>
            <a:lstStyle/>
            <a:p>
              <a:endParaRPr lang="zh-CN" altLang="en-US" sz="2000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299614" y="3237106"/>
            <a:ext cx="403317" cy="306442"/>
            <a:chOff x="4268086" y="4221191"/>
            <a:chExt cx="509646" cy="387231"/>
          </a:xfrm>
          <a:solidFill>
            <a:schemeClr val="accent1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 sz="2000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956231" y="3179528"/>
            <a:ext cx="261958" cy="335013"/>
            <a:chOff x="1605186" y="572440"/>
            <a:chExt cx="563562" cy="720725"/>
          </a:xfrm>
          <a:solidFill>
            <a:srgbClr val="34D0AB"/>
          </a:solidFill>
        </p:grpSpPr>
        <p:sp>
          <p:nvSpPr>
            <p:cNvPr id="24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5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6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19" tIns="45709" rIns="91419" bIns="45709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7" name="文本框 30"/>
          <p:cNvSpPr txBox="1"/>
          <p:nvPr/>
        </p:nvSpPr>
        <p:spPr>
          <a:xfrm>
            <a:off x="1781098" y="2817336"/>
            <a:ext cx="1366080" cy="6462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</a:t>
            </a:r>
            <a:r>
              <a:rPr lang="en-US" altLang="zh-CN" sz="36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68%</a:t>
            </a:r>
            <a:endParaRPr lang="en-US" altLang="zh-CN" sz="3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8" name="文本框 31"/>
          <p:cNvSpPr txBox="1"/>
          <p:nvPr/>
        </p:nvSpPr>
        <p:spPr>
          <a:xfrm>
            <a:off x="4209612" y="2827802"/>
            <a:ext cx="1366080" cy="6462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</a:t>
            </a:r>
            <a:r>
              <a:rPr lang="en-US" altLang="zh-CN" sz="36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45%</a:t>
            </a:r>
            <a:endParaRPr lang="en-US" altLang="zh-CN" sz="3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9" name="文本框 32"/>
          <p:cNvSpPr txBox="1"/>
          <p:nvPr/>
        </p:nvSpPr>
        <p:spPr>
          <a:xfrm>
            <a:off x="6640234" y="2824101"/>
            <a:ext cx="1366080" cy="6462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</a:t>
            </a:r>
            <a:r>
              <a:rPr lang="en-US" altLang="zh-CN" sz="36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77%</a:t>
            </a:r>
            <a:endParaRPr lang="en-US" altLang="zh-CN" sz="3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0" name="文本框 33"/>
          <p:cNvSpPr txBox="1"/>
          <p:nvPr/>
        </p:nvSpPr>
        <p:spPr>
          <a:xfrm>
            <a:off x="9095982" y="2824101"/>
            <a:ext cx="1366080" cy="646203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  </a:t>
            </a:r>
            <a:r>
              <a:rPr lang="en-US" altLang="zh-CN" sz="36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59%</a:t>
            </a:r>
            <a:endParaRPr lang="en-US" altLang="zh-CN" sz="3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1" name="文本框 34"/>
          <p:cNvSpPr txBox="1"/>
          <p:nvPr/>
        </p:nvSpPr>
        <p:spPr>
          <a:xfrm>
            <a:off x="2097265" y="3848431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20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2" name="文本框 35"/>
          <p:cNvSpPr txBox="1"/>
          <p:nvPr/>
        </p:nvSpPr>
        <p:spPr>
          <a:xfrm>
            <a:off x="4549568" y="3848431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3" name="文本框 36"/>
          <p:cNvSpPr txBox="1"/>
          <p:nvPr/>
        </p:nvSpPr>
        <p:spPr>
          <a:xfrm>
            <a:off x="6911339" y="3848431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4" name="文本框 37"/>
          <p:cNvSpPr txBox="1"/>
          <p:nvPr/>
        </p:nvSpPr>
        <p:spPr>
          <a:xfrm>
            <a:off x="9363622" y="3848431"/>
            <a:ext cx="973343" cy="40011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b="1" dirty="0">
                <a:solidFill>
                  <a:srgbClr val="FEFEF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600" b="1" dirty="0">
              <a:solidFill>
                <a:srgbClr val="FEFEFE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5" name="文本框 38"/>
          <p:cNvSpPr txBox="1"/>
          <p:nvPr/>
        </p:nvSpPr>
        <p:spPr>
          <a:xfrm>
            <a:off x="1391664" y="4799289"/>
            <a:ext cx="2153050" cy="89460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Lato Regular"/>
            </a:endParaRPr>
          </a:p>
        </p:txBody>
      </p:sp>
      <p:sp>
        <p:nvSpPr>
          <p:cNvPr id="36" name="文本框 39"/>
          <p:cNvSpPr txBox="1"/>
          <p:nvPr/>
        </p:nvSpPr>
        <p:spPr>
          <a:xfrm>
            <a:off x="3843966" y="4799289"/>
            <a:ext cx="2153050" cy="89460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Lato Regular"/>
            </a:endParaRPr>
          </a:p>
        </p:txBody>
      </p:sp>
      <p:sp>
        <p:nvSpPr>
          <p:cNvPr id="37" name="文本框 40"/>
          <p:cNvSpPr txBox="1"/>
          <p:nvPr/>
        </p:nvSpPr>
        <p:spPr>
          <a:xfrm>
            <a:off x="6296268" y="4799289"/>
            <a:ext cx="2153050" cy="89460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Lato Regular"/>
            </a:endParaRPr>
          </a:p>
        </p:txBody>
      </p:sp>
      <p:sp>
        <p:nvSpPr>
          <p:cNvPr id="38" name="文本框 41"/>
          <p:cNvSpPr txBox="1"/>
          <p:nvPr/>
        </p:nvSpPr>
        <p:spPr>
          <a:xfrm>
            <a:off x="8694189" y="4799289"/>
            <a:ext cx="2153050" cy="894604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1200" dirty="0">
              <a:solidFill>
                <a:schemeClr val="bg1">
                  <a:lumMod val="50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Lato Regular"/>
            </a:endParaRPr>
          </a:p>
        </p:txBody>
      </p:sp>
      <p:sp>
        <p:nvSpPr>
          <p:cNvPr id="39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5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600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50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7000"/>
                            </p:stCondLst>
                            <p:childTnLst>
                              <p:par>
                                <p:cTn id="8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2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2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8000"/>
                            </p:stCondLst>
                            <p:childTnLst>
                              <p:par>
                                <p:cTn id="10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2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25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8500"/>
                            </p:stCondLst>
                            <p:childTnLst>
                              <p:par>
                                <p:cTn id="10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00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2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9500"/>
                            </p:stCondLst>
                            <p:childTnLst>
                              <p:par>
                                <p:cTn id="11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4" grpId="0" animBg="1"/>
      <p:bldP spid="15" grpId="0" animBg="1"/>
      <p:bldP spid="16" grpId="0" animBg="1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7385084" y="1790418"/>
            <a:ext cx="3728101" cy="3780468"/>
            <a:chOff x="1331640" y="1707654"/>
            <a:chExt cx="2796076" cy="2835506"/>
          </a:xfrm>
          <a:solidFill>
            <a:srgbClr val="6152B0"/>
          </a:solidFill>
        </p:grpSpPr>
        <p:sp>
          <p:nvSpPr>
            <p:cNvPr id="7" name="等腰三角形 5"/>
            <p:cNvSpPr/>
            <p:nvPr/>
          </p:nvSpPr>
          <p:spPr>
            <a:xfrm>
              <a:off x="1608861" y="1707654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1860"/>
              <a:endParaRPr lang="zh-CN" altLang="en-US" sz="1705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9" name="等腰三角形 5"/>
            <p:cNvSpPr/>
            <p:nvPr/>
          </p:nvSpPr>
          <p:spPr>
            <a:xfrm>
              <a:off x="1619672" y="2445005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1860"/>
              <a:endParaRPr lang="zh-CN" altLang="en-US" sz="1705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0" name="等腰三角形 5"/>
            <p:cNvSpPr/>
            <p:nvPr/>
          </p:nvSpPr>
          <p:spPr>
            <a:xfrm flipV="1">
              <a:off x="1608861" y="3167482"/>
              <a:ext cx="1234974" cy="634853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  <a:gd name="connsiteX0-121" fmla="*/ 0 w 1240133"/>
                <a:gd name="connsiteY0-122" fmla="*/ 652643 h 652643"/>
                <a:gd name="connsiteX1-123" fmla="*/ 1240133 w 1240133"/>
                <a:gd name="connsiteY1-124" fmla="*/ 0 h 652643"/>
                <a:gd name="connsiteX2-125" fmla="*/ 1224300 w 1240133"/>
                <a:gd name="connsiteY2-126" fmla="*/ 638411 h 652643"/>
                <a:gd name="connsiteX3-127" fmla="*/ 0 w 1240133"/>
                <a:gd name="connsiteY3-128" fmla="*/ 652643 h 652643"/>
                <a:gd name="connsiteX0-129" fmla="*/ 0 w 1233017"/>
                <a:gd name="connsiteY0-130" fmla="*/ 629932 h 629932"/>
                <a:gd name="connsiteX1-131" fmla="*/ 1233017 w 1233017"/>
                <a:gd name="connsiteY1-132" fmla="*/ 9311 h 629932"/>
                <a:gd name="connsiteX2-133" fmla="*/ 1224300 w 1233017"/>
                <a:gd name="connsiteY2-134" fmla="*/ 615700 h 629932"/>
                <a:gd name="connsiteX3-135" fmla="*/ 0 w 1233017"/>
                <a:gd name="connsiteY3-136" fmla="*/ 629932 h 629932"/>
                <a:gd name="connsiteX0-137" fmla="*/ 0 w 1233017"/>
                <a:gd name="connsiteY0-138" fmla="*/ 629932 h 644164"/>
                <a:gd name="connsiteX1-139" fmla="*/ 1233017 w 1233017"/>
                <a:gd name="connsiteY1-140" fmla="*/ 9311 h 644164"/>
                <a:gd name="connsiteX2-141" fmla="*/ 1224300 w 1233017"/>
                <a:gd name="connsiteY2-142" fmla="*/ 644164 h 644164"/>
                <a:gd name="connsiteX3-143" fmla="*/ 0 w 1233017"/>
                <a:gd name="connsiteY3-144" fmla="*/ 629932 h 644164"/>
                <a:gd name="connsiteX0-145" fmla="*/ 0 w 1233017"/>
                <a:gd name="connsiteY0-146" fmla="*/ 629932 h 644164"/>
                <a:gd name="connsiteX1-147" fmla="*/ 1233017 w 1233017"/>
                <a:gd name="connsiteY1-148" fmla="*/ 9311 h 644164"/>
                <a:gd name="connsiteX2-149" fmla="*/ 1224300 w 1233017"/>
                <a:gd name="connsiteY2-150" fmla="*/ 644164 h 644164"/>
                <a:gd name="connsiteX3-151" fmla="*/ 0 w 1233017"/>
                <a:gd name="connsiteY3-152" fmla="*/ 629932 h 644164"/>
                <a:gd name="connsiteX0-153" fmla="*/ 0 w 1233017"/>
                <a:gd name="connsiteY0-154" fmla="*/ 629932 h 644164"/>
                <a:gd name="connsiteX1-155" fmla="*/ 1233017 w 1233017"/>
                <a:gd name="connsiteY1-156" fmla="*/ 9311 h 644164"/>
                <a:gd name="connsiteX2-157" fmla="*/ 1224300 w 1233017"/>
                <a:gd name="connsiteY2-158" fmla="*/ 644164 h 644164"/>
                <a:gd name="connsiteX3-159" fmla="*/ 0 w 1233017"/>
                <a:gd name="connsiteY3-160" fmla="*/ 629932 h 644164"/>
                <a:gd name="connsiteX0-161" fmla="*/ 0 w 1233017"/>
                <a:gd name="connsiteY0-162" fmla="*/ 629932 h 640606"/>
                <a:gd name="connsiteX1-163" fmla="*/ 1233017 w 1233017"/>
                <a:gd name="connsiteY1-164" fmla="*/ 9311 h 640606"/>
                <a:gd name="connsiteX2-165" fmla="*/ 1227858 w 1233017"/>
                <a:gd name="connsiteY2-166" fmla="*/ 640606 h 640606"/>
                <a:gd name="connsiteX3-167" fmla="*/ 0 w 1233017"/>
                <a:gd name="connsiteY3-168" fmla="*/ 629932 h 640606"/>
                <a:gd name="connsiteX0-169" fmla="*/ 0 w 1225901"/>
                <a:gd name="connsiteY0-170" fmla="*/ 632363 h 639479"/>
                <a:gd name="connsiteX1-171" fmla="*/ 1225901 w 1225901"/>
                <a:gd name="connsiteY1-172" fmla="*/ 8184 h 639479"/>
                <a:gd name="connsiteX2-173" fmla="*/ 1220742 w 1225901"/>
                <a:gd name="connsiteY2-174" fmla="*/ 639479 h 639479"/>
                <a:gd name="connsiteX3-175" fmla="*/ 0 w 1225901"/>
                <a:gd name="connsiteY3-176" fmla="*/ 632363 h 639479"/>
                <a:gd name="connsiteX0-177" fmla="*/ 0 w 1225901"/>
                <a:gd name="connsiteY0-178" fmla="*/ 624179 h 631295"/>
                <a:gd name="connsiteX1-179" fmla="*/ 1225901 w 1225901"/>
                <a:gd name="connsiteY1-180" fmla="*/ 0 h 631295"/>
                <a:gd name="connsiteX2-181" fmla="*/ 1220742 w 1225901"/>
                <a:gd name="connsiteY2-182" fmla="*/ 631295 h 631295"/>
                <a:gd name="connsiteX3-183" fmla="*/ 0 w 1225901"/>
                <a:gd name="connsiteY3-184" fmla="*/ 624179 h 631295"/>
                <a:gd name="connsiteX0-185" fmla="*/ 0 w 1225901"/>
                <a:gd name="connsiteY0-186" fmla="*/ 624179 h 631295"/>
                <a:gd name="connsiteX1-187" fmla="*/ 1225901 w 1225901"/>
                <a:gd name="connsiteY1-188" fmla="*/ 0 h 631295"/>
                <a:gd name="connsiteX2-189" fmla="*/ 1220742 w 1225901"/>
                <a:gd name="connsiteY2-190" fmla="*/ 631295 h 631295"/>
                <a:gd name="connsiteX3-191" fmla="*/ 0 w 1225901"/>
                <a:gd name="connsiteY3-192" fmla="*/ 624179 h 631295"/>
                <a:gd name="connsiteX0-193" fmla="*/ 0 w 1225901"/>
                <a:gd name="connsiteY0-194" fmla="*/ 624179 h 631295"/>
                <a:gd name="connsiteX1-195" fmla="*/ 1225901 w 1225901"/>
                <a:gd name="connsiteY1-196" fmla="*/ 0 h 631295"/>
                <a:gd name="connsiteX2-197" fmla="*/ 1220742 w 1225901"/>
                <a:gd name="connsiteY2-198" fmla="*/ 631295 h 631295"/>
                <a:gd name="connsiteX3-199" fmla="*/ 0 w 1225901"/>
                <a:gd name="connsiteY3-200" fmla="*/ 624179 h 631295"/>
                <a:gd name="connsiteX0-201" fmla="*/ 0 w 1225901"/>
                <a:gd name="connsiteY0-202" fmla="*/ 624179 h 631295"/>
                <a:gd name="connsiteX1-203" fmla="*/ 1225901 w 1225901"/>
                <a:gd name="connsiteY1-204" fmla="*/ 0 h 631295"/>
                <a:gd name="connsiteX2-205" fmla="*/ 1220742 w 1225901"/>
                <a:gd name="connsiteY2-206" fmla="*/ 631295 h 631295"/>
                <a:gd name="connsiteX3-207" fmla="*/ 0 w 1225901"/>
                <a:gd name="connsiteY3-208" fmla="*/ 624179 h 631295"/>
                <a:gd name="connsiteX0-209" fmla="*/ 0 w 1218785"/>
                <a:gd name="connsiteY0-210" fmla="*/ 631295 h 631295"/>
                <a:gd name="connsiteX1-211" fmla="*/ 1218785 w 1218785"/>
                <a:gd name="connsiteY1-212" fmla="*/ 0 h 631295"/>
                <a:gd name="connsiteX2-213" fmla="*/ 1213626 w 1218785"/>
                <a:gd name="connsiteY2-214" fmla="*/ 631295 h 631295"/>
                <a:gd name="connsiteX3-215" fmla="*/ 0 w 1218785"/>
                <a:gd name="connsiteY3-216" fmla="*/ 631295 h 631295"/>
                <a:gd name="connsiteX0-217" fmla="*/ 0 w 1229459"/>
                <a:gd name="connsiteY0-218" fmla="*/ 631295 h 631295"/>
                <a:gd name="connsiteX1-219" fmla="*/ 1229459 w 1229459"/>
                <a:gd name="connsiteY1-220" fmla="*/ 0 h 631295"/>
                <a:gd name="connsiteX2-221" fmla="*/ 1224300 w 1229459"/>
                <a:gd name="connsiteY2-222" fmla="*/ 631295 h 631295"/>
                <a:gd name="connsiteX3-223" fmla="*/ 0 w 1229459"/>
                <a:gd name="connsiteY3-224" fmla="*/ 631295 h 631295"/>
                <a:gd name="connsiteX0-225" fmla="*/ 0 w 1231416"/>
                <a:gd name="connsiteY0-226" fmla="*/ 631295 h 634853"/>
                <a:gd name="connsiteX1-227" fmla="*/ 1229459 w 1231416"/>
                <a:gd name="connsiteY1-228" fmla="*/ 0 h 634853"/>
                <a:gd name="connsiteX2-229" fmla="*/ 1231416 w 1231416"/>
                <a:gd name="connsiteY2-230" fmla="*/ 634853 h 634853"/>
                <a:gd name="connsiteX3-231" fmla="*/ 0 w 1231416"/>
                <a:gd name="connsiteY3-232" fmla="*/ 631295 h 634853"/>
                <a:gd name="connsiteX0-233" fmla="*/ 0 w 1234974"/>
                <a:gd name="connsiteY0-234" fmla="*/ 634853 h 634853"/>
                <a:gd name="connsiteX1-235" fmla="*/ 1233017 w 1234974"/>
                <a:gd name="connsiteY1-236" fmla="*/ 0 h 634853"/>
                <a:gd name="connsiteX2-237" fmla="*/ 1234974 w 1234974"/>
                <a:gd name="connsiteY2-238" fmla="*/ 634853 h 634853"/>
                <a:gd name="connsiteX3-239" fmla="*/ 0 w 1234974"/>
                <a:gd name="connsiteY3-240" fmla="*/ 634853 h 634853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34974" h="634853">
                  <a:moveTo>
                    <a:pt x="0" y="634853"/>
                  </a:moveTo>
                  <a:cubicBezTo>
                    <a:pt x="291221" y="118435"/>
                    <a:pt x="835057" y="509"/>
                    <a:pt x="1233017" y="0"/>
                  </a:cubicBezTo>
                  <a:cubicBezTo>
                    <a:pt x="1041538" y="225850"/>
                    <a:pt x="1084887" y="423235"/>
                    <a:pt x="1234974" y="634853"/>
                  </a:cubicBezTo>
                  <a:lnTo>
                    <a:pt x="0" y="63485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1860"/>
              <a:endParaRPr lang="zh-CN" altLang="en-US" sz="1705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1" name="等腰三角形 5"/>
            <p:cNvSpPr/>
            <p:nvPr/>
          </p:nvSpPr>
          <p:spPr>
            <a:xfrm flipV="1">
              <a:off x="1619672" y="3356821"/>
              <a:ext cx="1247249" cy="1186339"/>
            </a:xfrm>
            <a:custGeom>
              <a:avLst/>
              <a:gdLst>
                <a:gd name="connsiteX0" fmla="*/ 0 w 936104"/>
                <a:gd name="connsiteY0" fmla="*/ 432048 h 432048"/>
                <a:gd name="connsiteX1" fmla="*/ 468052 w 936104"/>
                <a:gd name="connsiteY1" fmla="*/ 0 h 432048"/>
                <a:gd name="connsiteX2" fmla="*/ 936104 w 936104"/>
                <a:gd name="connsiteY2" fmla="*/ 432048 h 432048"/>
                <a:gd name="connsiteX3" fmla="*/ 0 w 936104"/>
                <a:gd name="connsiteY3" fmla="*/ 432048 h 432048"/>
                <a:gd name="connsiteX0-1" fmla="*/ 0 w 2405548"/>
                <a:gd name="connsiteY0-2" fmla="*/ 553019 h 553019"/>
                <a:gd name="connsiteX1-3" fmla="*/ 1937496 w 2405548"/>
                <a:gd name="connsiteY1-4" fmla="*/ 0 h 553019"/>
                <a:gd name="connsiteX2-5" fmla="*/ 2405548 w 2405548"/>
                <a:gd name="connsiteY2-6" fmla="*/ 432048 h 553019"/>
                <a:gd name="connsiteX3-7" fmla="*/ 0 w 2405548"/>
                <a:gd name="connsiteY3-8" fmla="*/ 553019 h 553019"/>
                <a:gd name="connsiteX0-9" fmla="*/ 0 w 2405548"/>
                <a:gd name="connsiteY0-10" fmla="*/ 1186339 h 1186339"/>
                <a:gd name="connsiteX1-11" fmla="*/ 1247249 w 2405548"/>
                <a:gd name="connsiteY1-12" fmla="*/ 0 h 1186339"/>
                <a:gd name="connsiteX2-13" fmla="*/ 2405548 w 2405548"/>
                <a:gd name="connsiteY2-14" fmla="*/ 1065368 h 1186339"/>
                <a:gd name="connsiteX3-15" fmla="*/ 0 w 2405548"/>
                <a:gd name="connsiteY3-16" fmla="*/ 1186339 h 1186339"/>
                <a:gd name="connsiteX0-17" fmla="*/ 0 w 1247249"/>
                <a:gd name="connsiteY0-18" fmla="*/ 1186339 h 1186339"/>
                <a:gd name="connsiteX1-19" fmla="*/ 1247249 w 1247249"/>
                <a:gd name="connsiteY1-20" fmla="*/ 0 h 1186339"/>
                <a:gd name="connsiteX2-21" fmla="*/ 1227858 w 1247249"/>
                <a:gd name="connsiteY2-22" fmla="*/ 634853 h 1186339"/>
                <a:gd name="connsiteX3-23" fmla="*/ 0 w 1247249"/>
                <a:gd name="connsiteY3-24" fmla="*/ 1186339 h 1186339"/>
                <a:gd name="connsiteX0-25" fmla="*/ 0 w 1247249"/>
                <a:gd name="connsiteY0-26" fmla="*/ 1186339 h 1186339"/>
                <a:gd name="connsiteX1-27" fmla="*/ 1247249 w 1247249"/>
                <a:gd name="connsiteY1-28" fmla="*/ 0 h 1186339"/>
                <a:gd name="connsiteX2-29" fmla="*/ 1227858 w 1247249"/>
                <a:gd name="connsiteY2-30" fmla="*/ 634853 h 1186339"/>
                <a:gd name="connsiteX3-31" fmla="*/ 0 w 1247249"/>
                <a:gd name="connsiteY3-32" fmla="*/ 1186339 h 1186339"/>
                <a:gd name="connsiteX0-33" fmla="*/ 0 w 1247249"/>
                <a:gd name="connsiteY0-34" fmla="*/ 1186339 h 1186339"/>
                <a:gd name="connsiteX1-35" fmla="*/ 1247249 w 1247249"/>
                <a:gd name="connsiteY1-36" fmla="*/ 0 h 1186339"/>
                <a:gd name="connsiteX2-37" fmla="*/ 1227858 w 1247249"/>
                <a:gd name="connsiteY2-38" fmla="*/ 634853 h 1186339"/>
                <a:gd name="connsiteX3-39" fmla="*/ 0 w 1247249"/>
                <a:gd name="connsiteY3-40" fmla="*/ 1186339 h 1186339"/>
                <a:gd name="connsiteX0-41" fmla="*/ 0 w 1247249"/>
                <a:gd name="connsiteY0-42" fmla="*/ 1186339 h 1186339"/>
                <a:gd name="connsiteX1-43" fmla="*/ 1247249 w 1247249"/>
                <a:gd name="connsiteY1-44" fmla="*/ 0 h 1186339"/>
                <a:gd name="connsiteX2-45" fmla="*/ 1227858 w 1247249"/>
                <a:gd name="connsiteY2-46" fmla="*/ 634853 h 1186339"/>
                <a:gd name="connsiteX3-47" fmla="*/ 0 w 1247249"/>
                <a:gd name="connsiteY3-48" fmla="*/ 1186339 h 1186339"/>
                <a:gd name="connsiteX0-49" fmla="*/ 0 w 1247249"/>
                <a:gd name="connsiteY0-50" fmla="*/ 1186339 h 1186339"/>
                <a:gd name="connsiteX1-51" fmla="*/ 1247249 w 1247249"/>
                <a:gd name="connsiteY1-52" fmla="*/ 0 h 1186339"/>
                <a:gd name="connsiteX2-53" fmla="*/ 1227858 w 1247249"/>
                <a:gd name="connsiteY2-54" fmla="*/ 634853 h 1186339"/>
                <a:gd name="connsiteX3-55" fmla="*/ 0 w 1247249"/>
                <a:gd name="connsiteY3-56" fmla="*/ 1186339 h 1186339"/>
                <a:gd name="connsiteX0-57" fmla="*/ 0 w 1247249"/>
                <a:gd name="connsiteY0-58" fmla="*/ 1186339 h 1186339"/>
                <a:gd name="connsiteX1-59" fmla="*/ 1247249 w 1247249"/>
                <a:gd name="connsiteY1-60" fmla="*/ 0 h 1186339"/>
                <a:gd name="connsiteX2-61" fmla="*/ 1227858 w 1247249"/>
                <a:gd name="connsiteY2-62" fmla="*/ 634853 h 1186339"/>
                <a:gd name="connsiteX3-63" fmla="*/ 0 w 1247249"/>
                <a:gd name="connsiteY3-64" fmla="*/ 1186339 h 1186339"/>
                <a:gd name="connsiteX0-65" fmla="*/ 0 w 1247249"/>
                <a:gd name="connsiteY0-66" fmla="*/ 1186339 h 1186339"/>
                <a:gd name="connsiteX1-67" fmla="*/ 1247249 w 1247249"/>
                <a:gd name="connsiteY1-68" fmla="*/ 0 h 1186339"/>
                <a:gd name="connsiteX2-69" fmla="*/ 1227858 w 1247249"/>
                <a:gd name="connsiteY2-70" fmla="*/ 634853 h 1186339"/>
                <a:gd name="connsiteX3-71" fmla="*/ 0 w 1247249"/>
                <a:gd name="connsiteY3-72" fmla="*/ 1186339 h 1186339"/>
                <a:gd name="connsiteX0-73" fmla="*/ 0 w 1247249"/>
                <a:gd name="connsiteY0-74" fmla="*/ 1186339 h 1186339"/>
                <a:gd name="connsiteX1-75" fmla="*/ 1247249 w 1247249"/>
                <a:gd name="connsiteY1-76" fmla="*/ 0 h 1186339"/>
                <a:gd name="connsiteX2-77" fmla="*/ 1227858 w 1247249"/>
                <a:gd name="connsiteY2-78" fmla="*/ 634853 h 1186339"/>
                <a:gd name="connsiteX3-79" fmla="*/ 0 w 1247249"/>
                <a:gd name="connsiteY3-80" fmla="*/ 1186339 h 1186339"/>
                <a:gd name="connsiteX0-81" fmla="*/ 0 w 1247249"/>
                <a:gd name="connsiteY0-82" fmla="*/ 1186339 h 1186339"/>
                <a:gd name="connsiteX1-83" fmla="*/ 1247249 w 1247249"/>
                <a:gd name="connsiteY1-84" fmla="*/ 0 h 1186339"/>
                <a:gd name="connsiteX2-85" fmla="*/ 1227858 w 1247249"/>
                <a:gd name="connsiteY2-86" fmla="*/ 634853 h 1186339"/>
                <a:gd name="connsiteX3-87" fmla="*/ 0 w 1247249"/>
                <a:gd name="connsiteY3-88" fmla="*/ 1186339 h 1186339"/>
                <a:gd name="connsiteX0-89" fmla="*/ 0 w 1247249"/>
                <a:gd name="connsiteY0-90" fmla="*/ 1186339 h 1186339"/>
                <a:gd name="connsiteX1-91" fmla="*/ 1247249 w 1247249"/>
                <a:gd name="connsiteY1-92" fmla="*/ 0 h 1186339"/>
                <a:gd name="connsiteX2-93" fmla="*/ 1227858 w 1247249"/>
                <a:gd name="connsiteY2-94" fmla="*/ 634853 h 1186339"/>
                <a:gd name="connsiteX3-95" fmla="*/ 0 w 1247249"/>
                <a:gd name="connsiteY3-96" fmla="*/ 1186339 h 1186339"/>
                <a:gd name="connsiteX0-97" fmla="*/ 0 w 1247249"/>
                <a:gd name="connsiteY0-98" fmla="*/ 1186339 h 1186339"/>
                <a:gd name="connsiteX1-99" fmla="*/ 1247249 w 1247249"/>
                <a:gd name="connsiteY1-100" fmla="*/ 0 h 1186339"/>
                <a:gd name="connsiteX2-101" fmla="*/ 1231416 w 1247249"/>
                <a:gd name="connsiteY2-102" fmla="*/ 638411 h 1186339"/>
                <a:gd name="connsiteX3-103" fmla="*/ 0 w 1247249"/>
                <a:gd name="connsiteY3-104" fmla="*/ 1186339 h 1186339"/>
                <a:gd name="connsiteX0-105" fmla="*/ 0 w 1247249"/>
                <a:gd name="connsiteY0-106" fmla="*/ 1186339 h 1186339"/>
                <a:gd name="connsiteX1-107" fmla="*/ 1247249 w 1247249"/>
                <a:gd name="connsiteY1-108" fmla="*/ 0 h 1186339"/>
                <a:gd name="connsiteX2-109" fmla="*/ 1231416 w 1247249"/>
                <a:gd name="connsiteY2-110" fmla="*/ 638411 h 1186339"/>
                <a:gd name="connsiteX3-111" fmla="*/ 0 w 1247249"/>
                <a:gd name="connsiteY3-112" fmla="*/ 1186339 h 1186339"/>
                <a:gd name="connsiteX0-113" fmla="*/ 0 w 1247249"/>
                <a:gd name="connsiteY0-114" fmla="*/ 1186339 h 1186339"/>
                <a:gd name="connsiteX1-115" fmla="*/ 1247249 w 1247249"/>
                <a:gd name="connsiteY1-116" fmla="*/ 0 h 1186339"/>
                <a:gd name="connsiteX2-117" fmla="*/ 1231416 w 1247249"/>
                <a:gd name="connsiteY2-118" fmla="*/ 638411 h 1186339"/>
                <a:gd name="connsiteX3-119" fmla="*/ 0 w 1247249"/>
                <a:gd name="connsiteY3-120" fmla="*/ 1186339 h 118633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1247249" h="1186339">
                  <a:moveTo>
                    <a:pt x="0" y="1186339"/>
                  </a:moveTo>
                  <a:cubicBezTo>
                    <a:pt x="177366" y="310566"/>
                    <a:pt x="852847" y="57437"/>
                    <a:pt x="1247249" y="0"/>
                  </a:cubicBezTo>
                  <a:cubicBezTo>
                    <a:pt x="1055770" y="225850"/>
                    <a:pt x="1081329" y="426793"/>
                    <a:pt x="1231416" y="638411"/>
                  </a:cubicBezTo>
                  <a:cubicBezTo>
                    <a:pt x="597978" y="633668"/>
                    <a:pt x="270525" y="877981"/>
                    <a:pt x="0" y="118633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1860"/>
              <a:endParaRPr lang="zh-CN" altLang="en-US" sz="1705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331640" y="3079858"/>
              <a:ext cx="198918" cy="87624"/>
            </a:xfrm>
            <a:custGeom>
              <a:avLst/>
              <a:gdLst/>
              <a:ahLst/>
              <a:cxnLst/>
              <a:rect l="l" t="t" r="r" b="b"/>
              <a:pathLst>
                <a:path w="198918" h="87624">
                  <a:moveTo>
                    <a:pt x="43812" y="0"/>
                  </a:moveTo>
                  <a:lnTo>
                    <a:pt x="198918" y="0"/>
                  </a:lnTo>
                  <a:lnTo>
                    <a:pt x="198918" y="87624"/>
                  </a:lnTo>
                  <a:lnTo>
                    <a:pt x="43812" y="87624"/>
                  </a:lnTo>
                  <a:cubicBezTo>
                    <a:pt x="19615" y="87624"/>
                    <a:pt x="0" y="68009"/>
                    <a:pt x="0" y="43812"/>
                  </a:cubicBezTo>
                  <a:cubicBezTo>
                    <a:pt x="0" y="19615"/>
                    <a:pt x="19615" y="0"/>
                    <a:pt x="43812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1860"/>
              <a:endParaRPr lang="zh-CN" altLang="en-US" sz="1705" dirty="0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3" name="空心弧 15"/>
            <p:cNvSpPr/>
            <p:nvPr/>
          </p:nvSpPr>
          <p:spPr>
            <a:xfrm rot="5400000">
              <a:off x="3312321" y="2346812"/>
              <a:ext cx="509372" cy="1121419"/>
            </a:xfrm>
            <a:custGeom>
              <a:avLst/>
              <a:gdLst/>
              <a:ahLst/>
              <a:cxnLst/>
              <a:rect l="l" t="t" r="r" b="b"/>
              <a:pathLst>
                <a:path w="509372" h="1121419">
                  <a:moveTo>
                    <a:pt x="507512" y="1121419"/>
                  </a:moveTo>
                  <a:lnTo>
                    <a:pt x="509372" y="1119300"/>
                  </a:lnTo>
                  <a:lnTo>
                    <a:pt x="509372" y="1121419"/>
                  </a:lnTo>
                  <a:close/>
                  <a:moveTo>
                    <a:pt x="430106" y="1116802"/>
                  </a:moveTo>
                  <a:lnTo>
                    <a:pt x="434159" y="1121419"/>
                  </a:lnTo>
                  <a:lnTo>
                    <a:pt x="430599" y="1121419"/>
                  </a:lnTo>
                  <a:cubicBezTo>
                    <a:pt x="430325" y="1119896"/>
                    <a:pt x="430214" y="1118353"/>
                    <a:pt x="430106" y="1116802"/>
                  </a:cubicBezTo>
                  <a:close/>
                  <a:moveTo>
                    <a:pt x="0" y="259419"/>
                  </a:moveTo>
                  <a:lnTo>
                    <a:pt x="832" y="257324"/>
                  </a:lnTo>
                  <a:lnTo>
                    <a:pt x="0" y="257324"/>
                  </a:lnTo>
                  <a:cubicBezTo>
                    <a:pt x="0" y="161091"/>
                    <a:pt x="53696" y="72900"/>
                    <a:pt x="139188" y="28721"/>
                  </a:cubicBezTo>
                  <a:cubicBezTo>
                    <a:pt x="224680" y="-15459"/>
                    <a:pt x="327679" y="-8244"/>
                    <a:pt x="406177" y="47423"/>
                  </a:cubicBezTo>
                  <a:cubicBezTo>
                    <a:pt x="466571" y="90252"/>
                    <a:pt x="504696" y="156253"/>
                    <a:pt x="509372" y="227993"/>
                  </a:cubicBezTo>
                  <a:lnTo>
                    <a:pt x="509372" y="1073841"/>
                  </a:lnTo>
                  <a:cubicBezTo>
                    <a:pt x="502538" y="1059565"/>
                    <a:pt x="487753" y="1050433"/>
                    <a:pt x="470835" y="1050433"/>
                  </a:cubicBezTo>
                  <a:cubicBezTo>
                    <a:pt x="451854" y="1050433"/>
                    <a:pt x="435559" y="1061928"/>
                    <a:pt x="428567" y="1078352"/>
                  </a:cubicBezTo>
                  <a:cubicBezTo>
                    <a:pt x="427251" y="1065847"/>
                    <a:pt x="427023" y="1052948"/>
                    <a:pt x="427023" y="1039779"/>
                  </a:cubicBezTo>
                  <a:lnTo>
                    <a:pt x="427023" y="281216"/>
                  </a:lnTo>
                  <a:lnTo>
                    <a:pt x="427023" y="281216"/>
                  </a:lnTo>
                  <a:lnTo>
                    <a:pt x="427023" y="236015"/>
                  </a:lnTo>
                  <a:lnTo>
                    <a:pt x="426558" y="236015"/>
                  </a:lnTo>
                  <a:cubicBezTo>
                    <a:pt x="420904" y="189157"/>
                    <a:pt x="395728" y="146071"/>
                    <a:pt x="356132" y="117992"/>
                  </a:cubicBezTo>
                  <a:cubicBezTo>
                    <a:pt x="304025" y="81040"/>
                    <a:pt x="235655" y="76251"/>
                    <a:pt x="178905" y="105577"/>
                  </a:cubicBezTo>
                  <a:cubicBezTo>
                    <a:pt x="122253" y="134854"/>
                    <a:pt x="86634" y="193244"/>
                    <a:pt x="86558" y="256996"/>
                  </a:cubicBezTo>
                  <a:cubicBezTo>
                    <a:pt x="87499" y="257768"/>
                    <a:pt x="87520" y="258591"/>
                    <a:pt x="87520" y="259419"/>
                  </a:cubicBezTo>
                  <a:cubicBezTo>
                    <a:pt x="87520" y="284619"/>
                    <a:pt x="67928" y="305047"/>
                    <a:pt x="43760" y="305047"/>
                  </a:cubicBezTo>
                  <a:cubicBezTo>
                    <a:pt x="19592" y="305047"/>
                    <a:pt x="0" y="284619"/>
                    <a:pt x="0" y="25941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1860"/>
              <a:endParaRPr lang="zh-CN" altLang="en-US" sz="1705">
                <a:solidFill>
                  <a:prstClr val="white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cxnSp>
        <p:nvCxnSpPr>
          <p:cNvPr id="18" name="直接连接符 17"/>
          <p:cNvCxnSpPr/>
          <p:nvPr/>
        </p:nvCxnSpPr>
        <p:spPr>
          <a:xfrm flipH="1">
            <a:off x="6216647" y="2271960"/>
            <a:ext cx="105611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6216647" y="3241255"/>
            <a:ext cx="105611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6216647" y="4210553"/>
            <a:ext cx="105611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6216647" y="5179849"/>
            <a:ext cx="1056116" cy="0"/>
          </a:xfrm>
          <a:prstGeom prst="line">
            <a:avLst/>
          </a:prstGeom>
          <a:ln w="6350">
            <a:solidFill>
              <a:schemeClr val="tx1">
                <a:lumMod val="65000"/>
                <a:lumOff val="35000"/>
                <a:alpha val="99000"/>
              </a:schemeClr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任意多边形 75"/>
          <p:cNvSpPr>
            <a:spLocks noChangeArrowheads="1"/>
          </p:cNvSpPr>
          <p:nvPr/>
        </p:nvSpPr>
        <p:spPr bwMode="auto">
          <a:xfrm>
            <a:off x="-496983" y="5200858"/>
            <a:ext cx="370418" cy="61380"/>
          </a:xfrm>
          <a:custGeom>
            <a:avLst/>
            <a:gdLst>
              <a:gd name="T0" fmla="*/ 885825 w 885825"/>
              <a:gd name="T1" fmla="*/ 0 h 45720"/>
              <a:gd name="T2" fmla="*/ 0 w 885825"/>
              <a:gd name="T3" fmla="*/ 0 h 45720"/>
              <a:gd name="T4" fmla="*/ 0 60000 65536"/>
              <a:gd name="T5" fmla="*/ 0 60000 65536"/>
              <a:gd name="T6" fmla="*/ 0 w 885825"/>
              <a:gd name="T7" fmla="*/ 0 h 45720"/>
              <a:gd name="T8" fmla="*/ 885825 w 885825"/>
              <a:gd name="T9" fmla="*/ 45720 h 4572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85825" h="45720">
                <a:moveTo>
                  <a:pt x="885825" y="0"/>
                </a:moveTo>
                <a:lnTo>
                  <a:pt x="0" y="0"/>
                </a:lnTo>
              </a:path>
            </a:pathLst>
          </a:custGeom>
          <a:noFill/>
          <a:ln w="12700" cap="flat" cmpd="sng">
            <a:solidFill>
              <a:srgbClr val="7F7F7F"/>
            </a:solidFill>
            <a:prstDash val="dash"/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91265" tIns="45629" rIns="91265" bIns="45629" anchor="ctr"/>
          <a:lstStyle/>
          <a:p>
            <a:pPr algn="r" defTabSz="911860">
              <a:lnSpc>
                <a:spcPct val="150000"/>
              </a:lnSpc>
            </a:pPr>
            <a:endParaRPr lang="zh-CN" altLang="zh-CN" sz="1705">
              <a:solidFill>
                <a:srgbClr val="393939">
                  <a:lumMod val="65000"/>
                  <a:lumOff val="35000"/>
                </a:srgbClr>
              </a:solidFill>
              <a:latin typeface="宋体" panose="02010600030101010101" pitchFamily="2" charset="-122"/>
              <a:ea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27" name="文本框 112"/>
          <p:cNvSpPr txBox="1"/>
          <p:nvPr/>
        </p:nvSpPr>
        <p:spPr>
          <a:xfrm>
            <a:off x="-97854" y="1875763"/>
            <a:ext cx="5744286" cy="863502"/>
          </a:xfrm>
          <a:prstGeom prst="rect">
            <a:avLst/>
          </a:prstGeom>
          <a:noFill/>
        </p:spPr>
        <p:txBody>
          <a:bodyPr wrap="square" lIns="115046" tIns="57529" rIns="115046" bIns="57529">
            <a:spAutoFit/>
          </a:bodyPr>
          <a:lstStyle/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70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70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8" name="文本框 112"/>
          <p:cNvSpPr txBox="1"/>
          <p:nvPr/>
        </p:nvSpPr>
        <p:spPr>
          <a:xfrm>
            <a:off x="-82151" y="2745094"/>
            <a:ext cx="5744286" cy="863502"/>
          </a:xfrm>
          <a:prstGeom prst="rect">
            <a:avLst/>
          </a:prstGeom>
          <a:noFill/>
        </p:spPr>
        <p:txBody>
          <a:bodyPr wrap="square" lIns="115046" tIns="57529" rIns="115046" bIns="57529">
            <a:spAutoFit/>
          </a:bodyPr>
          <a:lstStyle/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70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70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9" name="文本框 112"/>
          <p:cNvSpPr txBox="1"/>
          <p:nvPr/>
        </p:nvSpPr>
        <p:spPr>
          <a:xfrm>
            <a:off x="-82151" y="3741333"/>
            <a:ext cx="5744286" cy="863502"/>
          </a:xfrm>
          <a:prstGeom prst="rect">
            <a:avLst/>
          </a:prstGeom>
          <a:noFill/>
        </p:spPr>
        <p:txBody>
          <a:bodyPr wrap="square" lIns="115046" tIns="57529" rIns="115046" bIns="57529">
            <a:spAutoFit/>
          </a:bodyPr>
          <a:lstStyle/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70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70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0" name="文本框 112"/>
          <p:cNvSpPr txBox="1"/>
          <p:nvPr/>
        </p:nvSpPr>
        <p:spPr>
          <a:xfrm>
            <a:off x="-97854" y="4677601"/>
            <a:ext cx="5744286" cy="863502"/>
          </a:xfrm>
          <a:prstGeom prst="rect">
            <a:avLst/>
          </a:prstGeom>
          <a:noFill/>
        </p:spPr>
        <p:txBody>
          <a:bodyPr wrap="square" lIns="115046" tIns="57529" rIns="115046" bIns="57529">
            <a:spAutoFit/>
          </a:bodyPr>
          <a:lstStyle/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en-US" altLang="zh-CN" sz="1705" b="1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  <a:p>
            <a:pPr algn="r" defTabSz="912495">
              <a:lnSpc>
                <a:spcPct val="150000"/>
              </a:lnSpc>
              <a:defRPr/>
            </a:pP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70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en-US" altLang="zh-CN" sz="1705" dirty="0">
              <a:solidFill>
                <a:schemeClr val="tx1">
                  <a:lumMod val="85000"/>
                  <a:lumOff val="1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24" name="直接连接符 2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0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4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903574" y="1808253"/>
            <a:ext cx="10384855" cy="3673274"/>
            <a:chOff x="952988" y="1906943"/>
            <a:chExt cx="10952777" cy="3874156"/>
          </a:xfrm>
        </p:grpSpPr>
        <p:sp>
          <p:nvSpPr>
            <p:cNvPr id="22538" name="Freeform 7"/>
            <p:cNvSpPr/>
            <p:nvPr/>
          </p:nvSpPr>
          <p:spPr bwMode="auto">
            <a:xfrm>
              <a:off x="952988" y="1906943"/>
              <a:ext cx="8077263" cy="3874156"/>
            </a:xfrm>
            <a:custGeom>
              <a:avLst/>
              <a:gdLst>
                <a:gd name="T0" fmla="*/ 2147483647 w 573"/>
                <a:gd name="T1" fmla="*/ 0 h 273"/>
                <a:gd name="T2" fmla="*/ 2147483647 w 573"/>
                <a:gd name="T3" fmla="*/ 2147483647 h 273"/>
                <a:gd name="T4" fmla="*/ 2147483647 w 573"/>
                <a:gd name="T5" fmla="*/ 2147483647 h 273"/>
                <a:gd name="T6" fmla="*/ 2147483647 w 573"/>
                <a:gd name="T7" fmla="*/ 2147483647 h 273"/>
                <a:gd name="T8" fmla="*/ 2147483647 w 573"/>
                <a:gd name="T9" fmla="*/ 2147483647 h 273"/>
                <a:gd name="T10" fmla="*/ 2147483647 w 573"/>
                <a:gd name="T11" fmla="*/ 2147483647 h 273"/>
                <a:gd name="T12" fmla="*/ 2147483647 w 573"/>
                <a:gd name="T13" fmla="*/ 2147483647 h 273"/>
                <a:gd name="T14" fmla="*/ 2147483647 w 573"/>
                <a:gd name="T15" fmla="*/ 2147483647 h 273"/>
                <a:gd name="T16" fmla="*/ 2147483647 w 573"/>
                <a:gd name="T17" fmla="*/ 2147483647 h 273"/>
                <a:gd name="T18" fmla="*/ 2147483647 w 573"/>
                <a:gd name="T19" fmla="*/ 2147483647 h 273"/>
                <a:gd name="T20" fmla="*/ 2147483647 w 573"/>
                <a:gd name="T21" fmla="*/ 2147483647 h 273"/>
                <a:gd name="T22" fmla="*/ 2147483647 w 573"/>
                <a:gd name="T23" fmla="*/ 2147483647 h 273"/>
                <a:gd name="T24" fmla="*/ 2147483647 w 573"/>
                <a:gd name="T25" fmla="*/ 2147483647 h 273"/>
                <a:gd name="T26" fmla="*/ 2147483647 w 573"/>
                <a:gd name="T27" fmla="*/ 2147483647 h 273"/>
                <a:gd name="T28" fmla="*/ 2147483647 w 573"/>
                <a:gd name="T29" fmla="*/ 2147483647 h 273"/>
                <a:gd name="T30" fmla="*/ 2147483647 w 573"/>
                <a:gd name="T31" fmla="*/ 2147483647 h 273"/>
                <a:gd name="T32" fmla="*/ 0 w 573"/>
                <a:gd name="T33" fmla="*/ 2147483647 h 273"/>
                <a:gd name="T34" fmla="*/ 2147483647 w 573"/>
                <a:gd name="T35" fmla="*/ 2147483647 h 273"/>
                <a:gd name="T36" fmla="*/ 2147483647 w 573"/>
                <a:gd name="T37" fmla="*/ 0 h 273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573" h="273">
                  <a:moveTo>
                    <a:pt x="136" y="0"/>
                  </a:moveTo>
                  <a:cubicBezTo>
                    <a:pt x="169" y="0"/>
                    <a:pt x="198" y="11"/>
                    <a:pt x="222" y="30"/>
                  </a:cubicBezTo>
                  <a:cubicBezTo>
                    <a:pt x="254" y="56"/>
                    <a:pt x="274" y="78"/>
                    <a:pt x="290" y="92"/>
                  </a:cubicBezTo>
                  <a:cubicBezTo>
                    <a:pt x="292" y="94"/>
                    <a:pt x="294" y="96"/>
                    <a:pt x="297" y="97"/>
                  </a:cubicBezTo>
                  <a:cubicBezTo>
                    <a:pt x="313" y="108"/>
                    <a:pt x="333" y="114"/>
                    <a:pt x="358" y="103"/>
                  </a:cubicBezTo>
                  <a:cubicBezTo>
                    <a:pt x="375" y="96"/>
                    <a:pt x="396" y="82"/>
                    <a:pt x="426" y="61"/>
                  </a:cubicBezTo>
                  <a:cubicBezTo>
                    <a:pt x="441" y="50"/>
                    <a:pt x="460" y="44"/>
                    <a:pt x="480" y="44"/>
                  </a:cubicBezTo>
                  <a:cubicBezTo>
                    <a:pt x="531" y="44"/>
                    <a:pt x="573" y="86"/>
                    <a:pt x="573" y="137"/>
                  </a:cubicBezTo>
                  <a:cubicBezTo>
                    <a:pt x="573" y="188"/>
                    <a:pt x="531" y="230"/>
                    <a:pt x="480" y="230"/>
                  </a:cubicBezTo>
                  <a:cubicBezTo>
                    <a:pt x="460" y="230"/>
                    <a:pt x="441" y="224"/>
                    <a:pt x="426" y="213"/>
                  </a:cubicBezTo>
                  <a:cubicBezTo>
                    <a:pt x="396" y="192"/>
                    <a:pt x="375" y="178"/>
                    <a:pt x="358" y="170"/>
                  </a:cubicBezTo>
                  <a:cubicBezTo>
                    <a:pt x="333" y="160"/>
                    <a:pt x="313" y="166"/>
                    <a:pt x="297" y="176"/>
                  </a:cubicBezTo>
                  <a:cubicBezTo>
                    <a:pt x="294" y="178"/>
                    <a:pt x="292" y="179"/>
                    <a:pt x="290" y="181"/>
                  </a:cubicBezTo>
                  <a:cubicBezTo>
                    <a:pt x="274" y="196"/>
                    <a:pt x="254" y="218"/>
                    <a:pt x="222" y="244"/>
                  </a:cubicBezTo>
                  <a:cubicBezTo>
                    <a:pt x="198" y="262"/>
                    <a:pt x="169" y="273"/>
                    <a:pt x="136" y="273"/>
                  </a:cubicBezTo>
                  <a:cubicBezTo>
                    <a:pt x="99" y="273"/>
                    <a:pt x="65" y="258"/>
                    <a:pt x="40" y="233"/>
                  </a:cubicBezTo>
                  <a:cubicBezTo>
                    <a:pt x="15" y="209"/>
                    <a:pt x="0" y="174"/>
                    <a:pt x="0" y="137"/>
                  </a:cubicBezTo>
                  <a:cubicBezTo>
                    <a:pt x="0" y="99"/>
                    <a:pt x="15" y="65"/>
                    <a:pt x="40" y="40"/>
                  </a:cubicBezTo>
                  <a:cubicBezTo>
                    <a:pt x="65" y="16"/>
                    <a:pt x="99" y="0"/>
                    <a:pt x="136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541" name="Freeform 10"/>
            <p:cNvSpPr/>
            <p:nvPr/>
          </p:nvSpPr>
          <p:spPr bwMode="auto">
            <a:xfrm>
              <a:off x="6409140" y="2531434"/>
              <a:ext cx="5496625" cy="2640594"/>
            </a:xfrm>
            <a:custGeom>
              <a:avLst/>
              <a:gdLst>
                <a:gd name="T0" fmla="*/ 2147483647 w 390"/>
                <a:gd name="T1" fmla="*/ 0 h 186"/>
                <a:gd name="T2" fmla="*/ 2147483647 w 390"/>
                <a:gd name="T3" fmla="*/ 2147483647 h 186"/>
                <a:gd name="T4" fmla="*/ 2147483647 w 390"/>
                <a:gd name="T5" fmla="*/ 2147483647 h 186"/>
                <a:gd name="T6" fmla="*/ 2147483647 w 390"/>
                <a:gd name="T7" fmla="*/ 2147483647 h 186"/>
                <a:gd name="T8" fmla="*/ 2147483647 w 390"/>
                <a:gd name="T9" fmla="*/ 2147483647 h 186"/>
                <a:gd name="T10" fmla="*/ 2147483647 w 390"/>
                <a:gd name="T11" fmla="*/ 2147483647 h 186"/>
                <a:gd name="T12" fmla="*/ 2147483647 w 390"/>
                <a:gd name="T13" fmla="*/ 2147483647 h 186"/>
                <a:gd name="T14" fmla="*/ 2147483647 w 390"/>
                <a:gd name="T15" fmla="*/ 2147483647 h 186"/>
                <a:gd name="T16" fmla="*/ 2147483647 w 390"/>
                <a:gd name="T17" fmla="*/ 2147483647 h 186"/>
                <a:gd name="T18" fmla="*/ 2147483647 w 390"/>
                <a:gd name="T19" fmla="*/ 2147483647 h 186"/>
                <a:gd name="T20" fmla="*/ 2147483647 w 390"/>
                <a:gd name="T21" fmla="*/ 2147483647 h 186"/>
                <a:gd name="T22" fmla="*/ 2147483647 w 390"/>
                <a:gd name="T23" fmla="*/ 2147483647 h 186"/>
                <a:gd name="T24" fmla="*/ 2147483647 w 390"/>
                <a:gd name="T25" fmla="*/ 2147483647 h 186"/>
                <a:gd name="T26" fmla="*/ 2147483647 w 390"/>
                <a:gd name="T27" fmla="*/ 2147483647 h 186"/>
                <a:gd name="T28" fmla="*/ 2147483647 w 390"/>
                <a:gd name="T29" fmla="*/ 2147483647 h 186"/>
                <a:gd name="T30" fmla="*/ 2147483647 w 390"/>
                <a:gd name="T31" fmla="*/ 2147483647 h 186"/>
                <a:gd name="T32" fmla="*/ 0 w 390"/>
                <a:gd name="T33" fmla="*/ 2147483647 h 186"/>
                <a:gd name="T34" fmla="*/ 2147483647 w 390"/>
                <a:gd name="T35" fmla="*/ 2147483647 h 186"/>
                <a:gd name="T36" fmla="*/ 2147483647 w 390"/>
                <a:gd name="T37" fmla="*/ 0 h 18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</a:gdLst>
              <a:ahLst/>
              <a:cxnLst>
                <a:cxn ang="T38">
                  <a:pos x="T0" y="T1"/>
                </a:cxn>
                <a:cxn ang="T39">
                  <a:pos x="T2" y="T3"/>
                </a:cxn>
                <a:cxn ang="T40">
                  <a:pos x="T4" y="T5"/>
                </a:cxn>
                <a:cxn ang="T41">
                  <a:pos x="T6" y="T7"/>
                </a:cxn>
                <a:cxn ang="T42">
                  <a:pos x="T8" y="T9"/>
                </a:cxn>
                <a:cxn ang="T43">
                  <a:pos x="T10" y="T11"/>
                </a:cxn>
                <a:cxn ang="T44">
                  <a:pos x="T12" y="T13"/>
                </a:cxn>
                <a:cxn ang="T45">
                  <a:pos x="T14" y="T15"/>
                </a:cxn>
                <a:cxn ang="T46">
                  <a:pos x="T16" y="T17"/>
                </a:cxn>
                <a:cxn ang="T47">
                  <a:pos x="T18" y="T19"/>
                </a:cxn>
                <a:cxn ang="T48">
                  <a:pos x="T20" y="T21"/>
                </a:cxn>
                <a:cxn ang="T49">
                  <a:pos x="T22" y="T23"/>
                </a:cxn>
                <a:cxn ang="T50">
                  <a:pos x="T24" y="T25"/>
                </a:cxn>
                <a:cxn ang="T51">
                  <a:pos x="T26" y="T27"/>
                </a:cxn>
                <a:cxn ang="T52">
                  <a:pos x="T28" y="T29"/>
                </a:cxn>
                <a:cxn ang="T53">
                  <a:pos x="T30" y="T31"/>
                </a:cxn>
                <a:cxn ang="T54">
                  <a:pos x="T32" y="T33"/>
                </a:cxn>
                <a:cxn ang="T55">
                  <a:pos x="T34" y="T35"/>
                </a:cxn>
                <a:cxn ang="T56">
                  <a:pos x="T36" y="T37"/>
                </a:cxn>
              </a:cxnLst>
              <a:rect l="0" t="0" r="r" b="b"/>
              <a:pathLst>
                <a:path w="390" h="186">
                  <a:moveTo>
                    <a:pt x="93" y="0"/>
                  </a:moveTo>
                  <a:cubicBezTo>
                    <a:pt x="115" y="0"/>
                    <a:pt x="135" y="7"/>
                    <a:pt x="151" y="20"/>
                  </a:cubicBezTo>
                  <a:cubicBezTo>
                    <a:pt x="173" y="38"/>
                    <a:pt x="186" y="53"/>
                    <a:pt x="197" y="63"/>
                  </a:cubicBezTo>
                  <a:cubicBezTo>
                    <a:pt x="199" y="64"/>
                    <a:pt x="200" y="65"/>
                    <a:pt x="202" y="66"/>
                  </a:cubicBezTo>
                  <a:cubicBezTo>
                    <a:pt x="213" y="73"/>
                    <a:pt x="226" y="77"/>
                    <a:pt x="244" y="70"/>
                  </a:cubicBezTo>
                  <a:cubicBezTo>
                    <a:pt x="255" y="65"/>
                    <a:pt x="270" y="55"/>
                    <a:pt x="290" y="41"/>
                  </a:cubicBezTo>
                  <a:cubicBezTo>
                    <a:pt x="300" y="34"/>
                    <a:pt x="313" y="29"/>
                    <a:pt x="327" y="29"/>
                  </a:cubicBezTo>
                  <a:cubicBezTo>
                    <a:pt x="362" y="29"/>
                    <a:pt x="390" y="58"/>
                    <a:pt x="390" y="93"/>
                  </a:cubicBezTo>
                  <a:cubicBezTo>
                    <a:pt x="390" y="128"/>
                    <a:pt x="362" y="156"/>
                    <a:pt x="327" y="156"/>
                  </a:cubicBezTo>
                  <a:cubicBezTo>
                    <a:pt x="313" y="156"/>
                    <a:pt x="300" y="152"/>
                    <a:pt x="290" y="144"/>
                  </a:cubicBezTo>
                  <a:cubicBezTo>
                    <a:pt x="270" y="130"/>
                    <a:pt x="255" y="121"/>
                    <a:pt x="244" y="116"/>
                  </a:cubicBezTo>
                  <a:cubicBezTo>
                    <a:pt x="226" y="108"/>
                    <a:pt x="213" y="112"/>
                    <a:pt x="202" y="120"/>
                  </a:cubicBezTo>
                  <a:cubicBezTo>
                    <a:pt x="200" y="121"/>
                    <a:pt x="199" y="122"/>
                    <a:pt x="197" y="123"/>
                  </a:cubicBezTo>
                  <a:cubicBezTo>
                    <a:pt x="186" y="133"/>
                    <a:pt x="173" y="148"/>
                    <a:pt x="151" y="166"/>
                  </a:cubicBezTo>
                  <a:cubicBezTo>
                    <a:pt x="135" y="178"/>
                    <a:pt x="115" y="186"/>
                    <a:pt x="93" y="186"/>
                  </a:cubicBezTo>
                  <a:cubicBezTo>
                    <a:pt x="67" y="186"/>
                    <a:pt x="44" y="175"/>
                    <a:pt x="27" y="159"/>
                  </a:cubicBezTo>
                  <a:cubicBezTo>
                    <a:pt x="10" y="142"/>
                    <a:pt x="0" y="118"/>
                    <a:pt x="0" y="93"/>
                  </a:cubicBezTo>
                  <a:cubicBezTo>
                    <a:pt x="0" y="67"/>
                    <a:pt x="10" y="44"/>
                    <a:pt x="27" y="27"/>
                  </a:cubicBezTo>
                  <a:cubicBezTo>
                    <a:pt x="44" y="10"/>
                    <a:pt x="67" y="0"/>
                    <a:pt x="93" y="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384169" y="2266955"/>
            <a:ext cx="2753823" cy="2770489"/>
            <a:chOff x="1459865" y="2390731"/>
            <a:chExt cx="2904423" cy="2922000"/>
          </a:xfrm>
        </p:grpSpPr>
        <p:sp>
          <p:nvSpPr>
            <p:cNvPr id="22539" name="Oval 8"/>
            <p:cNvSpPr>
              <a:spLocks noChangeArrowheads="1"/>
            </p:cNvSpPr>
            <p:nvPr/>
          </p:nvSpPr>
          <p:spPr bwMode="auto">
            <a:xfrm>
              <a:off x="1459865" y="2390731"/>
              <a:ext cx="2904423" cy="292200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540" name="Oval 9"/>
            <p:cNvSpPr>
              <a:spLocks noChangeArrowheads="1"/>
            </p:cNvSpPr>
            <p:nvPr/>
          </p:nvSpPr>
          <p:spPr bwMode="auto">
            <a:xfrm>
              <a:off x="1714267" y="2645153"/>
              <a:ext cx="2395619" cy="2413156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96601" y="2696417"/>
            <a:ext cx="1884003" cy="1896945"/>
            <a:chOff x="6746415" y="2843679"/>
            <a:chExt cx="1987034" cy="2000684"/>
          </a:xfrm>
        </p:grpSpPr>
        <p:sp>
          <p:nvSpPr>
            <p:cNvPr id="22542" name="Oval 11"/>
            <p:cNvSpPr>
              <a:spLocks noChangeArrowheads="1"/>
            </p:cNvSpPr>
            <p:nvPr/>
          </p:nvSpPr>
          <p:spPr bwMode="auto">
            <a:xfrm>
              <a:off x="6746415" y="2843679"/>
              <a:ext cx="1987034" cy="200068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11" name="Oval 12"/>
            <p:cNvSpPr>
              <a:spLocks noChangeArrowheads="1"/>
            </p:cNvSpPr>
            <p:nvPr/>
          </p:nvSpPr>
          <p:spPr bwMode="auto">
            <a:xfrm>
              <a:off x="7014308" y="3113521"/>
              <a:ext cx="1451248" cy="147642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1pPr>
              <a:lvl2pPr marL="742950" indent="-28575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2pPr>
              <a:lvl3pPr marL="11430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3pPr>
              <a:lvl4pPr marL="16002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4pPr>
              <a:lvl5pPr marL="2057400" indent="-228600">
                <a:lnSpc>
                  <a:spcPct val="90000"/>
                </a:lnSpc>
                <a:spcBef>
                  <a:spcPct val="300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ct val="3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sym typeface="Calibri" panose="020F0502020204030204" pitchFamily="34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endParaRPr lang="zh-CN" altLang="en-US" sz="18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817409" y="3005266"/>
            <a:ext cx="1284630" cy="1292042"/>
            <a:chOff x="10354298" y="3169417"/>
            <a:chExt cx="1354883" cy="1362701"/>
          </a:xfrm>
        </p:grpSpPr>
        <p:sp>
          <p:nvSpPr>
            <p:cNvPr id="22544" name="Oval 13"/>
            <p:cNvSpPr>
              <a:spLocks noChangeArrowheads="1"/>
            </p:cNvSpPr>
            <p:nvPr/>
          </p:nvSpPr>
          <p:spPr bwMode="auto">
            <a:xfrm>
              <a:off x="10354298" y="3169417"/>
              <a:ext cx="1354883" cy="1362701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Calibri" panose="020F0502020204030204" pitchFamily="34" charset="0"/>
              </a:endParaRPr>
            </a:p>
          </p:txBody>
        </p:sp>
        <p:sp>
          <p:nvSpPr>
            <p:cNvPr id="22545" name="Oval 14"/>
            <p:cNvSpPr>
              <a:spLocks noChangeArrowheads="1"/>
            </p:cNvSpPr>
            <p:nvPr/>
          </p:nvSpPr>
          <p:spPr bwMode="auto">
            <a:xfrm>
              <a:off x="10622191" y="3425766"/>
              <a:ext cx="832588" cy="83650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Calibri" panose="020F0502020204030204" pitchFamily="34" charset="0"/>
              </a:endParaRPr>
            </a:p>
          </p:txBody>
        </p:sp>
      </p:grpSp>
      <p:grpSp>
        <p:nvGrpSpPr>
          <p:cNvPr id="17" name="Group 98"/>
          <p:cNvGrpSpPr>
            <a:grpSpLocks noChangeAspect="1"/>
          </p:cNvGrpSpPr>
          <p:nvPr/>
        </p:nvGrpSpPr>
        <p:grpSpPr bwMode="auto">
          <a:xfrm>
            <a:off x="1941703" y="2976113"/>
            <a:ext cx="1567678" cy="1448702"/>
            <a:chOff x="-86" y="2465"/>
            <a:chExt cx="1120" cy="1035"/>
          </a:xfrm>
          <a:solidFill>
            <a:schemeClr val="bg1"/>
          </a:solidFill>
        </p:grpSpPr>
        <p:sp>
          <p:nvSpPr>
            <p:cNvPr id="20" name="Freeform 99"/>
            <p:cNvSpPr>
              <a:spLocks noEditPoints="1"/>
            </p:cNvSpPr>
            <p:nvPr/>
          </p:nvSpPr>
          <p:spPr bwMode="auto">
            <a:xfrm>
              <a:off x="363" y="2465"/>
              <a:ext cx="671" cy="671"/>
            </a:xfrm>
            <a:custGeom>
              <a:avLst/>
              <a:gdLst>
                <a:gd name="T0" fmla="*/ 256 w 282"/>
                <a:gd name="T1" fmla="*/ 25 h 282"/>
                <a:gd name="T2" fmla="*/ 164 w 282"/>
                <a:gd name="T3" fmla="*/ 25 h 282"/>
                <a:gd name="T4" fmla="*/ 0 w 282"/>
                <a:gd name="T5" fmla="*/ 189 h 282"/>
                <a:gd name="T6" fmla="*/ 92 w 282"/>
                <a:gd name="T7" fmla="*/ 282 h 282"/>
                <a:gd name="T8" fmla="*/ 256 w 282"/>
                <a:gd name="T9" fmla="*/ 118 h 282"/>
                <a:gd name="T10" fmla="*/ 256 w 282"/>
                <a:gd name="T11" fmla="*/ 25 h 282"/>
                <a:gd name="T12" fmla="*/ 55 w 282"/>
                <a:gd name="T13" fmla="*/ 191 h 282"/>
                <a:gd name="T14" fmla="*/ 44 w 282"/>
                <a:gd name="T15" fmla="*/ 180 h 282"/>
                <a:gd name="T16" fmla="*/ 183 w 282"/>
                <a:gd name="T17" fmla="*/ 42 h 282"/>
                <a:gd name="T18" fmla="*/ 194 w 282"/>
                <a:gd name="T19" fmla="*/ 42 h 282"/>
                <a:gd name="T20" fmla="*/ 194 w 282"/>
                <a:gd name="T21" fmla="*/ 53 h 282"/>
                <a:gd name="T22" fmla="*/ 55 w 282"/>
                <a:gd name="T23" fmla="*/ 191 h 282"/>
                <a:gd name="T24" fmla="*/ 78 w 282"/>
                <a:gd name="T25" fmla="*/ 214 h 282"/>
                <a:gd name="T26" fmla="*/ 67 w 282"/>
                <a:gd name="T27" fmla="*/ 203 h 282"/>
                <a:gd name="T28" fmla="*/ 217 w 282"/>
                <a:gd name="T29" fmla="*/ 53 h 282"/>
                <a:gd name="T30" fmla="*/ 228 w 282"/>
                <a:gd name="T31" fmla="*/ 53 h 282"/>
                <a:gd name="T32" fmla="*/ 228 w 282"/>
                <a:gd name="T33" fmla="*/ 64 h 282"/>
                <a:gd name="T34" fmla="*/ 78 w 282"/>
                <a:gd name="T35" fmla="*/ 214 h 282"/>
                <a:gd name="T36" fmla="*/ 101 w 282"/>
                <a:gd name="T37" fmla="*/ 237 h 282"/>
                <a:gd name="T38" fmla="*/ 90 w 282"/>
                <a:gd name="T39" fmla="*/ 226 h 282"/>
                <a:gd name="T40" fmla="*/ 229 w 282"/>
                <a:gd name="T41" fmla="*/ 88 h 282"/>
                <a:gd name="T42" fmla="*/ 240 w 282"/>
                <a:gd name="T43" fmla="*/ 88 h 282"/>
                <a:gd name="T44" fmla="*/ 240 w 282"/>
                <a:gd name="T45" fmla="*/ 99 h 282"/>
                <a:gd name="T46" fmla="*/ 101 w 282"/>
                <a:gd name="T47" fmla="*/ 237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82" h="282">
                  <a:moveTo>
                    <a:pt x="256" y="25"/>
                  </a:moveTo>
                  <a:cubicBezTo>
                    <a:pt x="231" y="0"/>
                    <a:pt x="189" y="0"/>
                    <a:pt x="164" y="25"/>
                  </a:cubicBezTo>
                  <a:cubicBezTo>
                    <a:pt x="0" y="189"/>
                    <a:pt x="0" y="189"/>
                    <a:pt x="0" y="189"/>
                  </a:cubicBezTo>
                  <a:cubicBezTo>
                    <a:pt x="92" y="282"/>
                    <a:pt x="92" y="282"/>
                    <a:pt x="92" y="282"/>
                  </a:cubicBezTo>
                  <a:cubicBezTo>
                    <a:pt x="256" y="118"/>
                    <a:pt x="256" y="118"/>
                    <a:pt x="256" y="118"/>
                  </a:cubicBezTo>
                  <a:cubicBezTo>
                    <a:pt x="282" y="92"/>
                    <a:pt x="282" y="51"/>
                    <a:pt x="256" y="25"/>
                  </a:cubicBezTo>
                  <a:close/>
                  <a:moveTo>
                    <a:pt x="55" y="191"/>
                  </a:moveTo>
                  <a:cubicBezTo>
                    <a:pt x="44" y="180"/>
                    <a:pt x="44" y="180"/>
                    <a:pt x="44" y="180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186" y="39"/>
                    <a:pt x="191" y="39"/>
                    <a:pt x="194" y="42"/>
                  </a:cubicBezTo>
                  <a:cubicBezTo>
                    <a:pt x="197" y="45"/>
                    <a:pt x="197" y="50"/>
                    <a:pt x="194" y="53"/>
                  </a:cubicBezTo>
                  <a:lnTo>
                    <a:pt x="55" y="191"/>
                  </a:lnTo>
                  <a:close/>
                  <a:moveTo>
                    <a:pt x="78" y="214"/>
                  </a:moveTo>
                  <a:cubicBezTo>
                    <a:pt x="67" y="203"/>
                    <a:pt x="67" y="203"/>
                    <a:pt x="67" y="203"/>
                  </a:cubicBezTo>
                  <a:cubicBezTo>
                    <a:pt x="217" y="53"/>
                    <a:pt x="217" y="53"/>
                    <a:pt x="217" y="53"/>
                  </a:cubicBezTo>
                  <a:cubicBezTo>
                    <a:pt x="220" y="50"/>
                    <a:pt x="225" y="50"/>
                    <a:pt x="228" y="53"/>
                  </a:cubicBezTo>
                  <a:cubicBezTo>
                    <a:pt x="231" y="56"/>
                    <a:pt x="231" y="61"/>
                    <a:pt x="228" y="64"/>
                  </a:cubicBezTo>
                  <a:lnTo>
                    <a:pt x="78" y="214"/>
                  </a:lnTo>
                  <a:close/>
                  <a:moveTo>
                    <a:pt x="101" y="237"/>
                  </a:moveTo>
                  <a:cubicBezTo>
                    <a:pt x="90" y="226"/>
                    <a:pt x="90" y="226"/>
                    <a:pt x="90" y="226"/>
                  </a:cubicBezTo>
                  <a:cubicBezTo>
                    <a:pt x="229" y="88"/>
                    <a:pt x="229" y="88"/>
                    <a:pt x="229" y="88"/>
                  </a:cubicBezTo>
                  <a:cubicBezTo>
                    <a:pt x="232" y="85"/>
                    <a:pt x="237" y="85"/>
                    <a:pt x="240" y="88"/>
                  </a:cubicBezTo>
                  <a:cubicBezTo>
                    <a:pt x="243" y="91"/>
                    <a:pt x="243" y="96"/>
                    <a:pt x="240" y="99"/>
                  </a:cubicBezTo>
                  <a:lnTo>
                    <a:pt x="101" y="23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3" name="Freeform 100"/>
            <p:cNvSpPr/>
            <p:nvPr/>
          </p:nvSpPr>
          <p:spPr bwMode="auto">
            <a:xfrm>
              <a:off x="-8" y="3036"/>
              <a:ext cx="464" cy="464"/>
            </a:xfrm>
            <a:custGeom>
              <a:avLst/>
              <a:gdLst>
                <a:gd name="T0" fmla="*/ 300 w 464"/>
                <a:gd name="T1" fmla="*/ 276 h 464"/>
                <a:gd name="T2" fmla="*/ 281 w 464"/>
                <a:gd name="T3" fmla="*/ 257 h 464"/>
                <a:gd name="T4" fmla="*/ 464 w 464"/>
                <a:gd name="T5" fmla="*/ 74 h 464"/>
                <a:gd name="T6" fmla="*/ 390 w 464"/>
                <a:gd name="T7" fmla="*/ 0 h 464"/>
                <a:gd name="T8" fmla="*/ 207 w 464"/>
                <a:gd name="T9" fmla="*/ 184 h 464"/>
                <a:gd name="T10" fmla="*/ 188 w 464"/>
                <a:gd name="T11" fmla="*/ 165 h 464"/>
                <a:gd name="T12" fmla="*/ 145 w 464"/>
                <a:gd name="T13" fmla="*/ 188 h 464"/>
                <a:gd name="T14" fmla="*/ 0 w 464"/>
                <a:gd name="T15" fmla="*/ 422 h 464"/>
                <a:gd name="T16" fmla="*/ 43 w 464"/>
                <a:gd name="T17" fmla="*/ 464 h 464"/>
                <a:gd name="T18" fmla="*/ 276 w 464"/>
                <a:gd name="T19" fmla="*/ 322 h 464"/>
                <a:gd name="T20" fmla="*/ 300 w 464"/>
                <a:gd name="T21" fmla="*/ 276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64" h="464">
                  <a:moveTo>
                    <a:pt x="300" y="276"/>
                  </a:moveTo>
                  <a:lnTo>
                    <a:pt x="281" y="257"/>
                  </a:lnTo>
                  <a:lnTo>
                    <a:pt x="464" y="74"/>
                  </a:lnTo>
                  <a:lnTo>
                    <a:pt x="390" y="0"/>
                  </a:lnTo>
                  <a:lnTo>
                    <a:pt x="207" y="184"/>
                  </a:lnTo>
                  <a:lnTo>
                    <a:pt x="188" y="165"/>
                  </a:lnTo>
                  <a:lnTo>
                    <a:pt x="145" y="188"/>
                  </a:lnTo>
                  <a:lnTo>
                    <a:pt x="0" y="422"/>
                  </a:lnTo>
                  <a:lnTo>
                    <a:pt x="43" y="464"/>
                  </a:lnTo>
                  <a:lnTo>
                    <a:pt x="276" y="322"/>
                  </a:lnTo>
                  <a:lnTo>
                    <a:pt x="300" y="2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4" name="Freeform 101"/>
            <p:cNvSpPr/>
            <p:nvPr/>
          </p:nvSpPr>
          <p:spPr bwMode="auto">
            <a:xfrm>
              <a:off x="-86" y="2472"/>
              <a:ext cx="490" cy="493"/>
            </a:xfrm>
            <a:custGeom>
              <a:avLst/>
              <a:gdLst>
                <a:gd name="T0" fmla="*/ 103 w 206"/>
                <a:gd name="T1" fmla="*/ 0 h 207"/>
                <a:gd name="T2" fmla="*/ 77 w 206"/>
                <a:gd name="T3" fmla="*/ 4 h 207"/>
                <a:gd name="T4" fmla="*/ 80 w 206"/>
                <a:gd name="T5" fmla="*/ 6 h 207"/>
                <a:gd name="T6" fmla="*/ 117 w 206"/>
                <a:gd name="T7" fmla="*/ 43 h 207"/>
                <a:gd name="T8" fmla="*/ 117 w 206"/>
                <a:gd name="T9" fmla="*/ 112 h 207"/>
                <a:gd name="T10" fmla="*/ 48 w 206"/>
                <a:gd name="T11" fmla="*/ 112 h 207"/>
                <a:gd name="T12" fmla="*/ 11 w 206"/>
                <a:gd name="T13" fmla="*/ 75 h 207"/>
                <a:gd name="T14" fmla="*/ 6 w 206"/>
                <a:gd name="T15" fmla="*/ 68 h 207"/>
                <a:gd name="T16" fmla="*/ 0 w 206"/>
                <a:gd name="T17" fmla="*/ 104 h 207"/>
                <a:gd name="T18" fmla="*/ 103 w 206"/>
                <a:gd name="T19" fmla="*/ 207 h 207"/>
                <a:gd name="T20" fmla="*/ 206 w 206"/>
                <a:gd name="T21" fmla="*/ 104 h 207"/>
                <a:gd name="T22" fmla="*/ 103 w 206"/>
                <a:gd name="T23" fmla="*/ 0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6" h="207">
                  <a:moveTo>
                    <a:pt x="103" y="0"/>
                  </a:moveTo>
                  <a:cubicBezTo>
                    <a:pt x="94" y="0"/>
                    <a:pt x="86" y="2"/>
                    <a:pt x="77" y="4"/>
                  </a:cubicBezTo>
                  <a:cubicBezTo>
                    <a:pt x="78" y="4"/>
                    <a:pt x="79" y="5"/>
                    <a:pt x="80" y="6"/>
                  </a:cubicBezTo>
                  <a:cubicBezTo>
                    <a:pt x="117" y="43"/>
                    <a:pt x="117" y="43"/>
                    <a:pt x="117" y="43"/>
                  </a:cubicBezTo>
                  <a:cubicBezTo>
                    <a:pt x="136" y="62"/>
                    <a:pt x="136" y="93"/>
                    <a:pt x="117" y="112"/>
                  </a:cubicBezTo>
                  <a:cubicBezTo>
                    <a:pt x="98" y="131"/>
                    <a:pt x="67" y="131"/>
                    <a:pt x="48" y="112"/>
                  </a:cubicBezTo>
                  <a:cubicBezTo>
                    <a:pt x="11" y="75"/>
                    <a:pt x="11" y="75"/>
                    <a:pt x="11" y="75"/>
                  </a:cubicBezTo>
                  <a:cubicBezTo>
                    <a:pt x="9" y="73"/>
                    <a:pt x="8" y="71"/>
                    <a:pt x="6" y="68"/>
                  </a:cubicBezTo>
                  <a:cubicBezTo>
                    <a:pt x="2" y="79"/>
                    <a:pt x="0" y="91"/>
                    <a:pt x="0" y="104"/>
                  </a:cubicBezTo>
                  <a:cubicBezTo>
                    <a:pt x="0" y="161"/>
                    <a:pt x="46" y="207"/>
                    <a:pt x="103" y="207"/>
                  </a:cubicBezTo>
                  <a:cubicBezTo>
                    <a:pt x="160" y="207"/>
                    <a:pt x="206" y="161"/>
                    <a:pt x="206" y="104"/>
                  </a:cubicBezTo>
                  <a:cubicBezTo>
                    <a:pt x="206" y="47"/>
                    <a:pt x="160" y="0"/>
                    <a:pt x="10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5" name="Freeform 102"/>
            <p:cNvSpPr>
              <a:spLocks noEditPoints="1"/>
            </p:cNvSpPr>
            <p:nvPr/>
          </p:nvSpPr>
          <p:spPr bwMode="auto">
            <a:xfrm>
              <a:off x="520" y="3058"/>
              <a:ext cx="445" cy="442"/>
            </a:xfrm>
            <a:custGeom>
              <a:avLst/>
              <a:gdLst>
                <a:gd name="T0" fmla="*/ 164 w 187"/>
                <a:gd name="T1" fmla="*/ 163 h 186"/>
                <a:gd name="T2" fmla="*/ 164 w 187"/>
                <a:gd name="T3" fmla="*/ 82 h 186"/>
                <a:gd name="T4" fmla="*/ 81 w 187"/>
                <a:gd name="T5" fmla="*/ 0 h 186"/>
                <a:gd name="T6" fmla="*/ 0 w 187"/>
                <a:gd name="T7" fmla="*/ 81 h 186"/>
                <a:gd name="T8" fmla="*/ 83 w 187"/>
                <a:gd name="T9" fmla="*/ 163 h 186"/>
                <a:gd name="T10" fmla="*/ 164 w 187"/>
                <a:gd name="T11" fmla="*/ 163 h 186"/>
                <a:gd name="T12" fmla="*/ 109 w 187"/>
                <a:gd name="T13" fmla="*/ 108 h 186"/>
                <a:gd name="T14" fmla="*/ 143 w 187"/>
                <a:gd name="T15" fmla="*/ 108 h 186"/>
                <a:gd name="T16" fmla="*/ 143 w 187"/>
                <a:gd name="T17" fmla="*/ 142 h 186"/>
                <a:gd name="T18" fmla="*/ 109 w 187"/>
                <a:gd name="T19" fmla="*/ 142 h 186"/>
                <a:gd name="T20" fmla="*/ 109 w 187"/>
                <a:gd name="T21" fmla="*/ 10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7" h="186">
                  <a:moveTo>
                    <a:pt x="164" y="163"/>
                  </a:moveTo>
                  <a:cubicBezTo>
                    <a:pt x="187" y="141"/>
                    <a:pt x="187" y="105"/>
                    <a:pt x="164" y="82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83" y="163"/>
                    <a:pt x="83" y="163"/>
                    <a:pt x="83" y="163"/>
                  </a:cubicBezTo>
                  <a:cubicBezTo>
                    <a:pt x="105" y="186"/>
                    <a:pt x="142" y="186"/>
                    <a:pt x="164" y="163"/>
                  </a:cubicBezTo>
                  <a:close/>
                  <a:moveTo>
                    <a:pt x="109" y="108"/>
                  </a:moveTo>
                  <a:cubicBezTo>
                    <a:pt x="118" y="99"/>
                    <a:pt x="133" y="99"/>
                    <a:pt x="143" y="108"/>
                  </a:cubicBezTo>
                  <a:cubicBezTo>
                    <a:pt x="152" y="118"/>
                    <a:pt x="152" y="133"/>
                    <a:pt x="143" y="142"/>
                  </a:cubicBezTo>
                  <a:cubicBezTo>
                    <a:pt x="133" y="151"/>
                    <a:pt x="118" y="151"/>
                    <a:pt x="109" y="142"/>
                  </a:cubicBezTo>
                  <a:cubicBezTo>
                    <a:pt x="100" y="133"/>
                    <a:pt x="100" y="118"/>
                    <a:pt x="109" y="10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26" name="Group 11"/>
          <p:cNvGrpSpPr>
            <a:grpSpLocks noChangeAspect="1"/>
          </p:cNvGrpSpPr>
          <p:nvPr/>
        </p:nvGrpSpPr>
        <p:grpSpPr bwMode="auto">
          <a:xfrm>
            <a:off x="10137197" y="3368937"/>
            <a:ext cx="606677" cy="509151"/>
            <a:chOff x="2044" y="456"/>
            <a:chExt cx="1325" cy="1112"/>
          </a:xfrm>
          <a:solidFill>
            <a:schemeClr val="bg1"/>
          </a:solidFill>
        </p:grpSpPr>
        <p:sp>
          <p:nvSpPr>
            <p:cNvPr id="27" name="Oval 12"/>
            <p:cNvSpPr>
              <a:spLocks noChangeArrowheads="1"/>
            </p:cNvSpPr>
            <p:nvPr/>
          </p:nvSpPr>
          <p:spPr bwMode="auto">
            <a:xfrm>
              <a:off x="2483" y="456"/>
              <a:ext cx="447" cy="44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8" name="Freeform 13"/>
            <p:cNvSpPr/>
            <p:nvPr/>
          </p:nvSpPr>
          <p:spPr bwMode="auto">
            <a:xfrm>
              <a:off x="2350" y="936"/>
              <a:ext cx="713" cy="632"/>
            </a:xfrm>
            <a:custGeom>
              <a:avLst/>
              <a:gdLst>
                <a:gd name="T0" fmla="*/ 200 w 300"/>
                <a:gd name="T1" fmla="*/ 0 h 266"/>
                <a:gd name="T2" fmla="*/ 150 w 300"/>
                <a:gd name="T3" fmla="*/ 67 h 266"/>
                <a:gd name="T4" fmla="*/ 100 w 300"/>
                <a:gd name="T5" fmla="*/ 0 h 266"/>
                <a:gd name="T6" fmla="*/ 0 w 300"/>
                <a:gd name="T7" fmla="*/ 144 h 266"/>
                <a:gd name="T8" fmla="*/ 0 w 300"/>
                <a:gd name="T9" fmla="*/ 236 h 266"/>
                <a:gd name="T10" fmla="*/ 0 w 300"/>
                <a:gd name="T11" fmla="*/ 236 h 266"/>
                <a:gd name="T12" fmla="*/ 150 w 300"/>
                <a:gd name="T13" fmla="*/ 266 h 266"/>
                <a:gd name="T14" fmla="*/ 300 w 300"/>
                <a:gd name="T15" fmla="*/ 236 h 266"/>
                <a:gd name="T16" fmla="*/ 300 w 300"/>
                <a:gd name="T17" fmla="*/ 236 h 266"/>
                <a:gd name="T18" fmla="*/ 300 w 300"/>
                <a:gd name="T19" fmla="*/ 144 h 266"/>
                <a:gd name="T20" fmla="*/ 200 w 300"/>
                <a:gd name="T21" fmla="*/ 0 h 2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0" h="266">
                  <a:moveTo>
                    <a:pt x="200" y="0"/>
                  </a:moveTo>
                  <a:cubicBezTo>
                    <a:pt x="150" y="67"/>
                    <a:pt x="150" y="67"/>
                    <a:pt x="150" y="67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41" y="21"/>
                    <a:pt x="0" y="78"/>
                    <a:pt x="0" y="144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0" y="236"/>
                    <a:pt x="0" y="236"/>
                    <a:pt x="0" y="236"/>
                  </a:cubicBezTo>
                  <a:cubicBezTo>
                    <a:pt x="3" y="253"/>
                    <a:pt x="69" y="266"/>
                    <a:pt x="150" y="266"/>
                  </a:cubicBezTo>
                  <a:cubicBezTo>
                    <a:pt x="231" y="266"/>
                    <a:pt x="297" y="253"/>
                    <a:pt x="300" y="236"/>
                  </a:cubicBezTo>
                  <a:cubicBezTo>
                    <a:pt x="300" y="236"/>
                    <a:pt x="300" y="236"/>
                    <a:pt x="300" y="236"/>
                  </a:cubicBezTo>
                  <a:cubicBezTo>
                    <a:pt x="300" y="144"/>
                    <a:pt x="300" y="144"/>
                    <a:pt x="300" y="144"/>
                  </a:cubicBezTo>
                  <a:cubicBezTo>
                    <a:pt x="300" y="78"/>
                    <a:pt x="259" y="21"/>
                    <a:pt x="20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1" name="Freeform 14"/>
            <p:cNvSpPr/>
            <p:nvPr/>
          </p:nvSpPr>
          <p:spPr bwMode="auto">
            <a:xfrm>
              <a:off x="2673" y="917"/>
              <a:ext cx="69" cy="42"/>
            </a:xfrm>
            <a:custGeom>
              <a:avLst/>
              <a:gdLst>
                <a:gd name="T0" fmla="*/ 29 w 29"/>
                <a:gd name="T1" fmla="*/ 0 h 18"/>
                <a:gd name="T2" fmla="*/ 14 w 29"/>
                <a:gd name="T3" fmla="*/ 0 h 18"/>
                <a:gd name="T4" fmla="*/ 0 w 29"/>
                <a:gd name="T5" fmla="*/ 0 h 18"/>
                <a:gd name="T6" fmla="*/ 6 w 29"/>
                <a:gd name="T7" fmla="*/ 18 h 18"/>
                <a:gd name="T8" fmla="*/ 23 w 29"/>
                <a:gd name="T9" fmla="*/ 17 h 18"/>
                <a:gd name="T10" fmla="*/ 29 w 29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8">
                  <a:moveTo>
                    <a:pt x="29" y="0"/>
                  </a:moveTo>
                  <a:cubicBezTo>
                    <a:pt x="24" y="0"/>
                    <a:pt x="19" y="0"/>
                    <a:pt x="14" y="0"/>
                  </a:cubicBezTo>
                  <a:cubicBezTo>
                    <a:pt x="10" y="0"/>
                    <a:pt x="5" y="0"/>
                    <a:pt x="0" y="0"/>
                  </a:cubicBezTo>
                  <a:cubicBezTo>
                    <a:pt x="0" y="0"/>
                    <a:pt x="0" y="10"/>
                    <a:pt x="6" y="18"/>
                  </a:cubicBezTo>
                  <a:cubicBezTo>
                    <a:pt x="6" y="18"/>
                    <a:pt x="17" y="18"/>
                    <a:pt x="23" y="17"/>
                  </a:cubicBezTo>
                  <a:cubicBezTo>
                    <a:pt x="23" y="17"/>
                    <a:pt x="29" y="11"/>
                    <a:pt x="2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2" name="Freeform 15"/>
            <p:cNvSpPr/>
            <p:nvPr/>
          </p:nvSpPr>
          <p:spPr bwMode="auto">
            <a:xfrm>
              <a:off x="2666" y="964"/>
              <a:ext cx="81" cy="107"/>
            </a:xfrm>
            <a:custGeom>
              <a:avLst/>
              <a:gdLst>
                <a:gd name="T0" fmla="*/ 21 w 81"/>
                <a:gd name="T1" fmla="*/ 0 h 107"/>
                <a:gd name="T2" fmla="*/ 62 w 81"/>
                <a:gd name="T3" fmla="*/ 0 h 107"/>
                <a:gd name="T4" fmla="*/ 81 w 81"/>
                <a:gd name="T5" fmla="*/ 62 h 107"/>
                <a:gd name="T6" fmla="*/ 40 w 81"/>
                <a:gd name="T7" fmla="*/ 107 h 107"/>
                <a:gd name="T8" fmla="*/ 0 w 81"/>
                <a:gd name="T9" fmla="*/ 62 h 107"/>
                <a:gd name="T10" fmla="*/ 21 w 81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" h="107">
                  <a:moveTo>
                    <a:pt x="21" y="0"/>
                  </a:moveTo>
                  <a:lnTo>
                    <a:pt x="62" y="0"/>
                  </a:lnTo>
                  <a:lnTo>
                    <a:pt x="81" y="62"/>
                  </a:lnTo>
                  <a:lnTo>
                    <a:pt x="40" y="107"/>
                  </a:lnTo>
                  <a:lnTo>
                    <a:pt x="0" y="62"/>
                  </a:lnTo>
                  <a:lnTo>
                    <a:pt x="2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3" name="Freeform 16"/>
            <p:cNvSpPr/>
            <p:nvPr/>
          </p:nvSpPr>
          <p:spPr bwMode="auto">
            <a:xfrm>
              <a:off x="2284" y="1005"/>
              <a:ext cx="59" cy="80"/>
            </a:xfrm>
            <a:custGeom>
              <a:avLst/>
              <a:gdLst>
                <a:gd name="T0" fmla="*/ 28 w 59"/>
                <a:gd name="T1" fmla="*/ 80 h 80"/>
                <a:gd name="T2" fmla="*/ 59 w 59"/>
                <a:gd name="T3" fmla="*/ 47 h 80"/>
                <a:gd name="T4" fmla="*/ 45 w 59"/>
                <a:gd name="T5" fmla="*/ 0 h 80"/>
                <a:gd name="T6" fmla="*/ 14 w 59"/>
                <a:gd name="T7" fmla="*/ 0 h 80"/>
                <a:gd name="T8" fmla="*/ 0 w 59"/>
                <a:gd name="T9" fmla="*/ 47 h 80"/>
                <a:gd name="T10" fmla="*/ 28 w 59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0">
                  <a:moveTo>
                    <a:pt x="28" y="80"/>
                  </a:moveTo>
                  <a:lnTo>
                    <a:pt x="59" y="47"/>
                  </a:lnTo>
                  <a:lnTo>
                    <a:pt x="45" y="0"/>
                  </a:lnTo>
                  <a:lnTo>
                    <a:pt x="14" y="0"/>
                  </a:lnTo>
                  <a:lnTo>
                    <a:pt x="0" y="47"/>
                  </a:lnTo>
                  <a:lnTo>
                    <a:pt x="28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4" name="Freeform 17"/>
            <p:cNvSpPr/>
            <p:nvPr/>
          </p:nvSpPr>
          <p:spPr bwMode="auto">
            <a:xfrm>
              <a:off x="2044" y="983"/>
              <a:ext cx="387" cy="475"/>
            </a:xfrm>
            <a:custGeom>
              <a:avLst/>
              <a:gdLst>
                <a:gd name="T0" fmla="*/ 151 w 163"/>
                <a:gd name="T1" fmla="*/ 0 h 200"/>
                <a:gd name="T2" fmla="*/ 113 w 163"/>
                <a:gd name="T3" fmla="*/ 51 h 200"/>
                <a:gd name="T4" fmla="*/ 75 w 163"/>
                <a:gd name="T5" fmla="*/ 0 h 200"/>
                <a:gd name="T6" fmla="*/ 0 w 163"/>
                <a:gd name="T7" fmla="*/ 108 h 200"/>
                <a:gd name="T8" fmla="*/ 0 w 163"/>
                <a:gd name="T9" fmla="*/ 177 h 200"/>
                <a:gd name="T10" fmla="*/ 0 w 163"/>
                <a:gd name="T11" fmla="*/ 177 h 200"/>
                <a:gd name="T12" fmla="*/ 113 w 163"/>
                <a:gd name="T13" fmla="*/ 200 h 200"/>
                <a:gd name="T14" fmla="*/ 115 w 163"/>
                <a:gd name="T15" fmla="*/ 200 h 200"/>
                <a:gd name="T16" fmla="*/ 115 w 163"/>
                <a:gd name="T17" fmla="*/ 124 h 200"/>
                <a:gd name="T18" fmla="*/ 163 w 163"/>
                <a:gd name="T19" fmla="*/ 6 h 200"/>
                <a:gd name="T20" fmla="*/ 151 w 163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200">
                  <a:moveTo>
                    <a:pt x="151" y="0"/>
                  </a:moveTo>
                  <a:cubicBezTo>
                    <a:pt x="113" y="51"/>
                    <a:pt x="113" y="51"/>
                    <a:pt x="113" y="51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2" y="16"/>
                    <a:pt x="0" y="58"/>
                    <a:pt x="0" y="108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2" y="189"/>
                    <a:pt x="52" y="200"/>
                    <a:pt x="113" y="200"/>
                  </a:cubicBezTo>
                  <a:cubicBezTo>
                    <a:pt x="114" y="200"/>
                    <a:pt x="114" y="200"/>
                    <a:pt x="115" y="200"/>
                  </a:cubicBezTo>
                  <a:cubicBezTo>
                    <a:pt x="115" y="124"/>
                    <a:pt x="115" y="124"/>
                    <a:pt x="115" y="124"/>
                  </a:cubicBezTo>
                  <a:cubicBezTo>
                    <a:pt x="115" y="78"/>
                    <a:pt x="133" y="36"/>
                    <a:pt x="163" y="6"/>
                  </a:cubicBezTo>
                  <a:cubicBezTo>
                    <a:pt x="159" y="4"/>
                    <a:pt x="155" y="2"/>
                    <a:pt x="15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2286" y="969"/>
              <a:ext cx="55" cy="31"/>
            </a:xfrm>
            <a:custGeom>
              <a:avLst/>
              <a:gdLst>
                <a:gd name="T0" fmla="*/ 18 w 23"/>
                <a:gd name="T1" fmla="*/ 13 h 13"/>
                <a:gd name="T2" fmla="*/ 22 w 23"/>
                <a:gd name="T3" fmla="*/ 0 h 13"/>
                <a:gd name="T4" fmla="*/ 11 w 23"/>
                <a:gd name="T5" fmla="*/ 0 h 13"/>
                <a:gd name="T6" fmla="*/ 1 w 23"/>
                <a:gd name="T7" fmla="*/ 0 h 13"/>
                <a:gd name="T8" fmla="*/ 5 w 23"/>
                <a:gd name="T9" fmla="*/ 13 h 13"/>
                <a:gd name="T10" fmla="*/ 18 w 23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3">
                  <a:moveTo>
                    <a:pt x="18" y="13"/>
                  </a:moveTo>
                  <a:cubicBezTo>
                    <a:pt x="18" y="13"/>
                    <a:pt x="23" y="8"/>
                    <a:pt x="22" y="0"/>
                  </a:cubicBezTo>
                  <a:cubicBezTo>
                    <a:pt x="19" y="0"/>
                    <a:pt x="15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1" y="0"/>
                    <a:pt x="0" y="8"/>
                    <a:pt x="5" y="13"/>
                  </a:cubicBezTo>
                  <a:cubicBezTo>
                    <a:pt x="5" y="13"/>
                    <a:pt x="14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6" name="Oval 19"/>
            <p:cNvSpPr>
              <a:spLocks noChangeArrowheads="1"/>
            </p:cNvSpPr>
            <p:nvPr/>
          </p:nvSpPr>
          <p:spPr bwMode="auto">
            <a:xfrm>
              <a:off x="2146" y="622"/>
              <a:ext cx="332" cy="3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7" name="Freeform 20"/>
            <p:cNvSpPr/>
            <p:nvPr/>
          </p:nvSpPr>
          <p:spPr bwMode="auto">
            <a:xfrm>
              <a:off x="3075" y="969"/>
              <a:ext cx="52" cy="31"/>
            </a:xfrm>
            <a:custGeom>
              <a:avLst/>
              <a:gdLst>
                <a:gd name="T0" fmla="*/ 18 w 22"/>
                <a:gd name="T1" fmla="*/ 13 h 13"/>
                <a:gd name="T2" fmla="*/ 22 w 22"/>
                <a:gd name="T3" fmla="*/ 0 h 13"/>
                <a:gd name="T4" fmla="*/ 11 w 22"/>
                <a:gd name="T5" fmla="*/ 0 h 13"/>
                <a:gd name="T6" fmla="*/ 1 w 22"/>
                <a:gd name="T7" fmla="*/ 0 h 13"/>
                <a:gd name="T8" fmla="*/ 5 w 22"/>
                <a:gd name="T9" fmla="*/ 13 h 13"/>
                <a:gd name="T10" fmla="*/ 18 w 22"/>
                <a:gd name="T1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">
                  <a:moveTo>
                    <a:pt x="18" y="13"/>
                  </a:moveTo>
                  <a:cubicBezTo>
                    <a:pt x="18" y="13"/>
                    <a:pt x="22" y="8"/>
                    <a:pt x="22" y="0"/>
                  </a:cubicBezTo>
                  <a:cubicBezTo>
                    <a:pt x="19" y="0"/>
                    <a:pt x="15" y="0"/>
                    <a:pt x="11" y="0"/>
                  </a:cubicBezTo>
                  <a:cubicBezTo>
                    <a:pt x="8" y="0"/>
                    <a:pt x="4" y="0"/>
                    <a:pt x="1" y="0"/>
                  </a:cubicBezTo>
                  <a:cubicBezTo>
                    <a:pt x="1" y="0"/>
                    <a:pt x="0" y="8"/>
                    <a:pt x="5" y="13"/>
                  </a:cubicBezTo>
                  <a:cubicBezTo>
                    <a:pt x="5" y="13"/>
                    <a:pt x="13" y="13"/>
                    <a:pt x="18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8" name="Freeform 21"/>
            <p:cNvSpPr/>
            <p:nvPr/>
          </p:nvSpPr>
          <p:spPr bwMode="auto">
            <a:xfrm>
              <a:off x="3070" y="1005"/>
              <a:ext cx="59" cy="80"/>
            </a:xfrm>
            <a:custGeom>
              <a:avLst/>
              <a:gdLst>
                <a:gd name="T0" fmla="*/ 31 w 59"/>
                <a:gd name="T1" fmla="*/ 80 h 80"/>
                <a:gd name="T2" fmla="*/ 59 w 59"/>
                <a:gd name="T3" fmla="*/ 47 h 80"/>
                <a:gd name="T4" fmla="*/ 47 w 59"/>
                <a:gd name="T5" fmla="*/ 0 h 80"/>
                <a:gd name="T6" fmla="*/ 16 w 59"/>
                <a:gd name="T7" fmla="*/ 0 h 80"/>
                <a:gd name="T8" fmla="*/ 0 w 59"/>
                <a:gd name="T9" fmla="*/ 47 h 80"/>
                <a:gd name="T10" fmla="*/ 31 w 59"/>
                <a:gd name="T11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80">
                  <a:moveTo>
                    <a:pt x="31" y="80"/>
                  </a:moveTo>
                  <a:lnTo>
                    <a:pt x="59" y="47"/>
                  </a:lnTo>
                  <a:lnTo>
                    <a:pt x="47" y="0"/>
                  </a:lnTo>
                  <a:lnTo>
                    <a:pt x="16" y="0"/>
                  </a:lnTo>
                  <a:lnTo>
                    <a:pt x="0" y="47"/>
                  </a:lnTo>
                  <a:lnTo>
                    <a:pt x="31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9" name="Oval 22"/>
            <p:cNvSpPr>
              <a:spLocks noChangeArrowheads="1"/>
            </p:cNvSpPr>
            <p:nvPr/>
          </p:nvSpPr>
          <p:spPr bwMode="auto">
            <a:xfrm>
              <a:off x="2934" y="622"/>
              <a:ext cx="333" cy="33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0" name="Freeform 23"/>
            <p:cNvSpPr/>
            <p:nvPr/>
          </p:nvSpPr>
          <p:spPr bwMode="auto">
            <a:xfrm>
              <a:off x="2982" y="983"/>
              <a:ext cx="387" cy="475"/>
            </a:xfrm>
            <a:custGeom>
              <a:avLst/>
              <a:gdLst>
                <a:gd name="T0" fmla="*/ 88 w 163"/>
                <a:gd name="T1" fmla="*/ 0 h 200"/>
                <a:gd name="T2" fmla="*/ 50 w 163"/>
                <a:gd name="T3" fmla="*/ 51 h 200"/>
                <a:gd name="T4" fmla="*/ 12 w 163"/>
                <a:gd name="T5" fmla="*/ 0 h 200"/>
                <a:gd name="T6" fmla="*/ 0 w 163"/>
                <a:gd name="T7" fmla="*/ 6 h 200"/>
                <a:gd name="T8" fmla="*/ 48 w 163"/>
                <a:gd name="T9" fmla="*/ 124 h 200"/>
                <a:gd name="T10" fmla="*/ 48 w 163"/>
                <a:gd name="T11" fmla="*/ 200 h 200"/>
                <a:gd name="T12" fmla="*/ 50 w 163"/>
                <a:gd name="T13" fmla="*/ 200 h 200"/>
                <a:gd name="T14" fmla="*/ 163 w 163"/>
                <a:gd name="T15" fmla="*/ 177 h 200"/>
                <a:gd name="T16" fmla="*/ 163 w 163"/>
                <a:gd name="T17" fmla="*/ 177 h 200"/>
                <a:gd name="T18" fmla="*/ 163 w 163"/>
                <a:gd name="T19" fmla="*/ 108 h 200"/>
                <a:gd name="T20" fmla="*/ 88 w 163"/>
                <a:gd name="T21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3" h="200">
                  <a:moveTo>
                    <a:pt x="88" y="0"/>
                  </a:moveTo>
                  <a:cubicBezTo>
                    <a:pt x="50" y="51"/>
                    <a:pt x="50" y="51"/>
                    <a:pt x="50" y="5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8" y="2"/>
                    <a:pt x="4" y="4"/>
                    <a:pt x="0" y="6"/>
                  </a:cubicBezTo>
                  <a:cubicBezTo>
                    <a:pt x="30" y="36"/>
                    <a:pt x="48" y="78"/>
                    <a:pt x="48" y="124"/>
                  </a:cubicBezTo>
                  <a:cubicBezTo>
                    <a:pt x="48" y="200"/>
                    <a:pt x="48" y="200"/>
                    <a:pt x="48" y="200"/>
                  </a:cubicBezTo>
                  <a:cubicBezTo>
                    <a:pt x="49" y="200"/>
                    <a:pt x="49" y="200"/>
                    <a:pt x="50" y="200"/>
                  </a:cubicBezTo>
                  <a:cubicBezTo>
                    <a:pt x="111" y="200"/>
                    <a:pt x="161" y="189"/>
                    <a:pt x="163" y="177"/>
                  </a:cubicBezTo>
                  <a:cubicBezTo>
                    <a:pt x="163" y="177"/>
                    <a:pt x="163" y="177"/>
                    <a:pt x="163" y="177"/>
                  </a:cubicBezTo>
                  <a:cubicBezTo>
                    <a:pt x="163" y="108"/>
                    <a:pt x="163" y="108"/>
                    <a:pt x="163" y="108"/>
                  </a:cubicBezTo>
                  <a:cubicBezTo>
                    <a:pt x="163" y="58"/>
                    <a:pt x="131" y="16"/>
                    <a:pt x="8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1" name="Group 78"/>
          <p:cNvGrpSpPr>
            <a:grpSpLocks noChangeAspect="1"/>
          </p:cNvGrpSpPr>
          <p:nvPr/>
        </p:nvGrpSpPr>
        <p:grpSpPr bwMode="auto">
          <a:xfrm>
            <a:off x="6816300" y="3168240"/>
            <a:ext cx="1074679" cy="940762"/>
            <a:chOff x="3233" y="2705"/>
            <a:chExt cx="1284" cy="1124"/>
          </a:xfrm>
          <a:solidFill>
            <a:schemeClr val="bg1"/>
          </a:solidFill>
        </p:grpSpPr>
        <p:sp>
          <p:nvSpPr>
            <p:cNvPr id="42" name="Freeform 82"/>
            <p:cNvSpPr>
              <a:spLocks noEditPoints="1"/>
            </p:cNvSpPr>
            <p:nvPr/>
          </p:nvSpPr>
          <p:spPr bwMode="auto">
            <a:xfrm>
              <a:off x="3247" y="2796"/>
              <a:ext cx="964" cy="957"/>
            </a:xfrm>
            <a:custGeom>
              <a:avLst/>
              <a:gdLst>
                <a:gd name="T0" fmla="*/ 248 w 406"/>
                <a:gd name="T1" fmla="*/ 20 h 403"/>
                <a:gd name="T2" fmla="*/ 199 w 406"/>
                <a:gd name="T3" fmla="*/ 3 h 403"/>
                <a:gd name="T4" fmla="*/ 130 w 406"/>
                <a:gd name="T5" fmla="*/ 33 h 403"/>
                <a:gd name="T6" fmla="*/ 109 w 406"/>
                <a:gd name="T7" fmla="*/ 45 h 403"/>
                <a:gd name="T8" fmla="*/ 110 w 406"/>
                <a:gd name="T9" fmla="*/ 46 h 403"/>
                <a:gd name="T10" fmla="*/ 120 w 406"/>
                <a:gd name="T11" fmla="*/ 28 h 403"/>
                <a:gd name="T12" fmla="*/ 84 w 406"/>
                <a:gd name="T13" fmla="*/ 50 h 403"/>
                <a:gd name="T14" fmla="*/ 31 w 406"/>
                <a:gd name="T15" fmla="*/ 258 h 403"/>
                <a:gd name="T16" fmla="*/ 28 w 406"/>
                <a:gd name="T17" fmla="*/ 220 h 403"/>
                <a:gd name="T18" fmla="*/ 58 w 406"/>
                <a:gd name="T19" fmla="*/ 238 h 403"/>
                <a:gd name="T20" fmla="*/ 99 w 406"/>
                <a:gd name="T21" fmla="*/ 228 h 403"/>
                <a:gd name="T22" fmla="*/ 127 w 406"/>
                <a:gd name="T23" fmla="*/ 284 h 403"/>
                <a:gd name="T24" fmla="*/ 141 w 406"/>
                <a:gd name="T25" fmla="*/ 276 h 403"/>
                <a:gd name="T26" fmla="*/ 142 w 406"/>
                <a:gd name="T27" fmla="*/ 233 h 403"/>
                <a:gd name="T28" fmla="*/ 186 w 406"/>
                <a:gd name="T29" fmla="*/ 210 h 403"/>
                <a:gd name="T30" fmla="*/ 191 w 406"/>
                <a:gd name="T31" fmla="*/ 171 h 403"/>
                <a:gd name="T32" fmla="*/ 248 w 406"/>
                <a:gd name="T33" fmla="*/ 127 h 403"/>
                <a:gd name="T34" fmla="*/ 263 w 406"/>
                <a:gd name="T35" fmla="*/ 120 h 403"/>
                <a:gd name="T36" fmla="*/ 286 w 406"/>
                <a:gd name="T37" fmla="*/ 90 h 403"/>
                <a:gd name="T38" fmla="*/ 317 w 406"/>
                <a:gd name="T39" fmla="*/ 101 h 403"/>
                <a:gd name="T40" fmla="*/ 350 w 406"/>
                <a:gd name="T41" fmla="*/ 56 h 403"/>
                <a:gd name="T42" fmla="*/ 349 w 406"/>
                <a:gd name="T43" fmla="*/ 46 h 403"/>
                <a:gd name="T44" fmla="*/ 368 w 406"/>
                <a:gd name="T45" fmla="*/ 71 h 403"/>
                <a:gd name="T46" fmla="*/ 389 w 406"/>
                <a:gd name="T47" fmla="*/ 98 h 403"/>
                <a:gd name="T48" fmla="*/ 395 w 406"/>
                <a:gd name="T49" fmla="*/ 97 h 403"/>
                <a:gd name="T50" fmla="*/ 245 w 406"/>
                <a:gd name="T51" fmla="*/ 173 h 403"/>
                <a:gd name="T52" fmla="*/ 231 w 406"/>
                <a:gd name="T53" fmla="*/ 187 h 403"/>
                <a:gd name="T54" fmla="*/ 254 w 406"/>
                <a:gd name="T55" fmla="*/ 176 h 403"/>
                <a:gd name="T56" fmla="*/ 270 w 406"/>
                <a:gd name="T57" fmla="*/ 151 h 403"/>
                <a:gd name="T58" fmla="*/ 251 w 406"/>
                <a:gd name="T59" fmla="*/ 160 h 403"/>
                <a:gd name="T60" fmla="*/ 185 w 406"/>
                <a:gd name="T61" fmla="*/ 221 h 403"/>
                <a:gd name="T62" fmla="*/ 194 w 406"/>
                <a:gd name="T63" fmla="*/ 238 h 403"/>
                <a:gd name="T64" fmla="*/ 196 w 406"/>
                <a:gd name="T65" fmla="*/ 247 h 403"/>
                <a:gd name="T66" fmla="*/ 193 w 406"/>
                <a:gd name="T67" fmla="*/ 256 h 403"/>
                <a:gd name="T68" fmla="*/ 181 w 406"/>
                <a:gd name="T69" fmla="*/ 282 h 403"/>
                <a:gd name="T70" fmla="*/ 167 w 406"/>
                <a:gd name="T71" fmla="*/ 282 h 403"/>
                <a:gd name="T72" fmla="*/ 185 w 406"/>
                <a:gd name="T73" fmla="*/ 284 h 403"/>
                <a:gd name="T74" fmla="*/ 180 w 406"/>
                <a:gd name="T75" fmla="*/ 309 h 403"/>
                <a:gd name="T76" fmla="*/ 206 w 406"/>
                <a:gd name="T77" fmla="*/ 269 h 403"/>
                <a:gd name="T78" fmla="*/ 206 w 406"/>
                <a:gd name="T79" fmla="*/ 282 h 403"/>
                <a:gd name="T80" fmla="*/ 189 w 406"/>
                <a:gd name="T81" fmla="*/ 298 h 403"/>
                <a:gd name="T82" fmla="*/ 198 w 406"/>
                <a:gd name="T83" fmla="*/ 300 h 403"/>
                <a:gd name="T84" fmla="*/ 211 w 406"/>
                <a:gd name="T85" fmla="*/ 309 h 403"/>
                <a:gd name="T86" fmla="*/ 187 w 406"/>
                <a:gd name="T87" fmla="*/ 307 h 403"/>
                <a:gd name="T88" fmla="*/ 272 w 406"/>
                <a:gd name="T89" fmla="*/ 310 h 403"/>
                <a:gd name="T90" fmla="*/ 236 w 406"/>
                <a:gd name="T91" fmla="*/ 297 h 403"/>
                <a:gd name="T92" fmla="*/ 249 w 406"/>
                <a:gd name="T93" fmla="*/ 309 h 403"/>
                <a:gd name="T94" fmla="*/ 286 w 406"/>
                <a:gd name="T95" fmla="*/ 293 h 403"/>
                <a:gd name="T96" fmla="*/ 287 w 406"/>
                <a:gd name="T97" fmla="*/ 295 h 403"/>
                <a:gd name="T98" fmla="*/ 267 w 406"/>
                <a:gd name="T99" fmla="*/ 346 h 403"/>
                <a:gd name="T100" fmla="*/ 239 w 406"/>
                <a:gd name="T101" fmla="*/ 325 h 403"/>
                <a:gd name="T102" fmla="*/ 200 w 406"/>
                <a:gd name="T103" fmla="*/ 344 h 403"/>
                <a:gd name="T104" fmla="*/ 195 w 406"/>
                <a:gd name="T105" fmla="*/ 374 h 403"/>
                <a:gd name="T106" fmla="*/ 241 w 406"/>
                <a:gd name="T107" fmla="*/ 382 h 403"/>
                <a:gd name="T108" fmla="*/ 271 w 406"/>
                <a:gd name="T109" fmla="*/ 389 h 403"/>
                <a:gd name="T110" fmla="*/ 274 w 406"/>
                <a:gd name="T111" fmla="*/ 391 h 403"/>
                <a:gd name="T112" fmla="*/ 303 w 406"/>
                <a:gd name="T113" fmla="*/ 314 h 403"/>
                <a:gd name="T114" fmla="*/ 312 w 406"/>
                <a:gd name="T115" fmla="*/ 312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06" h="403">
                  <a:moveTo>
                    <a:pt x="338" y="53"/>
                  </a:moveTo>
                  <a:cubicBezTo>
                    <a:pt x="331" y="46"/>
                    <a:pt x="331" y="46"/>
                    <a:pt x="331" y="46"/>
                  </a:cubicBezTo>
                  <a:cubicBezTo>
                    <a:pt x="311" y="39"/>
                    <a:pt x="311" y="39"/>
                    <a:pt x="311" y="39"/>
                  </a:cubicBezTo>
                  <a:cubicBezTo>
                    <a:pt x="310" y="44"/>
                    <a:pt x="310" y="44"/>
                    <a:pt x="310" y="44"/>
                  </a:cubicBezTo>
                  <a:cubicBezTo>
                    <a:pt x="301" y="39"/>
                    <a:pt x="301" y="39"/>
                    <a:pt x="301" y="39"/>
                  </a:cubicBezTo>
                  <a:cubicBezTo>
                    <a:pt x="296" y="36"/>
                    <a:pt x="296" y="36"/>
                    <a:pt x="296" y="36"/>
                  </a:cubicBezTo>
                  <a:cubicBezTo>
                    <a:pt x="296" y="36"/>
                    <a:pt x="288" y="37"/>
                    <a:pt x="289" y="38"/>
                  </a:cubicBezTo>
                  <a:cubicBezTo>
                    <a:pt x="289" y="39"/>
                    <a:pt x="277" y="30"/>
                    <a:pt x="277" y="30"/>
                  </a:cubicBezTo>
                  <a:cubicBezTo>
                    <a:pt x="268" y="30"/>
                    <a:pt x="268" y="30"/>
                    <a:pt x="268" y="30"/>
                  </a:cubicBezTo>
                  <a:cubicBezTo>
                    <a:pt x="259" y="25"/>
                    <a:pt x="259" y="25"/>
                    <a:pt x="259" y="25"/>
                  </a:cubicBezTo>
                  <a:cubicBezTo>
                    <a:pt x="255" y="26"/>
                    <a:pt x="255" y="26"/>
                    <a:pt x="255" y="26"/>
                  </a:cubicBezTo>
                  <a:cubicBezTo>
                    <a:pt x="248" y="20"/>
                    <a:pt x="248" y="20"/>
                    <a:pt x="248" y="20"/>
                  </a:cubicBezTo>
                  <a:cubicBezTo>
                    <a:pt x="241" y="26"/>
                    <a:pt x="241" y="26"/>
                    <a:pt x="241" y="26"/>
                  </a:cubicBezTo>
                  <a:cubicBezTo>
                    <a:pt x="241" y="29"/>
                    <a:pt x="241" y="29"/>
                    <a:pt x="241" y="29"/>
                  </a:cubicBezTo>
                  <a:cubicBezTo>
                    <a:pt x="231" y="26"/>
                    <a:pt x="231" y="26"/>
                    <a:pt x="231" y="26"/>
                  </a:cubicBezTo>
                  <a:cubicBezTo>
                    <a:pt x="227" y="28"/>
                    <a:pt x="227" y="28"/>
                    <a:pt x="227" y="28"/>
                  </a:cubicBezTo>
                  <a:cubicBezTo>
                    <a:pt x="221" y="20"/>
                    <a:pt x="221" y="20"/>
                    <a:pt x="221" y="20"/>
                  </a:cubicBezTo>
                  <a:cubicBezTo>
                    <a:pt x="208" y="20"/>
                    <a:pt x="208" y="20"/>
                    <a:pt x="208" y="20"/>
                  </a:cubicBezTo>
                  <a:cubicBezTo>
                    <a:pt x="196" y="17"/>
                    <a:pt x="196" y="17"/>
                    <a:pt x="196" y="17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1" y="15"/>
                    <a:pt x="181" y="15"/>
                    <a:pt x="181" y="15"/>
                  </a:cubicBezTo>
                  <a:cubicBezTo>
                    <a:pt x="196" y="9"/>
                    <a:pt x="196" y="9"/>
                    <a:pt x="196" y="9"/>
                  </a:cubicBezTo>
                  <a:cubicBezTo>
                    <a:pt x="199" y="3"/>
                    <a:pt x="199" y="3"/>
                    <a:pt x="199" y="3"/>
                  </a:cubicBezTo>
                  <a:cubicBezTo>
                    <a:pt x="190" y="4"/>
                    <a:pt x="190" y="4"/>
                    <a:pt x="190" y="4"/>
                  </a:cubicBezTo>
                  <a:cubicBezTo>
                    <a:pt x="195" y="0"/>
                    <a:pt x="195" y="0"/>
                    <a:pt x="195" y="0"/>
                  </a:cubicBezTo>
                  <a:cubicBezTo>
                    <a:pt x="185" y="2"/>
                    <a:pt x="185" y="2"/>
                    <a:pt x="185" y="2"/>
                  </a:cubicBezTo>
                  <a:cubicBezTo>
                    <a:pt x="182" y="7"/>
                    <a:pt x="182" y="7"/>
                    <a:pt x="182" y="7"/>
                  </a:cubicBezTo>
                  <a:cubicBezTo>
                    <a:pt x="179" y="10"/>
                    <a:pt x="179" y="10"/>
                    <a:pt x="179" y="10"/>
                  </a:cubicBezTo>
                  <a:cubicBezTo>
                    <a:pt x="176" y="6"/>
                    <a:pt x="176" y="6"/>
                    <a:pt x="176" y="6"/>
                  </a:cubicBezTo>
                  <a:cubicBezTo>
                    <a:pt x="168" y="7"/>
                    <a:pt x="168" y="7"/>
                    <a:pt x="168" y="7"/>
                  </a:cubicBezTo>
                  <a:cubicBezTo>
                    <a:pt x="168" y="7"/>
                    <a:pt x="164" y="12"/>
                    <a:pt x="164" y="12"/>
                  </a:cubicBezTo>
                  <a:cubicBezTo>
                    <a:pt x="163" y="13"/>
                    <a:pt x="155" y="15"/>
                    <a:pt x="154" y="15"/>
                  </a:cubicBezTo>
                  <a:cubicBezTo>
                    <a:pt x="154" y="16"/>
                    <a:pt x="148" y="22"/>
                    <a:pt x="146" y="23"/>
                  </a:cubicBezTo>
                  <a:cubicBezTo>
                    <a:pt x="144" y="24"/>
                    <a:pt x="136" y="26"/>
                    <a:pt x="135" y="27"/>
                  </a:cubicBezTo>
                  <a:cubicBezTo>
                    <a:pt x="134" y="28"/>
                    <a:pt x="131" y="32"/>
                    <a:pt x="130" y="33"/>
                  </a:cubicBezTo>
                  <a:cubicBezTo>
                    <a:pt x="130" y="34"/>
                    <a:pt x="128" y="38"/>
                    <a:pt x="128" y="39"/>
                  </a:cubicBezTo>
                  <a:cubicBezTo>
                    <a:pt x="127" y="40"/>
                    <a:pt x="122" y="44"/>
                    <a:pt x="123" y="41"/>
                  </a:cubicBezTo>
                  <a:cubicBezTo>
                    <a:pt x="124" y="39"/>
                    <a:pt x="127" y="35"/>
                    <a:pt x="127" y="34"/>
                  </a:cubicBezTo>
                  <a:cubicBezTo>
                    <a:pt x="128" y="33"/>
                    <a:pt x="129" y="31"/>
                    <a:pt x="129" y="30"/>
                  </a:cubicBezTo>
                  <a:cubicBezTo>
                    <a:pt x="129" y="28"/>
                    <a:pt x="129" y="26"/>
                    <a:pt x="129" y="26"/>
                  </a:cubicBezTo>
                  <a:cubicBezTo>
                    <a:pt x="130" y="24"/>
                    <a:pt x="130" y="24"/>
                    <a:pt x="130" y="24"/>
                  </a:cubicBezTo>
                  <a:cubicBezTo>
                    <a:pt x="123" y="26"/>
                    <a:pt x="123" y="26"/>
                    <a:pt x="123" y="26"/>
                  </a:cubicBezTo>
                  <a:cubicBezTo>
                    <a:pt x="123" y="26"/>
                    <a:pt x="125" y="26"/>
                    <a:pt x="122" y="29"/>
                  </a:cubicBezTo>
                  <a:cubicBezTo>
                    <a:pt x="120" y="32"/>
                    <a:pt x="116" y="35"/>
                    <a:pt x="116" y="36"/>
                  </a:cubicBezTo>
                  <a:cubicBezTo>
                    <a:pt x="115" y="36"/>
                    <a:pt x="114" y="38"/>
                    <a:pt x="112" y="40"/>
                  </a:cubicBezTo>
                  <a:cubicBezTo>
                    <a:pt x="109" y="41"/>
                    <a:pt x="107" y="43"/>
                    <a:pt x="107" y="43"/>
                  </a:cubicBezTo>
                  <a:cubicBezTo>
                    <a:pt x="109" y="45"/>
                    <a:pt x="109" y="45"/>
                    <a:pt x="109" y="45"/>
                  </a:cubicBezTo>
                  <a:cubicBezTo>
                    <a:pt x="114" y="44"/>
                    <a:pt x="114" y="44"/>
                    <a:pt x="114" y="44"/>
                  </a:cubicBezTo>
                  <a:cubicBezTo>
                    <a:pt x="113" y="46"/>
                    <a:pt x="113" y="46"/>
                    <a:pt x="113" y="46"/>
                  </a:cubicBezTo>
                  <a:cubicBezTo>
                    <a:pt x="113" y="46"/>
                    <a:pt x="112" y="47"/>
                    <a:pt x="112" y="48"/>
                  </a:cubicBezTo>
                  <a:cubicBezTo>
                    <a:pt x="113" y="50"/>
                    <a:pt x="115" y="51"/>
                    <a:pt x="115" y="51"/>
                  </a:cubicBezTo>
                  <a:cubicBezTo>
                    <a:pt x="112" y="53"/>
                    <a:pt x="112" y="53"/>
                    <a:pt x="112" y="53"/>
                  </a:cubicBezTo>
                  <a:cubicBezTo>
                    <a:pt x="112" y="53"/>
                    <a:pt x="108" y="55"/>
                    <a:pt x="107" y="56"/>
                  </a:cubicBezTo>
                  <a:cubicBezTo>
                    <a:pt x="107" y="57"/>
                    <a:pt x="106" y="60"/>
                    <a:pt x="106" y="60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3" y="57"/>
                    <a:pt x="103" y="55"/>
                    <a:pt x="105" y="54"/>
                  </a:cubicBezTo>
                  <a:cubicBezTo>
                    <a:pt x="106" y="52"/>
                    <a:pt x="104" y="53"/>
                    <a:pt x="106" y="51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9" y="48"/>
                    <a:pt x="111" y="46"/>
                    <a:pt x="110" y="46"/>
                  </a:cubicBezTo>
                  <a:cubicBezTo>
                    <a:pt x="109" y="46"/>
                    <a:pt x="105" y="46"/>
                    <a:pt x="105" y="46"/>
                  </a:cubicBezTo>
                  <a:cubicBezTo>
                    <a:pt x="105" y="46"/>
                    <a:pt x="104" y="49"/>
                    <a:pt x="103" y="50"/>
                  </a:cubicBezTo>
                  <a:cubicBezTo>
                    <a:pt x="102" y="51"/>
                    <a:pt x="99" y="55"/>
                    <a:pt x="99" y="55"/>
                  </a:cubicBezTo>
                  <a:cubicBezTo>
                    <a:pt x="93" y="57"/>
                    <a:pt x="93" y="57"/>
                    <a:pt x="93" y="57"/>
                  </a:cubicBezTo>
                  <a:cubicBezTo>
                    <a:pt x="93" y="55"/>
                    <a:pt x="95" y="55"/>
                    <a:pt x="95" y="53"/>
                  </a:cubicBezTo>
                  <a:cubicBezTo>
                    <a:pt x="96" y="52"/>
                    <a:pt x="99" y="50"/>
                    <a:pt x="100" y="49"/>
                  </a:cubicBezTo>
                  <a:cubicBezTo>
                    <a:pt x="101" y="47"/>
                    <a:pt x="100" y="49"/>
                    <a:pt x="101" y="47"/>
                  </a:cubicBezTo>
                  <a:cubicBezTo>
                    <a:pt x="101" y="46"/>
                    <a:pt x="102" y="43"/>
                    <a:pt x="104" y="42"/>
                  </a:cubicBezTo>
                  <a:cubicBezTo>
                    <a:pt x="105" y="42"/>
                    <a:pt x="108" y="39"/>
                    <a:pt x="108" y="39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5" y="33"/>
                    <a:pt x="115" y="33"/>
                    <a:pt x="115" y="33"/>
                  </a:cubicBezTo>
                  <a:cubicBezTo>
                    <a:pt x="120" y="28"/>
                    <a:pt x="120" y="28"/>
                    <a:pt x="120" y="28"/>
                  </a:cubicBezTo>
                  <a:cubicBezTo>
                    <a:pt x="122" y="26"/>
                    <a:pt x="122" y="26"/>
                    <a:pt x="122" y="26"/>
                  </a:cubicBezTo>
                  <a:cubicBezTo>
                    <a:pt x="122" y="26"/>
                    <a:pt x="118" y="27"/>
                    <a:pt x="117" y="28"/>
                  </a:cubicBezTo>
                  <a:cubicBezTo>
                    <a:pt x="116" y="28"/>
                    <a:pt x="110" y="33"/>
                    <a:pt x="110" y="33"/>
                  </a:cubicBezTo>
                  <a:cubicBezTo>
                    <a:pt x="110" y="33"/>
                    <a:pt x="106" y="35"/>
                    <a:pt x="106" y="36"/>
                  </a:cubicBezTo>
                  <a:cubicBezTo>
                    <a:pt x="105" y="36"/>
                    <a:pt x="102" y="40"/>
                    <a:pt x="102" y="40"/>
                  </a:cubicBezTo>
                  <a:cubicBezTo>
                    <a:pt x="99" y="42"/>
                    <a:pt x="99" y="42"/>
                    <a:pt x="99" y="42"/>
                  </a:cubicBezTo>
                  <a:cubicBezTo>
                    <a:pt x="99" y="45"/>
                    <a:pt x="99" y="45"/>
                    <a:pt x="99" y="45"/>
                  </a:cubicBezTo>
                  <a:cubicBezTo>
                    <a:pt x="97" y="42"/>
                    <a:pt x="97" y="42"/>
                    <a:pt x="97" y="42"/>
                  </a:cubicBezTo>
                  <a:cubicBezTo>
                    <a:pt x="93" y="44"/>
                    <a:pt x="93" y="44"/>
                    <a:pt x="93" y="44"/>
                  </a:cubicBezTo>
                  <a:cubicBezTo>
                    <a:pt x="91" y="45"/>
                    <a:pt x="91" y="45"/>
                    <a:pt x="91" y="45"/>
                  </a:cubicBezTo>
                  <a:cubicBezTo>
                    <a:pt x="89" y="47"/>
                    <a:pt x="89" y="47"/>
                    <a:pt x="89" y="47"/>
                  </a:cubicBezTo>
                  <a:cubicBezTo>
                    <a:pt x="84" y="50"/>
                    <a:pt x="84" y="50"/>
                    <a:pt x="84" y="50"/>
                  </a:cubicBezTo>
                  <a:cubicBezTo>
                    <a:pt x="73" y="57"/>
                    <a:pt x="73" y="57"/>
                    <a:pt x="73" y="57"/>
                  </a:cubicBezTo>
                  <a:cubicBezTo>
                    <a:pt x="68" y="61"/>
                    <a:pt x="68" y="61"/>
                    <a:pt x="68" y="61"/>
                  </a:cubicBezTo>
                  <a:cubicBezTo>
                    <a:pt x="68" y="61"/>
                    <a:pt x="31" y="103"/>
                    <a:pt x="20" y="157"/>
                  </a:cubicBezTo>
                  <a:cubicBezTo>
                    <a:pt x="20" y="177"/>
                    <a:pt x="20" y="177"/>
                    <a:pt x="20" y="177"/>
                  </a:cubicBezTo>
                  <a:cubicBezTo>
                    <a:pt x="17" y="177"/>
                    <a:pt x="17" y="177"/>
                    <a:pt x="17" y="177"/>
                  </a:cubicBezTo>
                  <a:cubicBezTo>
                    <a:pt x="19" y="170"/>
                    <a:pt x="0" y="270"/>
                    <a:pt x="78" y="344"/>
                  </a:cubicBezTo>
                  <a:cubicBezTo>
                    <a:pt x="65" y="326"/>
                    <a:pt x="65" y="326"/>
                    <a:pt x="65" y="326"/>
                  </a:cubicBezTo>
                  <a:cubicBezTo>
                    <a:pt x="49" y="302"/>
                    <a:pt x="49" y="302"/>
                    <a:pt x="49" y="302"/>
                  </a:cubicBezTo>
                  <a:cubicBezTo>
                    <a:pt x="35" y="265"/>
                    <a:pt x="35" y="265"/>
                    <a:pt x="35" y="265"/>
                  </a:cubicBezTo>
                  <a:cubicBezTo>
                    <a:pt x="31" y="268"/>
                    <a:pt x="31" y="268"/>
                    <a:pt x="31" y="268"/>
                  </a:cubicBezTo>
                  <a:cubicBezTo>
                    <a:pt x="22" y="237"/>
                    <a:pt x="22" y="237"/>
                    <a:pt x="22" y="237"/>
                  </a:cubicBezTo>
                  <a:cubicBezTo>
                    <a:pt x="31" y="258"/>
                    <a:pt x="31" y="258"/>
                    <a:pt x="31" y="258"/>
                  </a:cubicBezTo>
                  <a:cubicBezTo>
                    <a:pt x="32" y="252"/>
                    <a:pt x="32" y="252"/>
                    <a:pt x="32" y="252"/>
                  </a:cubicBezTo>
                  <a:cubicBezTo>
                    <a:pt x="35" y="249"/>
                    <a:pt x="35" y="249"/>
                    <a:pt x="35" y="249"/>
                  </a:cubicBezTo>
                  <a:cubicBezTo>
                    <a:pt x="36" y="242"/>
                    <a:pt x="36" y="242"/>
                    <a:pt x="36" y="242"/>
                  </a:cubicBezTo>
                  <a:cubicBezTo>
                    <a:pt x="38" y="236"/>
                    <a:pt x="38" y="236"/>
                    <a:pt x="38" y="236"/>
                  </a:cubicBezTo>
                  <a:cubicBezTo>
                    <a:pt x="38" y="231"/>
                    <a:pt x="38" y="231"/>
                    <a:pt x="38" y="231"/>
                  </a:cubicBezTo>
                  <a:cubicBezTo>
                    <a:pt x="28" y="232"/>
                    <a:pt x="28" y="232"/>
                    <a:pt x="28" y="232"/>
                  </a:cubicBezTo>
                  <a:cubicBezTo>
                    <a:pt x="28" y="228"/>
                    <a:pt x="28" y="228"/>
                    <a:pt x="28" y="228"/>
                  </a:cubicBezTo>
                  <a:cubicBezTo>
                    <a:pt x="23" y="221"/>
                    <a:pt x="23" y="221"/>
                    <a:pt x="23" y="221"/>
                  </a:cubicBezTo>
                  <a:cubicBezTo>
                    <a:pt x="20" y="214"/>
                    <a:pt x="20" y="214"/>
                    <a:pt x="20" y="214"/>
                  </a:cubicBezTo>
                  <a:cubicBezTo>
                    <a:pt x="22" y="212"/>
                    <a:pt x="22" y="212"/>
                    <a:pt x="22" y="212"/>
                  </a:cubicBezTo>
                  <a:cubicBezTo>
                    <a:pt x="25" y="218"/>
                    <a:pt x="25" y="218"/>
                    <a:pt x="25" y="218"/>
                  </a:cubicBezTo>
                  <a:cubicBezTo>
                    <a:pt x="28" y="220"/>
                    <a:pt x="28" y="220"/>
                    <a:pt x="28" y="220"/>
                  </a:cubicBezTo>
                  <a:cubicBezTo>
                    <a:pt x="31" y="219"/>
                    <a:pt x="31" y="219"/>
                    <a:pt x="31" y="219"/>
                  </a:cubicBezTo>
                  <a:cubicBezTo>
                    <a:pt x="32" y="222"/>
                    <a:pt x="32" y="222"/>
                    <a:pt x="32" y="222"/>
                  </a:cubicBezTo>
                  <a:cubicBezTo>
                    <a:pt x="35" y="225"/>
                    <a:pt x="35" y="225"/>
                    <a:pt x="35" y="225"/>
                  </a:cubicBezTo>
                  <a:cubicBezTo>
                    <a:pt x="37" y="228"/>
                    <a:pt x="37" y="228"/>
                    <a:pt x="37" y="228"/>
                  </a:cubicBezTo>
                  <a:cubicBezTo>
                    <a:pt x="44" y="223"/>
                    <a:pt x="44" y="223"/>
                    <a:pt x="44" y="223"/>
                  </a:cubicBezTo>
                  <a:cubicBezTo>
                    <a:pt x="50" y="227"/>
                    <a:pt x="50" y="227"/>
                    <a:pt x="50" y="227"/>
                  </a:cubicBezTo>
                  <a:cubicBezTo>
                    <a:pt x="52" y="227"/>
                    <a:pt x="52" y="227"/>
                    <a:pt x="52" y="227"/>
                  </a:cubicBezTo>
                  <a:cubicBezTo>
                    <a:pt x="53" y="232"/>
                    <a:pt x="53" y="232"/>
                    <a:pt x="53" y="232"/>
                  </a:cubicBezTo>
                  <a:cubicBezTo>
                    <a:pt x="53" y="235"/>
                    <a:pt x="53" y="235"/>
                    <a:pt x="53" y="235"/>
                  </a:cubicBezTo>
                  <a:cubicBezTo>
                    <a:pt x="55" y="237"/>
                    <a:pt x="55" y="237"/>
                    <a:pt x="55" y="237"/>
                  </a:cubicBezTo>
                  <a:cubicBezTo>
                    <a:pt x="55" y="237"/>
                    <a:pt x="58" y="232"/>
                    <a:pt x="58" y="232"/>
                  </a:cubicBezTo>
                  <a:cubicBezTo>
                    <a:pt x="58" y="233"/>
                    <a:pt x="58" y="237"/>
                    <a:pt x="58" y="238"/>
                  </a:cubicBezTo>
                  <a:cubicBezTo>
                    <a:pt x="58" y="239"/>
                    <a:pt x="60" y="246"/>
                    <a:pt x="60" y="246"/>
                  </a:cubicBezTo>
                  <a:cubicBezTo>
                    <a:pt x="73" y="267"/>
                    <a:pt x="73" y="267"/>
                    <a:pt x="73" y="267"/>
                  </a:cubicBezTo>
                  <a:cubicBezTo>
                    <a:pt x="72" y="271"/>
                    <a:pt x="72" y="271"/>
                    <a:pt x="72" y="271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78" y="267"/>
                    <a:pt x="78" y="267"/>
                    <a:pt x="78" y="267"/>
                  </a:cubicBezTo>
                  <a:cubicBezTo>
                    <a:pt x="80" y="260"/>
                    <a:pt x="80" y="260"/>
                    <a:pt x="80" y="260"/>
                  </a:cubicBezTo>
                  <a:cubicBezTo>
                    <a:pt x="77" y="252"/>
                    <a:pt x="77" y="252"/>
                    <a:pt x="77" y="252"/>
                  </a:cubicBezTo>
                  <a:cubicBezTo>
                    <a:pt x="84" y="243"/>
                    <a:pt x="84" y="243"/>
                    <a:pt x="84" y="243"/>
                  </a:cubicBezTo>
                  <a:cubicBezTo>
                    <a:pt x="91" y="235"/>
                    <a:pt x="91" y="235"/>
                    <a:pt x="91" y="235"/>
                  </a:cubicBezTo>
                  <a:cubicBezTo>
                    <a:pt x="92" y="231"/>
                    <a:pt x="92" y="231"/>
                    <a:pt x="92" y="231"/>
                  </a:cubicBezTo>
                  <a:cubicBezTo>
                    <a:pt x="95" y="231"/>
                    <a:pt x="95" y="231"/>
                    <a:pt x="95" y="231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104" y="231"/>
                    <a:pt x="104" y="231"/>
                    <a:pt x="104" y="231"/>
                  </a:cubicBezTo>
                  <a:cubicBezTo>
                    <a:pt x="104" y="231"/>
                    <a:pt x="108" y="241"/>
                    <a:pt x="110" y="242"/>
                  </a:cubicBezTo>
                  <a:cubicBezTo>
                    <a:pt x="112" y="244"/>
                    <a:pt x="111" y="247"/>
                    <a:pt x="112" y="248"/>
                  </a:cubicBezTo>
                  <a:cubicBezTo>
                    <a:pt x="113" y="248"/>
                    <a:pt x="118" y="244"/>
                    <a:pt x="119" y="244"/>
                  </a:cubicBezTo>
                  <a:cubicBezTo>
                    <a:pt x="120" y="245"/>
                    <a:pt x="122" y="252"/>
                    <a:pt x="122" y="252"/>
                  </a:cubicBezTo>
                  <a:cubicBezTo>
                    <a:pt x="124" y="267"/>
                    <a:pt x="124" y="267"/>
                    <a:pt x="124" y="267"/>
                  </a:cubicBezTo>
                  <a:cubicBezTo>
                    <a:pt x="132" y="278"/>
                    <a:pt x="132" y="278"/>
                    <a:pt x="132" y="278"/>
                  </a:cubicBezTo>
                  <a:cubicBezTo>
                    <a:pt x="131" y="280"/>
                    <a:pt x="131" y="280"/>
                    <a:pt x="131" y="280"/>
                  </a:cubicBezTo>
                  <a:cubicBezTo>
                    <a:pt x="126" y="276"/>
                    <a:pt x="126" y="276"/>
                    <a:pt x="126" y="276"/>
                  </a:cubicBezTo>
                  <a:cubicBezTo>
                    <a:pt x="123" y="273"/>
                    <a:pt x="123" y="273"/>
                    <a:pt x="123" y="273"/>
                  </a:cubicBezTo>
                  <a:cubicBezTo>
                    <a:pt x="121" y="276"/>
                    <a:pt x="121" y="276"/>
                    <a:pt x="121" y="276"/>
                  </a:cubicBezTo>
                  <a:cubicBezTo>
                    <a:pt x="127" y="284"/>
                    <a:pt x="127" y="284"/>
                    <a:pt x="127" y="284"/>
                  </a:cubicBezTo>
                  <a:cubicBezTo>
                    <a:pt x="136" y="291"/>
                    <a:pt x="136" y="291"/>
                    <a:pt x="136" y="291"/>
                  </a:cubicBezTo>
                  <a:cubicBezTo>
                    <a:pt x="142" y="299"/>
                    <a:pt x="142" y="299"/>
                    <a:pt x="142" y="299"/>
                  </a:cubicBezTo>
                  <a:cubicBezTo>
                    <a:pt x="153" y="304"/>
                    <a:pt x="153" y="304"/>
                    <a:pt x="153" y="304"/>
                  </a:cubicBezTo>
                  <a:cubicBezTo>
                    <a:pt x="152" y="296"/>
                    <a:pt x="152" y="296"/>
                    <a:pt x="152" y="296"/>
                  </a:cubicBezTo>
                  <a:cubicBezTo>
                    <a:pt x="143" y="288"/>
                    <a:pt x="143" y="288"/>
                    <a:pt x="143" y="288"/>
                  </a:cubicBezTo>
                  <a:cubicBezTo>
                    <a:pt x="133" y="282"/>
                    <a:pt x="133" y="282"/>
                    <a:pt x="133" y="282"/>
                  </a:cubicBezTo>
                  <a:cubicBezTo>
                    <a:pt x="135" y="281"/>
                    <a:pt x="135" y="281"/>
                    <a:pt x="135" y="281"/>
                  </a:cubicBezTo>
                  <a:cubicBezTo>
                    <a:pt x="138" y="282"/>
                    <a:pt x="138" y="282"/>
                    <a:pt x="138" y="282"/>
                  </a:cubicBezTo>
                  <a:cubicBezTo>
                    <a:pt x="143" y="287"/>
                    <a:pt x="143" y="287"/>
                    <a:pt x="143" y="287"/>
                  </a:cubicBezTo>
                  <a:cubicBezTo>
                    <a:pt x="147" y="288"/>
                    <a:pt x="147" y="288"/>
                    <a:pt x="147" y="288"/>
                  </a:cubicBezTo>
                  <a:cubicBezTo>
                    <a:pt x="143" y="282"/>
                    <a:pt x="143" y="282"/>
                    <a:pt x="143" y="282"/>
                  </a:cubicBezTo>
                  <a:cubicBezTo>
                    <a:pt x="141" y="276"/>
                    <a:pt x="141" y="276"/>
                    <a:pt x="141" y="276"/>
                  </a:cubicBezTo>
                  <a:cubicBezTo>
                    <a:pt x="135" y="271"/>
                    <a:pt x="135" y="271"/>
                    <a:pt x="135" y="271"/>
                  </a:cubicBezTo>
                  <a:cubicBezTo>
                    <a:pt x="130" y="268"/>
                    <a:pt x="130" y="268"/>
                    <a:pt x="130" y="268"/>
                  </a:cubicBezTo>
                  <a:cubicBezTo>
                    <a:pt x="130" y="268"/>
                    <a:pt x="127" y="265"/>
                    <a:pt x="127" y="264"/>
                  </a:cubicBezTo>
                  <a:cubicBezTo>
                    <a:pt x="127" y="262"/>
                    <a:pt x="129" y="256"/>
                    <a:pt x="129" y="256"/>
                  </a:cubicBezTo>
                  <a:cubicBezTo>
                    <a:pt x="130" y="252"/>
                    <a:pt x="130" y="252"/>
                    <a:pt x="130" y="252"/>
                  </a:cubicBezTo>
                  <a:cubicBezTo>
                    <a:pt x="135" y="258"/>
                    <a:pt x="135" y="258"/>
                    <a:pt x="135" y="258"/>
                  </a:cubicBezTo>
                  <a:cubicBezTo>
                    <a:pt x="141" y="262"/>
                    <a:pt x="141" y="262"/>
                    <a:pt x="141" y="262"/>
                  </a:cubicBezTo>
                  <a:cubicBezTo>
                    <a:pt x="148" y="255"/>
                    <a:pt x="148" y="255"/>
                    <a:pt x="148" y="255"/>
                  </a:cubicBezTo>
                  <a:cubicBezTo>
                    <a:pt x="150" y="250"/>
                    <a:pt x="150" y="250"/>
                    <a:pt x="150" y="250"/>
                  </a:cubicBezTo>
                  <a:cubicBezTo>
                    <a:pt x="152" y="244"/>
                    <a:pt x="152" y="244"/>
                    <a:pt x="152" y="244"/>
                  </a:cubicBezTo>
                  <a:cubicBezTo>
                    <a:pt x="152" y="244"/>
                    <a:pt x="149" y="241"/>
                    <a:pt x="148" y="240"/>
                  </a:cubicBezTo>
                  <a:cubicBezTo>
                    <a:pt x="147" y="239"/>
                    <a:pt x="142" y="233"/>
                    <a:pt x="142" y="233"/>
                  </a:cubicBezTo>
                  <a:cubicBezTo>
                    <a:pt x="148" y="230"/>
                    <a:pt x="148" y="230"/>
                    <a:pt x="148" y="230"/>
                  </a:cubicBezTo>
                  <a:cubicBezTo>
                    <a:pt x="152" y="229"/>
                    <a:pt x="152" y="229"/>
                    <a:pt x="152" y="229"/>
                  </a:cubicBezTo>
                  <a:cubicBezTo>
                    <a:pt x="154" y="231"/>
                    <a:pt x="154" y="231"/>
                    <a:pt x="154" y="231"/>
                  </a:cubicBezTo>
                  <a:cubicBezTo>
                    <a:pt x="155" y="235"/>
                    <a:pt x="155" y="235"/>
                    <a:pt x="155" y="235"/>
                  </a:cubicBezTo>
                  <a:cubicBezTo>
                    <a:pt x="161" y="230"/>
                    <a:pt x="161" y="230"/>
                    <a:pt x="161" y="230"/>
                  </a:cubicBezTo>
                  <a:cubicBezTo>
                    <a:pt x="164" y="226"/>
                    <a:pt x="164" y="226"/>
                    <a:pt x="164" y="226"/>
                  </a:cubicBezTo>
                  <a:cubicBezTo>
                    <a:pt x="167" y="224"/>
                    <a:pt x="167" y="224"/>
                    <a:pt x="167" y="224"/>
                  </a:cubicBezTo>
                  <a:cubicBezTo>
                    <a:pt x="170" y="224"/>
                    <a:pt x="170" y="224"/>
                    <a:pt x="170" y="224"/>
                  </a:cubicBezTo>
                  <a:cubicBezTo>
                    <a:pt x="178" y="219"/>
                    <a:pt x="178" y="219"/>
                    <a:pt x="178" y="219"/>
                  </a:cubicBezTo>
                  <a:cubicBezTo>
                    <a:pt x="178" y="216"/>
                    <a:pt x="178" y="216"/>
                    <a:pt x="178" y="216"/>
                  </a:cubicBezTo>
                  <a:cubicBezTo>
                    <a:pt x="182" y="213"/>
                    <a:pt x="182" y="213"/>
                    <a:pt x="182" y="213"/>
                  </a:cubicBezTo>
                  <a:cubicBezTo>
                    <a:pt x="186" y="210"/>
                    <a:pt x="186" y="210"/>
                    <a:pt x="186" y="210"/>
                  </a:cubicBezTo>
                  <a:cubicBezTo>
                    <a:pt x="186" y="210"/>
                    <a:pt x="188" y="208"/>
                    <a:pt x="188" y="205"/>
                  </a:cubicBezTo>
                  <a:cubicBezTo>
                    <a:pt x="188" y="202"/>
                    <a:pt x="187" y="199"/>
                    <a:pt x="187" y="199"/>
                  </a:cubicBezTo>
                  <a:cubicBezTo>
                    <a:pt x="187" y="199"/>
                    <a:pt x="188" y="195"/>
                    <a:pt x="189" y="194"/>
                  </a:cubicBezTo>
                  <a:cubicBezTo>
                    <a:pt x="190" y="193"/>
                    <a:pt x="190" y="190"/>
                    <a:pt x="190" y="190"/>
                  </a:cubicBezTo>
                  <a:cubicBezTo>
                    <a:pt x="190" y="189"/>
                    <a:pt x="186" y="185"/>
                    <a:pt x="186" y="185"/>
                  </a:cubicBezTo>
                  <a:cubicBezTo>
                    <a:pt x="186" y="181"/>
                    <a:pt x="186" y="181"/>
                    <a:pt x="186" y="181"/>
                  </a:cubicBezTo>
                  <a:cubicBezTo>
                    <a:pt x="186" y="181"/>
                    <a:pt x="188" y="181"/>
                    <a:pt x="186" y="179"/>
                  </a:cubicBezTo>
                  <a:cubicBezTo>
                    <a:pt x="185" y="177"/>
                    <a:pt x="179" y="174"/>
                    <a:pt x="179" y="174"/>
                  </a:cubicBezTo>
                  <a:cubicBezTo>
                    <a:pt x="181" y="169"/>
                    <a:pt x="181" y="169"/>
                    <a:pt x="181" y="169"/>
                  </a:cubicBezTo>
                  <a:cubicBezTo>
                    <a:pt x="182" y="168"/>
                    <a:pt x="182" y="168"/>
                    <a:pt x="182" y="168"/>
                  </a:cubicBezTo>
                  <a:cubicBezTo>
                    <a:pt x="187" y="168"/>
                    <a:pt x="187" y="168"/>
                    <a:pt x="187" y="168"/>
                  </a:cubicBezTo>
                  <a:cubicBezTo>
                    <a:pt x="187" y="168"/>
                    <a:pt x="191" y="170"/>
                    <a:pt x="191" y="171"/>
                  </a:cubicBezTo>
                  <a:cubicBezTo>
                    <a:pt x="191" y="171"/>
                    <a:pt x="194" y="176"/>
                    <a:pt x="195" y="175"/>
                  </a:cubicBezTo>
                  <a:cubicBezTo>
                    <a:pt x="195" y="174"/>
                    <a:pt x="200" y="168"/>
                    <a:pt x="200" y="168"/>
                  </a:cubicBezTo>
                  <a:cubicBezTo>
                    <a:pt x="204" y="173"/>
                    <a:pt x="204" y="173"/>
                    <a:pt x="204" y="173"/>
                  </a:cubicBezTo>
                  <a:cubicBezTo>
                    <a:pt x="204" y="173"/>
                    <a:pt x="205" y="173"/>
                    <a:pt x="205" y="177"/>
                  </a:cubicBezTo>
                  <a:cubicBezTo>
                    <a:pt x="204" y="182"/>
                    <a:pt x="204" y="184"/>
                    <a:pt x="204" y="184"/>
                  </a:cubicBezTo>
                  <a:cubicBezTo>
                    <a:pt x="204" y="184"/>
                    <a:pt x="216" y="182"/>
                    <a:pt x="217" y="180"/>
                  </a:cubicBezTo>
                  <a:cubicBezTo>
                    <a:pt x="217" y="178"/>
                    <a:pt x="219" y="165"/>
                    <a:pt x="219" y="165"/>
                  </a:cubicBezTo>
                  <a:cubicBezTo>
                    <a:pt x="216" y="161"/>
                    <a:pt x="216" y="161"/>
                    <a:pt x="216" y="161"/>
                  </a:cubicBezTo>
                  <a:cubicBezTo>
                    <a:pt x="227" y="149"/>
                    <a:pt x="227" y="149"/>
                    <a:pt x="227" y="149"/>
                  </a:cubicBezTo>
                  <a:cubicBezTo>
                    <a:pt x="234" y="146"/>
                    <a:pt x="234" y="146"/>
                    <a:pt x="234" y="146"/>
                  </a:cubicBezTo>
                  <a:cubicBezTo>
                    <a:pt x="234" y="146"/>
                    <a:pt x="235" y="152"/>
                    <a:pt x="239" y="147"/>
                  </a:cubicBezTo>
                  <a:cubicBezTo>
                    <a:pt x="243" y="142"/>
                    <a:pt x="246" y="131"/>
                    <a:pt x="248" y="127"/>
                  </a:cubicBezTo>
                  <a:cubicBezTo>
                    <a:pt x="250" y="124"/>
                    <a:pt x="257" y="115"/>
                    <a:pt x="257" y="114"/>
                  </a:cubicBezTo>
                  <a:cubicBezTo>
                    <a:pt x="257" y="114"/>
                    <a:pt x="257" y="113"/>
                    <a:pt x="258" y="111"/>
                  </a:cubicBezTo>
                  <a:cubicBezTo>
                    <a:pt x="258" y="113"/>
                    <a:pt x="259" y="116"/>
                    <a:pt x="259" y="117"/>
                  </a:cubicBezTo>
                  <a:cubicBezTo>
                    <a:pt x="259" y="118"/>
                    <a:pt x="258" y="126"/>
                    <a:pt x="258" y="126"/>
                  </a:cubicBezTo>
                  <a:cubicBezTo>
                    <a:pt x="258" y="126"/>
                    <a:pt x="258" y="132"/>
                    <a:pt x="258" y="132"/>
                  </a:cubicBezTo>
                  <a:cubicBezTo>
                    <a:pt x="258" y="133"/>
                    <a:pt x="256" y="138"/>
                    <a:pt x="256" y="138"/>
                  </a:cubicBezTo>
                  <a:cubicBezTo>
                    <a:pt x="256" y="138"/>
                    <a:pt x="261" y="140"/>
                    <a:pt x="261" y="140"/>
                  </a:cubicBezTo>
                  <a:cubicBezTo>
                    <a:pt x="262" y="140"/>
                    <a:pt x="269" y="142"/>
                    <a:pt x="267" y="139"/>
                  </a:cubicBezTo>
                  <a:cubicBezTo>
                    <a:pt x="265" y="135"/>
                    <a:pt x="264" y="133"/>
                    <a:pt x="264" y="133"/>
                  </a:cubicBezTo>
                  <a:cubicBezTo>
                    <a:pt x="264" y="133"/>
                    <a:pt x="259" y="131"/>
                    <a:pt x="261" y="129"/>
                  </a:cubicBezTo>
                  <a:cubicBezTo>
                    <a:pt x="262" y="127"/>
                    <a:pt x="263" y="127"/>
                    <a:pt x="263" y="124"/>
                  </a:cubicBezTo>
                  <a:cubicBezTo>
                    <a:pt x="263" y="122"/>
                    <a:pt x="264" y="122"/>
                    <a:pt x="263" y="120"/>
                  </a:cubicBezTo>
                  <a:cubicBezTo>
                    <a:pt x="262" y="118"/>
                    <a:pt x="261" y="119"/>
                    <a:pt x="261" y="115"/>
                  </a:cubicBezTo>
                  <a:cubicBezTo>
                    <a:pt x="260" y="112"/>
                    <a:pt x="261" y="110"/>
                    <a:pt x="261" y="110"/>
                  </a:cubicBezTo>
                  <a:cubicBezTo>
                    <a:pt x="261" y="106"/>
                    <a:pt x="261" y="106"/>
                    <a:pt x="261" y="106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48" y="103"/>
                    <a:pt x="248" y="103"/>
                    <a:pt x="248" y="103"/>
                  </a:cubicBezTo>
                  <a:cubicBezTo>
                    <a:pt x="248" y="103"/>
                    <a:pt x="235" y="107"/>
                    <a:pt x="236" y="107"/>
                  </a:cubicBezTo>
                  <a:cubicBezTo>
                    <a:pt x="238" y="106"/>
                    <a:pt x="248" y="97"/>
                    <a:pt x="248" y="97"/>
                  </a:cubicBezTo>
                  <a:cubicBezTo>
                    <a:pt x="248" y="97"/>
                    <a:pt x="256" y="90"/>
                    <a:pt x="257" y="89"/>
                  </a:cubicBezTo>
                  <a:cubicBezTo>
                    <a:pt x="257" y="89"/>
                    <a:pt x="261" y="87"/>
                    <a:pt x="262" y="87"/>
                  </a:cubicBezTo>
                  <a:cubicBezTo>
                    <a:pt x="264" y="87"/>
                    <a:pt x="272" y="89"/>
                    <a:pt x="272" y="89"/>
                  </a:cubicBezTo>
                  <a:cubicBezTo>
                    <a:pt x="276" y="88"/>
                    <a:pt x="276" y="88"/>
                    <a:pt x="276" y="88"/>
                  </a:cubicBezTo>
                  <a:cubicBezTo>
                    <a:pt x="286" y="90"/>
                    <a:pt x="286" y="90"/>
                    <a:pt x="286" y="90"/>
                  </a:cubicBezTo>
                  <a:cubicBezTo>
                    <a:pt x="291" y="88"/>
                    <a:pt x="291" y="88"/>
                    <a:pt x="291" y="88"/>
                  </a:cubicBezTo>
                  <a:cubicBezTo>
                    <a:pt x="291" y="88"/>
                    <a:pt x="294" y="85"/>
                    <a:pt x="294" y="84"/>
                  </a:cubicBezTo>
                  <a:cubicBezTo>
                    <a:pt x="294" y="83"/>
                    <a:pt x="296" y="81"/>
                    <a:pt x="297" y="80"/>
                  </a:cubicBezTo>
                  <a:cubicBezTo>
                    <a:pt x="298" y="79"/>
                    <a:pt x="308" y="76"/>
                    <a:pt x="308" y="76"/>
                  </a:cubicBezTo>
                  <a:cubicBezTo>
                    <a:pt x="309" y="82"/>
                    <a:pt x="309" y="82"/>
                    <a:pt x="309" y="82"/>
                  </a:cubicBezTo>
                  <a:cubicBezTo>
                    <a:pt x="305" y="90"/>
                    <a:pt x="305" y="90"/>
                    <a:pt x="305" y="90"/>
                  </a:cubicBezTo>
                  <a:cubicBezTo>
                    <a:pt x="301" y="92"/>
                    <a:pt x="301" y="92"/>
                    <a:pt x="301" y="92"/>
                  </a:cubicBezTo>
                  <a:cubicBezTo>
                    <a:pt x="301" y="92"/>
                    <a:pt x="292" y="99"/>
                    <a:pt x="292" y="101"/>
                  </a:cubicBezTo>
                  <a:cubicBezTo>
                    <a:pt x="293" y="102"/>
                    <a:pt x="300" y="109"/>
                    <a:pt x="300" y="109"/>
                  </a:cubicBezTo>
                  <a:cubicBezTo>
                    <a:pt x="300" y="109"/>
                    <a:pt x="300" y="116"/>
                    <a:pt x="302" y="119"/>
                  </a:cubicBezTo>
                  <a:cubicBezTo>
                    <a:pt x="304" y="122"/>
                    <a:pt x="309" y="125"/>
                    <a:pt x="309" y="125"/>
                  </a:cubicBezTo>
                  <a:cubicBezTo>
                    <a:pt x="317" y="101"/>
                    <a:pt x="317" y="101"/>
                    <a:pt x="317" y="101"/>
                  </a:cubicBezTo>
                  <a:cubicBezTo>
                    <a:pt x="317" y="101"/>
                    <a:pt x="315" y="92"/>
                    <a:pt x="315" y="91"/>
                  </a:cubicBezTo>
                  <a:cubicBezTo>
                    <a:pt x="315" y="90"/>
                    <a:pt x="325" y="83"/>
                    <a:pt x="325" y="83"/>
                  </a:cubicBezTo>
                  <a:cubicBezTo>
                    <a:pt x="341" y="78"/>
                    <a:pt x="341" y="78"/>
                    <a:pt x="341" y="78"/>
                  </a:cubicBezTo>
                  <a:cubicBezTo>
                    <a:pt x="343" y="74"/>
                    <a:pt x="343" y="74"/>
                    <a:pt x="343" y="74"/>
                  </a:cubicBezTo>
                  <a:cubicBezTo>
                    <a:pt x="341" y="69"/>
                    <a:pt x="341" y="69"/>
                    <a:pt x="341" y="69"/>
                  </a:cubicBezTo>
                  <a:cubicBezTo>
                    <a:pt x="334" y="63"/>
                    <a:pt x="334" y="63"/>
                    <a:pt x="334" y="63"/>
                  </a:cubicBezTo>
                  <a:cubicBezTo>
                    <a:pt x="339" y="61"/>
                    <a:pt x="339" y="61"/>
                    <a:pt x="339" y="61"/>
                  </a:cubicBezTo>
                  <a:cubicBezTo>
                    <a:pt x="339" y="61"/>
                    <a:pt x="344" y="61"/>
                    <a:pt x="344" y="62"/>
                  </a:cubicBezTo>
                  <a:cubicBezTo>
                    <a:pt x="344" y="63"/>
                    <a:pt x="350" y="66"/>
                    <a:pt x="350" y="66"/>
                  </a:cubicBezTo>
                  <a:cubicBezTo>
                    <a:pt x="350" y="66"/>
                    <a:pt x="354" y="67"/>
                    <a:pt x="354" y="66"/>
                  </a:cubicBezTo>
                  <a:cubicBezTo>
                    <a:pt x="354" y="65"/>
                    <a:pt x="354" y="60"/>
                    <a:pt x="354" y="60"/>
                  </a:cubicBezTo>
                  <a:cubicBezTo>
                    <a:pt x="350" y="56"/>
                    <a:pt x="350" y="56"/>
                    <a:pt x="350" y="56"/>
                  </a:cubicBezTo>
                  <a:lnTo>
                    <a:pt x="338" y="53"/>
                  </a:lnTo>
                  <a:close/>
                  <a:moveTo>
                    <a:pt x="406" y="101"/>
                  </a:moveTo>
                  <a:cubicBezTo>
                    <a:pt x="406" y="101"/>
                    <a:pt x="398" y="87"/>
                    <a:pt x="388" y="73"/>
                  </a:cubicBezTo>
                  <a:cubicBezTo>
                    <a:pt x="377" y="59"/>
                    <a:pt x="360" y="43"/>
                    <a:pt x="360" y="43"/>
                  </a:cubicBezTo>
                  <a:cubicBezTo>
                    <a:pt x="359" y="42"/>
                    <a:pt x="359" y="42"/>
                    <a:pt x="359" y="42"/>
                  </a:cubicBezTo>
                  <a:cubicBezTo>
                    <a:pt x="357" y="42"/>
                    <a:pt x="357" y="42"/>
                    <a:pt x="357" y="42"/>
                  </a:cubicBezTo>
                  <a:cubicBezTo>
                    <a:pt x="354" y="38"/>
                    <a:pt x="354" y="38"/>
                    <a:pt x="354" y="38"/>
                  </a:cubicBezTo>
                  <a:cubicBezTo>
                    <a:pt x="350" y="39"/>
                    <a:pt x="350" y="39"/>
                    <a:pt x="350" y="39"/>
                  </a:cubicBezTo>
                  <a:cubicBezTo>
                    <a:pt x="351" y="41"/>
                    <a:pt x="351" y="41"/>
                    <a:pt x="351" y="41"/>
                  </a:cubicBezTo>
                  <a:cubicBezTo>
                    <a:pt x="353" y="45"/>
                    <a:pt x="353" y="45"/>
                    <a:pt x="353" y="45"/>
                  </a:cubicBezTo>
                  <a:cubicBezTo>
                    <a:pt x="352" y="45"/>
                    <a:pt x="352" y="45"/>
                    <a:pt x="352" y="45"/>
                  </a:cubicBezTo>
                  <a:cubicBezTo>
                    <a:pt x="349" y="46"/>
                    <a:pt x="349" y="46"/>
                    <a:pt x="349" y="46"/>
                  </a:cubicBezTo>
                  <a:cubicBezTo>
                    <a:pt x="349" y="48"/>
                    <a:pt x="349" y="48"/>
                    <a:pt x="349" y="48"/>
                  </a:cubicBezTo>
                  <a:cubicBezTo>
                    <a:pt x="353" y="51"/>
                    <a:pt x="353" y="51"/>
                    <a:pt x="353" y="51"/>
                  </a:cubicBezTo>
                  <a:cubicBezTo>
                    <a:pt x="356" y="53"/>
                    <a:pt x="356" y="53"/>
                    <a:pt x="356" y="53"/>
                  </a:cubicBezTo>
                  <a:cubicBezTo>
                    <a:pt x="361" y="56"/>
                    <a:pt x="361" y="56"/>
                    <a:pt x="361" y="56"/>
                  </a:cubicBezTo>
                  <a:cubicBezTo>
                    <a:pt x="364" y="57"/>
                    <a:pt x="364" y="57"/>
                    <a:pt x="364" y="57"/>
                  </a:cubicBezTo>
                  <a:cubicBezTo>
                    <a:pt x="366" y="60"/>
                    <a:pt x="366" y="60"/>
                    <a:pt x="366" y="60"/>
                  </a:cubicBezTo>
                  <a:cubicBezTo>
                    <a:pt x="368" y="62"/>
                    <a:pt x="368" y="62"/>
                    <a:pt x="368" y="62"/>
                  </a:cubicBezTo>
                  <a:cubicBezTo>
                    <a:pt x="365" y="62"/>
                    <a:pt x="365" y="62"/>
                    <a:pt x="365" y="62"/>
                  </a:cubicBezTo>
                  <a:cubicBezTo>
                    <a:pt x="364" y="59"/>
                    <a:pt x="364" y="59"/>
                    <a:pt x="364" y="59"/>
                  </a:cubicBezTo>
                  <a:cubicBezTo>
                    <a:pt x="360" y="61"/>
                    <a:pt x="360" y="61"/>
                    <a:pt x="360" y="61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63" y="65"/>
                    <a:pt x="367" y="70"/>
                    <a:pt x="368" y="71"/>
                  </a:cubicBezTo>
                  <a:cubicBezTo>
                    <a:pt x="369" y="71"/>
                    <a:pt x="370" y="72"/>
                    <a:pt x="370" y="72"/>
                  </a:cubicBezTo>
                  <a:cubicBezTo>
                    <a:pt x="370" y="72"/>
                    <a:pt x="372" y="70"/>
                    <a:pt x="373" y="70"/>
                  </a:cubicBezTo>
                  <a:cubicBezTo>
                    <a:pt x="374" y="69"/>
                    <a:pt x="374" y="71"/>
                    <a:pt x="374" y="71"/>
                  </a:cubicBezTo>
                  <a:cubicBezTo>
                    <a:pt x="376" y="72"/>
                    <a:pt x="376" y="72"/>
                    <a:pt x="376" y="72"/>
                  </a:cubicBezTo>
                  <a:cubicBezTo>
                    <a:pt x="376" y="74"/>
                    <a:pt x="376" y="74"/>
                    <a:pt x="376" y="74"/>
                  </a:cubicBezTo>
                  <a:cubicBezTo>
                    <a:pt x="376" y="74"/>
                    <a:pt x="377" y="77"/>
                    <a:pt x="377" y="78"/>
                  </a:cubicBezTo>
                  <a:cubicBezTo>
                    <a:pt x="377" y="79"/>
                    <a:pt x="375" y="80"/>
                    <a:pt x="375" y="81"/>
                  </a:cubicBezTo>
                  <a:cubicBezTo>
                    <a:pt x="375" y="83"/>
                    <a:pt x="376" y="85"/>
                    <a:pt x="376" y="85"/>
                  </a:cubicBezTo>
                  <a:cubicBezTo>
                    <a:pt x="376" y="86"/>
                    <a:pt x="380" y="89"/>
                    <a:pt x="380" y="89"/>
                  </a:cubicBezTo>
                  <a:cubicBezTo>
                    <a:pt x="380" y="89"/>
                    <a:pt x="383" y="91"/>
                    <a:pt x="383" y="92"/>
                  </a:cubicBezTo>
                  <a:cubicBezTo>
                    <a:pt x="383" y="93"/>
                    <a:pt x="384" y="96"/>
                    <a:pt x="384" y="96"/>
                  </a:cubicBezTo>
                  <a:cubicBezTo>
                    <a:pt x="389" y="98"/>
                    <a:pt x="389" y="98"/>
                    <a:pt x="389" y="98"/>
                  </a:cubicBezTo>
                  <a:cubicBezTo>
                    <a:pt x="393" y="102"/>
                    <a:pt x="393" y="102"/>
                    <a:pt x="393" y="102"/>
                  </a:cubicBezTo>
                  <a:cubicBezTo>
                    <a:pt x="394" y="100"/>
                    <a:pt x="394" y="100"/>
                    <a:pt x="394" y="100"/>
                  </a:cubicBezTo>
                  <a:cubicBezTo>
                    <a:pt x="396" y="101"/>
                    <a:pt x="396" y="101"/>
                    <a:pt x="396" y="101"/>
                  </a:cubicBezTo>
                  <a:cubicBezTo>
                    <a:pt x="397" y="105"/>
                    <a:pt x="397" y="105"/>
                    <a:pt x="397" y="105"/>
                  </a:cubicBezTo>
                  <a:cubicBezTo>
                    <a:pt x="396" y="108"/>
                    <a:pt x="396" y="108"/>
                    <a:pt x="396" y="108"/>
                  </a:cubicBezTo>
                  <a:cubicBezTo>
                    <a:pt x="395" y="115"/>
                    <a:pt x="395" y="115"/>
                    <a:pt x="395" y="115"/>
                  </a:cubicBezTo>
                  <a:cubicBezTo>
                    <a:pt x="395" y="117"/>
                    <a:pt x="395" y="117"/>
                    <a:pt x="395" y="117"/>
                  </a:cubicBezTo>
                  <a:cubicBezTo>
                    <a:pt x="395" y="117"/>
                    <a:pt x="398" y="114"/>
                    <a:pt x="398" y="113"/>
                  </a:cubicBezTo>
                  <a:cubicBezTo>
                    <a:pt x="398" y="113"/>
                    <a:pt x="399" y="108"/>
                    <a:pt x="399" y="107"/>
                  </a:cubicBezTo>
                  <a:cubicBezTo>
                    <a:pt x="399" y="107"/>
                    <a:pt x="399" y="102"/>
                    <a:pt x="399" y="102"/>
                  </a:cubicBezTo>
                  <a:cubicBezTo>
                    <a:pt x="398" y="100"/>
                    <a:pt x="398" y="100"/>
                    <a:pt x="398" y="100"/>
                  </a:cubicBezTo>
                  <a:cubicBezTo>
                    <a:pt x="398" y="100"/>
                    <a:pt x="395" y="98"/>
                    <a:pt x="395" y="97"/>
                  </a:cubicBezTo>
                  <a:cubicBezTo>
                    <a:pt x="395" y="97"/>
                    <a:pt x="394" y="94"/>
                    <a:pt x="394" y="93"/>
                  </a:cubicBezTo>
                  <a:cubicBezTo>
                    <a:pt x="394" y="92"/>
                    <a:pt x="397" y="90"/>
                    <a:pt x="397" y="90"/>
                  </a:cubicBezTo>
                  <a:cubicBezTo>
                    <a:pt x="398" y="93"/>
                    <a:pt x="398" y="93"/>
                    <a:pt x="398" y="93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6"/>
                    <a:pt x="401" y="95"/>
                    <a:pt x="401" y="95"/>
                  </a:cubicBezTo>
                  <a:cubicBezTo>
                    <a:pt x="401" y="94"/>
                    <a:pt x="406" y="101"/>
                    <a:pt x="406" y="101"/>
                  </a:cubicBezTo>
                  <a:close/>
                  <a:moveTo>
                    <a:pt x="401" y="100"/>
                  </a:moveTo>
                  <a:cubicBezTo>
                    <a:pt x="404" y="101"/>
                    <a:pt x="404" y="101"/>
                    <a:pt x="404" y="101"/>
                  </a:cubicBezTo>
                  <a:cubicBezTo>
                    <a:pt x="401" y="97"/>
                    <a:pt x="401" y="97"/>
                    <a:pt x="401" y="97"/>
                  </a:cubicBezTo>
                  <a:cubicBezTo>
                    <a:pt x="401" y="98"/>
                    <a:pt x="401" y="100"/>
                    <a:pt x="401" y="100"/>
                  </a:cubicBezTo>
                  <a:close/>
                  <a:moveTo>
                    <a:pt x="250" y="172"/>
                  </a:moveTo>
                  <a:cubicBezTo>
                    <a:pt x="248" y="172"/>
                    <a:pt x="245" y="173"/>
                    <a:pt x="245" y="173"/>
                  </a:cubicBezTo>
                  <a:cubicBezTo>
                    <a:pt x="245" y="173"/>
                    <a:pt x="242" y="174"/>
                    <a:pt x="241" y="174"/>
                  </a:cubicBezTo>
                  <a:cubicBezTo>
                    <a:pt x="241" y="175"/>
                    <a:pt x="241" y="175"/>
                    <a:pt x="238" y="177"/>
                  </a:cubicBezTo>
                  <a:cubicBezTo>
                    <a:pt x="236" y="179"/>
                    <a:pt x="237" y="176"/>
                    <a:pt x="236" y="179"/>
                  </a:cubicBezTo>
                  <a:cubicBezTo>
                    <a:pt x="235" y="181"/>
                    <a:pt x="236" y="181"/>
                    <a:pt x="233" y="181"/>
                  </a:cubicBezTo>
                  <a:cubicBezTo>
                    <a:pt x="231" y="181"/>
                    <a:pt x="229" y="181"/>
                    <a:pt x="227" y="181"/>
                  </a:cubicBezTo>
                  <a:cubicBezTo>
                    <a:pt x="225" y="181"/>
                    <a:pt x="225" y="180"/>
                    <a:pt x="223" y="181"/>
                  </a:cubicBezTo>
                  <a:cubicBezTo>
                    <a:pt x="222" y="183"/>
                    <a:pt x="221" y="184"/>
                    <a:pt x="220" y="184"/>
                  </a:cubicBezTo>
                  <a:cubicBezTo>
                    <a:pt x="220" y="185"/>
                    <a:pt x="220" y="186"/>
                    <a:pt x="221" y="186"/>
                  </a:cubicBezTo>
                  <a:cubicBezTo>
                    <a:pt x="221" y="186"/>
                    <a:pt x="226" y="186"/>
                    <a:pt x="227" y="186"/>
                  </a:cubicBezTo>
                  <a:cubicBezTo>
                    <a:pt x="227" y="189"/>
                    <a:pt x="227" y="189"/>
                    <a:pt x="227" y="189"/>
                  </a:cubicBezTo>
                  <a:cubicBezTo>
                    <a:pt x="229" y="188"/>
                    <a:pt x="229" y="188"/>
                    <a:pt x="229" y="188"/>
                  </a:cubicBezTo>
                  <a:cubicBezTo>
                    <a:pt x="229" y="188"/>
                    <a:pt x="231" y="188"/>
                    <a:pt x="231" y="187"/>
                  </a:cubicBezTo>
                  <a:cubicBezTo>
                    <a:pt x="231" y="187"/>
                    <a:pt x="231" y="186"/>
                    <a:pt x="231" y="186"/>
                  </a:cubicBezTo>
                  <a:cubicBezTo>
                    <a:pt x="228" y="186"/>
                    <a:pt x="228" y="186"/>
                    <a:pt x="228" y="186"/>
                  </a:cubicBezTo>
                  <a:cubicBezTo>
                    <a:pt x="228" y="186"/>
                    <a:pt x="229" y="186"/>
                    <a:pt x="232" y="185"/>
                  </a:cubicBezTo>
                  <a:cubicBezTo>
                    <a:pt x="236" y="184"/>
                    <a:pt x="237" y="183"/>
                    <a:pt x="237" y="183"/>
                  </a:cubicBezTo>
                  <a:cubicBezTo>
                    <a:pt x="234" y="186"/>
                    <a:pt x="234" y="186"/>
                    <a:pt x="234" y="186"/>
                  </a:cubicBezTo>
                  <a:cubicBezTo>
                    <a:pt x="234" y="186"/>
                    <a:pt x="237" y="188"/>
                    <a:pt x="239" y="187"/>
                  </a:cubicBezTo>
                  <a:cubicBezTo>
                    <a:pt x="240" y="186"/>
                    <a:pt x="240" y="186"/>
                    <a:pt x="243" y="184"/>
                  </a:cubicBezTo>
                  <a:cubicBezTo>
                    <a:pt x="246" y="183"/>
                    <a:pt x="246" y="183"/>
                    <a:pt x="247" y="183"/>
                  </a:cubicBezTo>
                  <a:cubicBezTo>
                    <a:pt x="247" y="182"/>
                    <a:pt x="249" y="184"/>
                    <a:pt x="249" y="184"/>
                  </a:cubicBezTo>
                  <a:cubicBezTo>
                    <a:pt x="250" y="184"/>
                    <a:pt x="252" y="184"/>
                    <a:pt x="253" y="182"/>
                  </a:cubicBezTo>
                  <a:cubicBezTo>
                    <a:pt x="254" y="180"/>
                    <a:pt x="254" y="179"/>
                    <a:pt x="254" y="178"/>
                  </a:cubicBezTo>
                  <a:cubicBezTo>
                    <a:pt x="254" y="177"/>
                    <a:pt x="254" y="177"/>
                    <a:pt x="254" y="176"/>
                  </a:cubicBezTo>
                  <a:cubicBezTo>
                    <a:pt x="254" y="175"/>
                    <a:pt x="253" y="174"/>
                    <a:pt x="254" y="173"/>
                  </a:cubicBezTo>
                  <a:cubicBezTo>
                    <a:pt x="255" y="172"/>
                    <a:pt x="256" y="172"/>
                    <a:pt x="256" y="171"/>
                  </a:cubicBezTo>
                  <a:cubicBezTo>
                    <a:pt x="256" y="170"/>
                    <a:pt x="256" y="169"/>
                    <a:pt x="256" y="168"/>
                  </a:cubicBezTo>
                  <a:cubicBezTo>
                    <a:pt x="257" y="167"/>
                    <a:pt x="257" y="166"/>
                    <a:pt x="257" y="165"/>
                  </a:cubicBezTo>
                  <a:cubicBezTo>
                    <a:pt x="257" y="163"/>
                    <a:pt x="257" y="161"/>
                    <a:pt x="256" y="160"/>
                  </a:cubicBezTo>
                  <a:cubicBezTo>
                    <a:pt x="256" y="160"/>
                    <a:pt x="254" y="160"/>
                    <a:pt x="255" y="159"/>
                  </a:cubicBezTo>
                  <a:cubicBezTo>
                    <a:pt x="256" y="158"/>
                    <a:pt x="257" y="156"/>
                    <a:pt x="257" y="156"/>
                  </a:cubicBezTo>
                  <a:cubicBezTo>
                    <a:pt x="257" y="156"/>
                    <a:pt x="259" y="157"/>
                    <a:pt x="260" y="158"/>
                  </a:cubicBezTo>
                  <a:cubicBezTo>
                    <a:pt x="260" y="159"/>
                    <a:pt x="261" y="159"/>
                    <a:pt x="262" y="159"/>
                  </a:cubicBezTo>
                  <a:cubicBezTo>
                    <a:pt x="263" y="159"/>
                    <a:pt x="264" y="158"/>
                    <a:pt x="265" y="157"/>
                  </a:cubicBezTo>
                  <a:cubicBezTo>
                    <a:pt x="266" y="156"/>
                    <a:pt x="268" y="154"/>
                    <a:pt x="268" y="153"/>
                  </a:cubicBezTo>
                  <a:cubicBezTo>
                    <a:pt x="269" y="152"/>
                    <a:pt x="270" y="152"/>
                    <a:pt x="270" y="151"/>
                  </a:cubicBezTo>
                  <a:cubicBezTo>
                    <a:pt x="270" y="151"/>
                    <a:pt x="268" y="151"/>
                    <a:pt x="267" y="149"/>
                  </a:cubicBezTo>
                  <a:cubicBezTo>
                    <a:pt x="266" y="147"/>
                    <a:pt x="266" y="144"/>
                    <a:pt x="265" y="144"/>
                  </a:cubicBezTo>
                  <a:cubicBezTo>
                    <a:pt x="265" y="145"/>
                    <a:pt x="263" y="147"/>
                    <a:pt x="263" y="148"/>
                  </a:cubicBezTo>
                  <a:cubicBezTo>
                    <a:pt x="262" y="149"/>
                    <a:pt x="261" y="150"/>
                    <a:pt x="261" y="150"/>
                  </a:cubicBezTo>
                  <a:cubicBezTo>
                    <a:pt x="258" y="147"/>
                    <a:pt x="258" y="147"/>
                    <a:pt x="258" y="147"/>
                  </a:cubicBezTo>
                  <a:cubicBezTo>
                    <a:pt x="259" y="144"/>
                    <a:pt x="259" y="144"/>
                    <a:pt x="259" y="144"/>
                  </a:cubicBezTo>
                  <a:cubicBezTo>
                    <a:pt x="257" y="144"/>
                    <a:pt x="257" y="144"/>
                    <a:pt x="257" y="144"/>
                  </a:cubicBezTo>
                  <a:cubicBezTo>
                    <a:pt x="258" y="146"/>
                    <a:pt x="256" y="151"/>
                    <a:pt x="256" y="151"/>
                  </a:cubicBezTo>
                  <a:cubicBezTo>
                    <a:pt x="253" y="152"/>
                    <a:pt x="253" y="152"/>
                    <a:pt x="253" y="152"/>
                  </a:cubicBezTo>
                  <a:cubicBezTo>
                    <a:pt x="253" y="152"/>
                    <a:pt x="252" y="155"/>
                    <a:pt x="251" y="156"/>
                  </a:cubicBezTo>
                  <a:cubicBezTo>
                    <a:pt x="251" y="156"/>
                    <a:pt x="251" y="159"/>
                    <a:pt x="251" y="159"/>
                  </a:cubicBezTo>
                  <a:cubicBezTo>
                    <a:pt x="251" y="159"/>
                    <a:pt x="251" y="160"/>
                    <a:pt x="251" y="160"/>
                  </a:cubicBezTo>
                  <a:cubicBezTo>
                    <a:pt x="252" y="161"/>
                    <a:pt x="253" y="166"/>
                    <a:pt x="253" y="168"/>
                  </a:cubicBezTo>
                  <a:cubicBezTo>
                    <a:pt x="252" y="170"/>
                    <a:pt x="252" y="171"/>
                    <a:pt x="250" y="172"/>
                  </a:cubicBezTo>
                  <a:close/>
                  <a:moveTo>
                    <a:pt x="223" y="191"/>
                  </a:moveTo>
                  <a:cubicBezTo>
                    <a:pt x="224" y="189"/>
                    <a:pt x="224" y="189"/>
                    <a:pt x="224" y="189"/>
                  </a:cubicBezTo>
                  <a:cubicBezTo>
                    <a:pt x="224" y="188"/>
                    <a:pt x="224" y="188"/>
                    <a:pt x="224" y="188"/>
                  </a:cubicBezTo>
                  <a:cubicBezTo>
                    <a:pt x="222" y="188"/>
                    <a:pt x="222" y="188"/>
                    <a:pt x="222" y="188"/>
                  </a:cubicBezTo>
                  <a:cubicBezTo>
                    <a:pt x="220" y="189"/>
                    <a:pt x="220" y="189"/>
                    <a:pt x="220" y="189"/>
                  </a:cubicBezTo>
                  <a:cubicBezTo>
                    <a:pt x="222" y="190"/>
                    <a:pt x="222" y="190"/>
                    <a:pt x="222" y="190"/>
                  </a:cubicBezTo>
                  <a:cubicBezTo>
                    <a:pt x="221" y="194"/>
                    <a:pt x="221" y="194"/>
                    <a:pt x="221" y="194"/>
                  </a:cubicBezTo>
                  <a:lnTo>
                    <a:pt x="223" y="191"/>
                  </a:lnTo>
                  <a:close/>
                  <a:moveTo>
                    <a:pt x="187" y="217"/>
                  </a:moveTo>
                  <a:cubicBezTo>
                    <a:pt x="185" y="221"/>
                    <a:pt x="185" y="221"/>
                    <a:pt x="185" y="221"/>
                  </a:cubicBezTo>
                  <a:cubicBezTo>
                    <a:pt x="188" y="225"/>
                    <a:pt x="188" y="225"/>
                    <a:pt x="188" y="225"/>
                  </a:cubicBezTo>
                  <a:cubicBezTo>
                    <a:pt x="188" y="225"/>
                    <a:pt x="191" y="225"/>
                    <a:pt x="192" y="224"/>
                  </a:cubicBezTo>
                  <a:cubicBezTo>
                    <a:pt x="192" y="223"/>
                    <a:pt x="192" y="219"/>
                    <a:pt x="193" y="218"/>
                  </a:cubicBezTo>
                  <a:cubicBezTo>
                    <a:pt x="193" y="217"/>
                    <a:pt x="195" y="214"/>
                    <a:pt x="195" y="214"/>
                  </a:cubicBezTo>
                  <a:cubicBezTo>
                    <a:pt x="195" y="212"/>
                    <a:pt x="195" y="212"/>
                    <a:pt x="195" y="212"/>
                  </a:cubicBezTo>
                  <a:cubicBezTo>
                    <a:pt x="192" y="211"/>
                    <a:pt x="192" y="211"/>
                    <a:pt x="192" y="211"/>
                  </a:cubicBezTo>
                  <a:lnTo>
                    <a:pt x="187" y="217"/>
                  </a:lnTo>
                  <a:close/>
                  <a:moveTo>
                    <a:pt x="196" y="247"/>
                  </a:moveTo>
                  <a:cubicBezTo>
                    <a:pt x="195" y="247"/>
                    <a:pt x="192" y="249"/>
                    <a:pt x="192" y="249"/>
                  </a:cubicBezTo>
                  <a:cubicBezTo>
                    <a:pt x="192" y="245"/>
                    <a:pt x="192" y="245"/>
                    <a:pt x="192" y="245"/>
                  </a:cubicBezTo>
                  <a:cubicBezTo>
                    <a:pt x="192" y="245"/>
                    <a:pt x="193" y="244"/>
                    <a:pt x="194" y="242"/>
                  </a:cubicBezTo>
                  <a:cubicBezTo>
                    <a:pt x="194" y="240"/>
                    <a:pt x="194" y="239"/>
                    <a:pt x="194" y="238"/>
                  </a:cubicBezTo>
                  <a:cubicBezTo>
                    <a:pt x="194" y="237"/>
                    <a:pt x="194" y="232"/>
                    <a:pt x="194" y="232"/>
                  </a:cubicBezTo>
                  <a:cubicBezTo>
                    <a:pt x="192" y="231"/>
                    <a:pt x="192" y="231"/>
                    <a:pt x="192" y="231"/>
                  </a:cubicBezTo>
                  <a:cubicBezTo>
                    <a:pt x="190" y="238"/>
                    <a:pt x="190" y="238"/>
                    <a:pt x="190" y="238"/>
                  </a:cubicBezTo>
                  <a:cubicBezTo>
                    <a:pt x="189" y="243"/>
                    <a:pt x="189" y="243"/>
                    <a:pt x="189" y="243"/>
                  </a:cubicBezTo>
                  <a:cubicBezTo>
                    <a:pt x="186" y="244"/>
                    <a:pt x="186" y="244"/>
                    <a:pt x="186" y="244"/>
                  </a:cubicBezTo>
                  <a:cubicBezTo>
                    <a:pt x="186" y="244"/>
                    <a:pt x="187" y="250"/>
                    <a:pt x="188" y="251"/>
                  </a:cubicBezTo>
                  <a:cubicBezTo>
                    <a:pt x="188" y="251"/>
                    <a:pt x="192" y="253"/>
                    <a:pt x="192" y="253"/>
                  </a:cubicBezTo>
                  <a:cubicBezTo>
                    <a:pt x="196" y="253"/>
                    <a:pt x="196" y="253"/>
                    <a:pt x="196" y="253"/>
                  </a:cubicBezTo>
                  <a:cubicBezTo>
                    <a:pt x="196" y="253"/>
                    <a:pt x="198" y="252"/>
                    <a:pt x="199" y="253"/>
                  </a:cubicBezTo>
                  <a:cubicBezTo>
                    <a:pt x="199" y="254"/>
                    <a:pt x="200" y="257"/>
                    <a:pt x="200" y="256"/>
                  </a:cubicBezTo>
                  <a:cubicBezTo>
                    <a:pt x="200" y="255"/>
                    <a:pt x="200" y="252"/>
                    <a:pt x="200" y="251"/>
                  </a:cubicBezTo>
                  <a:cubicBezTo>
                    <a:pt x="199" y="250"/>
                    <a:pt x="197" y="247"/>
                    <a:pt x="196" y="247"/>
                  </a:cubicBezTo>
                  <a:close/>
                  <a:moveTo>
                    <a:pt x="180" y="266"/>
                  </a:moveTo>
                  <a:cubicBezTo>
                    <a:pt x="181" y="266"/>
                    <a:pt x="187" y="266"/>
                    <a:pt x="187" y="266"/>
                  </a:cubicBezTo>
                  <a:cubicBezTo>
                    <a:pt x="187" y="266"/>
                    <a:pt x="186" y="263"/>
                    <a:pt x="187" y="261"/>
                  </a:cubicBezTo>
                  <a:cubicBezTo>
                    <a:pt x="188" y="260"/>
                    <a:pt x="189" y="259"/>
                    <a:pt x="189" y="259"/>
                  </a:cubicBezTo>
                  <a:cubicBezTo>
                    <a:pt x="188" y="258"/>
                    <a:pt x="187" y="257"/>
                    <a:pt x="187" y="257"/>
                  </a:cubicBezTo>
                  <a:cubicBezTo>
                    <a:pt x="186" y="257"/>
                    <a:pt x="186" y="257"/>
                    <a:pt x="186" y="257"/>
                  </a:cubicBezTo>
                  <a:cubicBezTo>
                    <a:pt x="180" y="261"/>
                    <a:pt x="180" y="261"/>
                    <a:pt x="180" y="261"/>
                  </a:cubicBezTo>
                  <a:cubicBezTo>
                    <a:pt x="180" y="261"/>
                    <a:pt x="179" y="266"/>
                    <a:pt x="180" y="266"/>
                  </a:cubicBezTo>
                  <a:close/>
                  <a:moveTo>
                    <a:pt x="197" y="261"/>
                  </a:moveTo>
                  <a:cubicBezTo>
                    <a:pt x="197" y="258"/>
                    <a:pt x="197" y="258"/>
                    <a:pt x="197" y="258"/>
                  </a:cubicBezTo>
                  <a:cubicBezTo>
                    <a:pt x="197" y="258"/>
                    <a:pt x="199" y="256"/>
                    <a:pt x="197" y="256"/>
                  </a:cubicBezTo>
                  <a:cubicBezTo>
                    <a:pt x="194" y="256"/>
                    <a:pt x="193" y="256"/>
                    <a:pt x="193" y="256"/>
                  </a:cubicBezTo>
                  <a:cubicBezTo>
                    <a:pt x="192" y="259"/>
                    <a:pt x="192" y="259"/>
                    <a:pt x="192" y="259"/>
                  </a:cubicBezTo>
                  <a:cubicBezTo>
                    <a:pt x="196" y="262"/>
                    <a:pt x="196" y="262"/>
                    <a:pt x="196" y="262"/>
                  </a:cubicBezTo>
                  <a:lnTo>
                    <a:pt x="197" y="261"/>
                  </a:lnTo>
                  <a:close/>
                  <a:moveTo>
                    <a:pt x="204" y="257"/>
                  </a:moveTo>
                  <a:cubicBezTo>
                    <a:pt x="205" y="254"/>
                    <a:pt x="205" y="254"/>
                    <a:pt x="205" y="254"/>
                  </a:cubicBezTo>
                  <a:cubicBezTo>
                    <a:pt x="202" y="255"/>
                    <a:pt x="202" y="255"/>
                    <a:pt x="202" y="255"/>
                  </a:cubicBezTo>
                  <a:cubicBezTo>
                    <a:pt x="202" y="257"/>
                    <a:pt x="202" y="257"/>
                    <a:pt x="202" y="257"/>
                  </a:cubicBezTo>
                  <a:cubicBezTo>
                    <a:pt x="203" y="259"/>
                    <a:pt x="203" y="259"/>
                    <a:pt x="203" y="259"/>
                  </a:cubicBezTo>
                  <a:cubicBezTo>
                    <a:pt x="204" y="259"/>
                    <a:pt x="204" y="259"/>
                    <a:pt x="204" y="259"/>
                  </a:cubicBezTo>
                  <a:lnTo>
                    <a:pt x="204" y="257"/>
                  </a:lnTo>
                  <a:close/>
                  <a:moveTo>
                    <a:pt x="185" y="284"/>
                  </a:moveTo>
                  <a:cubicBezTo>
                    <a:pt x="181" y="282"/>
                    <a:pt x="181" y="282"/>
                    <a:pt x="181" y="282"/>
                  </a:cubicBezTo>
                  <a:cubicBezTo>
                    <a:pt x="185" y="279"/>
                    <a:pt x="185" y="279"/>
                    <a:pt x="185" y="279"/>
                  </a:cubicBezTo>
                  <a:cubicBezTo>
                    <a:pt x="185" y="279"/>
                    <a:pt x="186" y="278"/>
                    <a:pt x="186" y="277"/>
                  </a:cubicBezTo>
                  <a:cubicBezTo>
                    <a:pt x="186" y="276"/>
                    <a:pt x="186" y="275"/>
                    <a:pt x="186" y="274"/>
                  </a:cubicBezTo>
                  <a:cubicBezTo>
                    <a:pt x="186" y="273"/>
                    <a:pt x="184" y="271"/>
                    <a:pt x="184" y="271"/>
                  </a:cubicBezTo>
                  <a:cubicBezTo>
                    <a:pt x="182" y="270"/>
                    <a:pt x="182" y="270"/>
                    <a:pt x="182" y="270"/>
                  </a:cubicBezTo>
                  <a:cubicBezTo>
                    <a:pt x="181" y="268"/>
                    <a:pt x="181" y="268"/>
                    <a:pt x="181" y="268"/>
                  </a:cubicBezTo>
                  <a:cubicBezTo>
                    <a:pt x="179" y="269"/>
                    <a:pt x="174" y="271"/>
                    <a:pt x="174" y="271"/>
                  </a:cubicBezTo>
                  <a:cubicBezTo>
                    <a:pt x="174" y="271"/>
                    <a:pt x="176" y="273"/>
                    <a:pt x="175" y="275"/>
                  </a:cubicBezTo>
                  <a:cubicBezTo>
                    <a:pt x="174" y="276"/>
                    <a:pt x="172" y="278"/>
                    <a:pt x="172" y="278"/>
                  </a:cubicBezTo>
                  <a:cubicBezTo>
                    <a:pt x="171" y="278"/>
                    <a:pt x="171" y="278"/>
                    <a:pt x="171" y="278"/>
                  </a:cubicBezTo>
                  <a:cubicBezTo>
                    <a:pt x="171" y="278"/>
                    <a:pt x="169" y="279"/>
                    <a:pt x="169" y="279"/>
                  </a:cubicBezTo>
                  <a:cubicBezTo>
                    <a:pt x="169" y="280"/>
                    <a:pt x="168" y="282"/>
                    <a:pt x="167" y="282"/>
                  </a:cubicBezTo>
                  <a:cubicBezTo>
                    <a:pt x="167" y="283"/>
                    <a:pt x="166" y="285"/>
                    <a:pt x="166" y="285"/>
                  </a:cubicBezTo>
                  <a:cubicBezTo>
                    <a:pt x="161" y="286"/>
                    <a:pt x="161" y="286"/>
                    <a:pt x="161" y="286"/>
                  </a:cubicBezTo>
                  <a:cubicBezTo>
                    <a:pt x="161" y="286"/>
                    <a:pt x="161" y="289"/>
                    <a:pt x="160" y="290"/>
                  </a:cubicBezTo>
                  <a:cubicBezTo>
                    <a:pt x="160" y="291"/>
                    <a:pt x="160" y="294"/>
                    <a:pt x="160" y="294"/>
                  </a:cubicBezTo>
                  <a:cubicBezTo>
                    <a:pt x="161" y="294"/>
                    <a:pt x="167" y="296"/>
                    <a:pt x="167" y="296"/>
                  </a:cubicBezTo>
                  <a:cubicBezTo>
                    <a:pt x="172" y="297"/>
                    <a:pt x="172" y="297"/>
                    <a:pt x="172" y="297"/>
                  </a:cubicBezTo>
                  <a:cubicBezTo>
                    <a:pt x="175" y="297"/>
                    <a:pt x="175" y="297"/>
                    <a:pt x="175" y="297"/>
                  </a:cubicBezTo>
                  <a:cubicBezTo>
                    <a:pt x="175" y="297"/>
                    <a:pt x="177" y="299"/>
                    <a:pt x="178" y="298"/>
                  </a:cubicBezTo>
                  <a:cubicBezTo>
                    <a:pt x="179" y="296"/>
                    <a:pt x="180" y="291"/>
                    <a:pt x="180" y="290"/>
                  </a:cubicBezTo>
                  <a:cubicBezTo>
                    <a:pt x="181" y="289"/>
                    <a:pt x="184" y="287"/>
                    <a:pt x="185" y="287"/>
                  </a:cubicBezTo>
                  <a:cubicBezTo>
                    <a:pt x="186" y="287"/>
                    <a:pt x="187" y="287"/>
                    <a:pt x="187" y="287"/>
                  </a:cubicBezTo>
                  <a:lnTo>
                    <a:pt x="185" y="284"/>
                  </a:lnTo>
                  <a:close/>
                  <a:moveTo>
                    <a:pt x="173" y="306"/>
                  </a:moveTo>
                  <a:cubicBezTo>
                    <a:pt x="172" y="304"/>
                    <a:pt x="172" y="304"/>
                    <a:pt x="172" y="304"/>
                  </a:cubicBezTo>
                  <a:cubicBezTo>
                    <a:pt x="169" y="306"/>
                    <a:pt x="169" y="306"/>
                    <a:pt x="169" y="306"/>
                  </a:cubicBezTo>
                  <a:cubicBezTo>
                    <a:pt x="164" y="305"/>
                    <a:pt x="164" y="305"/>
                    <a:pt x="164" y="305"/>
                  </a:cubicBezTo>
                  <a:cubicBezTo>
                    <a:pt x="154" y="305"/>
                    <a:pt x="154" y="305"/>
                    <a:pt x="154" y="305"/>
                  </a:cubicBezTo>
                  <a:cubicBezTo>
                    <a:pt x="153" y="305"/>
                    <a:pt x="153" y="305"/>
                    <a:pt x="153" y="305"/>
                  </a:cubicBezTo>
                  <a:cubicBezTo>
                    <a:pt x="155" y="306"/>
                    <a:pt x="155" y="306"/>
                    <a:pt x="155" y="306"/>
                  </a:cubicBezTo>
                  <a:cubicBezTo>
                    <a:pt x="154" y="307"/>
                    <a:pt x="154" y="307"/>
                    <a:pt x="154" y="307"/>
                  </a:cubicBezTo>
                  <a:cubicBezTo>
                    <a:pt x="154" y="307"/>
                    <a:pt x="164" y="309"/>
                    <a:pt x="165" y="309"/>
                  </a:cubicBezTo>
                  <a:cubicBezTo>
                    <a:pt x="166" y="309"/>
                    <a:pt x="172" y="311"/>
                    <a:pt x="174" y="311"/>
                  </a:cubicBezTo>
                  <a:cubicBezTo>
                    <a:pt x="176" y="311"/>
                    <a:pt x="177" y="311"/>
                    <a:pt x="177" y="311"/>
                  </a:cubicBezTo>
                  <a:cubicBezTo>
                    <a:pt x="180" y="309"/>
                    <a:pt x="180" y="309"/>
                    <a:pt x="180" y="309"/>
                  </a:cubicBezTo>
                  <a:cubicBezTo>
                    <a:pt x="180" y="309"/>
                    <a:pt x="176" y="308"/>
                    <a:pt x="176" y="308"/>
                  </a:cubicBezTo>
                  <a:cubicBezTo>
                    <a:pt x="175" y="308"/>
                    <a:pt x="173" y="306"/>
                    <a:pt x="173" y="306"/>
                  </a:cubicBezTo>
                  <a:close/>
                  <a:moveTo>
                    <a:pt x="197" y="266"/>
                  </a:moveTo>
                  <a:cubicBezTo>
                    <a:pt x="197" y="266"/>
                    <a:pt x="194" y="268"/>
                    <a:pt x="194" y="269"/>
                  </a:cubicBezTo>
                  <a:cubicBezTo>
                    <a:pt x="194" y="269"/>
                    <a:pt x="196" y="270"/>
                    <a:pt x="196" y="270"/>
                  </a:cubicBezTo>
                  <a:cubicBezTo>
                    <a:pt x="198" y="269"/>
                    <a:pt x="198" y="269"/>
                    <a:pt x="198" y="269"/>
                  </a:cubicBezTo>
                  <a:cubicBezTo>
                    <a:pt x="200" y="269"/>
                    <a:pt x="200" y="269"/>
                    <a:pt x="200" y="269"/>
                  </a:cubicBezTo>
                  <a:cubicBezTo>
                    <a:pt x="200" y="269"/>
                    <a:pt x="199" y="270"/>
                    <a:pt x="199" y="272"/>
                  </a:cubicBezTo>
                  <a:cubicBezTo>
                    <a:pt x="199" y="273"/>
                    <a:pt x="200" y="274"/>
                    <a:pt x="200" y="274"/>
                  </a:cubicBezTo>
                  <a:cubicBezTo>
                    <a:pt x="200" y="274"/>
                    <a:pt x="204" y="273"/>
                    <a:pt x="205" y="273"/>
                  </a:cubicBezTo>
                  <a:cubicBezTo>
                    <a:pt x="207" y="273"/>
                    <a:pt x="205" y="271"/>
                    <a:pt x="205" y="271"/>
                  </a:cubicBezTo>
                  <a:cubicBezTo>
                    <a:pt x="205" y="271"/>
                    <a:pt x="205" y="270"/>
                    <a:pt x="206" y="269"/>
                  </a:cubicBezTo>
                  <a:cubicBezTo>
                    <a:pt x="206" y="269"/>
                    <a:pt x="206" y="268"/>
                    <a:pt x="206" y="268"/>
                  </a:cubicBezTo>
                  <a:cubicBezTo>
                    <a:pt x="208" y="270"/>
                    <a:pt x="208" y="270"/>
                    <a:pt x="208" y="270"/>
                  </a:cubicBezTo>
                  <a:cubicBezTo>
                    <a:pt x="208" y="270"/>
                    <a:pt x="209" y="266"/>
                    <a:pt x="209" y="266"/>
                  </a:cubicBezTo>
                  <a:cubicBezTo>
                    <a:pt x="209" y="265"/>
                    <a:pt x="208" y="264"/>
                    <a:pt x="208" y="264"/>
                  </a:cubicBezTo>
                  <a:cubicBezTo>
                    <a:pt x="206" y="263"/>
                    <a:pt x="206" y="263"/>
                    <a:pt x="206" y="263"/>
                  </a:cubicBezTo>
                  <a:cubicBezTo>
                    <a:pt x="203" y="263"/>
                    <a:pt x="203" y="263"/>
                    <a:pt x="203" y="263"/>
                  </a:cubicBezTo>
                  <a:cubicBezTo>
                    <a:pt x="201" y="265"/>
                    <a:pt x="201" y="265"/>
                    <a:pt x="201" y="265"/>
                  </a:cubicBezTo>
                  <a:lnTo>
                    <a:pt x="197" y="266"/>
                  </a:lnTo>
                  <a:close/>
                  <a:moveTo>
                    <a:pt x="198" y="285"/>
                  </a:moveTo>
                  <a:cubicBezTo>
                    <a:pt x="200" y="284"/>
                    <a:pt x="200" y="284"/>
                    <a:pt x="200" y="284"/>
                  </a:cubicBezTo>
                  <a:cubicBezTo>
                    <a:pt x="204" y="285"/>
                    <a:pt x="204" y="285"/>
                    <a:pt x="204" y="285"/>
                  </a:cubicBezTo>
                  <a:cubicBezTo>
                    <a:pt x="206" y="282"/>
                    <a:pt x="206" y="282"/>
                    <a:pt x="206" y="282"/>
                  </a:cubicBezTo>
                  <a:cubicBezTo>
                    <a:pt x="206" y="280"/>
                    <a:pt x="206" y="280"/>
                    <a:pt x="206" y="280"/>
                  </a:cubicBezTo>
                  <a:cubicBezTo>
                    <a:pt x="204" y="280"/>
                    <a:pt x="204" y="280"/>
                    <a:pt x="204" y="280"/>
                  </a:cubicBezTo>
                  <a:cubicBezTo>
                    <a:pt x="200" y="281"/>
                    <a:pt x="200" y="281"/>
                    <a:pt x="200" y="281"/>
                  </a:cubicBezTo>
                  <a:cubicBezTo>
                    <a:pt x="197" y="282"/>
                    <a:pt x="197" y="282"/>
                    <a:pt x="197" y="282"/>
                  </a:cubicBezTo>
                  <a:cubicBezTo>
                    <a:pt x="191" y="282"/>
                    <a:pt x="191" y="282"/>
                    <a:pt x="191" y="282"/>
                  </a:cubicBezTo>
                  <a:cubicBezTo>
                    <a:pt x="191" y="282"/>
                    <a:pt x="189" y="282"/>
                    <a:pt x="189" y="283"/>
                  </a:cubicBezTo>
                  <a:cubicBezTo>
                    <a:pt x="189" y="283"/>
                    <a:pt x="188" y="286"/>
                    <a:pt x="188" y="286"/>
                  </a:cubicBezTo>
                  <a:cubicBezTo>
                    <a:pt x="188" y="289"/>
                    <a:pt x="188" y="289"/>
                    <a:pt x="188" y="289"/>
                  </a:cubicBezTo>
                  <a:cubicBezTo>
                    <a:pt x="188" y="291"/>
                    <a:pt x="188" y="291"/>
                    <a:pt x="188" y="291"/>
                  </a:cubicBezTo>
                  <a:cubicBezTo>
                    <a:pt x="188" y="293"/>
                    <a:pt x="188" y="293"/>
                    <a:pt x="188" y="293"/>
                  </a:cubicBezTo>
                  <a:cubicBezTo>
                    <a:pt x="189" y="295"/>
                    <a:pt x="189" y="295"/>
                    <a:pt x="189" y="295"/>
                  </a:cubicBezTo>
                  <a:cubicBezTo>
                    <a:pt x="189" y="295"/>
                    <a:pt x="189" y="297"/>
                    <a:pt x="189" y="298"/>
                  </a:cubicBezTo>
                  <a:cubicBezTo>
                    <a:pt x="189" y="299"/>
                    <a:pt x="190" y="300"/>
                    <a:pt x="191" y="300"/>
                  </a:cubicBezTo>
                  <a:cubicBezTo>
                    <a:pt x="192" y="300"/>
                    <a:pt x="193" y="301"/>
                    <a:pt x="193" y="301"/>
                  </a:cubicBezTo>
                  <a:cubicBezTo>
                    <a:pt x="193" y="301"/>
                    <a:pt x="193" y="302"/>
                    <a:pt x="193" y="303"/>
                  </a:cubicBezTo>
                  <a:cubicBezTo>
                    <a:pt x="193" y="304"/>
                    <a:pt x="193" y="306"/>
                    <a:pt x="194" y="305"/>
                  </a:cubicBezTo>
                  <a:cubicBezTo>
                    <a:pt x="195" y="304"/>
                    <a:pt x="196" y="302"/>
                    <a:pt x="196" y="302"/>
                  </a:cubicBezTo>
                  <a:cubicBezTo>
                    <a:pt x="193" y="299"/>
                    <a:pt x="193" y="299"/>
                    <a:pt x="193" y="299"/>
                  </a:cubicBezTo>
                  <a:cubicBezTo>
                    <a:pt x="193" y="299"/>
                    <a:pt x="193" y="298"/>
                    <a:pt x="193" y="297"/>
                  </a:cubicBezTo>
                  <a:cubicBezTo>
                    <a:pt x="193" y="296"/>
                    <a:pt x="193" y="294"/>
                    <a:pt x="193" y="294"/>
                  </a:cubicBezTo>
                  <a:cubicBezTo>
                    <a:pt x="194" y="294"/>
                    <a:pt x="194" y="294"/>
                    <a:pt x="194" y="294"/>
                  </a:cubicBezTo>
                  <a:cubicBezTo>
                    <a:pt x="194" y="294"/>
                    <a:pt x="196" y="295"/>
                    <a:pt x="196" y="296"/>
                  </a:cubicBezTo>
                  <a:cubicBezTo>
                    <a:pt x="196" y="298"/>
                    <a:pt x="196" y="298"/>
                    <a:pt x="197" y="299"/>
                  </a:cubicBezTo>
                  <a:cubicBezTo>
                    <a:pt x="197" y="300"/>
                    <a:pt x="198" y="302"/>
                    <a:pt x="198" y="300"/>
                  </a:cubicBezTo>
                  <a:cubicBezTo>
                    <a:pt x="199" y="298"/>
                    <a:pt x="199" y="297"/>
                    <a:pt x="198" y="296"/>
                  </a:cubicBezTo>
                  <a:cubicBezTo>
                    <a:pt x="198" y="295"/>
                    <a:pt x="198" y="294"/>
                    <a:pt x="197" y="293"/>
                  </a:cubicBezTo>
                  <a:cubicBezTo>
                    <a:pt x="196" y="291"/>
                    <a:pt x="195" y="290"/>
                    <a:pt x="195" y="290"/>
                  </a:cubicBezTo>
                  <a:cubicBezTo>
                    <a:pt x="195" y="288"/>
                    <a:pt x="195" y="288"/>
                    <a:pt x="195" y="288"/>
                  </a:cubicBezTo>
                  <a:cubicBezTo>
                    <a:pt x="196" y="286"/>
                    <a:pt x="196" y="286"/>
                    <a:pt x="196" y="286"/>
                  </a:cubicBezTo>
                  <a:lnTo>
                    <a:pt x="198" y="285"/>
                  </a:lnTo>
                  <a:close/>
                  <a:moveTo>
                    <a:pt x="206" y="312"/>
                  </a:moveTo>
                  <a:cubicBezTo>
                    <a:pt x="206" y="312"/>
                    <a:pt x="210" y="311"/>
                    <a:pt x="210" y="311"/>
                  </a:cubicBezTo>
                  <a:cubicBezTo>
                    <a:pt x="210" y="311"/>
                    <a:pt x="213" y="310"/>
                    <a:pt x="214" y="310"/>
                  </a:cubicBezTo>
                  <a:cubicBezTo>
                    <a:pt x="214" y="310"/>
                    <a:pt x="215" y="308"/>
                    <a:pt x="215" y="308"/>
                  </a:cubicBezTo>
                  <a:cubicBezTo>
                    <a:pt x="215" y="307"/>
                    <a:pt x="214" y="308"/>
                    <a:pt x="214" y="308"/>
                  </a:cubicBezTo>
                  <a:cubicBezTo>
                    <a:pt x="214" y="308"/>
                    <a:pt x="212" y="308"/>
                    <a:pt x="211" y="309"/>
                  </a:cubicBezTo>
                  <a:cubicBezTo>
                    <a:pt x="211" y="309"/>
                    <a:pt x="209" y="308"/>
                    <a:pt x="209" y="308"/>
                  </a:cubicBezTo>
                  <a:cubicBezTo>
                    <a:pt x="206" y="309"/>
                    <a:pt x="206" y="309"/>
                    <a:pt x="206" y="309"/>
                  </a:cubicBezTo>
                  <a:cubicBezTo>
                    <a:pt x="201" y="311"/>
                    <a:pt x="201" y="311"/>
                    <a:pt x="201" y="311"/>
                  </a:cubicBezTo>
                  <a:cubicBezTo>
                    <a:pt x="202" y="312"/>
                    <a:pt x="202" y="312"/>
                    <a:pt x="202" y="312"/>
                  </a:cubicBezTo>
                  <a:cubicBezTo>
                    <a:pt x="202" y="312"/>
                    <a:pt x="205" y="312"/>
                    <a:pt x="206" y="312"/>
                  </a:cubicBezTo>
                  <a:close/>
                  <a:moveTo>
                    <a:pt x="186" y="310"/>
                  </a:moveTo>
                  <a:cubicBezTo>
                    <a:pt x="186" y="311"/>
                    <a:pt x="186" y="311"/>
                    <a:pt x="186" y="311"/>
                  </a:cubicBezTo>
                  <a:cubicBezTo>
                    <a:pt x="190" y="311"/>
                    <a:pt x="190" y="311"/>
                    <a:pt x="190" y="311"/>
                  </a:cubicBezTo>
                  <a:cubicBezTo>
                    <a:pt x="194" y="309"/>
                    <a:pt x="194" y="309"/>
                    <a:pt x="194" y="309"/>
                  </a:cubicBezTo>
                  <a:cubicBezTo>
                    <a:pt x="191" y="307"/>
                    <a:pt x="191" y="307"/>
                    <a:pt x="191" y="307"/>
                  </a:cubicBezTo>
                  <a:cubicBezTo>
                    <a:pt x="189" y="306"/>
                    <a:pt x="189" y="306"/>
                    <a:pt x="189" y="306"/>
                  </a:cubicBezTo>
                  <a:cubicBezTo>
                    <a:pt x="189" y="306"/>
                    <a:pt x="187" y="306"/>
                    <a:pt x="187" y="307"/>
                  </a:cubicBezTo>
                  <a:cubicBezTo>
                    <a:pt x="187" y="307"/>
                    <a:pt x="186" y="308"/>
                    <a:pt x="186" y="308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86" y="309"/>
                    <a:pt x="186" y="309"/>
                    <a:pt x="186" y="310"/>
                  </a:cubicBezTo>
                  <a:close/>
                  <a:moveTo>
                    <a:pt x="216" y="296"/>
                  </a:moveTo>
                  <a:cubicBezTo>
                    <a:pt x="216" y="298"/>
                    <a:pt x="216" y="298"/>
                    <a:pt x="216" y="298"/>
                  </a:cubicBezTo>
                  <a:cubicBezTo>
                    <a:pt x="216" y="299"/>
                    <a:pt x="216" y="299"/>
                    <a:pt x="216" y="299"/>
                  </a:cubicBezTo>
                  <a:cubicBezTo>
                    <a:pt x="221" y="299"/>
                    <a:pt x="221" y="299"/>
                    <a:pt x="221" y="299"/>
                  </a:cubicBezTo>
                  <a:cubicBezTo>
                    <a:pt x="224" y="298"/>
                    <a:pt x="224" y="298"/>
                    <a:pt x="224" y="298"/>
                  </a:cubicBezTo>
                  <a:cubicBezTo>
                    <a:pt x="222" y="297"/>
                    <a:pt x="222" y="297"/>
                    <a:pt x="222" y="297"/>
                  </a:cubicBezTo>
                  <a:cubicBezTo>
                    <a:pt x="218" y="296"/>
                    <a:pt x="218" y="296"/>
                    <a:pt x="218" y="296"/>
                  </a:cubicBezTo>
                  <a:lnTo>
                    <a:pt x="216" y="296"/>
                  </a:lnTo>
                  <a:close/>
                  <a:moveTo>
                    <a:pt x="272" y="310"/>
                  </a:moveTo>
                  <a:cubicBezTo>
                    <a:pt x="272" y="310"/>
                    <a:pt x="270" y="306"/>
                    <a:pt x="270" y="306"/>
                  </a:cubicBezTo>
                  <a:cubicBezTo>
                    <a:pt x="270" y="306"/>
                    <a:pt x="268" y="305"/>
                    <a:pt x="269" y="305"/>
                  </a:cubicBezTo>
                  <a:cubicBezTo>
                    <a:pt x="270" y="305"/>
                    <a:pt x="272" y="305"/>
                    <a:pt x="272" y="304"/>
                  </a:cubicBezTo>
                  <a:cubicBezTo>
                    <a:pt x="271" y="304"/>
                    <a:pt x="268" y="302"/>
                    <a:pt x="268" y="302"/>
                  </a:cubicBezTo>
                  <a:cubicBezTo>
                    <a:pt x="264" y="299"/>
                    <a:pt x="264" y="299"/>
                    <a:pt x="264" y="299"/>
                  </a:cubicBezTo>
                  <a:cubicBezTo>
                    <a:pt x="261" y="297"/>
                    <a:pt x="261" y="297"/>
                    <a:pt x="261" y="297"/>
                  </a:cubicBezTo>
                  <a:cubicBezTo>
                    <a:pt x="257" y="296"/>
                    <a:pt x="257" y="296"/>
                    <a:pt x="257" y="296"/>
                  </a:cubicBezTo>
                  <a:cubicBezTo>
                    <a:pt x="252" y="294"/>
                    <a:pt x="252" y="294"/>
                    <a:pt x="252" y="294"/>
                  </a:cubicBezTo>
                  <a:cubicBezTo>
                    <a:pt x="247" y="293"/>
                    <a:pt x="247" y="293"/>
                    <a:pt x="247" y="293"/>
                  </a:cubicBezTo>
                  <a:cubicBezTo>
                    <a:pt x="241" y="291"/>
                    <a:pt x="241" y="291"/>
                    <a:pt x="241" y="291"/>
                  </a:cubicBezTo>
                  <a:cubicBezTo>
                    <a:pt x="241" y="291"/>
                    <a:pt x="241" y="293"/>
                    <a:pt x="241" y="294"/>
                  </a:cubicBezTo>
                  <a:cubicBezTo>
                    <a:pt x="241" y="295"/>
                    <a:pt x="236" y="297"/>
                    <a:pt x="236" y="297"/>
                  </a:cubicBezTo>
                  <a:cubicBezTo>
                    <a:pt x="233" y="292"/>
                    <a:pt x="233" y="292"/>
                    <a:pt x="233" y="292"/>
                  </a:cubicBezTo>
                  <a:cubicBezTo>
                    <a:pt x="233" y="290"/>
                    <a:pt x="233" y="290"/>
                    <a:pt x="233" y="290"/>
                  </a:cubicBezTo>
                  <a:cubicBezTo>
                    <a:pt x="225" y="288"/>
                    <a:pt x="225" y="288"/>
                    <a:pt x="225" y="288"/>
                  </a:cubicBezTo>
                  <a:cubicBezTo>
                    <a:pt x="223" y="289"/>
                    <a:pt x="223" y="289"/>
                    <a:pt x="223" y="289"/>
                  </a:cubicBezTo>
                  <a:cubicBezTo>
                    <a:pt x="223" y="289"/>
                    <a:pt x="224" y="294"/>
                    <a:pt x="224" y="295"/>
                  </a:cubicBezTo>
                  <a:cubicBezTo>
                    <a:pt x="224" y="295"/>
                    <a:pt x="227" y="296"/>
                    <a:pt x="228" y="297"/>
                  </a:cubicBezTo>
                  <a:cubicBezTo>
                    <a:pt x="228" y="297"/>
                    <a:pt x="230" y="298"/>
                    <a:pt x="230" y="298"/>
                  </a:cubicBezTo>
                  <a:cubicBezTo>
                    <a:pt x="231" y="299"/>
                    <a:pt x="236" y="299"/>
                    <a:pt x="236" y="299"/>
                  </a:cubicBezTo>
                  <a:cubicBezTo>
                    <a:pt x="237" y="299"/>
                    <a:pt x="240" y="299"/>
                    <a:pt x="241" y="300"/>
                  </a:cubicBezTo>
                  <a:cubicBezTo>
                    <a:pt x="241" y="301"/>
                    <a:pt x="243" y="304"/>
                    <a:pt x="243" y="304"/>
                  </a:cubicBezTo>
                  <a:cubicBezTo>
                    <a:pt x="245" y="306"/>
                    <a:pt x="245" y="306"/>
                    <a:pt x="245" y="306"/>
                  </a:cubicBezTo>
                  <a:cubicBezTo>
                    <a:pt x="249" y="309"/>
                    <a:pt x="249" y="309"/>
                    <a:pt x="249" y="309"/>
                  </a:cubicBezTo>
                  <a:cubicBezTo>
                    <a:pt x="254" y="310"/>
                    <a:pt x="254" y="310"/>
                    <a:pt x="254" y="310"/>
                  </a:cubicBezTo>
                  <a:cubicBezTo>
                    <a:pt x="256" y="308"/>
                    <a:pt x="256" y="308"/>
                    <a:pt x="256" y="308"/>
                  </a:cubicBezTo>
                  <a:cubicBezTo>
                    <a:pt x="261" y="307"/>
                    <a:pt x="261" y="307"/>
                    <a:pt x="261" y="307"/>
                  </a:cubicBezTo>
                  <a:cubicBezTo>
                    <a:pt x="261" y="307"/>
                    <a:pt x="263" y="308"/>
                    <a:pt x="264" y="308"/>
                  </a:cubicBezTo>
                  <a:cubicBezTo>
                    <a:pt x="264" y="308"/>
                    <a:pt x="265" y="309"/>
                    <a:pt x="266" y="310"/>
                  </a:cubicBezTo>
                  <a:cubicBezTo>
                    <a:pt x="266" y="311"/>
                    <a:pt x="267" y="313"/>
                    <a:pt x="267" y="313"/>
                  </a:cubicBezTo>
                  <a:cubicBezTo>
                    <a:pt x="274" y="314"/>
                    <a:pt x="274" y="314"/>
                    <a:pt x="274" y="314"/>
                  </a:cubicBezTo>
                  <a:cubicBezTo>
                    <a:pt x="276" y="314"/>
                    <a:pt x="276" y="314"/>
                    <a:pt x="276" y="314"/>
                  </a:cubicBezTo>
                  <a:cubicBezTo>
                    <a:pt x="276" y="314"/>
                    <a:pt x="272" y="311"/>
                    <a:pt x="272" y="310"/>
                  </a:cubicBezTo>
                  <a:close/>
                  <a:moveTo>
                    <a:pt x="287" y="295"/>
                  </a:moveTo>
                  <a:cubicBezTo>
                    <a:pt x="287" y="294"/>
                    <a:pt x="287" y="293"/>
                    <a:pt x="287" y="292"/>
                  </a:cubicBezTo>
                  <a:cubicBezTo>
                    <a:pt x="286" y="292"/>
                    <a:pt x="286" y="293"/>
                    <a:pt x="286" y="293"/>
                  </a:cubicBezTo>
                  <a:cubicBezTo>
                    <a:pt x="286" y="293"/>
                    <a:pt x="282" y="296"/>
                    <a:pt x="281" y="297"/>
                  </a:cubicBezTo>
                  <a:cubicBezTo>
                    <a:pt x="279" y="297"/>
                    <a:pt x="279" y="298"/>
                    <a:pt x="279" y="298"/>
                  </a:cubicBezTo>
                  <a:cubicBezTo>
                    <a:pt x="274" y="299"/>
                    <a:pt x="274" y="299"/>
                    <a:pt x="274" y="299"/>
                  </a:cubicBezTo>
                  <a:cubicBezTo>
                    <a:pt x="274" y="299"/>
                    <a:pt x="274" y="299"/>
                    <a:pt x="273" y="300"/>
                  </a:cubicBezTo>
                  <a:cubicBezTo>
                    <a:pt x="271" y="302"/>
                    <a:pt x="273" y="303"/>
                    <a:pt x="273" y="303"/>
                  </a:cubicBezTo>
                  <a:cubicBezTo>
                    <a:pt x="273" y="304"/>
                    <a:pt x="273" y="305"/>
                    <a:pt x="273" y="305"/>
                  </a:cubicBezTo>
                  <a:cubicBezTo>
                    <a:pt x="275" y="304"/>
                    <a:pt x="275" y="304"/>
                    <a:pt x="275" y="304"/>
                  </a:cubicBezTo>
                  <a:cubicBezTo>
                    <a:pt x="276" y="304"/>
                    <a:pt x="276" y="304"/>
                    <a:pt x="276" y="304"/>
                  </a:cubicBezTo>
                  <a:cubicBezTo>
                    <a:pt x="276" y="304"/>
                    <a:pt x="278" y="303"/>
                    <a:pt x="279" y="303"/>
                  </a:cubicBezTo>
                  <a:cubicBezTo>
                    <a:pt x="279" y="303"/>
                    <a:pt x="281" y="302"/>
                    <a:pt x="281" y="302"/>
                  </a:cubicBezTo>
                  <a:cubicBezTo>
                    <a:pt x="284" y="300"/>
                    <a:pt x="284" y="300"/>
                    <a:pt x="284" y="300"/>
                  </a:cubicBezTo>
                  <a:cubicBezTo>
                    <a:pt x="284" y="300"/>
                    <a:pt x="287" y="296"/>
                    <a:pt x="287" y="295"/>
                  </a:cubicBezTo>
                  <a:close/>
                  <a:moveTo>
                    <a:pt x="245" y="382"/>
                  </a:moveTo>
                  <a:cubicBezTo>
                    <a:pt x="246" y="382"/>
                    <a:pt x="251" y="379"/>
                    <a:pt x="251" y="378"/>
                  </a:cubicBezTo>
                  <a:cubicBezTo>
                    <a:pt x="252" y="377"/>
                    <a:pt x="255" y="376"/>
                    <a:pt x="256" y="376"/>
                  </a:cubicBezTo>
                  <a:cubicBezTo>
                    <a:pt x="257" y="375"/>
                    <a:pt x="258" y="374"/>
                    <a:pt x="258" y="373"/>
                  </a:cubicBezTo>
                  <a:cubicBezTo>
                    <a:pt x="258" y="372"/>
                    <a:pt x="261" y="370"/>
                    <a:pt x="261" y="369"/>
                  </a:cubicBezTo>
                  <a:cubicBezTo>
                    <a:pt x="261" y="368"/>
                    <a:pt x="265" y="367"/>
                    <a:pt x="266" y="366"/>
                  </a:cubicBezTo>
                  <a:cubicBezTo>
                    <a:pt x="266" y="366"/>
                    <a:pt x="267" y="363"/>
                    <a:pt x="267" y="363"/>
                  </a:cubicBezTo>
                  <a:cubicBezTo>
                    <a:pt x="269" y="360"/>
                    <a:pt x="269" y="360"/>
                    <a:pt x="269" y="360"/>
                  </a:cubicBezTo>
                  <a:cubicBezTo>
                    <a:pt x="269" y="360"/>
                    <a:pt x="269" y="357"/>
                    <a:pt x="269" y="356"/>
                  </a:cubicBezTo>
                  <a:cubicBezTo>
                    <a:pt x="270" y="355"/>
                    <a:pt x="268" y="351"/>
                    <a:pt x="268" y="351"/>
                  </a:cubicBezTo>
                  <a:cubicBezTo>
                    <a:pt x="267" y="350"/>
                    <a:pt x="266" y="350"/>
                    <a:pt x="266" y="348"/>
                  </a:cubicBezTo>
                  <a:cubicBezTo>
                    <a:pt x="266" y="347"/>
                    <a:pt x="267" y="346"/>
                    <a:pt x="267" y="346"/>
                  </a:cubicBezTo>
                  <a:cubicBezTo>
                    <a:pt x="262" y="343"/>
                    <a:pt x="262" y="343"/>
                    <a:pt x="262" y="343"/>
                  </a:cubicBezTo>
                  <a:cubicBezTo>
                    <a:pt x="262" y="343"/>
                    <a:pt x="261" y="338"/>
                    <a:pt x="260" y="337"/>
                  </a:cubicBezTo>
                  <a:cubicBezTo>
                    <a:pt x="260" y="336"/>
                    <a:pt x="257" y="334"/>
                    <a:pt x="257" y="333"/>
                  </a:cubicBezTo>
                  <a:cubicBezTo>
                    <a:pt x="257" y="331"/>
                    <a:pt x="258" y="328"/>
                    <a:pt x="258" y="326"/>
                  </a:cubicBezTo>
                  <a:cubicBezTo>
                    <a:pt x="258" y="324"/>
                    <a:pt x="252" y="323"/>
                    <a:pt x="251" y="323"/>
                  </a:cubicBezTo>
                  <a:cubicBezTo>
                    <a:pt x="250" y="323"/>
                    <a:pt x="251" y="325"/>
                    <a:pt x="251" y="326"/>
                  </a:cubicBezTo>
                  <a:cubicBezTo>
                    <a:pt x="251" y="327"/>
                    <a:pt x="250" y="327"/>
                    <a:pt x="248" y="330"/>
                  </a:cubicBezTo>
                  <a:cubicBezTo>
                    <a:pt x="246" y="332"/>
                    <a:pt x="246" y="331"/>
                    <a:pt x="246" y="332"/>
                  </a:cubicBezTo>
                  <a:cubicBezTo>
                    <a:pt x="245" y="333"/>
                    <a:pt x="244" y="337"/>
                    <a:pt x="244" y="337"/>
                  </a:cubicBezTo>
                  <a:cubicBezTo>
                    <a:pt x="244" y="337"/>
                    <a:pt x="240" y="336"/>
                    <a:pt x="239" y="335"/>
                  </a:cubicBezTo>
                  <a:cubicBezTo>
                    <a:pt x="239" y="334"/>
                    <a:pt x="235" y="332"/>
                    <a:pt x="235" y="332"/>
                  </a:cubicBezTo>
                  <a:cubicBezTo>
                    <a:pt x="235" y="332"/>
                    <a:pt x="238" y="326"/>
                    <a:pt x="239" y="325"/>
                  </a:cubicBezTo>
                  <a:cubicBezTo>
                    <a:pt x="239" y="325"/>
                    <a:pt x="235" y="324"/>
                    <a:pt x="234" y="324"/>
                  </a:cubicBezTo>
                  <a:cubicBezTo>
                    <a:pt x="232" y="324"/>
                    <a:pt x="232" y="325"/>
                    <a:pt x="230" y="325"/>
                  </a:cubicBezTo>
                  <a:cubicBezTo>
                    <a:pt x="228" y="325"/>
                    <a:pt x="225" y="326"/>
                    <a:pt x="222" y="328"/>
                  </a:cubicBezTo>
                  <a:cubicBezTo>
                    <a:pt x="218" y="329"/>
                    <a:pt x="221" y="331"/>
                    <a:pt x="221" y="332"/>
                  </a:cubicBezTo>
                  <a:cubicBezTo>
                    <a:pt x="221" y="333"/>
                    <a:pt x="221" y="334"/>
                    <a:pt x="221" y="336"/>
                  </a:cubicBezTo>
                  <a:cubicBezTo>
                    <a:pt x="221" y="337"/>
                    <a:pt x="219" y="336"/>
                    <a:pt x="218" y="335"/>
                  </a:cubicBezTo>
                  <a:cubicBezTo>
                    <a:pt x="217" y="335"/>
                    <a:pt x="215" y="333"/>
                    <a:pt x="215" y="332"/>
                  </a:cubicBezTo>
                  <a:cubicBezTo>
                    <a:pt x="215" y="331"/>
                    <a:pt x="213" y="331"/>
                    <a:pt x="213" y="331"/>
                  </a:cubicBezTo>
                  <a:cubicBezTo>
                    <a:pt x="212" y="330"/>
                    <a:pt x="210" y="332"/>
                    <a:pt x="209" y="333"/>
                  </a:cubicBezTo>
                  <a:cubicBezTo>
                    <a:pt x="208" y="334"/>
                    <a:pt x="207" y="336"/>
                    <a:pt x="206" y="336"/>
                  </a:cubicBezTo>
                  <a:cubicBezTo>
                    <a:pt x="205" y="337"/>
                    <a:pt x="202" y="339"/>
                    <a:pt x="202" y="340"/>
                  </a:cubicBezTo>
                  <a:cubicBezTo>
                    <a:pt x="201" y="340"/>
                    <a:pt x="202" y="341"/>
                    <a:pt x="200" y="344"/>
                  </a:cubicBezTo>
                  <a:cubicBezTo>
                    <a:pt x="198" y="347"/>
                    <a:pt x="199" y="345"/>
                    <a:pt x="198" y="347"/>
                  </a:cubicBezTo>
                  <a:cubicBezTo>
                    <a:pt x="198" y="348"/>
                    <a:pt x="196" y="348"/>
                    <a:pt x="196" y="348"/>
                  </a:cubicBezTo>
                  <a:cubicBezTo>
                    <a:pt x="196" y="348"/>
                    <a:pt x="192" y="346"/>
                    <a:pt x="191" y="346"/>
                  </a:cubicBezTo>
                  <a:cubicBezTo>
                    <a:pt x="190" y="346"/>
                    <a:pt x="186" y="348"/>
                    <a:pt x="186" y="348"/>
                  </a:cubicBezTo>
                  <a:cubicBezTo>
                    <a:pt x="186" y="350"/>
                    <a:pt x="186" y="350"/>
                    <a:pt x="186" y="350"/>
                  </a:cubicBezTo>
                  <a:cubicBezTo>
                    <a:pt x="186" y="350"/>
                    <a:pt x="188" y="352"/>
                    <a:pt x="188" y="353"/>
                  </a:cubicBezTo>
                  <a:cubicBezTo>
                    <a:pt x="188" y="354"/>
                    <a:pt x="188" y="356"/>
                    <a:pt x="188" y="357"/>
                  </a:cubicBezTo>
                  <a:cubicBezTo>
                    <a:pt x="188" y="358"/>
                    <a:pt x="189" y="359"/>
                    <a:pt x="189" y="360"/>
                  </a:cubicBezTo>
                  <a:cubicBezTo>
                    <a:pt x="189" y="361"/>
                    <a:pt x="190" y="363"/>
                    <a:pt x="190" y="364"/>
                  </a:cubicBezTo>
                  <a:cubicBezTo>
                    <a:pt x="190" y="365"/>
                    <a:pt x="193" y="367"/>
                    <a:pt x="194" y="368"/>
                  </a:cubicBezTo>
                  <a:cubicBezTo>
                    <a:pt x="195" y="369"/>
                    <a:pt x="194" y="369"/>
                    <a:pt x="194" y="371"/>
                  </a:cubicBezTo>
                  <a:cubicBezTo>
                    <a:pt x="194" y="373"/>
                    <a:pt x="195" y="374"/>
                    <a:pt x="195" y="374"/>
                  </a:cubicBezTo>
                  <a:cubicBezTo>
                    <a:pt x="195" y="374"/>
                    <a:pt x="198" y="374"/>
                    <a:pt x="199" y="374"/>
                  </a:cubicBezTo>
                  <a:cubicBezTo>
                    <a:pt x="200" y="374"/>
                    <a:pt x="199" y="374"/>
                    <a:pt x="203" y="375"/>
                  </a:cubicBezTo>
                  <a:cubicBezTo>
                    <a:pt x="206" y="376"/>
                    <a:pt x="207" y="376"/>
                    <a:pt x="210" y="375"/>
                  </a:cubicBezTo>
                  <a:cubicBezTo>
                    <a:pt x="213" y="374"/>
                    <a:pt x="212" y="374"/>
                    <a:pt x="213" y="372"/>
                  </a:cubicBezTo>
                  <a:cubicBezTo>
                    <a:pt x="214" y="371"/>
                    <a:pt x="215" y="370"/>
                    <a:pt x="216" y="369"/>
                  </a:cubicBezTo>
                  <a:cubicBezTo>
                    <a:pt x="217" y="369"/>
                    <a:pt x="221" y="369"/>
                    <a:pt x="222" y="369"/>
                  </a:cubicBezTo>
                  <a:cubicBezTo>
                    <a:pt x="222" y="369"/>
                    <a:pt x="225" y="369"/>
                    <a:pt x="226" y="369"/>
                  </a:cubicBezTo>
                  <a:cubicBezTo>
                    <a:pt x="226" y="369"/>
                    <a:pt x="228" y="370"/>
                    <a:pt x="231" y="371"/>
                  </a:cubicBezTo>
                  <a:cubicBezTo>
                    <a:pt x="233" y="372"/>
                    <a:pt x="233" y="373"/>
                    <a:pt x="233" y="373"/>
                  </a:cubicBezTo>
                  <a:cubicBezTo>
                    <a:pt x="233" y="373"/>
                    <a:pt x="235" y="374"/>
                    <a:pt x="237" y="374"/>
                  </a:cubicBezTo>
                  <a:cubicBezTo>
                    <a:pt x="238" y="375"/>
                    <a:pt x="238" y="376"/>
                    <a:pt x="238" y="378"/>
                  </a:cubicBezTo>
                  <a:cubicBezTo>
                    <a:pt x="238" y="379"/>
                    <a:pt x="240" y="381"/>
                    <a:pt x="241" y="382"/>
                  </a:cubicBezTo>
                  <a:cubicBezTo>
                    <a:pt x="241" y="384"/>
                    <a:pt x="244" y="383"/>
                    <a:pt x="245" y="382"/>
                  </a:cubicBezTo>
                  <a:close/>
                  <a:moveTo>
                    <a:pt x="246" y="385"/>
                  </a:moveTo>
                  <a:cubicBezTo>
                    <a:pt x="246" y="385"/>
                    <a:pt x="245" y="388"/>
                    <a:pt x="245" y="388"/>
                  </a:cubicBezTo>
                  <a:cubicBezTo>
                    <a:pt x="244" y="387"/>
                    <a:pt x="244" y="387"/>
                    <a:pt x="244" y="387"/>
                  </a:cubicBezTo>
                  <a:cubicBezTo>
                    <a:pt x="243" y="386"/>
                    <a:pt x="243" y="386"/>
                    <a:pt x="243" y="386"/>
                  </a:cubicBezTo>
                  <a:cubicBezTo>
                    <a:pt x="243" y="386"/>
                    <a:pt x="242" y="390"/>
                    <a:pt x="242" y="390"/>
                  </a:cubicBezTo>
                  <a:cubicBezTo>
                    <a:pt x="242" y="390"/>
                    <a:pt x="245" y="394"/>
                    <a:pt x="245" y="393"/>
                  </a:cubicBezTo>
                  <a:cubicBezTo>
                    <a:pt x="245" y="392"/>
                    <a:pt x="247" y="390"/>
                    <a:pt x="247" y="390"/>
                  </a:cubicBezTo>
                  <a:cubicBezTo>
                    <a:pt x="247" y="390"/>
                    <a:pt x="248" y="386"/>
                    <a:pt x="248" y="386"/>
                  </a:cubicBezTo>
                  <a:cubicBezTo>
                    <a:pt x="248" y="386"/>
                    <a:pt x="246" y="384"/>
                    <a:pt x="246" y="385"/>
                  </a:cubicBezTo>
                  <a:close/>
                  <a:moveTo>
                    <a:pt x="272" y="386"/>
                  </a:moveTo>
                  <a:cubicBezTo>
                    <a:pt x="272" y="386"/>
                    <a:pt x="271" y="388"/>
                    <a:pt x="271" y="389"/>
                  </a:cubicBezTo>
                  <a:cubicBezTo>
                    <a:pt x="271" y="390"/>
                    <a:pt x="269" y="391"/>
                    <a:pt x="269" y="391"/>
                  </a:cubicBezTo>
                  <a:cubicBezTo>
                    <a:pt x="269" y="392"/>
                    <a:pt x="265" y="393"/>
                    <a:pt x="264" y="394"/>
                  </a:cubicBezTo>
                  <a:cubicBezTo>
                    <a:pt x="263" y="394"/>
                    <a:pt x="259" y="396"/>
                    <a:pt x="259" y="396"/>
                  </a:cubicBezTo>
                  <a:cubicBezTo>
                    <a:pt x="258" y="396"/>
                    <a:pt x="255" y="399"/>
                    <a:pt x="255" y="399"/>
                  </a:cubicBezTo>
                  <a:cubicBezTo>
                    <a:pt x="249" y="401"/>
                    <a:pt x="249" y="401"/>
                    <a:pt x="249" y="401"/>
                  </a:cubicBezTo>
                  <a:cubicBezTo>
                    <a:pt x="248" y="403"/>
                    <a:pt x="251" y="402"/>
                    <a:pt x="251" y="402"/>
                  </a:cubicBezTo>
                  <a:cubicBezTo>
                    <a:pt x="251" y="402"/>
                    <a:pt x="253" y="401"/>
                    <a:pt x="254" y="401"/>
                  </a:cubicBezTo>
                  <a:cubicBezTo>
                    <a:pt x="255" y="400"/>
                    <a:pt x="256" y="400"/>
                    <a:pt x="257" y="399"/>
                  </a:cubicBezTo>
                  <a:cubicBezTo>
                    <a:pt x="257" y="399"/>
                    <a:pt x="260" y="399"/>
                    <a:pt x="260" y="399"/>
                  </a:cubicBezTo>
                  <a:cubicBezTo>
                    <a:pt x="260" y="399"/>
                    <a:pt x="266" y="396"/>
                    <a:pt x="267" y="395"/>
                  </a:cubicBezTo>
                  <a:cubicBezTo>
                    <a:pt x="268" y="394"/>
                    <a:pt x="270" y="393"/>
                    <a:pt x="270" y="392"/>
                  </a:cubicBezTo>
                  <a:cubicBezTo>
                    <a:pt x="271" y="392"/>
                    <a:pt x="272" y="392"/>
                    <a:pt x="274" y="391"/>
                  </a:cubicBezTo>
                  <a:cubicBezTo>
                    <a:pt x="275" y="391"/>
                    <a:pt x="274" y="390"/>
                    <a:pt x="274" y="390"/>
                  </a:cubicBezTo>
                  <a:cubicBezTo>
                    <a:pt x="274" y="390"/>
                    <a:pt x="274" y="390"/>
                    <a:pt x="273" y="389"/>
                  </a:cubicBezTo>
                  <a:cubicBezTo>
                    <a:pt x="273" y="388"/>
                    <a:pt x="275" y="388"/>
                    <a:pt x="275" y="388"/>
                  </a:cubicBezTo>
                  <a:cubicBezTo>
                    <a:pt x="275" y="388"/>
                    <a:pt x="275" y="384"/>
                    <a:pt x="275" y="383"/>
                  </a:cubicBezTo>
                  <a:cubicBezTo>
                    <a:pt x="275" y="383"/>
                    <a:pt x="272" y="385"/>
                    <a:pt x="272" y="386"/>
                  </a:cubicBezTo>
                  <a:close/>
                  <a:moveTo>
                    <a:pt x="302" y="314"/>
                  </a:moveTo>
                  <a:cubicBezTo>
                    <a:pt x="301" y="310"/>
                    <a:pt x="301" y="310"/>
                    <a:pt x="301" y="310"/>
                  </a:cubicBezTo>
                  <a:cubicBezTo>
                    <a:pt x="299" y="309"/>
                    <a:pt x="299" y="309"/>
                    <a:pt x="299" y="309"/>
                  </a:cubicBezTo>
                  <a:cubicBezTo>
                    <a:pt x="299" y="312"/>
                    <a:pt x="299" y="312"/>
                    <a:pt x="299" y="312"/>
                  </a:cubicBezTo>
                  <a:cubicBezTo>
                    <a:pt x="299" y="312"/>
                    <a:pt x="299" y="313"/>
                    <a:pt x="298" y="314"/>
                  </a:cubicBezTo>
                  <a:cubicBezTo>
                    <a:pt x="297" y="315"/>
                    <a:pt x="299" y="317"/>
                    <a:pt x="299" y="317"/>
                  </a:cubicBezTo>
                  <a:cubicBezTo>
                    <a:pt x="299" y="317"/>
                    <a:pt x="303" y="315"/>
                    <a:pt x="303" y="314"/>
                  </a:cubicBezTo>
                  <a:cubicBezTo>
                    <a:pt x="304" y="313"/>
                    <a:pt x="302" y="314"/>
                    <a:pt x="302" y="314"/>
                  </a:cubicBezTo>
                  <a:close/>
                  <a:moveTo>
                    <a:pt x="312" y="312"/>
                  </a:moveTo>
                  <a:cubicBezTo>
                    <a:pt x="312" y="315"/>
                    <a:pt x="312" y="315"/>
                    <a:pt x="312" y="315"/>
                  </a:cubicBezTo>
                  <a:cubicBezTo>
                    <a:pt x="311" y="316"/>
                    <a:pt x="311" y="316"/>
                    <a:pt x="311" y="316"/>
                  </a:cubicBezTo>
                  <a:cubicBezTo>
                    <a:pt x="310" y="315"/>
                    <a:pt x="310" y="315"/>
                    <a:pt x="310" y="315"/>
                  </a:cubicBezTo>
                  <a:cubicBezTo>
                    <a:pt x="309" y="316"/>
                    <a:pt x="309" y="316"/>
                    <a:pt x="309" y="316"/>
                  </a:cubicBezTo>
                  <a:cubicBezTo>
                    <a:pt x="309" y="316"/>
                    <a:pt x="310" y="317"/>
                    <a:pt x="310" y="318"/>
                  </a:cubicBezTo>
                  <a:cubicBezTo>
                    <a:pt x="310" y="319"/>
                    <a:pt x="313" y="319"/>
                    <a:pt x="313" y="319"/>
                  </a:cubicBezTo>
                  <a:cubicBezTo>
                    <a:pt x="313" y="319"/>
                    <a:pt x="316" y="316"/>
                    <a:pt x="316" y="316"/>
                  </a:cubicBezTo>
                  <a:cubicBezTo>
                    <a:pt x="317" y="316"/>
                    <a:pt x="317" y="314"/>
                    <a:pt x="317" y="314"/>
                  </a:cubicBezTo>
                  <a:cubicBezTo>
                    <a:pt x="315" y="312"/>
                    <a:pt x="315" y="312"/>
                    <a:pt x="315" y="312"/>
                  </a:cubicBezTo>
                  <a:lnTo>
                    <a:pt x="312" y="312"/>
                  </a:lnTo>
                  <a:close/>
                  <a:moveTo>
                    <a:pt x="286" y="310"/>
                  </a:moveTo>
                  <a:cubicBezTo>
                    <a:pt x="286" y="310"/>
                    <a:pt x="286" y="310"/>
                    <a:pt x="286" y="309"/>
                  </a:cubicBezTo>
                  <a:cubicBezTo>
                    <a:pt x="285" y="309"/>
                    <a:pt x="284" y="310"/>
                    <a:pt x="284" y="311"/>
                  </a:cubicBezTo>
                  <a:cubicBezTo>
                    <a:pt x="284" y="311"/>
                    <a:pt x="282" y="313"/>
                    <a:pt x="281" y="313"/>
                  </a:cubicBezTo>
                  <a:cubicBezTo>
                    <a:pt x="281" y="314"/>
                    <a:pt x="288" y="314"/>
                    <a:pt x="288" y="314"/>
                  </a:cubicBezTo>
                  <a:cubicBezTo>
                    <a:pt x="289" y="314"/>
                    <a:pt x="290" y="313"/>
                    <a:pt x="290" y="313"/>
                  </a:cubicBezTo>
                  <a:cubicBezTo>
                    <a:pt x="290" y="313"/>
                    <a:pt x="290" y="311"/>
                    <a:pt x="290" y="310"/>
                  </a:cubicBezTo>
                  <a:cubicBezTo>
                    <a:pt x="290" y="310"/>
                    <a:pt x="286" y="310"/>
                    <a:pt x="286" y="3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3" name="Freeform 83"/>
            <p:cNvSpPr>
              <a:spLocks noEditPoints="1"/>
            </p:cNvSpPr>
            <p:nvPr/>
          </p:nvSpPr>
          <p:spPr bwMode="auto">
            <a:xfrm>
              <a:off x="3869" y="3131"/>
              <a:ext cx="520" cy="520"/>
            </a:xfrm>
            <a:custGeom>
              <a:avLst/>
              <a:gdLst>
                <a:gd name="T0" fmla="*/ 115 w 219"/>
                <a:gd name="T1" fmla="*/ 3 h 219"/>
                <a:gd name="T2" fmla="*/ 3 w 219"/>
                <a:gd name="T3" fmla="*/ 103 h 219"/>
                <a:gd name="T4" fmla="*/ 103 w 219"/>
                <a:gd name="T5" fmla="*/ 215 h 219"/>
                <a:gd name="T6" fmla="*/ 215 w 219"/>
                <a:gd name="T7" fmla="*/ 115 h 219"/>
                <a:gd name="T8" fmla="*/ 115 w 219"/>
                <a:gd name="T9" fmla="*/ 3 h 219"/>
                <a:gd name="T10" fmla="*/ 105 w 219"/>
                <a:gd name="T11" fmla="*/ 188 h 219"/>
                <a:gd name="T12" fmla="*/ 30 w 219"/>
                <a:gd name="T13" fmla="*/ 105 h 219"/>
                <a:gd name="T14" fmla="*/ 114 w 219"/>
                <a:gd name="T15" fmla="*/ 30 h 219"/>
                <a:gd name="T16" fmla="*/ 188 w 219"/>
                <a:gd name="T17" fmla="*/ 114 h 219"/>
                <a:gd name="T18" fmla="*/ 105 w 219"/>
                <a:gd name="T19" fmla="*/ 188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9" h="219">
                  <a:moveTo>
                    <a:pt x="115" y="3"/>
                  </a:moveTo>
                  <a:cubicBezTo>
                    <a:pt x="57" y="0"/>
                    <a:pt x="6" y="45"/>
                    <a:pt x="3" y="103"/>
                  </a:cubicBezTo>
                  <a:cubicBezTo>
                    <a:pt x="0" y="162"/>
                    <a:pt x="44" y="212"/>
                    <a:pt x="103" y="215"/>
                  </a:cubicBezTo>
                  <a:cubicBezTo>
                    <a:pt x="162" y="219"/>
                    <a:pt x="212" y="174"/>
                    <a:pt x="215" y="115"/>
                  </a:cubicBezTo>
                  <a:cubicBezTo>
                    <a:pt x="219" y="57"/>
                    <a:pt x="174" y="7"/>
                    <a:pt x="115" y="3"/>
                  </a:cubicBezTo>
                  <a:close/>
                  <a:moveTo>
                    <a:pt x="105" y="188"/>
                  </a:moveTo>
                  <a:cubicBezTo>
                    <a:pt x="61" y="186"/>
                    <a:pt x="28" y="148"/>
                    <a:pt x="30" y="105"/>
                  </a:cubicBezTo>
                  <a:cubicBezTo>
                    <a:pt x="33" y="61"/>
                    <a:pt x="70" y="28"/>
                    <a:pt x="114" y="30"/>
                  </a:cubicBezTo>
                  <a:cubicBezTo>
                    <a:pt x="157" y="33"/>
                    <a:pt x="191" y="70"/>
                    <a:pt x="188" y="114"/>
                  </a:cubicBezTo>
                  <a:cubicBezTo>
                    <a:pt x="186" y="158"/>
                    <a:pt x="148" y="191"/>
                    <a:pt x="105" y="1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4" name="Freeform 84"/>
            <p:cNvSpPr/>
            <p:nvPr/>
          </p:nvSpPr>
          <p:spPr bwMode="auto">
            <a:xfrm>
              <a:off x="4280" y="3546"/>
              <a:ext cx="52" cy="52"/>
            </a:xfrm>
            <a:custGeom>
              <a:avLst/>
              <a:gdLst>
                <a:gd name="T0" fmla="*/ 20 w 22"/>
                <a:gd name="T1" fmla="*/ 2 h 22"/>
                <a:gd name="T2" fmla="*/ 19 w 22"/>
                <a:gd name="T3" fmla="*/ 11 h 22"/>
                <a:gd name="T4" fmla="*/ 11 w 22"/>
                <a:gd name="T5" fmla="*/ 19 h 22"/>
                <a:gd name="T6" fmla="*/ 2 w 22"/>
                <a:gd name="T7" fmla="*/ 19 h 22"/>
                <a:gd name="T8" fmla="*/ 2 w 22"/>
                <a:gd name="T9" fmla="*/ 19 h 22"/>
                <a:gd name="T10" fmla="*/ 3 w 22"/>
                <a:gd name="T11" fmla="*/ 11 h 22"/>
                <a:gd name="T12" fmla="*/ 12 w 22"/>
                <a:gd name="T13" fmla="*/ 3 h 22"/>
                <a:gd name="T14" fmla="*/ 20 w 22"/>
                <a:gd name="T15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22">
                  <a:moveTo>
                    <a:pt x="20" y="2"/>
                  </a:moveTo>
                  <a:cubicBezTo>
                    <a:pt x="22" y="4"/>
                    <a:pt x="22" y="8"/>
                    <a:pt x="19" y="11"/>
                  </a:cubicBezTo>
                  <a:cubicBezTo>
                    <a:pt x="11" y="19"/>
                    <a:pt x="11" y="19"/>
                    <a:pt x="11" y="19"/>
                  </a:cubicBezTo>
                  <a:cubicBezTo>
                    <a:pt x="8" y="21"/>
                    <a:pt x="4" y="22"/>
                    <a:pt x="2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0" y="17"/>
                    <a:pt x="0" y="13"/>
                    <a:pt x="3" y="11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0"/>
                    <a:pt x="18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5" name="Freeform 85"/>
            <p:cNvSpPr/>
            <p:nvPr/>
          </p:nvSpPr>
          <p:spPr bwMode="auto">
            <a:xfrm>
              <a:off x="4294" y="3563"/>
              <a:ext cx="223" cy="225"/>
            </a:xfrm>
            <a:custGeom>
              <a:avLst/>
              <a:gdLst>
                <a:gd name="T0" fmla="*/ 90 w 94"/>
                <a:gd name="T1" fmla="*/ 63 h 95"/>
                <a:gd name="T2" fmla="*/ 89 w 94"/>
                <a:gd name="T3" fmla="*/ 77 h 95"/>
                <a:gd name="T4" fmla="*/ 74 w 94"/>
                <a:gd name="T5" fmla="*/ 91 h 95"/>
                <a:gd name="T6" fmla="*/ 60 w 94"/>
                <a:gd name="T7" fmla="*/ 92 h 95"/>
                <a:gd name="T8" fmla="*/ 60 w 94"/>
                <a:gd name="T9" fmla="*/ 92 h 95"/>
                <a:gd name="T10" fmla="*/ 5 w 94"/>
                <a:gd name="T11" fmla="*/ 18 h 95"/>
                <a:gd name="T12" fmla="*/ 19 w 94"/>
                <a:gd name="T13" fmla="*/ 4 h 95"/>
                <a:gd name="T14" fmla="*/ 90 w 94"/>
                <a:gd name="T15" fmla="*/ 63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4" h="95">
                  <a:moveTo>
                    <a:pt x="90" y="63"/>
                  </a:moveTo>
                  <a:cubicBezTo>
                    <a:pt x="94" y="66"/>
                    <a:pt x="93" y="73"/>
                    <a:pt x="89" y="77"/>
                  </a:cubicBezTo>
                  <a:cubicBezTo>
                    <a:pt x="74" y="91"/>
                    <a:pt x="74" y="91"/>
                    <a:pt x="74" y="91"/>
                  </a:cubicBezTo>
                  <a:cubicBezTo>
                    <a:pt x="70" y="95"/>
                    <a:pt x="63" y="95"/>
                    <a:pt x="60" y="92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56" y="88"/>
                    <a:pt x="0" y="22"/>
                    <a:pt x="5" y="18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24" y="0"/>
                    <a:pt x="86" y="59"/>
                    <a:pt x="90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6" name="Freeform 86"/>
            <p:cNvSpPr>
              <a:spLocks noEditPoints="1"/>
            </p:cNvSpPr>
            <p:nvPr/>
          </p:nvSpPr>
          <p:spPr bwMode="auto">
            <a:xfrm>
              <a:off x="3233" y="2705"/>
              <a:ext cx="1120" cy="1124"/>
            </a:xfrm>
            <a:custGeom>
              <a:avLst/>
              <a:gdLst>
                <a:gd name="T0" fmla="*/ 446 w 472"/>
                <a:gd name="T1" fmla="*/ 292 h 473"/>
                <a:gd name="T2" fmla="*/ 446 w 472"/>
                <a:gd name="T3" fmla="*/ 288 h 473"/>
                <a:gd name="T4" fmla="*/ 443 w 472"/>
                <a:gd name="T5" fmla="*/ 267 h 473"/>
                <a:gd name="T6" fmla="*/ 413 w 472"/>
                <a:gd name="T7" fmla="*/ 347 h 473"/>
                <a:gd name="T8" fmla="*/ 446 w 472"/>
                <a:gd name="T9" fmla="*/ 292 h 473"/>
                <a:gd name="T10" fmla="*/ 370 w 472"/>
                <a:gd name="T11" fmla="*/ 404 h 473"/>
                <a:gd name="T12" fmla="*/ 362 w 472"/>
                <a:gd name="T13" fmla="*/ 403 h 473"/>
                <a:gd name="T14" fmla="*/ 237 w 472"/>
                <a:gd name="T15" fmla="*/ 445 h 473"/>
                <a:gd name="T16" fmla="*/ 89 w 472"/>
                <a:gd name="T17" fmla="*/ 384 h 473"/>
                <a:gd name="T18" fmla="*/ 28 w 472"/>
                <a:gd name="T19" fmla="*/ 236 h 473"/>
                <a:gd name="T20" fmla="*/ 89 w 472"/>
                <a:gd name="T21" fmla="*/ 89 h 473"/>
                <a:gd name="T22" fmla="*/ 237 w 472"/>
                <a:gd name="T23" fmla="*/ 28 h 473"/>
                <a:gd name="T24" fmla="*/ 384 w 472"/>
                <a:gd name="T25" fmla="*/ 89 h 473"/>
                <a:gd name="T26" fmla="*/ 440 w 472"/>
                <a:gd name="T27" fmla="*/ 191 h 473"/>
                <a:gd name="T28" fmla="*/ 472 w 472"/>
                <a:gd name="T29" fmla="*/ 222 h 473"/>
                <a:gd name="T30" fmla="*/ 237 w 472"/>
                <a:gd name="T31" fmla="*/ 0 h 473"/>
                <a:gd name="T32" fmla="*/ 0 w 472"/>
                <a:gd name="T33" fmla="*/ 236 h 473"/>
                <a:gd name="T34" fmla="*/ 237 w 472"/>
                <a:gd name="T35" fmla="*/ 473 h 473"/>
                <a:gd name="T36" fmla="*/ 406 w 472"/>
                <a:gd name="T37" fmla="*/ 401 h 473"/>
                <a:gd name="T38" fmla="*/ 377 w 472"/>
                <a:gd name="T39" fmla="*/ 404 h 473"/>
                <a:gd name="T40" fmla="*/ 370 w 472"/>
                <a:gd name="T41" fmla="*/ 404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72" h="473">
                  <a:moveTo>
                    <a:pt x="446" y="292"/>
                  </a:moveTo>
                  <a:cubicBezTo>
                    <a:pt x="446" y="291"/>
                    <a:pt x="446" y="290"/>
                    <a:pt x="446" y="288"/>
                  </a:cubicBezTo>
                  <a:cubicBezTo>
                    <a:pt x="446" y="281"/>
                    <a:pt x="445" y="274"/>
                    <a:pt x="443" y="267"/>
                  </a:cubicBezTo>
                  <a:cubicBezTo>
                    <a:pt x="439" y="296"/>
                    <a:pt x="428" y="323"/>
                    <a:pt x="413" y="347"/>
                  </a:cubicBezTo>
                  <a:cubicBezTo>
                    <a:pt x="432" y="336"/>
                    <a:pt x="445" y="316"/>
                    <a:pt x="446" y="292"/>
                  </a:cubicBezTo>
                  <a:close/>
                  <a:moveTo>
                    <a:pt x="370" y="404"/>
                  </a:moveTo>
                  <a:cubicBezTo>
                    <a:pt x="368" y="404"/>
                    <a:pt x="365" y="404"/>
                    <a:pt x="362" y="403"/>
                  </a:cubicBezTo>
                  <a:cubicBezTo>
                    <a:pt x="327" y="430"/>
                    <a:pt x="284" y="445"/>
                    <a:pt x="237" y="445"/>
                  </a:cubicBezTo>
                  <a:cubicBezTo>
                    <a:pt x="179" y="445"/>
                    <a:pt x="127" y="422"/>
                    <a:pt x="89" y="384"/>
                  </a:cubicBezTo>
                  <a:cubicBezTo>
                    <a:pt x="51" y="346"/>
                    <a:pt x="28" y="294"/>
                    <a:pt x="28" y="236"/>
                  </a:cubicBezTo>
                  <a:cubicBezTo>
                    <a:pt x="28" y="179"/>
                    <a:pt x="51" y="127"/>
                    <a:pt x="89" y="89"/>
                  </a:cubicBezTo>
                  <a:cubicBezTo>
                    <a:pt x="127" y="51"/>
                    <a:pt x="179" y="28"/>
                    <a:pt x="237" y="28"/>
                  </a:cubicBezTo>
                  <a:cubicBezTo>
                    <a:pt x="294" y="28"/>
                    <a:pt x="346" y="51"/>
                    <a:pt x="384" y="89"/>
                  </a:cubicBezTo>
                  <a:cubicBezTo>
                    <a:pt x="412" y="116"/>
                    <a:pt x="432" y="152"/>
                    <a:pt x="440" y="191"/>
                  </a:cubicBezTo>
                  <a:cubicBezTo>
                    <a:pt x="453" y="199"/>
                    <a:pt x="464" y="210"/>
                    <a:pt x="472" y="222"/>
                  </a:cubicBezTo>
                  <a:cubicBezTo>
                    <a:pt x="465" y="98"/>
                    <a:pt x="362" y="0"/>
                    <a:pt x="237" y="0"/>
                  </a:cubicBezTo>
                  <a:cubicBezTo>
                    <a:pt x="106" y="0"/>
                    <a:pt x="0" y="106"/>
                    <a:pt x="0" y="236"/>
                  </a:cubicBezTo>
                  <a:cubicBezTo>
                    <a:pt x="0" y="367"/>
                    <a:pt x="106" y="473"/>
                    <a:pt x="237" y="473"/>
                  </a:cubicBezTo>
                  <a:cubicBezTo>
                    <a:pt x="303" y="473"/>
                    <a:pt x="363" y="445"/>
                    <a:pt x="406" y="401"/>
                  </a:cubicBezTo>
                  <a:cubicBezTo>
                    <a:pt x="397" y="403"/>
                    <a:pt x="387" y="404"/>
                    <a:pt x="377" y="404"/>
                  </a:cubicBezTo>
                  <a:cubicBezTo>
                    <a:pt x="375" y="404"/>
                    <a:pt x="373" y="404"/>
                    <a:pt x="370" y="4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pPr>
                <a:defRPr/>
              </a:pPr>
              <a:endParaRPr lang="zh-CN" altLang="en-US" sz="160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255401" y="1651414"/>
            <a:ext cx="2003160" cy="844660"/>
            <a:chOff x="2661872" y="1947672"/>
            <a:chExt cx="2901474" cy="890901"/>
          </a:xfrm>
        </p:grpSpPr>
        <p:sp>
          <p:nvSpPr>
            <p:cNvPr id="59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0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474601" y="4884288"/>
            <a:ext cx="2003160" cy="844660"/>
            <a:chOff x="2661872" y="1947672"/>
            <a:chExt cx="2901474" cy="890901"/>
          </a:xfrm>
        </p:grpSpPr>
        <p:sp>
          <p:nvSpPr>
            <p:cNvPr id="62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3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9182320" y="1794220"/>
            <a:ext cx="2003160" cy="844660"/>
            <a:chOff x="2661872" y="1947672"/>
            <a:chExt cx="2901474" cy="890901"/>
          </a:xfrm>
        </p:grpSpPr>
        <p:sp>
          <p:nvSpPr>
            <p:cNvPr id="65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66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6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52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54" name="直接连接符 53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3000">
        <p:split orient="vert"/>
      </p:transition>
    </mc:Choice>
    <mc:Fallback>
      <p:transition spd="slow" advClick="0" advTm="3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3" presetClass="entr" presetSubtype="52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97" t="30034" r="13335"/>
          <a:stretch>
            <a:fillRect/>
          </a:stretch>
        </p:blipFill>
        <p:spPr>
          <a:xfrm rot="5400000" flipV="1">
            <a:off x="2668139" y="-2667003"/>
            <a:ext cx="6855722" cy="12192008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687499" y="2380120"/>
            <a:ext cx="4360792" cy="516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760" spc="296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BUSINESS REPORT</a:t>
            </a:r>
            <a:endParaRPr lang="zh-CN" altLang="en-US" sz="2760" spc="296" dirty="0">
              <a:solidFill>
                <a:srgbClr val="11111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87499" y="2921168"/>
            <a:ext cx="4360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6000" b="1" spc="3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谢谢观看</a:t>
            </a:r>
            <a:endParaRPr lang="zh-CN" altLang="en-US" sz="6000" b="1" spc="300" dirty="0">
              <a:solidFill>
                <a:srgbClr val="11111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13" name="矩形 12" descr="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"/>
          <p:cNvSpPr/>
          <p:nvPr/>
        </p:nvSpPr>
        <p:spPr>
          <a:xfrm>
            <a:off x="6687498" y="4030066"/>
            <a:ext cx="436079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Lorem ipsum dolor sit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amet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,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consectetur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adipiscingelit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.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Ut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 </a:t>
            </a:r>
            <a:r>
              <a:rPr lang="en-US" altLang="zh-CN" sz="1600" dirty="0" err="1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efficitur</a:t>
            </a:r>
            <a:r>
              <a:rPr lang="en-US" altLang="zh-CN" sz="1600" dirty="0">
                <a:solidFill>
                  <a:srgbClr val="11111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+mn-lt"/>
              </a:rPr>
              <a:t> </a:t>
            </a:r>
            <a:endParaRPr lang="en-US" altLang="zh-CN" sz="1600" dirty="0">
              <a:solidFill>
                <a:srgbClr val="11111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31494" y="219919"/>
            <a:ext cx="11729012" cy="641816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25"/>
          <p:cNvGrpSpPr/>
          <p:nvPr/>
        </p:nvGrpSpPr>
        <p:grpSpPr bwMode="auto">
          <a:xfrm>
            <a:off x="3035054" y="2973032"/>
            <a:ext cx="2391593" cy="842485"/>
            <a:chOff x="3891" y="0"/>
            <a:chExt cx="2394314" cy="843033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136428" y="0"/>
              <a:ext cx="2261777" cy="46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defTabSz="913765">
                <a:defRPr/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自我介绍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矩形 70"/>
            <p:cNvSpPr>
              <a:spLocks noChangeArrowheads="1"/>
            </p:cNvSpPr>
            <p:nvPr/>
          </p:nvSpPr>
          <p:spPr bwMode="auto">
            <a:xfrm>
              <a:off x="3891" y="504579"/>
              <a:ext cx="2268604" cy="3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3" name="矩形 26"/>
          <p:cNvSpPr>
            <a:spLocks noChangeArrowheads="1"/>
          </p:cNvSpPr>
          <p:nvPr/>
        </p:nvSpPr>
        <p:spPr bwMode="auto">
          <a:xfrm>
            <a:off x="3061027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/>
        </p:nvSpPr>
        <p:spPr bwMode="auto">
          <a:xfrm>
            <a:off x="3061027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矩形 26"/>
          <p:cNvSpPr>
            <a:spLocks noChangeArrowheads="1"/>
          </p:cNvSpPr>
          <p:nvPr/>
        </p:nvSpPr>
        <p:spPr bwMode="auto">
          <a:xfrm>
            <a:off x="4596250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596250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94943" y="2895443"/>
            <a:ext cx="1247754" cy="1248139"/>
            <a:chOff x="1390898" y="2212393"/>
            <a:chExt cx="936104" cy="936393"/>
          </a:xfrm>
        </p:grpSpPr>
        <p:grpSp>
          <p:nvGrpSpPr>
            <p:cNvPr id="18" name="组合 32"/>
            <p:cNvGrpSpPr/>
            <p:nvPr/>
          </p:nvGrpSpPr>
          <p:grpSpPr>
            <a:xfrm>
              <a:off x="1390898" y="2212393"/>
              <a:ext cx="936104" cy="936393"/>
              <a:chOff x="1535154" y="1313269"/>
              <a:chExt cx="576064" cy="576064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1535154" y="1313269"/>
                <a:ext cx="576064" cy="576064"/>
              </a:xfrm>
              <a:prstGeom prst="ellipse">
                <a:avLst/>
              </a:pr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572696" y="1350811"/>
                <a:ext cx="500981" cy="500981"/>
              </a:xfrm>
              <a:prstGeom prst="ellipse">
                <a:avLst/>
              </a:prstGeom>
              <a:solidFill>
                <a:schemeClr val="accent2"/>
              </a:solidFill>
              <a:ln w="15875" cap="flat">
                <a:noFill/>
                <a:prstDash val="solid"/>
                <a:miter lim="800000"/>
              </a:ln>
              <a:effectLst/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9" name="文本框 61"/>
            <p:cNvSpPr txBox="1">
              <a:spLocks noChangeArrowheads="1"/>
            </p:cNvSpPr>
            <p:nvPr/>
          </p:nvSpPr>
          <p:spPr bwMode="auto">
            <a:xfrm>
              <a:off x="1533149" y="2338059"/>
              <a:ext cx="692785" cy="62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altLang="zh-CN" sz="4795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01</a:t>
              </a:r>
              <a:endParaRPr lang="zh-CN" altLang="en-US" sz="479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0" b="27222"/>
          <a:stretch>
            <a:fillRect/>
          </a:stretch>
        </p:blipFill>
        <p:spPr>
          <a:xfrm>
            <a:off x="6840149" y="1798320"/>
            <a:ext cx="4581548" cy="32613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6720" y="1600200"/>
            <a:ext cx="11231880" cy="36728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105639" y="3485503"/>
            <a:ext cx="906427" cy="90654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0" tIns="60936" rIns="121870" bIns="60936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" name="虚尾箭头 2"/>
          <p:cNvSpPr/>
          <p:nvPr/>
        </p:nvSpPr>
        <p:spPr>
          <a:xfrm>
            <a:off x="2262044" y="3767265"/>
            <a:ext cx="526708" cy="343017"/>
          </a:xfrm>
          <a:prstGeom prst="strip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70" tIns="60936" rIns="121870" bIns="6093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038733" y="3485503"/>
            <a:ext cx="906427" cy="90654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0" tIns="60936" rIns="121870" bIns="60936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5" name="虚尾箭头 4"/>
          <p:cNvSpPr/>
          <p:nvPr/>
        </p:nvSpPr>
        <p:spPr>
          <a:xfrm>
            <a:off x="4195138" y="3767265"/>
            <a:ext cx="526708" cy="343017"/>
          </a:xfrm>
          <a:prstGeom prst="strip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70" tIns="60936" rIns="121870" bIns="6093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971827" y="3485503"/>
            <a:ext cx="906427" cy="90654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0" tIns="60936" rIns="121870" bIns="60936" rtlCol="0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" name="虚尾箭头 6"/>
          <p:cNvSpPr/>
          <p:nvPr/>
        </p:nvSpPr>
        <p:spPr>
          <a:xfrm>
            <a:off x="6128232" y="3767265"/>
            <a:ext cx="526708" cy="343017"/>
          </a:xfrm>
          <a:prstGeom prst="stripedRight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70" tIns="60936" rIns="121870" bIns="6093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904920" y="3109366"/>
            <a:ext cx="1658604" cy="1658820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0" tIns="60936" rIns="121870" bIns="60936" rtlCol="0" anchor="ctr"/>
          <a:lstStyle/>
          <a:p>
            <a:pPr algn="ctr"/>
            <a:r>
              <a:rPr lang="zh-CN" altLang="en-US" sz="1600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  <a:endParaRPr lang="zh-CN" altLang="en-US" sz="1600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" name="虚尾箭头 8"/>
          <p:cNvSpPr/>
          <p:nvPr/>
        </p:nvSpPr>
        <p:spPr>
          <a:xfrm>
            <a:off x="8813502" y="3767265"/>
            <a:ext cx="526708" cy="343017"/>
          </a:xfrm>
          <a:prstGeom prst="striped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870" tIns="60936" rIns="121870" bIns="60936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9487681" y="3416039"/>
            <a:ext cx="1045329" cy="1045465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70" tIns="60936" rIns="121870" bIns="60936" rtlCol="0" anchor="ctr"/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标题</a:t>
            </a:r>
            <a:endParaRPr lang="zh-CN" altLang="en-US" b="1" dirty="0">
              <a:solidFill>
                <a:schemeClr val="bg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512440" y="1567044"/>
            <a:ext cx="122490" cy="1786841"/>
            <a:chOff x="1602873" y="1131590"/>
            <a:chExt cx="83023" cy="1210948"/>
          </a:xfrm>
        </p:grpSpPr>
        <p:sp>
          <p:nvSpPr>
            <p:cNvPr id="12" name="椭圆 11"/>
            <p:cNvSpPr/>
            <p:nvPr/>
          </p:nvSpPr>
          <p:spPr>
            <a:xfrm>
              <a:off x="1602873" y="2259515"/>
              <a:ext cx="83023" cy="8302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3" name="直接连接符 12"/>
            <p:cNvCxnSpPr>
              <a:stCxn id="12" idx="0"/>
            </p:cNvCxnSpPr>
            <p:nvPr/>
          </p:nvCxnSpPr>
          <p:spPr>
            <a:xfrm flipV="1">
              <a:off x="1644384" y="1131590"/>
              <a:ext cx="0" cy="1127925"/>
            </a:xfrm>
            <a:prstGeom prst="line">
              <a:avLst/>
            </a:prstGeom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组合 14"/>
          <p:cNvGrpSpPr/>
          <p:nvPr/>
        </p:nvGrpSpPr>
        <p:grpSpPr>
          <a:xfrm>
            <a:off x="7700014" y="1248286"/>
            <a:ext cx="122490" cy="1716300"/>
            <a:chOff x="1602873" y="915566"/>
            <a:chExt cx="83023" cy="1163143"/>
          </a:xfrm>
        </p:grpSpPr>
        <p:sp>
          <p:nvSpPr>
            <p:cNvPr id="16" name="椭圆 15"/>
            <p:cNvSpPr/>
            <p:nvPr/>
          </p:nvSpPr>
          <p:spPr>
            <a:xfrm>
              <a:off x="1602873" y="1995686"/>
              <a:ext cx="83023" cy="830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17" name="直接连接符 16"/>
            <p:cNvCxnSpPr/>
            <p:nvPr/>
          </p:nvCxnSpPr>
          <p:spPr>
            <a:xfrm flipV="1">
              <a:off x="1644384" y="915566"/>
              <a:ext cx="0" cy="11279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430699" y="4542126"/>
            <a:ext cx="122490" cy="1670324"/>
            <a:chOff x="5796760" y="3373688"/>
            <a:chExt cx="83023" cy="1131985"/>
          </a:xfrm>
        </p:grpSpPr>
        <p:sp>
          <p:nvSpPr>
            <p:cNvPr id="22" name="椭圆 21"/>
            <p:cNvSpPr/>
            <p:nvPr/>
          </p:nvSpPr>
          <p:spPr>
            <a:xfrm>
              <a:off x="5796760" y="3373688"/>
              <a:ext cx="83023" cy="8302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12" tIns="45706" rIns="91412" bIns="45706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dirty="0">
                <a:solidFill>
                  <a:schemeClr val="tx1">
                    <a:lumMod val="50000"/>
                    <a:lumOff val="5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cxnSp>
          <p:nvCxnSpPr>
            <p:cNvPr id="23" name="直接连接符 22"/>
            <p:cNvCxnSpPr>
              <a:stCxn id="22" idx="4"/>
            </p:cNvCxnSpPr>
            <p:nvPr/>
          </p:nvCxnSpPr>
          <p:spPr>
            <a:xfrm>
              <a:off x="5838271" y="3456711"/>
              <a:ext cx="0" cy="1048962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矩形 23"/>
          <p:cNvSpPr/>
          <p:nvPr/>
        </p:nvSpPr>
        <p:spPr>
          <a:xfrm>
            <a:off x="1687636" y="2181077"/>
            <a:ext cx="1934520" cy="54905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1687636" y="1839799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3553188" y="5296342"/>
            <a:ext cx="1934520" cy="54905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553188" y="4955064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8067216" y="1991253"/>
            <a:ext cx="1934520" cy="549053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200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200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8067216" y="1649975"/>
            <a:ext cx="1934520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输入标题</a:t>
            </a:r>
            <a:endParaRPr lang="zh-CN" altLang="en-US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32" name="直接连接符 31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500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7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2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93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2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2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793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87"/>
                            </p:stCondLst>
                            <p:childTnLst>
                              <p:par>
                                <p:cTn id="7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587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262273" y="2653376"/>
            <a:ext cx="9887641" cy="3563823"/>
            <a:chOff x="943025" y="1563638"/>
            <a:chExt cx="7325631" cy="2640393"/>
          </a:xfrm>
        </p:grpSpPr>
        <p:grpSp>
          <p:nvGrpSpPr>
            <p:cNvPr id="11" name="Group 35"/>
            <p:cNvGrpSpPr/>
            <p:nvPr/>
          </p:nvGrpSpPr>
          <p:grpSpPr bwMode="auto">
            <a:xfrm>
              <a:off x="5749224" y="1612015"/>
              <a:ext cx="2519432" cy="1018613"/>
              <a:chOff x="0" y="0"/>
              <a:chExt cx="3425" cy="856"/>
            </a:xfrm>
          </p:grpSpPr>
          <p:sp>
            <p:nvSpPr>
              <p:cNvPr id="29" name="Rectangle 36"/>
              <p:cNvSpPr/>
              <p:nvPr/>
            </p:nvSpPr>
            <p:spPr bwMode="auto">
              <a:xfrm>
                <a:off x="0" y="0"/>
                <a:ext cx="2577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l">
                  <a:lnSpc>
                    <a:spcPct val="80000"/>
                  </a:lnSpc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Bebas Neue" charset="0"/>
                    <a:sym typeface="Bebas Neue" charset="0"/>
                  </a:rPr>
                  <a:t>小标题</a:t>
                </a: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30" name="Rectangle 37"/>
              <p:cNvSpPr/>
              <p:nvPr/>
            </p:nvSpPr>
            <p:spPr bwMode="auto">
              <a:xfrm>
                <a:off x="12" y="181"/>
                <a:ext cx="3413" cy="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2" name="Oval 5"/>
            <p:cNvSpPr/>
            <p:nvPr/>
          </p:nvSpPr>
          <p:spPr bwMode="auto">
            <a:xfrm>
              <a:off x="4915380" y="1563638"/>
              <a:ext cx="634648" cy="634648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endParaRPr 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ヒラギノ角ゴ ProN W3" charset="0"/>
                <a:sym typeface="Gill Sans" charset="0"/>
              </a:endParaRPr>
            </a:p>
          </p:txBody>
        </p:sp>
        <p:grpSp>
          <p:nvGrpSpPr>
            <p:cNvPr id="13" name="Group 35"/>
            <p:cNvGrpSpPr/>
            <p:nvPr/>
          </p:nvGrpSpPr>
          <p:grpSpPr bwMode="auto">
            <a:xfrm>
              <a:off x="5749224" y="3185418"/>
              <a:ext cx="2519432" cy="1018613"/>
              <a:chOff x="0" y="0"/>
              <a:chExt cx="3425" cy="856"/>
            </a:xfrm>
          </p:grpSpPr>
          <p:sp>
            <p:nvSpPr>
              <p:cNvPr id="27" name="Rectangle 36"/>
              <p:cNvSpPr/>
              <p:nvPr/>
            </p:nvSpPr>
            <p:spPr bwMode="auto">
              <a:xfrm>
                <a:off x="0" y="0"/>
                <a:ext cx="2577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l">
                  <a:lnSpc>
                    <a:spcPct val="80000"/>
                  </a:lnSpc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Bebas Neue" charset="0"/>
                    <a:sym typeface="Bebas Neue" charset="0"/>
                  </a:rPr>
                  <a:t>小标题</a:t>
                </a: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28" name="Rectangle 37"/>
              <p:cNvSpPr/>
              <p:nvPr/>
            </p:nvSpPr>
            <p:spPr bwMode="auto">
              <a:xfrm>
                <a:off x="12" y="181"/>
                <a:ext cx="3413" cy="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4" name="Oval 198"/>
            <p:cNvSpPr/>
            <p:nvPr/>
          </p:nvSpPr>
          <p:spPr bwMode="auto">
            <a:xfrm>
              <a:off x="4915380" y="3137041"/>
              <a:ext cx="634648" cy="634648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endParaRPr 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ヒラギノ角ゴ ProN W3" charset="0"/>
                <a:sym typeface="Gill Sans" charset="0"/>
              </a:endParaRPr>
            </a:p>
          </p:txBody>
        </p:sp>
        <p:grpSp>
          <p:nvGrpSpPr>
            <p:cNvPr id="15" name="Group 35"/>
            <p:cNvGrpSpPr/>
            <p:nvPr/>
          </p:nvGrpSpPr>
          <p:grpSpPr bwMode="auto">
            <a:xfrm>
              <a:off x="1776869" y="1612015"/>
              <a:ext cx="2519432" cy="1018613"/>
              <a:chOff x="0" y="0"/>
              <a:chExt cx="3425" cy="856"/>
            </a:xfrm>
          </p:grpSpPr>
          <p:sp>
            <p:nvSpPr>
              <p:cNvPr id="25" name="Rectangle 36"/>
              <p:cNvSpPr/>
              <p:nvPr/>
            </p:nvSpPr>
            <p:spPr bwMode="auto">
              <a:xfrm>
                <a:off x="0" y="0"/>
                <a:ext cx="2577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l">
                  <a:lnSpc>
                    <a:spcPct val="80000"/>
                  </a:lnSpc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Bebas Neue" charset="0"/>
                    <a:sym typeface="Bebas Neue" charset="0"/>
                  </a:rPr>
                  <a:t>小标题</a:t>
                </a: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26" name="Rectangle 37"/>
              <p:cNvSpPr/>
              <p:nvPr/>
            </p:nvSpPr>
            <p:spPr bwMode="auto">
              <a:xfrm>
                <a:off x="12" y="181"/>
                <a:ext cx="3413" cy="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6" name="Oval 202"/>
            <p:cNvSpPr/>
            <p:nvPr/>
          </p:nvSpPr>
          <p:spPr bwMode="auto">
            <a:xfrm>
              <a:off x="943025" y="1563638"/>
              <a:ext cx="634648" cy="634648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endParaRPr 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ヒラギノ角ゴ ProN W3" charset="0"/>
                <a:sym typeface="Gill Sans" charset="0"/>
              </a:endParaRPr>
            </a:p>
          </p:txBody>
        </p:sp>
        <p:grpSp>
          <p:nvGrpSpPr>
            <p:cNvPr id="17" name="Group 35"/>
            <p:cNvGrpSpPr/>
            <p:nvPr/>
          </p:nvGrpSpPr>
          <p:grpSpPr bwMode="auto">
            <a:xfrm>
              <a:off x="1776869" y="3185418"/>
              <a:ext cx="2519432" cy="1018613"/>
              <a:chOff x="0" y="0"/>
              <a:chExt cx="3425" cy="856"/>
            </a:xfrm>
          </p:grpSpPr>
          <p:sp>
            <p:nvSpPr>
              <p:cNvPr id="23" name="Rectangle 36"/>
              <p:cNvSpPr/>
              <p:nvPr/>
            </p:nvSpPr>
            <p:spPr bwMode="auto">
              <a:xfrm>
                <a:off x="0" y="0"/>
                <a:ext cx="2577" cy="25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 algn="l">
                  <a:lnSpc>
                    <a:spcPct val="80000"/>
                  </a:lnSpc>
                </a:pPr>
                <a:r>
                  <a:rPr lang="zh-CN" altLang="en-US" sz="2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  <a:cs typeface="Bebas Neue" charset="0"/>
                    <a:sym typeface="Bebas Neue" charset="0"/>
                  </a:rPr>
                  <a:t>小标题</a:t>
                </a:r>
                <a:endParaRPr 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Bebas Neue" charset="0"/>
                  <a:sym typeface="Bebas Neue" charset="0"/>
                </a:endParaRPr>
              </a:p>
            </p:txBody>
          </p:sp>
          <p:sp>
            <p:nvSpPr>
              <p:cNvPr id="24" name="Rectangle 37"/>
              <p:cNvSpPr/>
              <p:nvPr/>
            </p:nvSpPr>
            <p:spPr bwMode="auto">
              <a:xfrm>
                <a:off x="12" y="181"/>
                <a:ext cx="3413" cy="67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t"/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r>
                  <a:rPr lang="zh-CN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小标题给你创意和灵输入替换内容</a:t>
                </a:r>
                <a:r>
                  <a:rPr lang="en-US" altLang="zh-CN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Noto Sans S Chinese Regular" panose="020B0500000000000000" pitchFamily="34" charset="-122"/>
                    <a:ea typeface="Noto Sans S Chinese Regular" panose="020B0500000000000000" pitchFamily="34" charset="-122"/>
                  </a:rPr>
                  <a:t>58pic.com </a:t>
                </a: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  <a:p>
                <a:pPr>
                  <a:lnSpc>
                    <a:spcPct val="150000"/>
                  </a:lnSpc>
                </a:pPr>
                <a:endParaRPr lang="en-US" altLang="zh-CN" sz="1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8" name="Oval 206"/>
            <p:cNvSpPr/>
            <p:nvPr/>
          </p:nvSpPr>
          <p:spPr bwMode="auto">
            <a:xfrm>
              <a:off x="943025" y="3137041"/>
              <a:ext cx="634648" cy="634648"/>
            </a:xfrm>
            <a:prstGeom prst="ellipse">
              <a:avLst/>
            </a:prstGeom>
            <a:solidFill>
              <a:schemeClr val="accent2"/>
            </a:solidFill>
            <a:ln w="254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19" tIns="45709" rIns="91419" bIns="45709" numCol="1" rtlCol="0" anchor="t" anchorCtr="0" compatLnSpc="1"/>
            <a:lstStyle/>
            <a:p>
              <a:pPr algn="ctr" defTabSz="913765" fontAlgn="base">
                <a:spcBef>
                  <a:spcPct val="0"/>
                </a:spcBef>
                <a:spcAft>
                  <a:spcPct val="0"/>
                </a:spcAft>
              </a:pPr>
              <a:endParaRPr 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ヒラギノ角ゴ ProN W3" charset="0"/>
                <a:sym typeface="Gill Sans" charset="0"/>
              </a:endParaRPr>
            </a:p>
          </p:txBody>
        </p:sp>
        <p:sp>
          <p:nvSpPr>
            <p:cNvPr id="19" name="Freeform 6"/>
            <p:cNvSpPr>
              <a:spLocks noEditPoints="1"/>
            </p:cNvSpPr>
            <p:nvPr/>
          </p:nvSpPr>
          <p:spPr bwMode="auto">
            <a:xfrm>
              <a:off x="5012052" y="1644383"/>
              <a:ext cx="441304" cy="440219"/>
            </a:xfrm>
            <a:custGeom>
              <a:avLst/>
              <a:gdLst>
                <a:gd name="T0" fmla="*/ 140 w 172"/>
                <a:gd name="T1" fmla="*/ 149 h 172"/>
                <a:gd name="T2" fmla="*/ 149 w 172"/>
                <a:gd name="T3" fmla="*/ 140 h 172"/>
                <a:gd name="T4" fmla="*/ 132 w 172"/>
                <a:gd name="T5" fmla="*/ 132 h 172"/>
                <a:gd name="T6" fmla="*/ 33 w 172"/>
                <a:gd name="T7" fmla="*/ 23 h 172"/>
                <a:gd name="T8" fmla="*/ 23 w 172"/>
                <a:gd name="T9" fmla="*/ 33 h 172"/>
                <a:gd name="T10" fmla="*/ 40 w 172"/>
                <a:gd name="T11" fmla="*/ 40 h 172"/>
                <a:gd name="T12" fmla="*/ 33 w 172"/>
                <a:gd name="T13" fmla="*/ 23 h 172"/>
                <a:gd name="T14" fmla="*/ 23 w 172"/>
                <a:gd name="T15" fmla="*/ 140 h 172"/>
                <a:gd name="T16" fmla="*/ 33 w 172"/>
                <a:gd name="T17" fmla="*/ 149 h 172"/>
                <a:gd name="T18" fmla="*/ 40 w 172"/>
                <a:gd name="T19" fmla="*/ 132 h 172"/>
                <a:gd name="T20" fmla="*/ 149 w 172"/>
                <a:gd name="T21" fmla="*/ 33 h 172"/>
                <a:gd name="T22" fmla="*/ 140 w 172"/>
                <a:gd name="T23" fmla="*/ 23 h 172"/>
                <a:gd name="T24" fmla="*/ 132 w 172"/>
                <a:gd name="T25" fmla="*/ 40 h 172"/>
                <a:gd name="T26" fmla="*/ 149 w 172"/>
                <a:gd name="T27" fmla="*/ 33 h 172"/>
                <a:gd name="T28" fmla="*/ 79 w 172"/>
                <a:gd name="T29" fmla="*/ 155 h 172"/>
                <a:gd name="T30" fmla="*/ 86 w 172"/>
                <a:gd name="T31" fmla="*/ 172 h 172"/>
                <a:gd name="T32" fmla="*/ 93 w 172"/>
                <a:gd name="T33" fmla="*/ 155 h 172"/>
                <a:gd name="T34" fmla="*/ 86 w 172"/>
                <a:gd name="T35" fmla="*/ 26 h 172"/>
                <a:gd name="T36" fmla="*/ 93 w 172"/>
                <a:gd name="T37" fmla="*/ 9 h 172"/>
                <a:gd name="T38" fmla="*/ 79 w 172"/>
                <a:gd name="T39" fmla="*/ 9 h 172"/>
                <a:gd name="T40" fmla="*/ 86 w 172"/>
                <a:gd name="T41" fmla="*/ 26 h 172"/>
                <a:gd name="T42" fmla="*/ 17 w 172"/>
                <a:gd name="T43" fmla="*/ 79 h 172"/>
                <a:gd name="T44" fmla="*/ 0 w 172"/>
                <a:gd name="T45" fmla="*/ 86 h 172"/>
                <a:gd name="T46" fmla="*/ 17 w 172"/>
                <a:gd name="T47" fmla="*/ 93 h 172"/>
                <a:gd name="T48" fmla="*/ 86 w 172"/>
                <a:gd name="T49" fmla="*/ 120 h 172"/>
                <a:gd name="T50" fmla="*/ 86 w 172"/>
                <a:gd name="T51" fmla="*/ 52 h 172"/>
                <a:gd name="T52" fmla="*/ 86 w 172"/>
                <a:gd name="T53" fmla="*/ 120 h 172"/>
                <a:gd name="T54" fmla="*/ 39 w 172"/>
                <a:gd name="T55" fmla="*/ 86 h 172"/>
                <a:gd name="T56" fmla="*/ 133 w 172"/>
                <a:gd name="T57" fmla="*/ 86 h 172"/>
                <a:gd name="T58" fmla="*/ 163 w 172"/>
                <a:gd name="T59" fmla="*/ 79 h 172"/>
                <a:gd name="T60" fmla="*/ 146 w 172"/>
                <a:gd name="T61" fmla="*/ 86 h 172"/>
                <a:gd name="T62" fmla="*/ 163 w 172"/>
                <a:gd name="T63" fmla="*/ 93 h 172"/>
                <a:gd name="T64" fmla="*/ 163 w 172"/>
                <a:gd name="T65" fmla="*/ 7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72" h="172">
                  <a:moveTo>
                    <a:pt x="134" y="143"/>
                  </a:moveTo>
                  <a:cubicBezTo>
                    <a:pt x="134" y="144"/>
                    <a:pt x="139" y="148"/>
                    <a:pt x="140" y="149"/>
                  </a:cubicBezTo>
                  <a:cubicBezTo>
                    <a:pt x="143" y="153"/>
                    <a:pt x="148" y="153"/>
                    <a:pt x="150" y="150"/>
                  </a:cubicBezTo>
                  <a:cubicBezTo>
                    <a:pt x="153" y="148"/>
                    <a:pt x="153" y="143"/>
                    <a:pt x="149" y="140"/>
                  </a:cubicBezTo>
                  <a:cubicBezTo>
                    <a:pt x="148" y="139"/>
                    <a:pt x="144" y="135"/>
                    <a:pt x="143" y="134"/>
                  </a:cubicBezTo>
                  <a:cubicBezTo>
                    <a:pt x="140" y="130"/>
                    <a:pt x="135" y="130"/>
                    <a:pt x="132" y="132"/>
                  </a:cubicBezTo>
                  <a:cubicBezTo>
                    <a:pt x="130" y="135"/>
                    <a:pt x="130" y="140"/>
                    <a:pt x="134" y="143"/>
                  </a:cubicBezTo>
                  <a:close/>
                  <a:moveTo>
                    <a:pt x="33" y="23"/>
                  </a:moveTo>
                  <a:cubicBezTo>
                    <a:pt x="29" y="20"/>
                    <a:pt x="24" y="19"/>
                    <a:pt x="22" y="22"/>
                  </a:cubicBezTo>
                  <a:cubicBezTo>
                    <a:pt x="19" y="24"/>
                    <a:pt x="20" y="29"/>
                    <a:pt x="23" y="33"/>
                  </a:cubicBezTo>
                  <a:cubicBezTo>
                    <a:pt x="24" y="34"/>
                    <a:pt x="28" y="38"/>
                    <a:pt x="29" y="39"/>
                  </a:cubicBezTo>
                  <a:cubicBezTo>
                    <a:pt x="32" y="42"/>
                    <a:pt x="37" y="43"/>
                    <a:pt x="40" y="40"/>
                  </a:cubicBezTo>
                  <a:cubicBezTo>
                    <a:pt x="43" y="37"/>
                    <a:pt x="42" y="32"/>
                    <a:pt x="39" y="29"/>
                  </a:cubicBezTo>
                  <a:cubicBezTo>
                    <a:pt x="38" y="28"/>
                    <a:pt x="34" y="24"/>
                    <a:pt x="33" y="23"/>
                  </a:cubicBezTo>
                  <a:close/>
                  <a:moveTo>
                    <a:pt x="29" y="134"/>
                  </a:moveTo>
                  <a:cubicBezTo>
                    <a:pt x="28" y="135"/>
                    <a:pt x="24" y="139"/>
                    <a:pt x="23" y="140"/>
                  </a:cubicBezTo>
                  <a:cubicBezTo>
                    <a:pt x="20" y="143"/>
                    <a:pt x="19" y="148"/>
                    <a:pt x="22" y="150"/>
                  </a:cubicBezTo>
                  <a:cubicBezTo>
                    <a:pt x="24" y="153"/>
                    <a:pt x="29" y="153"/>
                    <a:pt x="33" y="149"/>
                  </a:cubicBezTo>
                  <a:cubicBezTo>
                    <a:pt x="34" y="148"/>
                    <a:pt x="38" y="144"/>
                    <a:pt x="39" y="143"/>
                  </a:cubicBezTo>
                  <a:cubicBezTo>
                    <a:pt x="42" y="140"/>
                    <a:pt x="43" y="135"/>
                    <a:pt x="40" y="132"/>
                  </a:cubicBezTo>
                  <a:cubicBezTo>
                    <a:pt x="37" y="130"/>
                    <a:pt x="32" y="130"/>
                    <a:pt x="29" y="134"/>
                  </a:cubicBezTo>
                  <a:close/>
                  <a:moveTo>
                    <a:pt x="149" y="33"/>
                  </a:moveTo>
                  <a:cubicBezTo>
                    <a:pt x="153" y="29"/>
                    <a:pt x="153" y="24"/>
                    <a:pt x="150" y="22"/>
                  </a:cubicBezTo>
                  <a:cubicBezTo>
                    <a:pt x="148" y="19"/>
                    <a:pt x="143" y="20"/>
                    <a:pt x="140" y="23"/>
                  </a:cubicBezTo>
                  <a:cubicBezTo>
                    <a:pt x="139" y="24"/>
                    <a:pt x="134" y="28"/>
                    <a:pt x="134" y="29"/>
                  </a:cubicBezTo>
                  <a:cubicBezTo>
                    <a:pt x="130" y="32"/>
                    <a:pt x="130" y="37"/>
                    <a:pt x="132" y="40"/>
                  </a:cubicBezTo>
                  <a:cubicBezTo>
                    <a:pt x="135" y="43"/>
                    <a:pt x="140" y="42"/>
                    <a:pt x="143" y="39"/>
                  </a:cubicBezTo>
                  <a:cubicBezTo>
                    <a:pt x="144" y="38"/>
                    <a:pt x="148" y="34"/>
                    <a:pt x="149" y="33"/>
                  </a:cubicBezTo>
                  <a:close/>
                  <a:moveTo>
                    <a:pt x="86" y="146"/>
                  </a:moveTo>
                  <a:cubicBezTo>
                    <a:pt x="82" y="146"/>
                    <a:pt x="79" y="150"/>
                    <a:pt x="79" y="155"/>
                  </a:cubicBezTo>
                  <a:cubicBezTo>
                    <a:pt x="79" y="156"/>
                    <a:pt x="79" y="162"/>
                    <a:pt x="79" y="163"/>
                  </a:cubicBezTo>
                  <a:cubicBezTo>
                    <a:pt x="79" y="168"/>
                    <a:pt x="82" y="172"/>
                    <a:pt x="86" y="172"/>
                  </a:cubicBezTo>
                  <a:cubicBezTo>
                    <a:pt x="90" y="172"/>
                    <a:pt x="93" y="168"/>
                    <a:pt x="93" y="163"/>
                  </a:cubicBezTo>
                  <a:cubicBezTo>
                    <a:pt x="93" y="162"/>
                    <a:pt x="93" y="156"/>
                    <a:pt x="93" y="155"/>
                  </a:cubicBezTo>
                  <a:cubicBezTo>
                    <a:pt x="93" y="150"/>
                    <a:pt x="90" y="146"/>
                    <a:pt x="86" y="146"/>
                  </a:cubicBezTo>
                  <a:close/>
                  <a:moveTo>
                    <a:pt x="86" y="26"/>
                  </a:moveTo>
                  <a:cubicBezTo>
                    <a:pt x="90" y="26"/>
                    <a:pt x="93" y="22"/>
                    <a:pt x="93" y="18"/>
                  </a:cubicBezTo>
                  <a:cubicBezTo>
                    <a:pt x="93" y="16"/>
                    <a:pt x="93" y="11"/>
                    <a:pt x="93" y="9"/>
                  </a:cubicBezTo>
                  <a:cubicBezTo>
                    <a:pt x="93" y="4"/>
                    <a:pt x="90" y="0"/>
                    <a:pt x="86" y="0"/>
                  </a:cubicBezTo>
                  <a:cubicBezTo>
                    <a:pt x="82" y="0"/>
                    <a:pt x="79" y="4"/>
                    <a:pt x="79" y="9"/>
                  </a:cubicBezTo>
                  <a:cubicBezTo>
                    <a:pt x="79" y="11"/>
                    <a:pt x="79" y="16"/>
                    <a:pt x="79" y="18"/>
                  </a:cubicBezTo>
                  <a:cubicBezTo>
                    <a:pt x="79" y="22"/>
                    <a:pt x="82" y="26"/>
                    <a:pt x="86" y="26"/>
                  </a:cubicBezTo>
                  <a:close/>
                  <a:moveTo>
                    <a:pt x="26" y="86"/>
                  </a:moveTo>
                  <a:cubicBezTo>
                    <a:pt x="26" y="82"/>
                    <a:pt x="22" y="79"/>
                    <a:pt x="17" y="79"/>
                  </a:cubicBezTo>
                  <a:cubicBezTo>
                    <a:pt x="16" y="79"/>
                    <a:pt x="10" y="79"/>
                    <a:pt x="9" y="79"/>
                  </a:cubicBezTo>
                  <a:cubicBezTo>
                    <a:pt x="4" y="79"/>
                    <a:pt x="0" y="82"/>
                    <a:pt x="0" y="86"/>
                  </a:cubicBezTo>
                  <a:cubicBezTo>
                    <a:pt x="0" y="90"/>
                    <a:pt x="4" y="93"/>
                    <a:pt x="9" y="93"/>
                  </a:cubicBezTo>
                  <a:cubicBezTo>
                    <a:pt x="10" y="93"/>
                    <a:pt x="16" y="93"/>
                    <a:pt x="17" y="93"/>
                  </a:cubicBezTo>
                  <a:cubicBezTo>
                    <a:pt x="22" y="93"/>
                    <a:pt x="26" y="90"/>
                    <a:pt x="26" y="86"/>
                  </a:cubicBezTo>
                  <a:close/>
                  <a:moveTo>
                    <a:pt x="86" y="120"/>
                  </a:moveTo>
                  <a:cubicBezTo>
                    <a:pt x="67" y="120"/>
                    <a:pt x="52" y="105"/>
                    <a:pt x="52" y="86"/>
                  </a:cubicBezTo>
                  <a:cubicBezTo>
                    <a:pt x="52" y="67"/>
                    <a:pt x="67" y="52"/>
                    <a:pt x="86" y="52"/>
                  </a:cubicBezTo>
                  <a:cubicBezTo>
                    <a:pt x="105" y="52"/>
                    <a:pt x="120" y="67"/>
                    <a:pt x="120" y="86"/>
                  </a:cubicBezTo>
                  <a:cubicBezTo>
                    <a:pt x="120" y="105"/>
                    <a:pt x="105" y="120"/>
                    <a:pt x="86" y="120"/>
                  </a:cubicBezTo>
                  <a:close/>
                  <a:moveTo>
                    <a:pt x="86" y="39"/>
                  </a:moveTo>
                  <a:cubicBezTo>
                    <a:pt x="60" y="39"/>
                    <a:pt x="39" y="60"/>
                    <a:pt x="39" y="86"/>
                  </a:cubicBezTo>
                  <a:cubicBezTo>
                    <a:pt x="39" y="112"/>
                    <a:pt x="60" y="133"/>
                    <a:pt x="86" y="133"/>
                  </a:cubicBezTo>
                  <a:cubicBezTo>
                    <a:pt x="112" y="133"/>
                    <a:pt x="133" y="112"/>
                    <a:pt x="133" y="86"/>
                  </a:cubicBezTo>
                  <a:cubicBezTo>
                    <a:pt x="133" y="60"/>
                    <a:pt x="112" y="39"/>
                    <a:pt x="86" y="39"/>
                  </a:cubicBezTo>
                  <a:close/>
                  <a:moveTo>
                    <a:pt x="163" y="79"/>
                  </a:moveTo>
                  <a:cubicBezTo>
                    <a:pt x="162" y="79"/>
                    <a:pt x="156" y="79"/>
                    <a:pt x="155" y="79"/>
                  </a:cubicBezTo>
                  <a:cubicBezTo>
                    <a:pt x="150" y="79"/>
                    <a:pt x="146" y="82"/>
                    <a:pt x="146" y="86"/>
                  </a:cubicBezTo>
                  <a:cubicBezTo>
                    <a:pt x="146" y="90"/>
                    <a:pt x="150" y="93"/>
                    <a:pt x="155" y="93"/>
                  </a:cubicBezTo>
                  <a:cubicBezTo>
                    <a:pt x="156" y="93"/>
                    <a:pt x="162" y="93"/>
                    <a:pt x="163" y="93"/>
                  </a:cubicBezTo>
                  <a:cubicBezTo>
                    <a:pt x="168" y="93"/>
                    <a:pt x="172" y="90"/>
                    <a:pt x="172" y="86"/>
                  </a:cubicBezTo>
                  <a:cubicBezTo>
                    <a:pt x="172" y="82"/>
                    <a:pt x="168" y="79"/>
                    <a:pt x="163" y="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0" name="Freeform 7"/>
            <p:cNvSpPr>
              <a:spLocks noEditPoints="1"/>
            </p:cNvSpPr>
            <p:nvPr/>
          </p:nvSpPr>
          <p:spPr bwMode="auto">
            <a:xfrm>
              <a:off x="1041324" y="3292228"/>
              <a:ext cx="438050" cy="287335"/>
            </a:xfrm>
            <a:custGeom>
              <a:avLst/>
              <a:gdLst>
                <a:gd name="T0" fmla="*/ 97 w 171"/>
                <a:gd name="T1" fmla="*/ 68 h 112"/>
                <a:gd name="T2" fmla="*/ 74 w 171"/>
                <a:gd name="T3" fmla="*/ 94 h 112"/>
                <a:gd name="T4" fmla="*/ 68 w 171"/>
                <a:gd name="T5" fmla="*/ 95 h 112"/>
                <a:gd name="T6" fmla="*/ 67 w 171"/>
                <a:gd name="T7" fmla="*/ 92 h 112"/>
                <a:gd name="T8" fmla="*/ 68 w 171"/>
                <a:gd name="T9" fmla="*/ 89 h 112"/>
                <a:gd name="T10" fmla="*/ 77 w 171"/>
                <a:gd name="T11" fmla="*/ 69 h 112"/>
                <a:gd name="T12" fmla="*/ 70 w 171"/>
                <a:gd name="T13" fmla="*/ 66 h 112"/>
                <a:gd name="T14" fmla="*/ 69 w 171"/>
                <a:gd name="T15" fmla="*/ 66 h 112"/>
                <a:gd name="T16" fmla="*/ 64 w 171"/>
                <a:gd name="T17" fmla="*/ 61 h 112"/>
                <a:gd name="T18" fmla="*/ 66 w 171"/>
                <a:gd name="T19" fmla="*/ 56 h 112"/>
                <a:gd name="T20" fmla="*/ 90 w 171"/>
                <a:gd name="T21" fmla="*/ 30 h 112"/>
                <a:gd name="T22" fmla="*/ 95 w 171"/>
                <a:gd name="T23" fmla="*/ 29 h 112"/>
                <a:gd name="T24" fmla="*/ 97 w 171"/>
                <a:gd name="T25" fmla="*/ 32 h 112"/>
                <a:gd name="T26" fmla="*/ 96 w 171"/>
                <a:gd name="T27" fmla="*/ 35 h 112"/>
                <a:gd name="T28" fmla="*/ 87 w 171"/>
                <a:gd name="T29" fmla="*/ 55 h 112"/>
                <a:gd name="T30" fmla="*/ 94 w 171"/>
                <a:gd name="T31" fmla="*/ 58 h 112"/>
                <a:gd name="T32" fmla="*/ 94 w 171"/>
                <a:gd name="T33" fmla="*/ 58 h 112"/>
                <a:gd name="T34" fmla="*/ 99 w 171"/>
                <a:gd name="T35" fmla="*/ 63 h 112"/>
                <a:gd name="T36" fmla="*/ 97 w 171"/>
                <a:gd name="T37" fmla="*/ 68 h 112"/>
                <a:gd name="T38" fmla="*/ 130 w 171"/>
                <a:gd name="T39" fmla="*/ 31 h 112"/>
                <a:gd name="T40" fmla="*/ 123 w 171"/>
                <a:gd name="T41" fmla="*/ 32 h 112"/>
                <a:gd name="T42" fmla="*/ 80 w 171"/>
                <a:gd name="T43" fmla="*/ 0 h 112"/>
                <a:gd name="T44" fmla="*/ 34 w 171"/>
                <a:gd name="T45" fmla="*/ 45 h 112"/>
                <a:gd name="T46" fmla="*/ 35 w 171"/>
                <a:gd name="T47" fmla="*/ 51 h 112"/>
                <a:gd name="T48" fmla="*/ 31 w 171"/>
                <a:gd name="T49" fmla="*/ 51 h 112"/>
                <a:gd name="T50" fmla="*/ 0 w 171"/>
                <a:gd name="T51" fmla="*/ 81 h 112"/>
                <a:gd name="T52" fmla="*/ 31 w 171"/>
                <a:gd name="T53" fmla="*/ 112 h 112"/>
                <a:gd name="T54" fmla="*/ 130 w 171"/>
                <a:gd name="T55" fmla="*/ 112 h 112"/>
                <a:gd name="T56" fmla="*/ 171 w 171"/>
                <a:gd name="T57" fmla="*/ 71 h 112"/>
                <a:gd name="T58" fmla="*/ 130 w 171"/>
                <a:gd name="T59" fmla="*/ 3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71" h="112">
                  <a:moveTo>
                    <a:pt x="97" y="68"/>
                  </a:moveTo>
                  <a:cubicBezTo>
                    <a:pt x="93" y="74"/>
                    <a:pt x="75" y="93"/>
                    <a:pt x="74" y="94"/>
                  </a:cubicBezTo>
                  <a:cubicBezTo>
                    <a:pt x="73" y="95"/>
                    <a:pt x="71" y="97"/>
                    <a:pt x="68" y="95"/>
                  </a:cubicBezTo>
                  <a:cubicBezTo>
                    <a:pt x="68" y="95"/>
                    <a:pt x="67" y="94"/>
                    <a:pt x="67" y="92"/>
                  </a:cubicBezTo>
                  <a:cubicBezTo>
                    <a:pt x="67" y="91"/>
                    <a:pt x="68" y="89"/>
                    <a:pt x="68" y="89"/>
                  </a:cubicBezTo>
                  <a:cubicBezTo>
                    <a:pt x="77" y="69"/>
                    <a:pt x="77" y="69"/>
                    <a:pt x="77" y="69"/>
                  </a:cubicBezTo>
                  <a:cubicBezTo>
                    <a:pt x="75" y="68"/>
                    <a:pt x="72" y="67"/>
                    <a:pt x="70" y="66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7" y="65"/>
                    <a:pt x="64" y="64"/>
                    <a:pt x="64" y="61"/>
                  </a:cubicBezTo>
                  <a:cubicBezTo>
                    <a:pt x="64" y="59"/>
                    <a:pt x="65" y="58"/>
                    <a:pt x="66" y="56"/>
                  </a:cubicBezTo>
                  <a:cubicBezTo>
                    <a:pt x="71" y="50"/>
                    <a:pt x="89" y="31"/>
                    <a:pt x="90" y="30"/>
                  </a:cubicBezTo>
                  <a:cubicBezTo>
                    <a:pt x="91" y="29"/>
                    <a:pt x="93" y="27"/>
                    <a:pt x="95" y="29"/>
                  </a:cubicBezTo>
                  <a:cubicBezTo>
                    <a:pt x="96" y="29"/>
                    <a:pt x="97" y="30"/>
                    <a:pt x="97" y="32"/>
                  </a:cubicBezTo>
                  <a:cubicBezTo>
                    <a:pt x="97" y="33"/>
                    <a:pt x="96" y="35"/>
                    <a:pt x="96" y="35"/>
                  </a:cubicBezTo>
                  <a:cubicBezTo>
                    <a:pt x="87" y="55"/>
                    <a:pt x="87" y="55"/>
                    <a:pt x="87" y="55"/>
                  </a:cubicBezTo>
                  <a:cubicBezTo>
                    <a:pt x="89" y="55"/>
                    <a:pt x="92" y="57"/>
                    <a:pt x="94" y="58"/>
                  </a:cubicBezTo>
                  <a:cubicBezTo>
                    <a:pt x="94" y="58"/>
                    <a:pt x="94" y="58"/>
                    <a:pt x="94" y="58"/>
                  </a:cubicBezTo>
                  <a:cubicBezTo>
                    <a:pt x="97" y="59"/>
                    <a:pt x="99" y="60"/>
                    <a:pt x="99" y="63"/>
                  </a:cubicBezTo>
                  <a:cubicBezTo>
                    <a:pt x="99" y="65"/>
                    <a:pt x="99" y="66"/>
                    <a:pt x="97" y="68"/>
                  </a:cubicBezTo>
                  <a:close/>
                  <a:moveTo>
                    <a:pt x="130" y="31"/>
                  </a:moveTo>
                  <a:cubicBezTo>
                    <a:pt x="128" y="31"/>
                    <a:pt x="126" y="31"/>
                    <a:pt x="123" y="32"/>
                  </a:cubicBezTo>
                  <a:cubicBezTo>
                    <a:pt x="118" y="13"/>
                    <a:pt x="100" y="0"/>
                    <a:pt x="80" y="0"/>
                  </a:cubicBezTo>
                  <a:cubicBezTo>
                    <a:pt x="54" y="0"/>
                    <a:pt x="34" y="20"/>
                    <a:pt x="34" y="45"/>
                  </a:cubicBezTo>
                  <a:cubicBezTo>
                    <a:pt x="34" y="47"/>
                    <a:pt x="34" y="49"/>
                    <a:pt x="35" y="51"/>
                  </a:cubicBezTo>
                  <a:cubicBezTo>
                    <a:pt x="33" y="51"/>
                    <a:pt x="32" y="51"/>
                    <a:pt x="31" y="51"/>
                  </a:cubicBezTo>
                  <a:cubicBezTo>
                    <a:pt x="14" y="51"/>
                    <a:pt x="0" y="64"/>
                    <a:pt x="0" y="81"/>
                  </a:cubicBezTo>
                  <a:cubicBezTo>
                    <a:pt x="0" y="98"/>
                    <a:pt x="14" y="112"/>
                    <a:pt x="31" y="112"/>
                  </a:cubicBezTo>
                  <a:cubicBezTo>
                    <a:pt x="130" y="112"/>
                    <a:pt x="130" y="112"/>
                    <a:pt x="130" y="112"/>
                  </a:cubicBezTo>
                  <a:cubicBezTo>
                    <a:pt x="153" y="112"/>
                    <a:pt x="171" y="94"/>
                    <a:pt x="171" y="71"/>
                  </a:cubicBezTo>
                  <a:cubicBezTo>
                    <a:pt x="171" y="49"/>
                    <a:pt x="153" y="31"/>
                    <a:pt x="130" y="3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1" name="Freeform 8"/>
            <p:cNvSpPr>
              <a:spLocks noEditPoints="1"/>
            </p:cNvSpPr>
            <p:nvPr/>
          </p:nvSpPr>
          <p:spPr bwMode="auto">
            <a:xfrm>
              <a:off x="1036365" y="1694328"/>
              <a:ext cx="407690" cy="376246"/>
            </a:xfrm>
            <a:custGeom>
              <a:avLst/>
              <a:gdLst>
                <a:gd name="T0" fmla="*/ 91 w 159"/>
                <a:gd name="T1" fmla="*/ 44 h 147"/>
                <a:gd name="T2" fmla="*/ 38 w 159"/>
                <a:gd name="T3" fmla="*/ 28 h 147"/>
                <a:gd name="T4" fmla="*/ 91 w 159"/>
                <a:gd name="T5" fmla="*/ 12 h 147"/>
                <a:gd name="T6" fmla="*/ 143 w 159"/>
                <a:gd name="T7" fmla="*/ 28 h 147"/>
                <a:gd name="T8" fmla="*/ 91 w 159"/>
                <a:gd name="T9" fmla="*/ 44 h 147"/>
                <a:gd name="T10" fmla="*/ 13 w 159"/>
                <a:gd name="T11" fmla="*/ 80 h 147"/>
                <a:gd name="T12" fmla="*/ 29 w 159"/>
                <a:gd name="T13" fmla="*/ 62 h 147"/>
                <a:gd name="T14" fmla="*/ 35 w 159"/>
                <a:gd name="T15" fmla="*/ 97 h 147"/>
                <a:gd name="T16" fmla="*/ 13 w 159"/>
                <a:gd name="T17" fmla="*/ 80 h 147"/>
                <a:gd name="T18" fmla="*/ 91 w 159"/>
                <a:gd name="T19" fmla="*/ 0 h 147"/>
                <a:gd name="T20" fmla="*/ 91 w 159"/>
                <a:gd name="T21" fmla="*/ 0 h 147"/>
                <a:gd name="T22" fmla="*/ 24 w 159"/>
                <a:gd name="T23" fmla="*/ 26 h 147"/>
                <a:gd name="T24" fmla="*/ 28 w 159"/>
                <a:gd name="T25" fmla="*/ 50 h 147"/>
                <a:gd name="T26" fmla="*/ 1 w 159"/>
                <a:gd name="T27" fmla="*/ 81 h 147"/>
                <a:gd name="T28" fmla="*/ 38 w 159"/>
                <a:gd name="T29" fmla="*/ 109 h 147"/>
                <a:gd name="T30" fmla="*/ 80 w 159"/>
                <a:gd name="T31" fmla="*/ 90 h 147"/>
                <a:gd name="T32" fmla="*/ 79 w 159"/>
                <a:gd name="T33" fmla="*/ 84 h 147"/>
                <a:gd name="T34" fmla="*/ 91 w 159"/>
                <a:gd name="T35" fmla="*/ 72 h 147"/>
                <a:gd name="T36" fmla="*/ 103 w 159"/>
                <a:gd name="T37" fmla="*/ 84 h 147"/>
                <a:gd name="T38" fmla="*/ 91 w 159"/>
                <a:gd name="T39" fmla="*/ 96 h 147"/>
                <a:gd name="T40" fmla="*/ 39 w 159"/>
                <a:gd name="T41" fmla="*/ 122 h 147"/>
                <a:gd name="T42" fmla="*/ 40 w 159"/>
                <a:gd name="T43" fmla="*/ 127 h 147"/>
                <a:gd name="T44" fmla="*/ 91 w 159"/>
                <a:gd name="T45" fmla="*/ 147 h 147"/>
                <a:gd name="T46" fmla="*/ 91 w 159"/>
                <a:gd name="T47" fmla="*/ 147 h 147"/>
                <a:gd name="T48" fmla="*/ 142 w 159"/>
                <a:gd name="T49" fmla="*/ 127 h 147"/>
                <a:gd name="T50" fmla="*/ 157 w 159"/>
                <a:gd name="T51" fmla="*/ 26 h 147"/>
                <a:gd name="T52" fmla="*/ 91 w 159"/>
                <a:gd name="T53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59" h="147">
                  <a:moveTo>
                    <a:pt x="91" y="44"/>
                  </a:moveTo>
                  <a:cubicBezTo>
                    <a:pt x="60" y="44"/>
                    <a:pt x="38" y="32"/>
                    <a:pt x="38" y="28"/>
                  </a:cubicBezTo>
                  <a:cubicBezTo>
                    <a:pt x="38" y="24"/>
                    <a:pt x="60" y="12"/>
                    <a:pt x="91" y="12"/>
                  </a:cubicBezTo>
                  <a:cubicBezTo>
                    <a:pt x="121" y="12"/>
                    <a:pt x="143" y="24"/>
                    <a:pt x="143" y="28"/>
                  </a:cubicBezTo>
                  <a:cubicBezTo>
                    <a:pt x="143" y="32"/>
                    <a:pt x="121" y="44"/>
                    <a:pt x="91" y="44"/>
                  </a:cubicBezTo>
                  <a:close/>
                  <a:moveTo>
                    <a:pt x="13" y="80"/>
                  </a:moveTo>
                  <a:cubicBezTo>
                    <a:pt x="12" y="75"/>
                    <a:pt x="17" y="67"/>
                    <a:pt x="29" y="62"/>
                  </a:cubicBezTo>
                  <a:cubicBezTo>
                    <a:pt x="31" y="73"/>
                    <a:pt x="33" y="86"/>
                    <a:pt x="35" y="97"/>
                  </a:cubicBezTo>
                  <a:cubicBezTo>
                    <a:pt x="21" y="94"/>
                    <a:pt x="14" y="87"/>
                    <a:pt x="13" y="80"/>
                  </a:cubicBezTo>
                  <a:close/>
                  <a:moveTo>
                    <a:pt x="91" y="0"/>
                  </a:moveTo>
                  <a:cubicBezTo>
                    <a:pt x="91" y="0"/>
                    <a:pt x="91" y="0"/>
                    <a:pt x="91" y="0"/>
                  </a:cubicBezTo>
                  <a:cubicBezTo>
                    <a:pt x="49" y="0"/>
                    <a:pt x="22" y="14"/>
                    <a:pt x="24" y="26"/>
                  </a:cubicBezTo>
                  <a:cubicBezTo>
                    <a:pt x="24" y="29"/>
                    <a:pt x="26" y="38"/>
                    <a:pt x="28" y="50"/>
                  </a:cubicBezTo>
                  <a:cubicBezTo>
                    <a:pt x="7" y="58"/>
                    <a:pt x="0" y="71"/>
                    <a:pt x="1" y="81"/>
                  </a:cubicBezTo>
                  <a:cubicBezTo>
                    <a:pt x="2" y="94"/>
                    <a:pt x="13" y="107"/>
                    <a:pt x="38" y="109"/>
                  </a:cubicBezTo>
                  <a:cubicBezTo>
                    <a:pt x="52" y="111"/>
                    <a:pt x="69" y="103"/>
                    <a:pt x="80" y="90"/>
                  </a:cubicBezTo>
                  <a:cubicBezTo>
                    <a:pt x="79" y="88"/>
                    <a:pt x="79" y="86"/>
                    <a:pt x="79" y="84"/>
                  </a:cubicBezTo>
                  <a:cubicBezTo>
                    <a:pt x="79" y="77"/>
                    <a:pt x="84" y="72"/>
                    <a:pt x="91" y="72"/>
                  </a:cubicBezTo>
                  <a:cubicBezTo>
                    <a:pt x="97" y="72"/>
                    <a:pt x="103" y="77"/>
                    <a:pt x="103" y="84"/>
                  </a:cubicBezTo>
                  <a:cubicBezTo>
                    <a:pt x="103" y="90"/>
                    <a:pt x="97" y="95"/>
                    <a:pt x="91" y="96"/>
                  </a:cubicBezTo>
                  <a:cubicBezTo>
                    <a:pt x="78" y="113"/>
                    <a:pt x="58" y="123"/>
                    <a:pt x="39" y="122"/>
                  </a:cubicBezTo>
                  <a:cubicBezTo>
                    <a:pt x="39" y="124"/>
                    <a:pt x="39" y="125"/>
                    <a:pt x="40" y="127"/>
                  </a:cubicBezTo>
                  <a:cubicBezTo>
                    <a:pt x="40" y="132"/>
                    <a:pt x="60" y="147"/>
                    <a:pt x="91" y="147"/>
                  </a:cubicBezTo>
                  <a:cubicBezTo>
                    <a:pt x="91" y="147"/>
                    <a:pt x="91" y="147"/>
                    <a:pt x="91" y="147"/>
                  </a:cubicBezTo>
                  <a:cubicBezTo>
                    <a:pt x="121" y="147"/>
                    <a:pt x="141" y="132"/>
                    <a:pt x="142" y="127"/>
                  </a:cubicBezTo>
                  <a:cubicBezTo>
                    <a:pt x="142" y="122"/>
                    <a:pt x="156" y="38"/>
                    <a:pt x="157" y="26"/>
                  </a:cubicBezTo>
                  <a:cubicBezTo>
                    <a:pt x="159" y="14"/>
                    <a:pt x="133" y="0"/>
                    <a:pt x="9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5112326" y="3242929"/>
              <a:ext cx="246132" cy="422871"/>
            </a:xfrm>
            <a:custGeom>
              <a:avLst/>
              <a:gdLst>
                <a:gd name="T0" fmla="*/ 42 w 96"/>
                <a:gd name="T1" fmla="*/ 69 h 165"/>
                <a:gd name="T2" fmla="*/ 41 w 96"/>
                <a:gd name="T3" fmla="*/ 75 h 165"/>
                <a:gd name="T4" fmla="*/ 33 w 96"/>
                <a:gd name="T5" fmla="*/ 117 h 165"/>
                <a:gd name="T6" fmla="*/ 24 w 96"/>
                <a:gd name="T7" fmla="*/ 129 h 165"/>
                <a:gd name="T8" fmla="*/ 14 w 96"/>
                <a:gd name="T9" fmla="*/ 119 h 165"/>
                <a:gd name="T10" fmla="*/ 31 w 96"/>
                <a:gd name="T11" fmla="*/ 77 h 165"/>
                <a:gd name="T12" fmla="*/ 38 w 96"/>
                <a:gd name="T13" fmla="*/ 67 h 165"/>
                <a:gd name="T14" fmla="*/ 42 w 96"/>
                <a:gd name="T15" fmla="*/ 67 h 165"/>
                <a:gd name="T16" fmla="*/ 42 w 96"/>
                <a:gd name="T17" fmla="*/ 69 h 165"/>
                <a:gd name="T18" fmla="*/ 50 w 96"/>
                <a:gd name="T19" fmla="*/ 2 h 165"/>
                <a:gd name="T20" fmla="*/ 46 w 96"/>
                <a:gd name="T21" fmla="*/ 2 h 165"/>
                <a:gd name="T22" fmla="*/ 0 w 96"/>
                <a:gd name="T23" fmla="*/ 118 h 165"/>
                <a:gd name="T24" fmla="*/ 48 w 96"/>
                <a:gd name="T25" fmla="*/ 165 h 165"/>
                <a:gd name="T26" fmla="*/ 96 w 96"/>
                <a:gd name="T27" fmla="*/ 118 h 165"/>
                <a:gd name="T28" fmla="*/ 50 w 96"/>
                <a:gd name="T29" fmla="*/ 2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6" h="165">
                  <a:moveTo>
                    <a:pt x="42" y="69"/>
                  </a:moveTo>
                  <a:cubicBezTo>
                    <a:pt x="42" y="71"/>
                    <a:pt x="41" y="73"/>
                    <a:pt x="41" y="75"/>
                  </a:cubicBezTo>
                  <a:cubicBezTo>
                    <a:pt x="37" y="87"/>
                    <a:pt x="33" y="101"/>
                    <a:pt x="33" y="117"/>
                  </a:cubicBezTo>
                  <a:cubicBezTo>
                    <a:pt x="33" y="126"/>
                    <a:pt x="28" y="129"/>
                    <a:pt x="24" y="129"/>
                  </a:cubicBezTo>
                  <a:cubicBezTo>
                    <a:pt x="18" y="129"/>
                    <a:pt x="14" y="125"/>
                    <a:pt x="14" y="119"/>
                  </a:cubicBezTo>
                  <a:cubicBezTo>
                    <a:pt x="14" y="100"/>
                    <a:pt x="23" y="88"/>
                    <a:pt x="31" y="77"/>
                  </a:cubicBezTo>
                  <a:cubicBezTo>
                    <a:pt x="33" y="73"/>
                    <a:pt x="36" y="70"/>
                    <a:pt x="38" y="67"/>
                  </a:cubicBezTo>
                  <a:cubicBezTo>
                    <a:pt x="39" y="66"/>
                    <a:pt x="41" y="66"/>
                    <a:pt x="42" y="67"/>
                  </a:cubicBezTo>
                  <a:cubicBezTo>
                    <a:pt x="43" y="68"/>
                    <a:pt x="43" y="69"/>
                    <a:pt x="42" y="69"/>
                  </a:cubicBezTo>
                  <a:close/>
                  <a:moveTo>
                    <a:pt x="50" y="2"/>
                  </a:moveTo>
                  <a:cubicBezTo>
                    <a:pt x="50" y="0"/>
                    <a:pt x="47" y="0"/>
                    <a:pt x="46" y="2"/>
                  </a:cubicBezTo>
                  <a:cubicBezTo>
                    <a:pt x="39" y="63"/>
                    <a:pt x="0" y="76"/>
                    <a:pt x="0" y="118"/>
                  </a:cubicBezTo>
                  <a:cubicBezTo>
                    <a:pt x="0" y="144"/>
                    <a:pt x="22" y="165"/>
                    <a:pt x="48" y="165"/>
                  </a:cubicBezTo>
                  <a:cubicBezTo>
                    <a:pt x="74" y="165"/>
                    <a:pt x="96" y="144"/>
                    <a:pt x="96" y="118"/>
                  </a:cubicBezTo>
                  <a:cubicBezTo>
                    <a:pt x="96" y="76"/>
                    <a:pt x="57" y="63"/>
                    <a:pt x="50" y="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19" tIns="45709" rIns="91419" bIns="45709" numCol="1" anchor="t" anchorCtr="0" compatLnSpc="1"/>
            <a:lstStyle/>
            <a:p>
              <a:endParaRPr lang="en-US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4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0">
        <p:split orient="vert"/>
      </p:transition>
    </mc:Choice>
    <mc:Fallback>
      <p:transition spd="slow" advClick="0" advTm="1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Group 20"/>
          <p:cNvGrpSpPr>
            <a:grpSpLocks noChangeAspect="1"/>
          </p:cNvGrpSpPr>
          <p:nvPr/>
        </p:nvGrpSpPr>
        <p:grpSpPr>
          <a:xfrm>
            <a:off x="5361554" y="2443802"/>
            <a:ext cx="6830446" cy="3821461"/>
            <a:chOff x="-532263" y="859337"/>
            <a:chExt cx="10058400" cy="5627409"/>
          </a:xfrm>
        </p:grpSpPr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532263" y="859337"/>
              <a:ext cx="10058400" cy="5627409"/>
            </a:xfrm>
            <a:prstGeom prst="rect">
              <a:avLst/>
            </a:prstGeom>
          </p:spPr>
        </p:pic>
        <p:sp>
          <p:nvSpPr>
            <p:cNvPr id="23" name="Rectangle 22"/>
            <p:cNvSpPr/>
            <p:nvPr/>
          </p:nvSpPr>
          <p:spPr>
            <a:xfrm>
              <a:off x="1378906" y="1136592"/>
              <a:ext cx="6325093" cy="3952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4000" dirty="0">
                <a:solidFill>
                  <a:srgbClr val="FFFFFF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pic>
        <p:nvPicPr>
          <p:cNvPr id="7" name="图片占位符 6"/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75" y="2632075"/>
            <a:ext cx="4294350" cy="2684463"/>
          </a:xfrm>
        </p:spPr>
      </p:pic>
      <p:grpSp>
        <p:nvGrpSpPr>
          <p:cNvPr id="9" name="组合 8"/>
          <p:cNvGrpSpPr/>
          <p:nvPr/>
        </p:nvGrpSpPr>
        <p:grpSpPr>
          <a:xfrm>
            <a:off x="5415821" y="2739948"/>
            <a:ext cx="1678925" cy="1252499"/>
            <a:chOff x="5415821" y="2739948"/>
            <a:chExt cx="1678925" cy="1252499"/>
          </a:xfrm>
        </p:grpSpPr>
        <p:grpSp>
          <p:nvGrpSpPr>
            <p:cNvPr id="31" name="Group 30"/>
            <p:cNvGrpSpPr/>
            <p:nvPr/>
          </p:nvGrpSpPr>
          <p:grpSpPr>
            <a:xfrm>
              <a:off x="5415821" y="2739948"/>
              <a:ext cx="1678925" cy="1252499"/>
              <a:chOff x="3106016" y="2397072"/>
              <a:chExt cx="2733424" cy="2039168"/>
            </a:xfrm>
            <a:solidFill>
              <a:schemeClr val="accent1"/>
            </a:solidFill>
          </p:grpSpPr>
          <p:sp>
            <p:nvSpPr>
              <p:cNvPr id="32" name="Rectangle: Rounded Corners 31"/>
              <p:cNvSpPr/>
              <p:nvPr/>
            </p:nvSpPr>
            <p:spPr>
              <a:xfrm>
                <a:off x="3106016" y="2397072"/>
                <a:ext cx="2607816" cy="2039168"/>
              </a:xfrm>
              <a:prstGeom prst="roundRect">
                <a:avLst>
                  <a:gd name="adj" fmla="val 28452"/>
                </a:avLst>
              </a:prstGeom>
              <a:grpFill/>
              <a:ln>
                <a:noFill/>
              </a:ln>
              <a:effectLst>
                <a:outerShdw blurRad="190500" dist="63500" dir="5400000" algn="t" rotWithShape="0">
                  <a:schemeClr val="tx1">
                    <a:lumMod val="95000"/>
                    <a:lumOff val="5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i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33" name="Isosceles Triangle 32"/>
              <p:cNvSpPr/>
              <p:nvPr/>
            </p:nvSpPr>
            <p:spPr>
              <a:xfrm rot="5400000">
                <a:off x="5581455" y="2840525"/>
                <a:ext cx="314677" cy="201292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i="1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46" name="TextBox 45"/>
            <p:cNvSpPr txBox="1"/>
            <p:nvPr/>
          </p:nvSpPr>
          <p:spPr>
            <a:xfrm>
              <a:off x="5776093" y="2933365"/>
              <a:ext cx="77777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i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300K</a:t>
              </a:r>
              <a:endParaRPr lang="id-ID" sz="2000" i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0" name="Rectangle 49"/>
            <p:cNvSpPr/>
            <p:nvPr/>
          </p:nvSpPr>
          <p:spPr>
            <a:xfrm>
              <a:off x="5510670" y="3302697"/>
              <a:ext cx="1391780" cy="5206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id-ID" sz="1200" i="1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Calibri" panose="020F0502020204030204"/>
                </a:rPr>
                <a:t>Ut wisi enim ad minim</a:t>
              </a:r>
              <a:endParaRPr lang="id-ID" sz="1200" i="1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Calibri" panose="020F0502020204030204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1354343" y="3333475"/>
            <a:ext cx="3611195" cy="844660"/>
            <a:chOff x="2661872" y="1947672"/>
            <a:chExt cx="2901474" cy="890901"/>
          </a:xfrm>
        </p:grpSpPr>
        <p:sp>
          <p:nvSpPr>
            <p:cNvPr id="39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32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41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0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70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70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354343" y="4178135"/>
            <a:ext cx="3611195" cy="844660"/>
            <a:chOff x="2661872" y="1947672"/>
            <a:chExt cx="2901474" cy="890901"/>
          </a:xfrm>
        </p:grpSpPr>
        <p:sp>
          <p:nvSpPr>
            <p:cNvPr id="42" name="Rectangle 42"/>
            <p:cNvSpPr/>
            <p:nvPr/>
          </p:nvSpPr>
          <p:spPr>
            <a:xfrm flipH="1">
              <a:off x="2661872" y="2248920"/>
              <a:ext cx="2901474" cy="589653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pPr>
                <a:lnSpc>
                  <a:spcPct val="120000"/>
                </a:lnSpc>
              </a:pPr>
              <a:r>
                <a:rPr lang="zh-CN" altLang="en-US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325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325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  <a:p>
              <a:endParaRPr lang="en-US" altLang="zh-CN" sz="341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3" name="Rectangle 42"/>
            <p:cNvSpPr/>
            <p:nvPr/>
          </p:nvSpPr>
          <p:spPr>
            <a:xfrm flipH="1">
              <a:off x="2661872" y="1947672"/>
              <a:ext cx="2568733" cy="322237"/>
            </a:xfrm>
            <a:prstGeom prst="rect">
              <a:avLst/>
            </a:prstGeom>
            <a:noFill/>
            <a:ln w="12700" cap="flat" cmpd="sng" algn="ctr">
              <a:noFill/>
              <a:prstDash val="solid"/>
            </a:ln>
            <a:effectLst/>
          </p:spPr>
          <p:txBody>
            <a:bodyPr lIns="86694" tIns="0" rIns="86694" bIns="0" rtlCol="0" anchor="t"/>
            <a:lstStyle/>
            <a:p>
              <a:r>
                <a:rPr lang="zh-CN" altLang="en-US" sz="1705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输入标题</a:t>
              </a:r>
              <a:endParaRPr lang="en-US" altLang="zh-CN" sz="1705" b="1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4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05af6f1a-3f99-404f-9192-434052def37d"/>
          <p:cNvGrpSpPr>
            <a:grpSpLocks noChangeAspect="1"/>
          </p:cNvGrpSpPr>
          <p:nvPr/>
        </p:nvGrpSpPr>
        <p:grpSpPr>
          <a:xfrm>
            <a:off x="1413980" y="2224907"/>
            <a:ext cx="5875963" cy="3290049"/>
            <a:chOff x="926964" y="1773053"/>
            <a:chExt cx="6682964" cy="3741903"/>
          </a:xfrm>
        </p:grpSpPr>
        <p:sp>
          <p:nvSpPr>
            <p:cNvPr id="7" name="íṡľíḍè-Rectangle 3"/>
            <p:cNvSpPr>
              <a:spLocks noChangeAspect="1"/>
            </p:cNvSpPr>
            <p:nvPr/>
          </p:nvSpPr>
          <p:spPr bwMode="auto">
            <a:xfrm>
              <a:off x="1791639" y="2518671"/>
              <a:ext cx="4762291" cy="2996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grpSp>
          <p:nvGrpSpPr>
            <p:cNvPr id="8" name="Group 4"/>
            <p:cNvGrpSpPr/>
            <p:nvPr/>
          </p:nvGrpSpPr>
          <p:grpSpPr>
            <a:xfrm>
              <a:off x="1214157" y="2525021"/>
              <a:ext cx="780704" cy="2989935"/>
              <a:chOff x="1214157" y="3109275"/>
              <a:chExt cx="780704" cy="2989935"/>
            </a:xfrm>
          </p:grpSpPr>
          <p:sp>
            <p:nvSpPr>
              <p:cNvPr id="73" name="íṡľíḍè-Oval 5"/>
              <p:cNvSpPr/>
              <p:nvPr/>
            </p:nvSpPr>
            <p:spPr bwMode="auto">
              <a:xfrm>
                <a:off x="1214157" y="3109275"/>
                <a:ext cx="780704" cy="3930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74" name="íṡľíḍè-Freeform: Shape 6"/>
              <p:cNvSpPr/>
              <p:nvPr/>
            </p:nvSpPr>
            <p:spPr bwMode="auto">
              <a:xfrm>
                <a:off x="1214157" y="3285986"/>
                <a:ext cx="780704" cy="2813224"/>
              </a:xfrm>
              <a:custGeom>
                <a:avLst/>
                <a:gdLst>
                  <a:gd name="T0" fmla="*/ 0 w 30"/>
                  <a:gd name="T1" fmla="*/ 0 h 107"/>
                  <a:gd name="T2" fmla="*/ 0 w 30"/>
                  <a:gd name="T3" fmla="*/ 99 h 107"/>
                  <a:gd name="T4" fmla="*/ 15 w 30"/>
                  <a:gd name="T5" fmla="*/ 107 h 107"/>
                  <a:gd name="T6" fmla="*/ 30 w 30"/>
                  <a:gd name="T7" fmla="*/ 99 h 107"/>
                  <a:gd name="T8" fmla="*/ 30 w 30"/>
                  <a:gd name="T9" fmla="*/ 0 h 107"/>
                  <a:gd name="T10" fmla="*/ 15 w 30"/>
                  <a:gd name="T11" fmla="*/ 8 h 107"/>
                  <a:gd name="T12" fmla="*/ 0 w 30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107"/>
                      <a:pt x="15" y="107"/>
                    </a:cubicBezTo>
                    <a:cubicBezTo>
                      <a:pt x="30" y="107"/>
                      <a:pt x="30" y="99"/>
                      <a:pt x="30" y="99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8"/>
                      <a:pt x="15" y="8"/>
                    </a:cubicBezTo>
                    <a:cubicBezTo>
                      <a:pt x="0" y="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2">
                  <a:lumMod val="25000"/>
                  <a:lumOff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9" name="Group 7"/>
            <p:cNvGrpSpPr/>
            <p:nvPr/>
          </p:nvGrpSpPr>
          <p:grpSpPr>
            <a:xfrm>
              <a:off x="1214157" y="3923864"/>
              <a:ext cx="780704" cy="1591092"/>
              <a:chOff x="1214157" y="4508118"/>
              <a:chExt cx="780704" cy="1591092"/>
            </a:xfrm>
          </p:grpSpPr>
          <p:sp>
            <p:nvSpPr>
              <p:cNvPr id="71" name="íṡľíḍè-Oval 8"/>
              <p:cNvSpPr/>
              <p:nvPr/>
            </p:nvSpPr>
            <p:spPr bwMode="auto">
              <a:xfrm>
                <a:off x="1214157" y="4508118"/>
                <a:ext cx="780704" cy="39573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72" name="íṡľíḍè-Freeform: Shape 9"/>
              <p:cNvSpPr/>
              <p:nvPr/>
            </p:nvSpPr>
            <p:spPr bwMode="auto">
              <a:xfrm>
                <a:off x="1214157" y="4680484"/>
                <a:ext cx="780704" cy="1418726"/>
              </a:xfrm>
              <a:custGeom>
                <a:avLst/>
                <a:gdLst>
                  <a:gd name="T0" fmla="*/ 0 w 30"/>
                  <a:gd name="T1" fmla="*/ 0 h 54"/>
                  <a:gd name="T2" fmla="*/ 0 w 30"/>
                  <a:gd name="T3" fmla="*/ 46 h 54"/>
                  <a:gd name="T4" fmla="*/ 15 w 30"/>
                  <a:gd name="T5" fmla="*/ 54 h 54"/>
                  <a:gd name="T6" fmla="*/ 30 w 30"/>
                  <a:gd name="T7" fmla="*/ 46 h 54"/>
                  <a:gd name="T8" fmla="*/ 30 w 30"/>
                  <a:gd name="T9" fmla="*/ 0 h 54"/>
                  <a:gd name="T10" fmla="*/ 15 w 30"/>
                  <a:gd name="T11" fmla="*/ 8 h 54"/>
                  <a:gd name="T12" fmla="*/ 0 w 30"/>
                  <a:gd name="T13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54">
                    <a:moveTo>
                      <a:pt x="0" y="0"/>
                    </a:moveTo>
                    <a:cubicBezTo>
                      <a:pt x="0" y="46"/>
                      <a:pt x="0" y="46"/>
                      <a:pt x="0" y="46"/>
                    </a:cubicBezTo>
                    <a:cubicBezTo>
                      <a:pt x="0" y="46"/>
                      <a:pt x="0" y="54"/>
                      <a:pt x="15" y="54"/>
                    </a:cubicBezTo>
                    <a:cubicBezTo>
                      <a:pt x="30" y="54"/>
                      <a:pt x="30" y="46"/>
                      <a:pt x="30" y="4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8"/>
                      <a:pt x="15" y="8"/>
                    </a:cubicBezTo>
                    <a:cubicBezTo>
                      <a:pt x="0" y="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10" name="Group 10"/>
            <p:cNvGrpSpPr/>
            <p:nvPr/>
          </p:nvGrpSpPr>
          <p:grpSpPr>
            <a:xfrm>
              <a:off x="2504594" y="2525021"/>
              <a:ext cx="780704" cy="2989935"/>
              <a:chOff x="2504594" y="3109275"/>
              <a:chExt cx="780704" cy="2989935"/>
            </a:xfrm>
          </p:grpSpPr>
          <p:sp>
            <p:nvSpPr>
              <p:cNvPr id="69" name="íṡľíḍè-Oval 11"/>
              <p:cNvSpPr/>
              <p:nvPr/>
            </p:nvSpPr>
            <p:spPr bwMode="auto">
              <a:xfrm>
                <a:off x="2504594" y="3109275"/>
                <a:ext cx="780704" cy="3930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70" name="i$liḋe-Freeform: Shape 12"/>
              <p:cNvSpPr/>
              <p:nvPr/>
            </p:nvSpPr>
            <p:spPr bwMode="auto">
              <a:xfrm>
                <a:off x="2504594" y="3285986"/>
                <a:ext cx="780704" cy="2813224"/>
              </a:xfrm>
              <a:custGeom>
                <a:avLst/>
                <a:gdLst>
                  <a:gd name="T0" fmla="*/ 0 w 30"/>
                  <a:gd name="T1" fmla="*/ 0 h 107"/>
                  <a:gd name="T2" fmla="*/ 0 w 30"/>
                  <a:gd name="T3" fmla="*/ 99 h 107"/>
                  <a:gd name="T4" fmla="*/ 15 w 30"/>
                  <a:gd name="T5" fmla="*/ 107 h 107"/>
                  <a:gd name="T6" fmla="*/ 30 w 30"/>
                  <a:gd name="T7" fmla="*/ 99 h 107"/>
                  <a:gd name="T8" fmla="*/ 30 w 30"/>
                  <a:gd name="T9" fmla="*/ 0 h 107"/>
                  <a:gd name="T10" fmla="*/ 15 w 30"/>
                  <a:gd name="T11" fmla="*/ 8 h 107"/>
                  <a:gd name="T12" fmla="*/ 0 w 30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107"/>
                      <a:pt x="15" y="107"/>
                    </a:cubicBezTo>
                    <a:cubicBezTo>
                      <a:pt x="30" y="107"/>
                      <a:pt x="30" y="99"/>
                      <a:pt x="30" y="99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8"/>
                      <a:pt x="15" y="8"/>
                    </a:cubicBezTo>
                    <a:cubicBezTo>
                      <a:pt x="0" y="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2">
                  <a:lumMod val="25000"/>
                  <a:lumOff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11" name="Group 13"/>
            <p:cNvGrpSpPr/>
            <p:nvPr/>
          </p:nvGrpSpPr>
          <p:grpSpPr>
            <a:xfrm>
              <a:off x="2504593" y="4315324"/>
              <a:ext cx="780705" cy="1199632"/>
              <a:chOff x="2504593" y="4899578"/>
              <a:chExt cx="780705" cy="1199632"/>
            </a:xfrm>
          </p:grpSpPr>
          <p:sp>
            <p:nvSpPr>
              <p:cNvPr id="67" name="i$liḋe-Oval 14"/>
              <p:cNvSpPr/>
              <p:nvPr/>
            </p:nvSpPr>
            <p:spPr bwMode="auto">
              <a:xfrm>
                <a:off x="2504593" y="4899578"/>
                <a:ext cx="780703" cy="400222"/>
              </a:xfrm>
              <a:prstGeom prst="ellipse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68" name="i$liḋe-Freeform: Shape 15"/>
              <p:cNvSpPr/>
              <p:nvPr/>
            </p:nvSpPr>
            <p:spPr bwMode="auto">
              <a:xfrm>
                <a:off x="2504594" y="5100449"/>
                <a:ext cx="780704" cy="998761"/>
              </a:xfrm>
              <a:custGeom>
                <a:avLst/>
                <a:gdLst>
                  <a:gd name="T0" fmla="*/ 0 w 30"/>
                  <a:gd name="T1" fmla="*/ 0 h 38"/>
                  <a:gd name="T2" fmla="*/ 0 w 30"/>
                  <a:gd name="T3" fmla="*/ 30 h 38"/>
                  <a:gd name="T4" fmla="*/ 15 w 30"/>
                  <a:gd name="T5" fmla="*/ 38 h 38"/>
                  <a:gd name="T6" fmla="*/ 30 w 30"/>
                  <a:gd name="T7" fmla="*/ 30 h 38"/>
                  <a:gd name="T8" fmla="*/ 30 w 30"/>
                  <a:gd name="T9" fmla="*/ 0 h 38"/>
                  <a:gd name="T10" fmla="*/ 15 w 30"/>
                  <a:gd name="T11" fmla="*/ 7 h 38"/>
                  <a:gd name="T12" fmla="*/ 0 w 30"/>
                  <a:gd name="T1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38">
                    <a:moveTo>
                      <a:pt x="0" y="0"/>
                    </a:moveTo>
                    <a:cubicBezTo>
                      <a:pt x="0" y="30"/>
                      <a:pt x="0" y="30"/>
                      <a:pt x="0" y="30"/>
                    </a:cubicBezTo>
                    <a:cubicBezTo>
                      <a:pt x="0" y="30"/>
                      <a:pt x="0" y="38"/>
                      <a:pt x="15" y="38"/>
                    </a:cubicBezTo>
                    <a:cubicBezTo>
                      <a:pt x="30" y="38"/>
                      <a:pt x="30" y="30"/>
                      <a:pt x="30" y="3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7"/>
                      <a:pt x="15" y="7"/>
                    </a:cubicBezTo>
                    <a:cubicBezTo>
                      <a:pt x="0" y="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12" name="Group 16"/>
            <p:cNvGrpSpPr/>
            <p:nvPr/>
          </p:nvGrpSpPr>
          <p:grpSpPr>
            <a:xfrm>
              <a:off x="3794547" y="2525021"/>
              <a:ext cx="783395" cy="2989935"/>
              <a:chOff x="3794547" y="3109275"/>
              <a:chExt cx="783395" cy="2989935"/>
            </a:xfrm>
          </p:grpSpPr>
          <p:sp>
            <p:nvSpPr>
              <p:cNvPr id="65" name="i$liḋe-Oval 17"/>
              <p:cNvSpPr/>
              <p:nvPr/>
            </p:nvSpPr>
            <p:spPr bwMode="auto">
              <a:xfrm>
                <a:off x="3794547" y="3109275"/>
                <a:ext cx="783395" cy="3930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66" name="i$liḋe-Freeform: Shape 18"/>
              <p:cNvSpPr/>
              <p:nvPr/>
            </p:nvSpPr>
            <p:spPr bwMode="auto">
              <a:xfrm>
                <a:off x="3794547" y="3285986"/>
                <a:ext cx="783395" cy="2813224"/>
              </a:xfrm>
              <a:custGeom>
                <a:avLst/>
                <a:gdLst>
                  <a:gd name="T0" fmla="*/ 0 w 30"/>
                  <a:gd name="T1" fmla="*/ 0 h 107"/>
                  <a:gd name="T2" fmla="*/ 0 w 30"/>
                  <a:gd name="T3" fmla="*/ 99 h 107"/>
                  <a:gd name="T4" fmla="*/ 15 w 30"/>
                  <a:gd name="T5" fmla="*/ 107 h 107"/>
                  <a:gd name="T6" fmla="*/ 30 w 30"/>
                  <a:gd name="T7" fmla="*/ 99 h 107"/>
                  <a:gd name="T8" fmla="*/ 30 w 30"/>
                  <a:gd name="T9" fmla="*/ 0 h 107"/>
                  <a:gd name="T10" fmla="*/ 15 w 30"/>
                  <a:gd name="T11" fmla="*/ 8 h 107"/>
                  <a:gd name="T12" fmla="*/ 0 w 30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107"/>
                      <a:pt x="15" y="107"/>
                    </a:cubicBezTo>
                    <a:cubicBezTo>
                      <a:pt x="30" y="107"/>
                      <a:pt x="30" y="99"/>
                      <a:pt x="30" y="99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8"/>
                      <a:pt x="15" y="8"/>
                    </a:cubicBezTo>
                    <a:cubicBezTo>
                      <a:pt x="0" y="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2">
                  <a:lumMod val="25000"/>
                  <a:lumOff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13" name="Group 19"/>
            <p:cNvGrpSpPr/>
            <p:nvPr/>
          </p:nvGrpSpPr>
          <p:grpSpPr>
            <a:xfrm>
              <a:off x="3794547" y="3103818"/>
              <a:ext cx="783395" cy="2411138"/>
              <a:chOff x="3794547" y="3688072"/>
              <a:chExt cx="783395" cy="2411138"/>
            </a:xfrm>
          </p:grpSpPr>
          <p:sp>
            <p:nvSpPr>
              <p:cNvPr id="63" name="i$liḋe-Oval 20"/>
              <p:cNvSpPr/>
              <p:nvPr/>
            </p:nvSpPr>
            <p:spPr bwMode="auto">
              <a:xfrm>
                <a:off x="3794547" y="3688072"/>
                <a:ext cx="783395" cy="419965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64" name="i$liḋe-Freeform: Shape 21"/>
              <p:cNvSpPr/>
              <p:nvPr/>
            </p:nvSpPr>
            <p:spPr bwMode="auto">
              <a:xfrm>
                <a:off x="3794547" y="3891704"/>
                <a:ext cx="783395" cy="2207506"/>
              </a:xfrm>
              <a:custGeom>
                <a:avLst/>
                <a:gdLst>
                  <a:gd name="T0" fmla="*/ 0 w 30"/>
                  <a:gd name="T1" fmla="*/ 0 h 84"/>
                  <a:gd name="T2" fmla="*/ 0 w 30"/>
                  <a:gd name="T3" fmla="*/ 76 h 84"/>
                  <a:gd name="T4" fmla="*/ 15 w 30"/>
                  <a:gd name="T5" fmla="*/ 84 h 84"/>
                  <a:gd name="T6" fmla="*/ 30 w 30"/>
                  <a:gd name="T7" fmla="*/ 76 h 84"/>
                  <a:gd name="T8" fmla="*/ 30 w 30"/>
                  <a:gd name="T9" fmla="*/ 0 h 84"/>
                  <a:gd name="T10" fmla="*/ 15 w 30"/>
                  <a:gd name="T11" fmla="*/ 8 h 84"/>
                  <a:gd name="T12" fmla="*/ 0 w 30"/>
                  <a:gd name="T13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84">
                    <a:moveTo>
                      <a:pt x="0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0" y="76"/>
                      <a:pt x="0" y="84"/>
                      <a:pt x="15" y="84"/>
                    </a:cubicBezTo>
                    <a:cubicBezTo>
                      <a:pt x="30" y="84"/>
                      <a:pt x="30" y="76"/>
                      <a:pt x="30" y="76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8"/>
                      <a:pt x="15" y="8"/>
                    </a:cubicBezTo>
                    <a:cubicBezTo>
                      <a:pt x="0" y="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14" name="Group 22"/>
            <p:cNvGrpSpPr/>
            <p:nvPr/>
          </p:nvGrpSpPr>
          <p:grpSpPr>
            <a:xfrm>
              <a:off x="5086028" y="2525021"/>
              <a:ext cx="780704" cy="2989935"/>
              <a:chOff x="5086028" y="3109275"/>
              <a:chExt cx="780704" cy="2989935"/>
            </a:xfrm>
          </p:grpSpPr>
          <p:sp>
            <p:nvSpPr>
              <p:cNvPr id="61" name="i$liḋe-Oval 23"/>
              <p:cNvSpPr/>
              <p:nvPr/>
            </p:nvSpPr>
            <p:spPr bwMode="auto">
              <a:xfrm>
                <a:off x="5086028" y="3109275"/>
                <a:ext cx="780704" cy="393044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62" name="i$liḋe-Freeform: Shape 24"/>
              <p:cNvSpPr/>
              <p:nvPr/>
            </p:nvSpPr>
            <p:spPr bwMode="auto">
              <a:xfrm>
                <a:off x="5086028" y="3285986"/>
                <a:ext cx="780704" cy="2813224"/>
              </a:xfrm>
              <a:custGeom>
                <a:avLst/>
                <a:gdLst>
                  <a:gd name="T0" fmla="*/ 0 w 30"/>
                  <a:gd name="T1" fmla="*/ 0 h 107"/>
                  <a:gd name="T2" fmla="*/ 0 w 30"/>
                  <a:gd name="T3" fmla="*/ 99 h 107"/>
                  <a:gd name="T4" fmla="*/ 15 w 30"/>
                  <a:gd name="T5" fmla="*/ 107 h 107"/>
                  <a:gd name="T6" fmla="*/ 30 w 30"/>
                  <a:gd name="T7" fmla="*/ 99 h 107"/>
                  <a:gd name="T8" fmla="*/ 30 w 30"/>
                  <a:gd name="T9" fmla="*/ 0 h 107"/>
                  <a:gd name="T10" fmla="*/ 15 w 30"/>
                  <a:gd name="T11" fmla="*/ 8 h 107"/>
                  <a:gd name="T12" fmla="*/ 0 w 30"/>
                  <a:gd name="T13" fmla="*/ 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07">
                    <a:moveTo>
                      <a:pt x="0" y="0"/>
                    </a:moveTo>
                    <a:cubicBezTo>
                      <a:pt x="0" y="99"/>
                      <a:pt x="0" y="99"/>
                      <a:pt x="0" y="99"/>
                    </a:cubicBezTo>
                    <a:cubicBezTo>
                      <a:pt x="0" y="99"/>
                      <a:pt x="0" y="107"/>
                      <a:pt x="15" y="107"/>
                    </a:cubicBezTo>
                    <a:cubicBezTo>
                      <a:pt x="30" y="107"/>
                      <a:pt x="30" y="99"/>
                      <a:pt x="30" y="99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8"/>
                      <a:pt x="15" y="8"/>
                    </a:cubicBezTo>
                    <a:cubicBezTo>
                      <a:pt x="0" y="8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tx2">
                  <a:lumMod val="25000"/>
                  <a:lumOff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grpSp>
          <p:nvGrpSpPr>
            <p:cNvPr id="15" name="Group 25"/>
            <p:cNvGrpSpPr/>
            <p:nvPr/>
          </p:nvGrpSpPr>
          <p:grpSpPr>
            <a:xfrm>
              <a:off x="5083445" y="3727154"/>
              <a:ext cx="783287" cy="1787802"/>
              <a:chOff x="5083445" y="4311408"/>
              <a:chExt cx="783287" cy="1787802"/>
            </a:xfrm>
          </p:grpSpPr>
          <p:sp>
            <p:nvSpPr>
              <p:cNvPr id="59" name="i$liḋe-Oval 26"/>
              <p:cNvSpPr/>
              <p:nvPr/>
            </p:nvSpPr>
            <p:spPr bwMode="auto">
              <a:xfrm>
                <a:off x="5083445" y="4311408"/>
                <a:ext cx="783287" cy="402499"/>
              </a:xfrm>
              <a:prstGeom prst="ellipse">
                <a:avLst/>
              </a:prstGeom>
              <a:solidFill>
                <a:schemeClr val="accent5">
                  <a:lumMod val="75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60" name="i$liḋe-Freeform: Shape 27"/>
              <p:cNvSpPr/>
              <p:nvPr/>
            </p:nvSpPr>
            <p:spPr bwMode="auto">
              <a:xfrm>
                <a:off x="5086028" y="4494730"/>
                <a:ext cx="780704" cy="1604480"/>
              </a:xfrm>
              <a:custGeom>
                <a:avLst/>
                <a:gdLst>
                  <a:gd name="T0" fmla="*/ 0 w 30"/>
                  <a:gd name="T1" fmla="*/ 0 h 61"/>
                  <a:gd name="T2" fmla="*/ 0 w 30"/>
                  <a:gd name="T3" fmla="*/ 53 h 61"/>
                  <a:gd name="T4" fmla="*/ 15 w 30"/>
                  <a:gd name="T5" fmla="*/ 61 h 61"/>
                  <a:gd name="T6" fmla="*/ 30 w 30"/>
                  <a:gd name="T7" fmla="*/ 53 h 61"/>
                  <a:gd name="T8" fmla="*/ 30 w 30"/>
                  <a:gd name="T9" fmla="*/ 0 h 61"/>
                  <a:gd name="T10" fmla="*/ 15 w 30"/>
                  <a:gd name="T11" fmla="*/ 7 h 61"/>
                  <a:gd name="T12" fmla="*/ 0 w 30"/>
                  <a:gd name="T13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61">
                    <a:moveTo>
                      <a:pt x="0" y="0"/>
                    </a:moveTo>
                    <a:cubicBezTo>
                      <a:pt x="0" y="53"/>
                      <a:pt x="0" y="53"/>
                      <a:pt x="0" y="53"/>
                    </a:cubicBezTo>
                    <a:cubicBezTo>
                      <a:pt x="0" y="53"/>
                      <a:pt x="0" y="61"/>
                      <a:pt x="15" y="61"/>
                    </a:cubicBezTo>
                    <a:cubicBezTo>
                      <a:pt x="30" y="61"/>
                      <a:pt x="30" y="53"/>
                      <a:pt x="30" y="53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7"/>
                      <a:pt x="15" y="7"/>
                    </a:cubicBezTo>
                    <a:cubicBezTo>
                      <a:pt x="0" y="7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sp>
          <p:nvSpPr>
            <p:cNvPr id="16" name="i$liḋe-Freeform: Shape 28"/>
            <p:cNvSpPr/>
            <p:nvPr/>
          </p:nvSpPr>
          <p:spPr bwMode="auto">
            <a:xfrm>
              <a:off x="936130" y="1981811"/>
              <a:ext cx="607598" cy="386502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17" name="i$liḋe-Freeform: Shape 29"/>
            <p:cNvSpPr/>
            <p:nvPr/>
          </p:nvSpPr>
          <p:spPr bwMode="auto">
            <a:xfrm>
              <a:off x="2250394" y="1981811"/>
              <a:ext cx="607598" cy="386502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18" name="i$liḋe-Freeform: Shape 30"/>
            <p:cNvSpPr/>
            <p:nvPr/>
          </p:nvSpPr>
          <p:spPr bwMode="auto">
            <a:xfrm>
              <a:off x="3555007" y="1981811"/>
              <a:ext cx="607598" cy="386502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19" name="i$liḋe-Freeform: Shape 31"/>
            <p:cNvSpPr/>
            <p:nvPr/>
          </p:nvSpPr>
          <p:spPr bwMode="auto">
            <a:xfrm>
              <a:off x="4878737" y="1981811"/>
              <a:ext cx="607598" cy="386502"/>
            </a:xfrm>
            <a:custGeom>
              <a:avLst/>
              <a:gdLst>
                <a:gd name="T0" fmla="*/ 737 w 769"/>
                <a:gd name="T1" fmla="*/ 91 h 489"/>
                <a:gd name="T2" fmla="*/ 369 w 769"/>
                <a:gd name="T3" fmla="*/ 83 h 489"/>
                <a:gd name="T4" fmla="*/ 163 w 769"/>
                <a:gd name="T5" fmla="*/ 0 h 489"/>
                <a:gd name="T6" fmla="*/ 26 w 769"/>
                <a:gd name="T7" fmla="*/ 122 h 489"/>
                <a:gd name="T8" fmla="*/ 0 w 769"/>
                <a:gd name="T9" fmla="*/ 186 h 489"/>
                <a:gd name="T10" fmla="*/ 0 w 769"/>
                <a:gd name="T11" fmla="*/ 223 h 489"/>
                <a:gd name="T12" fmla="*/ 237 w 769"/>
                <a:gd name="T13" fmla="*/ 469 h 489"/>
                <a:gd name="T14" fmla="*/ 297 w 769"/>
                <a:gd name="T15" fmla="*/ 489 h 489"/>
                <a:gd name="T16" fmla="*/ 360 w 769"/>
                <a:gd name="T17" fmla="*/ 454 h 489"/>
                <a:gd name="T18" fmla="*/ 660 w 769"/>
                <a:gd name="T19" fmla="*/ 154 h 489"/>
                <a:gd name="T20" fmla="*/ 769 w 769"/>
                <a:gd name="T21" fmla="*/ 154 h 489"/>
                <a:gd name="T22" fmla="*/ 737 w 769"/>
                <a:gd name="T23" fmla="*/ 91 h 4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69" h="489">
                  <a:moveTo>
                    <a:pt x="737" y="91"/>
                  </a:moveTo>
                  <a:cubicBezTo>
                    <a:pt x="657" y="47"/>
                    <a:pt x="449" y="92"/>
                    <a:pt x="369" y="83"/>
                  </a:cubicBezTo>
                  <a:cubicBezTo>
                    <a:pt x="288" y="74"/>
                    <a:pt x="163" y="0"/>
                    <a:pt x="163" y="0"/>
                  </a:cubicBezTo>
                  <a:cubicBezTo>
                    <a:pt x="26" y="122"/>
                    <a:pt x="26" y="122"/>
                    <a:pt x="26" y="122"/>
                  </a:cubicBezTo>
                  <a:cubicBezTo>
                    <a:pt x="0" y="186"/>
                    <a:pt x="0" y="186"/>
                    <a:pt x="0" y="186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237" y="469"/>
                    <a:pt x="237" y="469"/>
                    <a:pt x="237" y="469"/>
                  </a:cubicBezTo>
                  <a:cubicBezTo>
                    <a:pt x="297" y="489"/>
                    <a:pt x="297" y="489"/>
                    <a:pt x="297" y="489"/>
                  </a:cubicBezTo>
                  <a:cubicBezTo>
                    <a:pt x="360" y="454"/>
                    <a:pt x="360" y="454"/>
                    <a:pt x="360" y="454"/>
                  </a:cubicBezTo>
                  <a:cubicBezTo>
                    <a:pt x="660" y="154"/>
                    <a:pt x="660" y="154"/>
                    <a:pt x="660" y="154"/>
                  </a:cubicBezTo>
                  <a:cubicBezTo>
                    <a:pt x="769" y="154"/>
                    <a:pt x="769" y="154"/>
                    <a:pt x="769" y="154"/>
                  </a:cubicBezTo>
                  <a:lnTo>
                    <a:pt x="737" y="91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0" name="i$liḋe-Freeform: Shape 32"/>
            <p:cNvSpPr/>
            <p:nvPr/>
          </p:nvSpPr>
          <p:spPr bwMode="auto">
            <a:xfrm>
              <a:off x="4121002" y="2153703"/>
              <a:ext cx="172939" cy="287229"/>
            </a:xfrm>
            <a:custGeom>
              <a:avLst/>
              <a:gdLst>
                <a:gd name="T0" fmla="*/ 48 w 48"/>
                <a:gd name="T1" fmla="*/ 56 h 80"/>
                <a:gd name="T2" fmla="*/ 24 w 48"/>
                <a:gd name="T3" fmla="*/ 80 h 80"/>
                <a:gd name="T4" fmla="*/ 0 w 48"/>
                <a:gd name="T5" fmla="*/ 56 h 80"/>
                <a:gd name="T6" fmla="*/ 24 w 48"/>
                <a:gd name="T7" fmla="*/ 0 h 80"/>
                <a:gd name="T8" fmla="*/ 48 w 48"/>
                <a:gd name="T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0">
                  <a:moveTo>
                    <a:pt x="48" y="56"/>
                  </a:moveTo>
                  <a:cubicBezTo>
                    <a:pt x="48" y="70"/>
                    <a:pt x="38" y="80"/>
                    <a:pt x="24" y="80"/>
                  </a:cubicBezTo>
                  <a:cubicBezTo>
                    <a:pt x="10" y="80"/>
                    <a:pt x="0" y="70"/>
                    <a:pt x="0" y="56"/>
                  </a:cubicBezTo>
                  <a:cubicBezTo>
                    <a:pt x="0" y="42"/>
                    <a:pt x="24" y="0"/>
                    <a:pt x="24" y="0"/>
                  </a:cubicBezTo>
                  <a:cubicBezTo>
                    <a:pt x="24" y="0"/>
                    <a:pt x="48" y="42"/>
                    <a:pt x="48" y="56"/>
                  </a:cubicBezTo>
                  <a:close/>
                </a:path>
              </a:pathLst>
            </a:custGeom>
            <a:solidFill>
              <a:schemeClr val="accent3"/>
            </a:solidFill>
            <a:ln w="30163" cap="rnd">
              <a:solidFill>
                <a:schemeClr val="accent3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1" name="i$liḋe-Freeform: Shape 33"/>
            <p:cNvSpPr/>
            <p:nvPr/>
          </p:nvSpPr>
          <p:spPr bwMode="auto">
            <a:xfrm>
              <a:off x="5428039" y="2155373"/>
              <a:ext cx="172939" cy="287229"/>
            </a:xfrm>
            <a:custGeom>
              <a:avLst/>
              <a:gdLst>
                <a:gd name="T0" fmla="*/ 48 w 48"/>
                <a:gd name="T1" fmla="*/ 56 h 80"/>
                <a:gd name="T2" fmla="*/ 24 w 48"/>
                <a:gd name="T3" fmla="*/ 80 h 80"/>
                <a:gd name="T4" fmla="*/ 0 w 48"/>
                <a:gd name="T5" fmla="*/ 56 h 80"/>
                <a:gd name="T6" fmla="*/ 24 w 48"/>
                <a:gd name="T7" fmla="*/ 0 h 80"/>
                <a:gd name="T8" fmla="*/ 48 w 48"/>
                <a:gd name="T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0">
                  <a:moveTo>
                    <a:pt x="48" y="56"/>
                  </a:moveTo>
                  <a:cubicBezTo>
                    <a:pt x="48" y="70"/>
                    <a:pt x="38" y="80"/>
                    <a:pt x="24" y="80"/>
                  </a:cubicBezTo>
                  <a:cubicBezTo>
                    <a:pt x="10" y="80"/>
                    <a:pt x="0" y="70"/>
                    <a:pt x="0" y="56"/>
                  </a:cubicBezTo>
                  <a:cubicBezTo>
                    <a:pt x="0" y="42"/>
                    <a:pt x="24" y="0"/>
                    <a:pt x="24" y="0"/>
                  </a:cubicBezTo>
                  <a:cubicBezTo>
                    <a:pt x="24" y="0"/>
                    <a:pt x="48" y="42"/>
                    <a:pt x="48" y="56"/>
                  </a:cubicBezTo>
                  <a:close/>
                </a:path>
              </a:pathLst>
            </a:custGeom>
            <a:solidFill>
              <a:schemeClr val="accent5"/>
            </a:solidFill>
            <a:ln w="30163" cap="rnd">
              <a:solidFill>
                <a:schemeClr val="accent5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2" name="i$liḋe-Freeform: Shape 34"/>
            <p:cNvSpPr/>
            <p:nvPr/>
          </p:nvSpPr>
          <p:spPr bwMode="auto">
            <a:xfrm>
              <a:off x="1493779" y="2153703"/>
              <a:ext cx="172939" cy="287229"/>
            </a:xfrm>
            <a:custGeom>
              <a:avLst/>
              <a:gdLst>
                <a:gd name="T0" fmla="*/ 48 w 48"/>
                <a:gd name="T1" fmla="*/ 56 h 80"/>
                <a:gd name="T2" fmla="*/ 24 w 48"/>
                <a:gd name="T3" fmla="*/ 80 h 80"/>
                <a:gd name="T4" fmla="*/ 0 w 48"/>
                <a:gd name="T5" fmla="*/ 56 h 80"/>
                <a:gd name="T6" fmla="*/ 24 w 48"/>
                <a:gd name="T7" fmla="*/ 0 h 80"/>
                <a:gd name="T8" fmla="*/ 48 w 48"/>
                <a:gd name="T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0">
                  <a:moveTo>
                    <a:pt x="48" y="56"/>
                  </a:moveTo>
                  <a:cubicBezTo>
                    <a:pt x="48" y="70"/>
                    <a:pt x="38" y="80"/>
                    <a:pt x="24" y="80"/>
                  </a:cubicBezTo>
                  <a:cubicBezTo>
                    <a:pt x="10" y="80"/>
                    <a:pt x="0" y="70"/>
                    <a:pt x="0" y="56"/>
                  </a:cubicBezTo>
                  <a:cubicBezTo>
                    <a:pt x="0" y="42"/>
                    <a:pt x="24" y="0"/>
                    <a:pt x="24" y="0"/>
                  </a:cubicBezTo>
                  <a:cubicBezTo>
                    <a:pt x="24" y="0"/>
                    <a:pt x="48" y="42"/>
                    <a:pt x="48" y="56"/>
                  </a:cubicBezTo>
                  <a:close/>
                </a:path>
              </a:pathLst>
            </a:custGeom>
            <a:solidFill>
              <a:schemeClr val="accent1"/>
            </a:solidFill>
            <a:ln w="30163" cap="rnd">
              <a:solidFill>
                <a:schemeClr val="accent1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3" name="i$liḋe-Freeform: Shape 35"/>
            <p:cNvSpPr/>
            <p:nvPr/>
          </p:nvSpPr>
          <p:spPr bwMode="auto">
            <a:xfrm>
              <a:off x="2808043" y="2162140"/>
              <a:ext cx="172939" cy="287229"/>
            </a:xfrm>
            <a:custGeom>
              <a:avLst/>
              <a:gdLst>
                <a:gd name="T0" fmla="*/ 48 w 48"/>
                <a:gd name="T1" fmla="*/ 56 h 80"/>
                <a:gd name="T2" fmla="*/ 24 w 48"/>
                <a:gd name="T3" fmla="*/ 80 h 80"/>
                <a:gd name="T4" fmla="*/ 0 w 48"/>
                <a:gd name="T5" fmla="*/ 56 h 80"/>
                <a:gd name="T6" fmla="*/ 24 w 48"/>
                <a:gd name="T7" fmla="*/ 0 h 80"/>
                <a:gd name="T8" fmla="*/ 48 w 48"/>
                <a:gd name="T9" fmla="*/ 56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8" h="80">
                  <a:moveTo>
                    <a:pt x="48" y="56"/>
                  </a:moveTo>
                  <a:cubicBezTo>
                    <a:pt x="48" y="70"/>
                    <a:pt x="38" y="80"/>
                    <a:pt x="24" y="80"/>
                  </a:cubicBezTo>
                  <a:cubicBezTo>
                    <a:pt x="10" y="80"/>
                    <a:pt x="0" y="70"/>
                    <a:pt x="0" y="56"/>
                  </a:cubicBezTo>
                  <a:cubicBezTo>
                    <a:pt x="0" y="42"/>
                    <a:pt x="24" y="0"/>
                    <a:pt x="24" y="0"/>
                  </a:cubicBezTo>
                  <a:cubicBezTo>
                    <a:pt x="24" y="0"/>
                    <a:pt x="48" y="42"/>
                    <a:pt x="48" y="56"/>
                  </a:cubicBezTo>
                  <a:close/>
                </a:path>
              </a:pathLst>
            </a:custGeom>
            <a:solidFill>
              <a:schemeClr val="accent2"/>
            </a:solidFill>
            <a:ln w="30163" cap="rnd">
              <a:solidFill>
                <a:schemeClr val="accent2"/>
              </a:solidFill>
              <a:prstDash val="solid"/>
              <a:round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4" name="i$liḋe-Freeform: Shape 36"/>
            <p:cNvSpPr/>
            <p:nvPr/>
          </p:nvSpPr>
          <p:spPr bwMode="auto">
            <a:xfrm>
              <a:off x="926964" y="1773053"/>
              <a:ext cx="653284" cy="610266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5" name="i$liḋe-Freeform: Shape 37"/>
            <p:cNvSpPr/>
            <p:nvPr/>
          </p:nvSpPr>
          <p:spPr bwMode="auto">
            <a:xfrm>
              <a:off x="2241228" y="1773053"/>
              <a:ext cx="653284" cy="610266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6" name="i$liḋe-Freeform: Shape 38"/>
            <p:cNvSpPr/>
            <p:nvPr/>
          </p:nvSpPr>
          <p:spPr bwMode="auto">
            <a:xfrm>
              <a:off x="3545841" y="1773053"/>
              <a:ext cx="653284" cy="610266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7" name="i$liḋe-Freeform: Shape 39"/>
            <p:cNvSpPr/>
            <p:nvPr/>
          </p:nvSpPr>
          <p:spPr bwMode="auto">
            <a:xfrm>
              <a:off x="4869571" y="1773053"/>
              <a:ext cx="653284" cy="610266"/>
            </a:xfrm>
            <a:custGeom>
              <a:avLst/>
              <a:gdLst>
                <a:gd name="T0" fmla="*/ 313 w 827"/>
                <a:gd name="T1" fmla="*/ 772 h 772"/>
                <a:gd name="T2" fmla="*/ 240 w 827"/>
                <a:gd name="T3" fmla="*/ 740 h 772"/>
                <a:gd name="T4" fmla="*/ 32 w 827"/>
                <a:gd name="T5" fmla="*/ 533 h 772"/>
                <a:gd name="T6" fmla="*/ 0 w 827"/>
                <a:gd name="T7" fmla="*/ 460 h 772"/>
                <a:gd name="T8" fmla="*/ 32 w 827"/>
                <a:gd name="T9" fmla="*/ 386 h 772"/>
                <a:gd name="T10" fmla="*/ 413 w 827"/>
                <a:gd name="T11" fmla="*/ 6 h 772"/>
                <a:gd name="T12" fmla="*/ 426 w 827"/>
                <a:gd name="T13" fmla="*/ 1 h 772"/>
                <a:gd name="T14" fmla="*/ 439 w 827"/>
                <a:gd name="T15" fmla="*/ 6 h 772"/>
                <a:gd name="T16" fmla="*/ 821 w 827"/>
                <a:gd name="T17" fmla="*/ 404 h 772"/>
                <a:gd name="T18" fmla="*/ 825 w 827"/>
                <a:gd name="T19" fmla="*/ 424 h 772"/>
                <a:gd name="T20" fmla="*/ 808 w 827"/>
                <a:gd name="T21" fmla="*/ 435 h 772"/>
                <a:gd name="T22" fmla="*/ 694 w 827"/>
                <a:gd name="T23" fmla="*/ 435 h 772"/>
                <a:gd name="T24" fmla="*/ 387 w 827"/>
                <a:gd name="T25" fmla="*/ 740 h 772"/>
                <a:gd name="T26" fmla="*/ 313 w 827"/>
                <a:gd name="T27" fmla="*/ 772 h 772"/>
                <a:gd name="T28" fmla="*/ 426 w 827"/>
                <a:gd name="T29" fmla="*/ 45 h 772"/>
                <a:gd name="T30" fmla="*/ 58 w 827"/>
                <a:gd name="T31" fmla="*/ 412 h 772"/>
                <a:gd name="T32" fmla="*/ 37 w 827"/>
                <a:gd name="T33" fmla="*/ 460 h 772"/>
                <a:gd name="T34" fmla="*/ 58 w 827"/>
                <a:gd name="T35" fmla="*/ 507 h 772"/>
                <a:gd name="T36" fmla="*/ 266 w 827"/>
                <a:gd name="T37" fmla="*/ 714 h 772"/>
                <a:gd name="T38" fmla="*/ 361 w 827"/>
                <a:gd name="T39" fmla="*/ 714 h 772"/>
                <a:gd name="T40" fmla="*/ 673 w 827"/>
                <a:gd name="T41" fmla="*/ 403 h 772"/>
                <a:gd name="T42" fmla="*/ 686 w 827"/>
                <a:gd name="T43" fmla="*/ 398 h 772"/>
                <a:gd name="T44" fmla="*/ 765 w 827"/>
                <a:gd name="T45" fmla="*/ 398 h 772"/>
                <a:gd name="T46" fmla="*/ 426 w 827"/>
                <a:gd name="T47" fmla="*/ 45 h 7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27" h="772">
                  <a:moveTo>
                    <a:pt x="313" y="772"/>
                  </a:moveTo>
                  <a:cubicBezTo>
                    <a:pt x="286" y="772"/>
                    <a:pt x="260" y="760"/>
                    <a:pt x="240" y="740"/>
                  </a:cubicBezTo>
                  <a:cubicBezTo>
                    <a:pt x="32" y="533"/>
                    <a:pt x="32" y="533"/>
                    <a:pt x="32" y="533"/>
                  </a:cubicBezTo>
                  <a:cubicBezTo>
                    <a:pt x="12" y="513"/>
                    <a:pt x="0" y="487"/>
                    <a:pt x="0" y="460"/>
                  </a:cubicBezTo>
                  <a:cubicBezTo>
                    <a:pt x="0" y="432"/>
                    <a:pt x="12" y="406"/>
                    <a:pt x="32" y="386"/>
                  </a:cubicBezTo>
                  <a:cubicBezTo>
                    <a:pt x="413" y="6"/>
                    <a:pt x="413" y="6"/>
                    <a:pt x="413" y="6"/>
                  </a:cubicBezTo>
                  <a:cubicBezTo>
                    <a:pt x="417" y="3"/>
                    <a:pt x="421" y="0"/>
                    <a:pt x="426" y="1"/>
                  </a:cubicBezTo>
                  <a:cubicBezTo>
                    <a:pt x="431" y="1"/>
                    <a:pt x="436" y="3"/>
                    <a:pt x="439" y="6"/>
                  </a:cubicBezTo>
                  <a:cubicBezTo>
                    <a:pt x="821" y="404"/>
                    <a:pt x="821" y="404"/>
                    <a:pt x="821" y="404"/>
                  </a:cubicBezTo>
                  <a:cubicBezTo>
                    <a:pt x="826" y="409"/>
                    <a:pt x="827" y="417"/>
                    <a:pt x="825" y="424"/>
                  </a:cubicBezTo>
                  <a:cubicBezTo>
                    <a:pt x="822" y="430"/>
                    <a:pt x="815" y="435"/>
                    <a:pt x="808" y="435"/>
                  </a:cubicBezTo>
                  <a:cubicBezTo>
                    <a:pt x="694" y="435"/>
                    <a:pt x="694" y="435"/>
                    <a:pt x="694" y="435"/>
                  </a:cubicBezTo>
                  <a:cubicBezTo>
                    <a:pt x="387" y="740"/>
                    <a:pt x="387" y="740"/>
                    <a:pt x="387" y="740"/>
                  </a:cubicBezTo>
                  <a:cubicBezTo>
                    <a:pt x="367" y="760"/>
                    <a:pt x="341" y="772"/>
                    <a:pt x="313" y="772"/>
                  </a:cubicBezTo>
                  <a:close/>
                  <a:moveTo>
                    <a:pt x="426" y="45"/>
                  </a:moveTo>
                  <a:cubicBezTo>
                    <a:pt x="58" y="412"/>
                    <a:pt x="58" y="412"/>
                    <a:pt x="58" y="412"/>
                  </a:cubicBezTo>
                  <a:cubicBezTo>
                    <a:pt x="44" y="425"/>
                    <a:pt x="37" y="442"/>
                    <a:pt x="37" y="460"/>
                  </a:cubicBezTo>
                  <a:cubicBezTo>
                    <a:pt x="37" y="477"/>
                    <a:pt x="44" y="494"/>
                    <a:pt x="58" y="507"/>
                  </a:cubicBezTo>
                  <a:cubicBezTo>
                    <a:pt x="266" y="714"/>
                    <a:pt x="266" y="714"/>
                    <a:pt x="266" y="714"/>
                  </a:cubicBezTo>
                  <a:cubicBezTo>
                    <a:pt x="292" y="741"/>
                    <a:pt x="335" y="741"/>
                    <a:pt x="361" y="714"/>
                  </a:cubicBezTo>
                  <a:cubicBezTo>
                    <a:pt x="673" y="403"/>
                    <a:pt x="673" y="403"/>
                    <a:pt x="673" y="403"/>
                  </a:cubicBezTo>
                  <a:cubicBezTo>
                    <a:pt x="677" y="400"/>
                    <a:pt x="681" y="398"/>
                    <a:pt x="686" y="398"/>
                  </a:cubicBezTo>
                  <a:cubicBezTo>
                    <a:pt x="765" y="398"/>
                    <a:pt x="765" y="398"/>
                    <a:pt x="765" y="398"/>
                  </a:cubicBezTo>
                  <a:lnTo>
                    <a:pt x="426" y="45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28" name="i$liḋe-Rectangle 47"/>
            <p:cNvSpPr/>
            <p:nvPr/>
          </p:nvSpPr>
          <p:spPr>
            <a:xfrm>
              <a:off x="6892833" y="2003301"/>
              <a:ext cx="717095" cy="71709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grpSp>
          <p:nvGrpSpPr>
            <p:cNvPr id="29" name="Group 48"/>
            <p:cNvGrpSpPr/>
            <p:nvPr/>
          </p:nvGrpSpPr>
          <p:grpSpPr>
            <a:xfrm>
              <a:off x="7065928" y="2172691"/>
              <a:ext cx="378315" cy="378315"/>
              <a:chOff x="2969179" y="1134173"/>
              <a:chExt cx="305776" cy="305776"/>
            </a:xfrm>
            <a:solidFill>
              <a:schemeClr val="bg1"/>
            </a:solidFill>
          </p:grpSpPr>
          <p:sp>
            <p:nvSpPr>
              <p:cNvPr id="57" name="i$liḋe-Freeform: Shape 49"/>
              <p:cNvSpPr/>
              <p:nvPr/>
            </p:nvSpPr>
            <p:spPr bwMode="auto">
              <a:xfrm>
                <a:off x="2969179" y="1134173"/>
                <a:ext cx="305776" cy="30577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8" name="i$liḋe-Freeform: Shape 50"/>
              <p:cNvSpPr/>
              <p:nvPr/>
            </p:nvSpPr>
            <p:spPr bwMode="auto">
              <a:xfrm>
                <a:off x="3088288" y="1162606"/>
                <a:ext cx="72132" cy="7160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sp>
          <p:nvSpPr>
            <p:cNvPr id="30" name="i$liḋe-Rectangle 58"/>
            <p:cNvSpPr/>
            <p:nvPr/>
          </p:nvSpPr>
          <p:spPr>
            <a:xfrm>
              <a:off x="6892729" y="4797861"/>
              <a:ext cx="717095" cy="717095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grpSp>
          <p:nvGrpSpPr>
            <p:cNvPr id="31" name="Group 59"/>
            <p:cNvGrpSpPr/>
            <p:nvPr/>
          </p:nvGrpSpPr>
          <p:grpSpPr>
            <a:xfrm>
              <a:off x="7050089" y="4999252"/>
              <a:ext cx="402361" cy="314324"/>
              <a:chOff x="2581275" y="1710532"/>
              <a:chExt cx="464344" cy="362744"/>
            </a:xfrm>
            <a:solidFill>
              <a:schemeClr val="bg1"/>
            </a:solidFill>
          </p:grpSpPr>
          <p:sp>
            <p:nvSpPr>
              <p:cNvPr id="50" name="i$liḋe-Freeform: Shape 6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1" name="i$liḋe-Freeform: Shape 6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2" name="i$liḋe-Freeform: Shape 6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3" name="i$liḋe-Freeform: Shape 6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4" name="i$liḋe-Freeform: Shape 6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5" name="i$liḋe-Freeform: Shape 6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56" name="i$liḋe-Freeform: Shape 6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  <p:sp>
          <p:nvSpPr>
            <p:cNvPr id="32" name="i$liḋe-Rectangle 68"/>
            <p:cNvSpPr/>
            <p:nvPr/>
          </p:nvSpPr>
          <p:spPr>
            <a:xfrm>
              <a:off x="6892833" y="3854482"/>
              <a:ext cx="717095" cy="71709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33" name="i$liḋe-Freeform: Shape 69"/>
            <p:cNvSpPr/>
            <p:nvPr/>
          </p:nvSpPr>
          <p:spPr bwMode="auto">
            <a:xfrm>
              <a:off x="7061864" y="4036001"/>
              <a:ext cx="353452" cy="354056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sp>
          <p:nvSpPr>
            <p:cNvPr id="34" name="i$liḋe-Rectangle 71"/>
            <p:cNvSpPr/>
            <p:nvPr/>
          </p:nvSpPr>
          <p:spPr>
            <a:xfrm>
              <a:off x="6892833" y="2918224"/>
              <a:ext cx="717095" cy="71709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+mn-ea"/>
                <a:sym typeface="Lucida Handwriting" panose="03010101010101010101" pitchFamily="66" charset="0"/>
              </a:endParaRPr>
            </a:p>
          </p:txBody>
        </p:sp>
        <p:grpSp>
          <p:nvGrpSpPr>
            <p:cNvPr id="35" name="Group 72"/>
            <p:cNvGrpSpPr/>
            <p:nvPr/>
          </p:nvGrpSpPr>
          <p:grpSpPr>
            <a:xfrm>
              <a:off x="7088569" y="3100045"/>
              <a:ext cx="354056" cy="353452"/>
              <a:chOff x="2581275" y="2582069"/>
              <a:chExt cx="465138" cy="464344"/>
            </a:xfrm>
            <a:solidFill>
              <a:schemeClr val="bg1"/>
            </a:solidFill>
          </p:grpSpPr>
          <p:sp>
            <p:nvSpPr>
              <p:cNvPr id="48" name="i$liḋe-Freeform: Shape 73"/>
              <p:cNvSpPr/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  <p:sp>
            <p:nvSpPr>
              <p:cNvPr id="49" name="i$liḋe-Freeform: Shape 74"/>
              <p:cNvSpPr/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Noto Sans S Chinese Regular" panose="020B0500000000000000" pitchFamily="34" charset="-122"/>
                  <a:ea typeface="Noto Sans S Chinese Regular" panose="020B0500000000000000" pitchFamily="34" charset="-122"/>
                  <a:cs typeface="+mn-ea"/>
                  <a:sym typeface="Lucida Handwriting" panose="03010101010101010101" pitchFamily="66" charset="0"/>
                </a:endParaRPr>
              </a:p>
            </p:txBody>
          </p:sp>
        </p:grpSp>
      </p:grpSp>
      <p:sp>
        <p:nvSpPr>
          <p:cNvPr id="83" name="矩形 82"/>
          <p:cNvSpPr/>
          <p:nvPr/>
        </p:nvSpPr>
        <p:spPr>
          <a:xfrm>
            <a:off x="7337274" y="2723110"/>
            <a:ext cx="3655846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335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4" name="矩形 83"/>
          <p:cNvSpPr/>
          <p:nvPr/>
        </p:nvSpPr>
        <p:spPr>
          <a:xfrm>
            <a:off x="7337274" y="2381832"/>
            <a:ext cx="3655846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5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1865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5" name="矩形 84"/>
          <p:cNvSpPr/>
          <p:nvPr/>
        </p:nvSpPr>
        <p:spPr>
          <a:xfrm>
            <a:off x="7348890" y="3543112"/>
            <a:ext cx="3655846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335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6" name="矩形 85"/>
          <p:cNvSpPr/>
          <p:nvPr/>
        </p:nvSpPr>
        <p:spPr>
          <a:xfrm>
            <a:off x="7348890" y="3201834"/>
            <a:ext cx="3655846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5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1865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7348890" y="4333336"/>
            <a:ext cx="3655846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335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7348890" y="3992058"/>
            <a:ext cx="3655846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5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1865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7348890" y="5167086"/>
            <a:ext cx="3655846" cy="599771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r>
              <a:rPr lang="zh-CN" altLang="en-US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输入替换内容</a:t>
            </a:r>
            <a:r>
              <a:rPr lang="en-US" altLang="zh-CN" sz="1335" dirty="0">
                <a:solidFill>
                  <a:schemeClr val="bg2">
                    <a:lumMod val="10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58pic.com</a:t>
            </a:r>
            <a:endParaRPr lang="zh-CN" altLang="en-US" sz="1335" dirty="0">
              <a:solidFill>
                <a:srgbClr val="404040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7348890" y="4825808"/>
            <a:ext cx="3655846" cy="379648"/>
          </a:xfrm>
          <a:prstGeom prst="rect">
            <a:avLst/>
          </a:prstGeom>
        </p:spPr>
        <p:txBody>
          <a:bodyPr wrap="square" lIns="91433" tIns="45716" rIns="91433" bIns="45716">
            <a:spAutoFit/>
          </a:bodyPr>
          <a:lstStyle/>
          <a:p>
            <a:pPr algn="just"/>
            <a:r>
              <a:rPr lang="zh-CN" altLang="en-US" sz="1865" b="1" dirty="0">
                <a:solidFill>
                  <a:schemeClr val="tx1">
                    <a:lumMod val="7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小标题</a:t>
            </a:r>
            <a:endParaRPr lang="zh-CN" altLang="en-US" sz="1865" b="1" dirty="0">
              <a:solidFill>
                <a:schemeClr val="tx1">
                  <a:lumMod val="7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75" name="TextBox 8"/>
          <p:cNvSpPr txBox="1"/>
          <p:nvPr/>
        </p:nvSpPr>
        <p:spPr>
          <a:xfrm>
            <a:off x="4080395" y="339016"/>
            <a:ext cx="3743030" cy="3691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842270" y="562518"/>
            <a:ext cx="10507461" cy="0"/>
            <a:chOff x="1028775" y="591989"/>
            <a:chExt cx="11086097" cy="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split orient="vert"/>
      </p:transition>
    </mc:Choice>
    <mc:Fallback>
      <p:transition spd="slow" advClick="0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93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293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25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87"/>
                            </p:stCondLst>
                            <p:childTnLst>
                              <p:par>
                                <p:cTn id="3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87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381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25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881"/>
                            </p:stCondLst>
                            <p:childTnLst>
                              <p:par>
                                <p:cTn id="5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54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25"/>
          <p:cNvGrpSpPr/>
          <p:nvPr/>
        </p:nvGrpSpPr>
        <p:grpSpPr bwMode="auto">
          <a:xfrm>
            <a:off x="3035054" y="2973032"/>
            <a:ext cx="2391593" cy="842485"/>
            <a:chOff x="3891" y="0"/>
            <a:chExt cx="2394314" cy="843033"/>
          </a:xfrm>
        </p:grpSpPr>
        <p:sp>
          <p:nvSpPr>
            <p:cNvPr id="11" name="文本框 66"/>
            <p:cNvSpPr txBox="1">
              <a:spLocks noChangeArrowheads="1"/>
            </p:cNvSpPr>
            <p:nvPr/>
          </p:nvSpPr>
          <p:spPr bwMode="auto">
            <a:xfrm>
              <a:off x="136428" y="0"/>
              <a:ext cx="2261777" cy="4618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defTabSz="913765">
                <a:defRPr/>
              </a:pPr>
              <a:r>
                <a:rPr lang="zh-CN" altLang="en-US" sz="2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工作经历</a:t>
              </a:r>
              <a:endParaRPr lang="zh-CN" altLang="en-US" sz="2400" kern="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2" name="矩形 70"/>
            <p:cNvSpPr>
              <a:spLocks noChangeArrowheads="1"/>
            </p:cNvSpPr>
            <p:nvPr/>
          </p:nvSpPr>
          <p:spPr bwMode="auto">
            <a:xfrm>
              <a:off x="3891" y="504579"/>
              <a:ext cx="2268604" cy="3384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ctr">
                <a:defRPr/>
              </a:pPr>
              <a:endPara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3" name="矩形 26"/>
          <p:cNvSpPr>
            <a:spLocks noChangeArrowheads="1"/>
          </p:cNvSpPr>
          <p:nvPr/>
        </p:nvSpPr>
        <p:spPr bwMode="auto">
          <a:xfrm>
            <a:off x="3061027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/>
        </p:nvSpPr>
        <p:spPr bwMode="auto">
          <a:xfrm>
            <a:off x="3061027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5" name="矩形 26"/>
          <p:cNvSpPr>
            <a:spLocks noChangeArrowheads="1"/>
          </p:cNvSpPr>
          <p:nvPr/>
        </p:nvSpPr>
        <p:spPr bwMode="auto">
          <a:xfrm>
            <a:off x="4596250" y="3429000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4596250" y="3764832"/>
            <a:ext cx="1535225" cy="2974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396" tIns="45699" rIns="91396" bIns="45699">
            <a:spAutoFit/>
          </a:bodyPr>
          <a:lstStyle/>
          <a:p>
            <a:pPr algn="ctr">
              <a:defRPr/>
            </a:pPr>
            <a:r>
              <a:rPr lang="zh-CN" altLang="en-US" sz="1335" dirty="0">
                <a:solidFill>
                  <a:schemeClr val="tx1">
                    <a:lumMod val="95000"/>
                    <a:lumOff val="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cs typeface="宋体" panose="02010600030101010101" pitchFamily="2" charset="-122"/>
              </a:rPr>
              <a:t>单此处添加文本</a:t>
            </a:r>
            <a:endParaRPr lang="zh-CN" altLang="en-US" sz="1335" dirty="0">
              <a:solidFill>
                <a:schemeClr val="tx1">
                  <a:lumMod val="95000"/>
                  <a:lumOff val="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494943" y="2895443"/>
            <a:ext cx="1247754" cy="1248139"/>
            <a:chOff x="1390898" y="2212393"/>
            <a:chExt cx="936104" cy="936393"/>
          </a:xfrm>
        </p:grpSpPr>
        <p:grpSp>
          <p:nvGrpSpPr>
            <p:cNvPr id="18" name="组合 32"/>
            <p:cNvGrpSpPr/>
            <p:nvPr/>
          </p:nvGrpSpPr>
          <p:grpSpPr>
            <a:xfrm>
              <a:off x="1390898" y="2212393"/>
              <a:ext cx="936104" cy="936393"/>
              <a:chOff x="1535154" y="1313269"/>
              <a:chExt cx="576064" cy="576064"/>
            </a:xfrm>
          </p:grpSpPr>
          <p:sp>
            <p:nvSpPr>
              <p:cNvPr id="20" name="椭圆 19"/>
              <p:cNvSpPr>
                <a:spLocks noChangeAspect="1"/>
              </p:cNvSpPr>
              <p:nvPr/>
            </p:nvSpPr>
            <p:spPr>
              <a:xfrm>
                <a:off x="1535154" y="1313269"/>
                <a:ext cx="576064" cy="576064"/>
              </a:xfrm>
              <a:prstGeom prst="ellipse">
                <a:avLst/>
              </a:prstGeom>
              <a:noFill/>
              <a:ln w="19050" cap="flat">
                <a:solidFill>
                  <a:schemeClr val="accent1"/>
                </a:solidFill>
                <a:prstDash val="solid"/>
                <a:miter lim="800000"/>
              </a:ln>
              <a:effectLst>
                <a:outerShdw blurRad="152400" dist="76200" dir="2700000" sx="102000" sy="102000" algn="tl" rotWithShape="0">
                  <a:prstClr val="black">
                    <a:alpha val="28000"/>
                  </a:prstClr>
                </a:outerShdw>
              </a:effectLst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  <p:sp>
            <p:nvSpPr>
              <p:cNvPr id="21" name="椭圆 20"/>
              <p:cNvSpPr>
                <a:spLocks noChangeAspect="1"/>
              </p:cNvSpPr>
              <p:nvPr/>
            </p:nvSpPr>
            <p:spPr>
              <a:xfrm>
                <a:off x="1572696" y="1350811"/>
                <a:ext cx="500981" cy="500981"/>
              </a:xfrm>
              <a:prstGeom prst="ellipse">
                <a:avLst/>
              </a:prstGeom>
              <a:solidFill>
                <a:schemeClr val="accent2"/>
              </a:solidFill>
              <a:ln w="15875" cap="flat">
                <a:noFill/>
                <a:prstDash val="solid"/>
                <a:miter lim="800000"/>
              </a:ln>
              <a:effectLst/>
            </p:spPr>
            <p:txBody>
              <a:bodyPr lIns="91412" tIns="45706" rIns="91412" bIns="45706"/>
              <a:lstStyle/>
              <a:p>
                <a:pPr>
                  <a:defRPr/>
                </a:pPr>
                <a:endParaRPr lang="zh-CN" altLang="en-US" sz="2400">
                  <a:solidFill>
                    <a:schemeClr val="tx1">
                      <a:lumMod val="95000"/>
                      <a:lumOff val="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endParaRPr>
              </a:p>
            </p:txBody>
          </p:sp>
        </p:grpSp>
        <p:sp>
          <p:nvSpPr>
            <p:cNvPr id="19" name="文本框 61"/>
            <p:cNvSpPr txBox="1">
              <a:spLocks noChangeArrowheads="1"/>
            </p:cNvSpPr>
            <p:nvPr/>
          </p:nvSpPr>
          <p:spPr bwMode="auto">
            <a:xfrm>
              <a:off x="1533149" y="2338059"/>
              <a:ext cx="692785" cy="623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 eaLnBrk="1" hangingPunct="1"/>
              <a:r>
                <a:rPr lang="en-US" altLang="zh-CN" sz="4795" dirty="0">
                  <a:solidFill>
                    <a:schemeClr val="bg1"/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02</a:t>
              </a:r>
              <a:endParaRPr lang="zh-CN" altLang="en-US" sz="4795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750" b="27222"/>
          <a:stretch>
            <a:fillRect/>
          </a:stretch>
        </p:blipFill>
        <p:spPr>
          <a:xfrm>
            <a:off x="6840149" y="1798320"/>
            <a:ext cx="4581548" cy="326136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426720" y="1600200"/>
            <a:ext cx="11231880" cy="367284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841828" y="2254445"/>
            <a:ext cx="1955614" cy="2045125"/>
            <a:chOff x="3716376" y="920580"/>
            <a:chExt cx="4776695" cy="4995334"/>
          </a:xfrm>
        </p:grpSpPr>
        <p:sp>
          <p:nvSpPr>
            <p:cNvPr id="12" name="任意多边形 11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14" name="椭圆 13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solidFill>
              <a:srgbClr val="262626">
                <a:alpha val="30000"/>
              </a:srgb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15" name="文本框 1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458579" y="2772626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01</a:t>
            </a:r>
            <a:endParaRPr lang="zh-CN" altLang="en-US" sz="6000" b="1" dirty="0">
              <a:solidFill>
                <a:schemeClr val="accent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16" name="组合 15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3675435" y="2254445"/>
            <a:ext cx="1955614" cy="2045125"/>
            <a:chOff x="3716376" y="920580"/>
            <a:chExt cx="4776695" cy="4995334"/>
          </a:xfrm>
        </p:grpSpPr>
        <p:sp>
          <p:nvSpPr>
            <p:cNvPr id="19" name="任意多边形 18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3" name="椭圆 22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solidFill>
              <a:srgbClr val="404040">
                <a:alpha val="30000"/>
              </a:srgb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4" name="文本框 2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4212837" y="2772625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accent2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02</a:t>
            </a:r>
            <a:endParaRPr lang="zh-CN" altLang="en-US" sz="6000" b="1" dirty="0">
              <a:solidFill>
                <a:schemeClr val="accent2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25" name="组合 24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6509042" y="2254446"/>
            <a:ext cx="1955614" cy="2045125"/>
            <a:chOff x="3716376" y="920580"/>
            <a:chExt cx="4776695" cy="4995334"/>
          </a:xfrm>
        </p:grpSpPr>
        <p:sp>
          <p:nvSpPr>
            <p:cNvPr id="26" name="任意多边形 25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28" name="椭圆 27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solidFill>
              <a:srgbClr val="595959">
                <a:alpha val="30000"/>
              </a:srgb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29" name="文本框 2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7039230" y="2756968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03</a:t>
            </a:r>
            <a:endParaRPr lang="zh-CN" altLang="en-US" sz="6000" b="1" dirty="0">
              <a:solidFill>
                <a:schemeClr val="accent1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grpSp>
        <p:nvGrpSpPr>
          <p:cNvPr id="30" name="组合 2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GrpSpPr/>
          <p:nvPr/>
        </p:nvGrpSpPr>
        <p:grpSpPr>
          <a:xfrm>
            <a:off x="9342649" y="2254446"/>
            <a:ext cx="1955614" cy="2045125"/>
            <a:chOff x="3716376" y="920580"/>
            <a:chExt cx="4776695" cy="4995334"/>
          </a:xfrm>
        </p:grpSpPr>
        <p:sp>
          <p:nvSpPr>
            <p:cNvPr id="31" name="任意多边形 30"/>
            <p:cNvSpPr/>
            <p:nvPr/>
          </p:nvSpPr>
          <p:spPr>
            <a:xfrm>
              <a:off x="3871965" y="920580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2" name="任意多边形 31"/>
            <p:cNvSpPr/>
            <p:nvPr/>
          </p:nvSpPr>
          <p:spPr>
            <a:xfrm flipH="1" flipV="1">
              <a:off x="3716376" y="3418247"/>
              <a:ext cx="4621106" cy="2497667"/>
            </a:xfrm>
            <a:custGeom>
              <a:avLst/>
              <a:gdLst>
                <a:gd name="connsiteX0" fmla="*/ 1602722 w 3358326"/>
                <a:gd name="connsiteY0" fmla="*/ 0 h 1815144"/>
                <a:gd name="connsiteX1" fmla="*/ 3358326 w 3358326"/>
                <a:gd name="connsiteY1" fmla="*/ 1755604 h 1815144"/>
                <a:gd name="connsiteX2" fmla="*/ 3355320 w 3358326"/>
                <a:gd name="connsiteY2" fmla="*/ 1815144 h 1815144"/>
                <a:gd name="connsiteX3" fmla="*/ 3090090 w 3358326"/>
                <a:gd name="connsiteY3" fmla="*/ 1815144 h 1815144"/>
                <a:gd name="connsiteX4" fmla="*/ 3092855 w 3358326"/>
                <a:gd name="connsiteY4" fmla="*/ 1760373 h 1815144"/>
                <a:gd name="connsiteX5" fmla="*/ 3086104 w 3358326"/>
                <a:gd name="connsiteY5" fmla="*/ 1626666 h 1815144"/>
                <a:gd name="connsiteX6" fmla="*/ 3035625 w 3358326"/>
                <a:gd name="connsiteY6" fmla="*/ 1371085 h 1815144"/>
                <a:gd name="connsiteX7" fmla="*/ 1698481 w 3358326"/>
                <a:gd name="connsiteY7" fmla="*/ 270820 h 1815144"/>
                <a:gd name="connsiteX8" fmla="*/ 1591936 w 3358326"/>
                <a:gd name="connsiteY8" fmla="*/ 265775 h 1815144"/>
                <a:gd name="connsiteX9" fmla="*/ 1573771 w 3358326"/>
                <a:gd name="connsiteY9" fmla="*/ 266692 h 1815144"/>
                <a:gd name="connsiteX10" fmla="*/ 1573771 w 3358326"/>
                <a:gd name="connsiteY10" fmla="*/ 264915 h 1815144"/>
                <a:gd name="connsiteX11" fmla="*/ 1549784 w 3358326"/>
                <a:gd name="connsiteY11" fmla="*/ 263779 h 1815144"/>
                <a:gd name="connsiteX12" fmla="*/ 7815 w 3358326"/>
                <a:gd name="connsiteY12" fmla="*/ 1655276 h 1815144"/>
                <a:gd name="connsiteX13" fmla="*/ 0 w 3358326"/>
                <a:gd name="connsiteY13" fmla="*/ 1810029 h 1815144"/>
                <a:gd name="connsiteX14" fmla="*/ 8393 w 3358326"/>
                <a:gd name="connsiteY14" fmla="*/ 1643816 h 1815144"/>
                <a:gd name="connsiteX15" fmla="*/ 1502413 w 3358326"/>
                <a:gd name="connsiteY15" fmla="*/ 159251 h 1815144"/>
                <a:gd name="connsiteX16" fmla="*/ 1573771 w 3358326"/>
                <a:gd name="connsiteY16" fmla="*/ 155872 h 1815144"/>
                <a:gd name="connsiteX17" fmla="*/ 1573771 w 3358326"/>
                <a:gd name="connsiteY17" fmla="*/ 1462 h 18151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358326" h="1815144">
                  <a:moveTo>
                    <a:pt x="1602722" y="0"/>
                  </a:moveTo>
                  <a:cubicBezTo>
                    <a:pt x="2572315" y="0"/>
                    <a:pt x="3358326" y="786011"/>
                    <a:pt x="3358326" y="1755604"/>
                  </a:cubicBezTo>
                  <a:lnTo>
                    <a:pt x="3355320" y="1815144"/>
                  </a:lnTo>
                  <a:lnTo>
                    <a:pt x="3090090" y="1815144"/>
                  </a:lnTo>
                  <a:lnTo>
                    <a:pt x="3092855" y="1760373"/>
                  </a:lnTo>
                  <a:lnTo>
                    <a:pt x="3086104" y="1626666"/>
                  </a:lnTo>
                  <a:lnTo>
                    <a:pt x="3035625" y="1371085"/>
                  </a:lnTo>
                  <a:cubicBezTo>
                    <a:pt x="2858743" y="776483"/>
                    <a:pt x="2334674" y="331373"/>
                    <a:pt x="1698481" y="270820"/>
                  </a:cubicBezTo>
                  <a:lnTo>
                    <a:pt x="1591936" y="265775"/>
                  </a:lnTo>
                  <a:lnTo>
                    <a:pt x="1573771" y="266692"/>
                  </a:lnTo>
                  <a:lnTo>
                    <a:pt x="1573771" y="264915"/>
                  </a:lnTo>
                  <a:lnTo>
                    <a:pt x="1549784" y="263779"/>
                  </a:lnTo>
                  <a:cubicBezTo>
                    <a:pt x="747260" y="263779"/>
                    <a:pt x="87189" y="873693"/>
                    <a:pt x="7815" y="1655276"/>
                  </a:cubicBezTo>
                  <a:lnTo>
                    <a:pt x="0" y="1810029"/>
                  </a:lnTo>
                  <a:lnTo>
                    <a:pt x="8393" y="1643816"/>
                  </a:lnTo>
                  <a:cubicBezTo>
                    <a:pt x="88187" y="858098"/>
                    <a:pt x="715264" y="234172"/>
                    <a:pt x="1502413" y="159251"/>
                  </a:cubicBezTo>
                  <a:lnTo>
                    <a:pt x="1573771" y="155872"/>
                  </a:lnTo>
                  <a:lnTo>
                    <a:pt x="1573771" y="1462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33" name="椭圆 32" descr="e7d195523061f1c0deeec63e560781cfd59afb0ea006f2a87ABB68BF51EA6619813959095094C18C62A12F549504892A4AAA8C1554C6663626E05CA27F281A14E6983772AFC3FB97135759321DEA3D704CB8FFD9D2544D200E821295B99E642BC8CC99085D9A4B047AF625EB62EA6216920310930D1B740A2E5A7C00F2829CCCFC2A56DAB046A1D786FBC3CD77441D8E"/>
            <p:cNvSpPr/>
            <p:nvPr/>
          </p:nvSpPr>
          <p:spPr>
            <a:xfrm>
              <a:off x="4368339" y="1678483"/>
              <a:ext cx="3479527" cy="3479527"/>
            </a:xfrm>
            <a:prstGeom prst="ellipse">
              <a:avLst/>
            </a:prstGeom>
            <a:solidFill>
              <a:srgbClr val="7F7F7F">
                <a:alpha val="30000"/>
              </a:srgbClr>
            </a:solidFill>
            <a:ln w="254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accent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sp>
        <p:nvSpPr>
          <p:cNvPr id="34" name="文本框 33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9905708" y="2772625"/>
            <a:ext cx="1079142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6000" b="1" dirty="0">
                <a:solidFill>
                  <a:schemeClr val="accent2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04</a:t>
            </a:r>
            <a:endParaRPr lang="zh-CN" altLang="en-US" sz="6000" b="1" dirty="0">
              <a:solidFill>
                <a:schemeClr val="accent2"/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41" name="TextBox 8"/>
          <p:cNvSpPr txBox="1"/>
          <p:nvPr/>
        </p:nvSpPr>
        <p:spPr>
          <a:xfrm>
            <a:off x="4079777" y="338059"/>
            <a:ext cx="3744178" cy="369332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  <a:sym typeface="Arial" panose="020B0604020202020204" pitchFamily="34" charset="0"/>
              </a:rPr>
              <a:t>点击输入您的标题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latin typeface="Noto Sans S Chinese Regular" panose="020B0500000000000000" pitchFamily="34" charset="-122"/>
              <a:ea typeface="Noto Sans S Chinese Regular" panose="020B0500000000000000" pitchFamily="34" charset="-122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840658" y="561638"/>
            <a:ext cx="10510685" cy="0"/>
            <a:chOff x="1028775" y="591989"/>
            <a:chExt cx="11086097" cy="0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10287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>
              <a:off x="8610675" y="591989"/>
              <a:ext cx="3504197" cy="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5" name="组合 44"/>
          <p:cNvGrpSpPr/>
          <p:nvPr/>
        </p:nvGrpSpPr>
        <p:grpSpPr>
          <a:xfrm>
            <a:off x="905527" y="4493663"/>
            <a:ext cx="1974741" cy="968957"/>
            <a:chOff x="11884" y="3191"/>
            <a:chExt cx="3110" cy="1526"/>
          </a:xfrm>
        </p:grpSpPr>
        <p:sp>
          <p:nvSpPr>
            <p:cNvPr id="46" name="文本框 45"/>
            <p:cNvSpPr txBox="1"/>
            <p:nvPr/>
          </p:nvSpPr>
          <p:spPr>
            <a:xfrm>
              <a:off x="11884" y="3744"/>
              <a:ext cx="3110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7" name="TextBox 76"/>
            <p:cNvSpPr txBox="1"/>
            <p:nvPr/>
          </p:nvSpPr>
          <p:spPr>
            <a:xfrm>
              <a:off x="11884" y="3191"/>
              <a:ext cx="3109" cy="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700702" y="4500563"/>
            <a:ext cx="1974741" cy="968957"/>
            <a:chOff x="11884" y="3191"/>
            <a:chExt cx="3110" cy="1526"/>
          </a:xfrm>
        </p:grpSpPr>
        <p:sp>
          <p:nvSpPr>
            <p:cNvPr id="49" name="文本框 48"/>
            <p:cNvSpPr txBox="1"/>
            <p:nvPr/>
          </p:nvSpPr>
          <p:spPr>
            <a:xfrm>
              <a:off x="11884" y="3744"/>
              <a:ext cx="3110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0" name="TextBox 76"/>
            <p:cNvSpPr txBox="1"/>
            <p:nvPr/>
          </p:nvSpPr>
          <p:spPr>
            <a:xfrm>
              <a:off x="11884" y="3191"/>
              <a:ext cx="3109" cy="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06744" y="4493663"/>
            <a:ext cx="1974741" cy="968957"/>
            <a:chOff x="11884" y="3191"/>
            <a:chExt cx="3110" cy="1526"/>
          </a:xfrm>
        </p:grpSpPr>
        <p:sp>
          <p:nvSpPr>
            <p:cNvPr id="52" name="文本框 51"/>
            <p:cNvSpPr txBox="1"/>
            <p:nvPr/>
          </p:nvSpPr>
          <p:spPr>
            <a:xfrm>
              <a:off x="11884" y="3744"/>
              <a:ext cx="3110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3" name="TextBox 76"/>
            <p:cNvSpPr txBox="1"/>
            <p:nvPr/>
          </p:nvSpPr>
          <p:spPr>
            <a:xfrm>
              <a:off x="11884" y="3191"/>
              <a:ext cx="3109" cy="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301919" y="4500563"/>
            <a:ext cx="1974741" cy="968957"/>
            <a:chOff x="11884" y="3191"/>
            <a:chExt cx="3110" cy="1526"/>
          </a:xfrm>
        </p:grpSpPr>
        <p:sp>
          <p:nvSpPr>
            <p:cNvPr id="55" name="文本框 54"/>
            <p:cNvSpPr txBox="1"/>
            <p:nvPr/>
          </p:nvSpPr>
          <p:spPr>
            <a:xfrm>
              <a:off x="11884" y="3744"/>
              <a:ext cx="3110" cy="9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输入替换内容</a:t>
              </a:r>
              <a:r>
                <a:rPr lang="en-US" altLang="zh-CN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58pic.com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6" name="TextBox 76"/>
            <p:cNvSpPr txBox="1"/>
            <p:nvPr/>
          </p:nvSpPr>
          <p:spPr>
            <a:xfrm>
              <a:off x="11884" y="3191"/>
              <a:ext cx="3109" cy="7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小标题</a:t>
              </a:r>
              <a:endPara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split orient="vert"/>
      </p:transition>
    </mc:Choice>
    <mc:Fallback>
      <p:transition spd="slow" advClick="0" advTm="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Rot by="-21600000">
                                      <p:cBhvr>
                                        <p:cTn id="12" dur="4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Rot by="-21600000">
                                      <p:cBhvr>
                                        <p:cTn id="20" dur="4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mph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-21600000">
                                      <p:cBhvr>
                                        <p:cTn id="28" dur="4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Rot by="-21600000">
                                      <p:cBhvr>
                                        <p:cTn id="36" dur="4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23" presetClass="entr" presetSubtype="32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3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3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3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3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3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1" nodeType="with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3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24" grpId="0"/>
      <p:bldP spid="24" grpId="1"/>
      <p:bldP spid="29" grpId="0"/>
      <p:bldP spid="29" grpId="1"/>
      <p:bldP spid="34" grpId="0"/>
      <p:bldP spid="34" grpId="1"/>
    </p:bldLst>
  </p:timing>
</p:sld>
</file>

<file path=ppt/tags/tag1.xml><?xml version="1.0" encoding="utf-8"?>
<p:tagLst xmlns:p="http://schemas.openxmlformats.org/presentationml/2006/main">
  <p:tag name="PA" val="v4.0.0"/>
</p:tagLst>
</file>

<file path=ppt/tags/tag2.xml><?xml version="1.0" encoding="utf-8"?>
<p:tagLst xmlns:p="http://schemas.openxmlformats.org/presentationml/2006/main">
  <p:tag name="PA" val="v4.0.0"/>
</p:tagLst>
</file>

<file path=ppt/tags/tag3.xml><?xml version="1.0" encoding="utf-8"?>
<p:tagLst xmlns:p="http://schemas.openxmlformats.org/presentationml/2006/main">
  <p:tag name="PA" val="v4.0.0"/>
</p:tagLst>
</file>

<file path=ppt/tags/tag4.xml><?xml version="1.0" encoding="utf-8"?>
<p:tagLst xmlns:p="http://schemas.openxmlformats.org/presentationml/2006/main">
  <p:tag name="PA" val="v4.0.0"/>
</p:tagLst>
</file>

<file path=ppt/tags/tag5.xml><?xml version="1.0" encoding="utf-8"?>
<p:tagLst xmlns:p="http://schemas.openxmlformats.org/presentationml/2006/main">
  <p:tag name="PA" val="v4.0.0"/>
</p:tagLst>
</file>

<file path=ppt/tags/tag6.xml><?xml version="1.0" encoding="utf-8"?>
<p:tagLst xmlns:p="http://schemas.openxmlformats.org/presentationml/2006/main">
  <p:tag name="MH" val="20160630124613"/>
  <p:tag name="MH_LIBRARY" val="GRAPHIC"/>
</p:tagLst>
</file>

<file path=ppt/theme/theme1.xml><?xml version="1.0" encoding="utf-8"?>
<a:theme xmlns:a="http://schemas.openxmlformats.org/drawingml/2006/main" name="千图网海量PPT模板www.58pic.com​​">
  <a:themeElements>
    <a:clrScheme name="自定义 106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6B7C4"/>
      </a:accent1>
      <a:accent2>
        <a:srgbClr val="3F3F3F"/>
      </a:accent2>
      <a:accent3>
        <a:srgbClr val="96B7C4"/>
      </a:accent3>
      <a:accent4>
        <a:srgbClr val="3F3F3F"/>
      </a:accent4>
      <a:accent5>
        <a:srgbClr val="96B7C4"/>
      </a:accent5>
      <a:accent6>
        <a:srgbClr val="3F3F3F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3080</Words>
  <Application>WPS 演示</Application>
  <PresentationFormat>宽屏</PresentationFormat>
  <Paragraphs>448</Paragraphs>
  <Slides>24</Slides>
  <Notes>17</Notes>
  <HiddenSlides>0</HiddenSlides>
  <MMClips>1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Arial</vt:lpstr>
      <vt:lpstr>宋体</vt:lpstr>
      <vt:lpstr>Wingdings</vt:lpstr>
      <vt:lpstr>Noto Sans S Chinese Regular</vt:lpstr>
      <vt:lpstr>微软雅黑</vt:lpstr>
      <vt:lpstr>Bebas Neue</vt:lpstr>
      <vt:lpstr>ヒラギノ角ゴ ProN W3</vt:lpstr>
      <vt:lpstr>Gill Sans</vt:lpstr>
      <vt:lpstr>Calibri</vt:lpstr>
      <vt:lpstr>Lucida Handwriting</vt:lpstr>
      <vt:lpstr>等线</vt:lpstr>
      <vt:lpstr>Arial Unicode MS</vt:lpstr>
      <vt:lpstr>等线 Light</vt:lpstr>
      <vt:lpstr>Arial</vt:lpstr>
      <vt:lpstr>Open Sans</vt:lpstr>
      <vt:lpstr>Lato Regular</vt:lpstr>
      <vt:lpstr>Calibri</vt:lpstr>
      <vt:lpstr>Segoe Print</vt:lpstr>
      <vt:lpstr>Mongolian Baiti</vt:lpstr>
      <vt:lpstr>千图网海量PPT模板www.58pic.com​​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2</cp:revision>
  <dcterms:created xsi:type="dcterms:W3CDTF">2019-01-01T10:16:58Z</dcterms:created>
  <dcterms:modified xsi:type="dcterms:W3CDTF">2019-01-01T10:21:11Z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2052-10.1.0.6875</vt:lpwstr>
  </property>
</Properties>
</file>