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26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27.xml" ContentType="application/vnd.openxmlformats-officedocument.presentationml.notesSlide+xml"/>
  <Override PartName="/ppt/slides/slide28.xml" ContentType="application/vnd.openxmlformats-officedocument.presentationml.slide+xml"/>
  <Override PartName="/ppt/notesSlides/notesSlide28.xml" ContentType="application/vnd.openxmlformats-officedocument.presentationml.notesSlide+xml"/>
  <Override PartName="/ppt/slides/slide29.xml" ContentType="application/vnd.openxmlformats-officedocument.presentationml.slide+xml"/>
  <Override PartName="/ppt/notesSlides/notesSlide29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31.xml" ContentType="application/vnd.openxmlformats-officedocument.presentationml.slide+xml"/>
  <Override PartName="/ppt/notesSlides/notesSlide3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Relationship Id="rId4" Type="http://schemas.openxmlformats.org/package/2006/relationships/metadata/thumbnail" Target="docProps/thumbnail.jpeg"></Relationship><Relationship Id="rId5" Type="http://schemas.openxmlformats.org/officeDocument/2006/relationships/custom-properties" Target="docProps/custom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sldMasterIdLst>
    <p:sldMasterId id="2147483651" r:id="rId4"/>
  </p:sldMasterIdLst>
  <p:notesMasterIdLst>
    <p:notesMasterId r:id="rId6"/>
  </p:notesMasterIdLst>
  <p:sldIdLst>
    <p:sldId id="256" r:id="rId8"/>
    <p:sldId id="261" r:id="rId9"/>
    <p:sldId id="262" r:id="rId11"/>
    <p:sldId id="258" r:id="rId13"/>
    <p:sldId id="270" r:id="rId15"/>
    <p:sldId id="269" r:id="rId17"/>
    <p:sldId id="268" r:id="rId19"/>
    <p:sldId id="271" r:id="rId21"/>
    <p:sldId id="263" r:id="rId23"/>
    <p:sldId id="272" r:id="rId25"/>
    <p:sldId id="273" r:id="rId27"/>
    <p:sldId id="274" r:id="rId29"/>
    <p:sldId id="284" r:id="rId31"/>
    <p:sldId id="276" r:id="rId33"/>
    <p:sldId id="264" r:id="rId35"/>
    <p:sldId id="277" r:id="rId37"/>
    <p:sldId id="278" r:id="rId39"/>
    <p:sldId id="279" r:id="rId41"/>
    <p:sldId id="280" r:id="rId43"/>
    <p:sldId id="281" r:id="rId45"/>
    <p:sldId id="265" r:id="rId47"/>
    <p:sldId id="282" r:id="rId49"/>
    <p:sldId id="283" r:id="rId51"/>
    <p:sldId id="275" r:id="rId53"/>
    <p:sldId id="289" r:id="rId55"/>
    <p:sldId id="266" r:id="rId57"/>
    <p:sldId id="285" r:id="rId59"/>
    <p:sldId id="288" r:id="rId61"/>
    <p:sldId id="286" r:id="rId63"/>
    <p:sldId id="290" r:id="rId65"/>
    <p:sldId id="287" r:id="rId67"/>
    <p:sldId id="303" r:id="rId6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  <p:clrMru>
    <a:srgbClr val="4BACC6"/>
    <a:srgbClr val="44BFA3"/>
    <a:srgbClr val="0E7FB7"/>
    <a:srgbClr val="B9D51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8410" autoAdjust="0"/>
    <p:restoredTop sz="94660"/>
  </p:normalViewPr>
  <p:slideViewPr>
    <p:cSldViewPr snapToGrid="0" snapToObjects="1">
      <p:cViewPr varScale="1">
        <p:scale>
          <a:sx n="67" d="100"/>
          <a:sy n="67" d="100"/>
        </p:scale>
        <p:origin x="8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5190"/>
    </p:cViewPr>
  </p:sorterViewPr>
  <p:gridSpacing cx="72008" cy="72008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tableStyles" Target="tableStyles.xml"></Relationship><Relationship Id="rId4" Type="http://schemas.openxmlformats.org/officeDocument/2006/relationships/slideMaster" Target="slideMasters/slideMaster1.xml"></Relationship><Relationship Id="rId5" Type="http://schemas.openxmlformats.org/officeDocument/2006/relationships/theme" Target="theme/theme1.xml"></Relationship><Relationship Id="rId6" Type="http://schemas.openxmlformats.org/officeDocument/2006/relationships/notesMaster" Target="notesMasters/notesMaster1.xml"></Relationship><Relationship Id="rId8" Type="http://schemas.openxmlformats.org/officeDocument/2006/relationships/slide" Target="slides/slide1.xml"></Relationship><Relationship Id="rId9" Type="http://schemas.openxmlformats.org/officeDocument/2006/relationships/slide" Target="slides/slide2.xml"></Relationship><Relationship Id="rId11" Type="http://schemas.openxmlformats.org/officeDocument/2006/relationships/slide" Target="slides/slide3.xml"></Relationship><Relationship Id="rId13" Type="http://schemas.openxmlformats.org/officeDocument/2006/relationships/slide" Target="slides/slide4.xml"></Relationship><Relationship Id="rId15" Type="http://schemas.openxmlformats.org/officeDocument/2006/relationships/slide" Target="slides/slide5.xml"></Relationship><Relationship Id="rId17" Type="http://schemas.openxmlformats.org/officeDocument/2006/relationships/slide" Target="slides/slide6.xml"></Relationship><Relationship Id="rId19" Type="http://schemas.openxmlformats.org/officeDocument/2006/relationships/slide" Target="slides/slide7.xml"></Relationship><Relationship Id="rId21" Type="http://schemas.openxmlformats.org/officeDocument/2006/relationships/slide" Target="slides/slide8.xml"></Relationship><Relationship Id="rId23" Type="http://schemas.openxmlformats.org/officeDocument/2006/relationships/slide" Target="slides/slide9.xml"></Relationship><Relationship Id="rId25" Type="http://schemas.openxmlformats.org/officeDocument/2006/relationships/slide" Target="slides/slide10.xml"></Relationship><Relationship Id="rId27" Type="http://schemas.openxmlformats.org/officeDocument/2006/relationships/slide" Target="slides/slide11.xml"></Relationship><Relationship Id="rId29" Type="http://schemas.openxmlformats.org/officeDocument/2006/relationships/slide" Target="slides/slide12.xml"></Relationship><Relationship Id="rId31" Type="http://schemas.openxmlformats.org/officeDocument/2006/relationships/slide" Target="slides/slide13.xml"></Relationship><Relationship Id="rId33" Type="http://schemas.openxmlformats.org/officeDocument/2006/relationships/slide" Target="slides/slide14.xml"></Relationship><Relationship Id="rId35" Type="http://schemas.openxmlformats.org/officeDocument/2006/relationships/slide" Target="slides/slide15.xml"></Relationship><Relationship Id="rId37" Type="http://schemas.openxmlformats.org/officeDocument/2006/relationships/slide" Target="slides/slide16.xml"></Relationship><Relationship Id="rId39" Type="http://schemas.openxmlformats.org/officeDocument/2006/relationships/slide" Target="slides/slide17.xml"></Relationship><Relationship Id="rId41" Type="http://schemas.openxmlformats.org/officeDocument/2006/relationships/slide" Target="slides/slide18.xml"></Relationship><Relationship Id="rId43" Type="http://schemas.openxmlformats.org/officeDocument/2006/relationships/slide" Target="slides/slide19.xml"></Relationship><Relationship Id="rId45" Type="http://schemas.openxmlformats.org/officeDocument/2006/relationships/slide" Target="slides/slide20.xml"></Relationship><Relationship Id="rId47" Type="http://schemas.openxmlformats.org/officeDocument/2006/relationships/slide" Target="slides/slide21.xml"></Relationship><Relationship Id="rId49" Type="http://schemas.openxmlformats.org/officeDocument/2006/relationships/slide" Target="slides/slide22.xml"></Relationship><Relationship Id="rId51" Type="http://schemas.openxmlformats.org/officeDocument/2006/relationships/slide" Target="slides/slide23.xml"></Relationship><Relationship Id="rId53" Type="http://schemas.openxmlformats.org/officeDocument/2006/relationships/slide" Target="slides/slide24.xml"></Relationship><Relationship Id="rId55" Type="http://schemas.openxmlformats.org/officeDocument/2006/relationships/slide" Target="slides/slide25.xml"></Relationship><Relationship Id="rId57" Type="http://schemas.openxmlformats.org/officeDocument/2006/relationships/slide" Target="slides/slide26.xml"></Relationship><Relationship Id="rId59" Type="http://schemas.openxmlformats.org/officeDocument/2006/relationships/slide" Target="slides/slide27.xml"></Relationship><Relationship Id="rId61" Type="http://schemas.openxmlformats.org/officeDocument/2006/relationships/slide" Target="slides/slide28.xml"></Relationship><Relationship Id="rId63" Type="http://schemas.openxmlformats.org/officeDocument/2006/relationships/slide" Target="slides/slide29.xml"></Relationship><Relationship Id="rId65" Type="http://schemas.openxmlformats.org/officeDocument/2006/relationships/slide" Target="slides/slide30.xml"></Relationship><Relationship Id="rId67" Type="http://schemas.openxmlformats.org/officeDocument/2006/relationships/slide" Target="slides/slide31.xml"></Relationship><Relationship Id="rId69" Type="http://schemas.openxmlformats.org/officeDocument/2006/relationships/slide" Target="slides/slide32.xml"></Relationship><Relationship Id="rId72" Type="http://schemas.openxmlformats.org/officeDocument/2006/relationships/viewProps" Target="viewProps.xml"></Relationship><Relationship Id="rId73" Type="http://schemas.openxmlformats.org/officeDocument/2006/relationships/presProps" Target="presProps.xml"></Relationship></Relationships>
</file>

<file path=ppt/charts/_rels/chart1.xml.rels><?xml version="1.0" encoding="UTF-8"?>
<Relationships xmlns="http://schemas.openxmlformats.org/package/2006/relationships"><Relationship Id="rId1" Type="http://schemas.openxmlformats.org/officeDocument/2006/relationships/package" Target="../embeddings/Microsoft_Office_Excel_____1.xlsx"></Relationship></Relationships>
</file>

<file path=ppt/charts/_rels/chart2.xml.rels><?xml version="1.0" encoding="UTF-8"?>
<Relationships xmlns="http://schemas.openxmlformats.org/package/2006/relationships"><Relationship Id="rId3" Type="http://schemas.microsoft.com/office/2011/relationships/chartColorStyle" Target="colors1.xml"></Relationship><Relationship Id="rId2" Type="http://schemas.microsoft.com/office/2011/relationships/chartStyle" Target="style1.xml"></Relationship><Relationship Id="rId1" Type="http://schemas.openxmlformats.org/officeDocument/2006/relationships/package" Target="../embeddings/Microsoft_Office_Excel_____2.xlsx"></Relationship></Relationships>
</file>

<file path=ppt/charts/_rels/chart3.xml.rels><?xml version="1.0" encoding="UTF-8"?>
<Relationships xmlns="http://schemas.openxmlformats.org/package/2006/relationships"><Relationship Id="rId3" Type="http://schemas.microsoft.com/office/2011/relationships/chartColorStyle" Target="colors2.xml"></Relationship><Relationship Id="rId2" Type="http://schemas.microsoft.com/office/2011/relationships/chartStyle" Target="style2.xml"></Relationship><Relationship Id="rId1" Type="http://schemas.openxmlformats.org/officeDocument/2006/relationships/package" Target="../embeddings/Microsoft_Office_Excel_____3.xlsx"></Relationship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delete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delete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B9D51F"/>
            </a:solidFill>
          </c:spPr>
          <c:invertIfNegative val="0"/>
          <c:dLbls>
            <c:delete val="1"/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</c:numCache>
            </c:num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46223336"/>
        <c:axId val="646223728"/>
      </c:barChart>
      <c:catAx>
        <c:axId val="646223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Open Sans" pitchFamily="34" charset="0"/>
                <a:cs typeface="Open Sans" pitchFamily="34" charset="0"/>
              </a:defRPr>
            </a:pPr>
          </a:p>
        </c:txPr>
        <c:crossAx val="646223728"/>
        <c:crosses val="autoZero"/>
        <c:auto val="1"/>
        <c:lblAlgn val="ctr"/>
        <c:lblOffset val="100"/>
        <c:noMultiLvlLbl val="0"/>
      </c:catAx>
      <c:valAx>
        <c:axId val="6462237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646223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产品系列1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0.6</c:v>
                </c:pt>
                <c:pt idx="1">
                  <c:v>0.7</c:v>
                </c:pt>
                <c:pt idx="2">
                  <c:v>0.85</c:v>
                </c:pt>
                <c:pt idx="3">
                  <c:v>0.6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产品系列2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0.9</c:v>
                </c:pt>
                <c:pt idx="1">
                  <c:v>0.95</c:v>
                </c:pt>
                <c:pt idx="2">
                  <c:v>0.9</c:v>
                </c:pt>
                <c:pt idx="3">
                  <c:v>0.85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产品系列3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0.75</c:v>
                </c:pt>
                <c:pt idx="1">
                  <c:v>0.85</c:v>
                </c:pt>
                <c:pt idx="2">
                  <c:v>0.75</c:v>
                </c:pt>
                <c:pt idx="3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overlap val="-20"/>
        <c:axId val="646677320"/>
        <c:axId val="646677712"/>
      </c:barChart>
      <c:catAx>
        <c:axId val="646677320"/>
        <c:scaling>
          <c:orientation val="minMax"/>
        </c:scaling>
        <c:delete val="0"/>
        <c:axPos val="b"/>
        <c:numFmt formatCode="General" sourceLinked="1"/>
        <c:majorTickMark val="out"/>
        <c:minorTickMark val="out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+mn-cs"/>
              </a:defRPr>
            </a:pPr>
          </a:p>
        </c:txPr>
        <c:crossAx val="646677712"/>
        <c:crosses val="autoZero"/>
        <c:auto val="1"/>
        <c:lblAlgn val="ctr"/>
        <c:lblOffset val="100"/>
        <c:noMultiLvlLbl val="0"/>
      </c:catAx>
      <c:valAx>
        <c:axId val="646677712"/>
        <c:scaling>
          <c:orientation val="minMax"/>
          <c:min val="0"/>
        </c:scaling>
        <c:delete val="0"/>
        <c:axPos val="l"/>
        <c:numFmt formatCode="0%" sourceLinked="0"/>
        <c:majorTickMark val="out"/>
        <c:minorTickMark val="out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646677320"/>
        <c:crosses val="autoZero"/>
        <c:crossBetween val="between"/>
        <c:min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543086930521485"/>
          <c:y val="0.00861538545030992"/>
          <c:w val="0.891382613895703"/>
          <c:h val="0.85883136931941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 w="25400">
              <a:solidFill>
                <a:srgbClr val="F2F2F2"/>
              </a:solidFill>
            </a:ln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rgbClr val="F2F2F2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3"/>
              </a:solidFill>
              <a:ln w="25400">
                <a:solidFill>
                  <a:srgbClr val="F2F2F2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4"/>
              </a:solidFill>
              <a:ln w="25400">
                <a:solidFill>
                  <a:srgbClr val="F2F2F2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6"/>
              </a:solidFill>
              <a:ln w="25400">
                <a:solidFill>
                  <a:srgbClr val="F2F2F2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24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广告成本</c:v>
                </c:pt>
                <c:pt idx="1">
                  <c:v>场地成本</c:v>
                </c:pt>
                <c:pt idx="2">
                  <c:v>物料成本</c:v>
                </c:pt>
                <c:pt idx="3">
                  <c:v>人员成本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0.5</c:v>
                </c:pt>
                <c:pt idx="1">
                  <c:v>0.25</c:v>
                </c:pt>
                <c:pt idx="2">
                  <c:v>0.15</c:v>
                </c:pt>
                <c:pt idx="3">
                  <c:v>0.1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44"/>
        <c:holeSize val="5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2400">
          <a:solidFill>
            <a:schemeClr val="bg1"/>
          </a:solidFill>
          <a:latin typeface="+mj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?>
<Relationships xmlns="http://schemas.openxmlformats.org/package/2006/relationships"><Relationship Id="rId1" Type="http://schemas.openxmlformats.org/officeDocument/2006/relationships/theme" Target="../theme/theme2.xml"></Relationship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89C417-FB64-4254-A1EE-C229D94CB4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.xml"></Relationship></Relationships>
</file>

<file path=ppt/notesSlides/_rels/notesSlide1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0.xml"></Relationship></Relationships>
</file>

<file path=ppt/notesSlides/_rels/notesSlide1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1.xml"></Relationship></Relationships>
</file>

<file path=ppt/notesSlides/_rels/notesSlide1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2.xml"></Relationship></Relationships>
</file>

<file path=ppt/notesSlides/_rels/notesSlide1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3.xml"></Relationship></Relationships>
</file>

<file path=ppt/notesSlides/_rels/notesSlide1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4.xml"></Relationship></Relationships>
</file>

<file path=ppt/notesSlides/_rels/notesSlide1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5.xml"></Relationship></Relationships>
</file>

<file path=ppt/notesSlides/_rels/notesSlide1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6.xml"></Relationship></Relationships>
</file>

<file path=ppt/notesSlides/_rels/notesSlide1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7.xml"></Relationship></Relationships>
</file>

<file path=ppt/notesSlides/_rels/notesSlide1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8.xml"></Relationship></Relationships>
</file>

<file path=ppt/notesSlides/_rels/notesSlide1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9.xml"></Relationship></Relationships>
</file>

<file path=ppt/notesSlides/_rels/notesSlide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.xml"></Relationship></Relationships>
</file>

<file path=ppt/notesSlides/_rels/notesSlide2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0.xml"></Relationship></Relationships>
</file>

<file path=ppt/notesSlides/_rels/notesSlide2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1.xml"></Relationship></Relationships>
</file>

<file path=ppt/notesSlides/_rels/notesSlide2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2.xml"></Relationship></Relationships>
</file>

<file path=ppt/notesSlides/_rels/notesSlide2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3.xml"></Relationship></Relationships>
</file>

<file path=ppt/notesSlides/_rels/notesSlide2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4.xml"></Relationship></Relationships>
</file>

<file path=ppt/notesSlides/_rels/notesSlide2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5.xml"></Relationship></Relationships>
</file>

<file path=ppt/notesSlides/_rels/notesSlide2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6.xml"></Relationship></Relationships>
</file>

<file path=ppt/notesSlides/_rels/notesSlide2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7.xml"></Relationship></Relationships>
</file>

<file path=ppt/notesSlides/_rels/notesSlide2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8.xml"></Relationship></Relationships>
</file>

<file path=ppt/notesSlides/_rels/notesSlide2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9.xml"></Relationship></Relationships>
</file>

<file path=ppt/notesSlides/_rels/notesSlide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.xml"></Relationship></Relationships>
</file>

<file path=ppt/notesSlides/_rels/notesSlide3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0.xml"></Relationship></Relationships>
</file>

<file path=ppt/notesSlides/_rels/notesSlide3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1.xml"></Relationship></Relationships>
</file>

<file path=ppt/notesSlides/_rels/notesSlide3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2.xml"></Relationship></Relationships>
</file>

<file path=ppt/notesSlides/_rels/notesSlide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4.xml"></Relationship></Relationships>
</file>

<file path=ppt/notesSlides/_rels/notesSlide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5.xml"></Relationship></Relationships>
</file>

<file path=ppt/notesSlides/_rels/notesSlide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6.xml"></Relationship></Relationships>
</file>

<file path=ppt/notesSlides/_rels/notesSlide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7.xml"></Relationship></Relationships>
</file>

<file path=ppt/notesSlides/_rels/notesSlide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8.xml"></Relationship></Relationships>
</file>

<file path=ppt/notesSlides/_rels/notesSlide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9.xml"></Relationship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Shape 75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54" name="Shape 75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模板来自于 http://www.ypppt.com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9337AE-7081-4732-82E5-F471979A3C7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5B826-6809-49B3-9B4B-177D412235B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AD0B5-09AD-499F-88BC-01FCE55CDA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689FF-D7C0-47D2-AFC1-2F96659445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CDA5F-F006-46F1-A15C-64E55E28FF7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
<Relationships xmlns="http://schemas.openxmlformats.org/package/2006/relationships"><Relationship Id="rId3" Type="http://schemas.openxmlformats.org/officeDocument/2006/relationships/notesSlide" Target="../notesSlides/notesSlide1.xml"></Relationship><Relationship Id="rId1" Type="http://schemas.openxmlformats.org/officeDocument/2006/relationships/image" Target="../media/image1.png"></Relationship><Relationship Id="rId4" Type="http://schemas.openxmlformats.org/officeDocument/2006/relationships/slideLayout" Target="../slideLayouts/slideLayout1.xml"></Relationship></Relationships>
</file>

<file path=ppt/slides/_rels/slide10.xml.rels><?xml version="1.0" encoding="UTF-8"?>
<Relationships xmlns="http://schemas.openxmlformats.org/package/2006/relationships"><Relationship Id="rId2" Type="http://schemas.openxmlformats.org/officeDocument/2006/relationships/notesSlide" Target="../notesSlides/notesSlide10.xml"></Relationship><Relationship Id="rId1" Type="http://schemas.openxmlformats.org/officeDocument/2006/relationships/slideLayout" Target="../slideLayouts/slideLayout1.xml"></Relationship></Relationships>
</file>

<file path=ppt/slides/_rels/slide11.xml.rels><?xml version="1.0" encoding="UTF-8"?>
<Relationships xmlns="http://schemas.openxmlformats.org/package/2006/relationships"><Relationship Id="rId3" Type="http://schemas.openxmlformats.org/officeDocument/2006/relationships/notesSlide" Target="../notesSlides/notesSlide11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chart" Target="../charts/chart1.xml"></Relationship></Relationships>
</file>

<file path=ppt/slides/_rels/slide12.xml.rels><?xml version="1.0" encoding="UTF-8"?>
<Relationships xmlns="http://schemas.openxmlformats.org/package/2006/relationships"><Relationship Id="rId2" Type="http://schemas.openxmlformats.org/officeDocument/2006/relationships/notesSlide" Target="../notesSlides/notesSlide12.xml"></Relationship><Relationship Id="rId1" Type="http://schemas.openxmlformats.org/officeDocument/2006/relationships/slideLayout" Target="../slideLayouts/slideLayout1.xml"></Relationship></Relationships>
</file>

<file path=ppt/slides/_rels/slide13.xml.rels><?xml version="1.0" encoding="UTF-8"?>
<Relationships xmlns="http://schemas.openxmlformats.org/package/2006/relationships"><Relationship Id="rId3" Type="http://schemas.openxmlformats.org/officeDocument/2006/relationships/notesSlide" Target="../notesSlides/notesSlide13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chart" Target="../charts/chart2.xml"></Relationship></Relationships>
</file>

<file path=ppt/slides/_rels/slide14.xml.rels><?xml version="1.0" encoding="UTF-8"?>
<Relationships xmlns="http://schemas.openxmlformats.org/package/2006/relationships"><Relationship Id="rId2" Type="http://schemas.openxmlformats.org/officeDocument/2006/relationships/notesSlide" Target="../notesSlides/notesSlide14.xml"></Relationship><Relationship Id="rId1" Type="http://schemas.openxmlformats.org/officeDocument/2006/relationships/slideLayout" Target="../slideLayouts/slideLayout1.xml"></Relationship></Relationships>
</file>

<file path=ppt/slides/_rels/slide15.xml.rels><?xml version="1.0" encoding="UTF-8"?>
<Relationships xmlns="http://schemas.openxmlformats.org/package/2006/relationships"><Relationship Id="rId3" Type="http://schemas.openxmlformats.org/officeDocument/2006/relationships/notesSlide" Target="../notesSlides/notesSlide15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11.png"></Relationship></Relationships>
</file>

<file path=ppt/slides/_rels/slide16.xml.rels><?xml version="1.0" encoding="UTF-8"?>
<Relationships xmlns="http://schemas.openxmlformats.org/package/2006/relationships"><Relationship Id="rId2" Type="http://schemas.openxmlformats.org/officeDocument/2006/relationships/notesSlide" Target="../notesSlides/notesSlide16.xml"></Relationship><Relationship Id="rId1" Type="http://schemas.openxmlformats.org/officeDocument/2006/relationships/slideLayout" Target="../slideLayouts/slideLayout1.xml"></Relationship></Relationships>
</file>

<file path=ppt/slides/_rels/slide17.xml.rels><?xml version="1.0" encoding="UTF-8"?>
<Relationships xmlns="http://schemas.openxmlformats.org/package/2006/relationships"><Relationship Id="rId2" Type="http://schemas.openxmlformats.org/officeDocument/2006/relationships/notesSlide" Target="../notesSlides/notesSlide17.xml"></Relationship><Relationship Id="rId1" Type="http://schemas.openxmlformats.org/officeDocument/2006/relationships/slideLayout" Target="../slideLayouts/slideLayout1.xml"></Relationship></Relationships>
</file>

<file path=ppt/slides/_rels/slide18.xml.rels><?xml version="1.0" encoding="UTF-8"?>
<Relationships xmlns="http://schemas.openxmlformats.org/package/2006/relationships"><Relationship Id="rId3" Type="http://schemas.openxmlformats.org/officeDocument/2006/relationships/notesSlide" Target="../notesSlides/notesSlide18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chart" Target="../charts/chart3.xml"></Relationship></Relationships>
</file>

<file path=ppt/slides/_rels/slide19.xml.rels><?xml version="1.0" encoding="UTF-8"?>
<Relationships xmlns="http://schemas.openxmlformats.org/package/2006/relationships"><Relationship Id="rId5" Type="http://schemas.openxmlformats.org/officeDocument/2006/relationships/notesSlide" Target="../notesSlides/notesSlide19.xml"></Relationship><Relationship Id="rId4" Type="http://schemas.openxmlformats.org/officeDocument/2006/relationships/slideLayout" Target="../slideLayouts/slideLayout1.xml"></Relationship><Relationship Id="rId3" Type="http://schemas.openxmlformats.org/officeDocument/2006/relationships/image" Target="../media/image14.png"></Relationship><Relationship Id="rId2" Type="http://schemas.openxmlformats.org/officeDocument/2006/relationships/image" Target="../media/image13.png"></Relationship><Relationship Id="rId1" Type="http://schemas.openxmlformats.org/officeDocument/2006/relationships/image" Target="../media/image12.png"></Relationship></Relationships>
</file>

<file path=ppt/slides/_rels/slide2.xml.rels><?xml version="1.0" encoding="UTF-8"?>
<Relationships xmlns="http://schemas.openxmlformats.org/package/2006/relationships"><Relationship Id="rId2" Type="http://schemas.openxmlformats.org/officeDocument/2006/relationships/notesSlide" Target="../notesSlides/notesSlide2.xml"></Relationship><Relationship Id="rId1" Type="http://schemas.openxmlformats.org/officeDocument/2006/relationships/slideLayout" Target="../slideLayouts/slideLayout1.xml"></Relationship></Relationships>
</file>

<file path=ppt/slides/_rels/slide20.xml.rels><?xml version="1.0" encoding="UTF-8"?>
<Relationships xmlns="http://schemas.openxmlformats.org/package/2006/relationships"><Relationship Id="rId6" Type="http://schemas.openxmlformats.org/officeDocument/2006/relationships/notesSlide" Target="../notesSlides/notesSlide20.xml"></Relationship><Relationship Id="rId5" Type="http://schemas.openxmlformats.org/officeDocument/2006/relationships/slideLayout" Target="../slideLayouts/slideLayout1.xml"></Relationship><Relationship Id="rId4" Type="http://schemas.openxmlformats.org/officeDocument/2006/relationships/image" Target="../media/image18.png"></Relationship><Relationship Id="rId3" Type="http://schemas.openxmlformats.org/officeDocument/2006/relationships/image" Target="../media/image17.png"></Relationship><Relationship Id="rId2" Type="http://schemas.openxmlformats.org/officeDocument/2006/relationships/image" Target="../media/image16.png"></Relationship><Relationship Id="rId1" Type="http://schemas.openxmlformats.org/officeDocument/2006/relationships/image" Target="../media/image15.png"></Relationship></Relationships>
</file>

<file path=ppt/slides/_rels/slide21.xml.rels><?xml version="1.0" encoding="UTF-8"?>
<Relationships xmlns="http://schemas.openxmlformats.org/package/2006/relationships"><Relationship Id="rId3" Type="http://schemas.openxmlformats.org/officeDocument/2006/relationships/notesSlide" Target="../notesSlides/notesSlide21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19.png"></Relationship></Relationships>
</file>

<file path=ppt/slides/_rels/slide22.xml.rels><?xml version="1.0" encoding="UTF-8"?>
<Relationships xmlns="http://schemas.openxmlformats.org/package/2006/relationships"><Relationship Id="rId4" Type="http://schemas.openxmlformats.org/officeDocument/2006/relationships/notesSlide" Target="../notesSlides/notesSlide22.xml"></Relationship><Relationship Id="rId3" Type="http://schemas.openxmlformats.org/officeDocument/2006/relationships/slideLayout" Target="../slideLayouts/slideLayout1.xml"></Relationship><Relationship Id="rId2" Type="http://schemas.openxmlformats.org/officeDocument/2006/relationships/image" Target="../media/image21.png"></Relationship><Relationship Id="rId1" Type="http://schemas.openxmlformats.org/officeDocument/2006/relationships/image" Target="../media/image20.png"></Relationship></Relationships>
</file>

<file path=ppt/slides/_rels/slide23.xml.rels><?xml version="1.0" encoding="UTF-8"?>
<Relationships xmlns="http://schemas.openxmlformats.org/package/2006/relationships"><Relationship Id="rId2" Type="http://schemas.openxmlformats.org/officeDocument/2006/relationships/notesSlide" Target="../notesSlides/notesSlide23.xml"></Relationship><Relationship Id="rId1" Type="http://schemas.openxmlformats.org/officeDocument/2006/relationships/slideLayout" Target="../slideLayouts/slideLayout1.xml"></Relationship></Relationships>
</file>

<file path=ppt/slides/_rels/slide24.xml.rels><?xml version="1.0" encoding="UTF-8"?>
<Relationships xmlns="http://schemas.openxmlformats.org/package/2006/relationships"><Relationship Id="rId2" Type="http://schemas.openxmlformats.org/officeDocument/2006/relationships/notesSlide" Target="../notesSlides/notesSlide24.xml"></Relationship><Relationship Id="rId1" Type="http://schemas.openxmlformats.org/officeDocument/2006/relationships/slideLayout" Target="../slideLayouts/slideLayout1.xml"></Relationship></Relationships>
</file>

<file path=ppt/slides/_rels/slide25.xml.rels><?xml version="1.0" encoding="UTF-8"?>
<Relationships xmlns="http://schemas.openxmlformats.org/package/2006/relationships"><Relationship Id="rId6" Type="http://schemas.openxmlformats.org/officeDocument/2006/relationships/notesSlide" Target="../notesSlides/notesSlide25.xml"></Relationship><Relationship Id="rId5" Type="http://schemas.openxmlformats.org/officeDocument/2006/relationships/slideLayout" Target="../slideLayouts/slideLayout1.xml"></Relationship><Relationship Id="rId4" Type="http://schemas.microsoft.com/office/2007/relationships/hdphoto" Target="../media/hdphoto8.wdp"></Relationship><Relationship Id="rId3" Type="http://schemas.openxmlformats.org/officeDocument/2006/relationships/image" Target="../media/image23.png"></Relationship><Relationship Id="rId2" Type="http://schemas.microsoft.com/office/2007/relationships/hdphoto" Target="../media/hdphoto7.wdp"></Relationship><Relationship Id="rId1" Type="http://schemas.openxmlformats.org/officeDocument/2006/relationships/image" Target="../media/image22.png"></Relationship></Relationships>
</file>

<file path=ppt/slides/_rels/slide26.xml.rels><?xml version="1.0" encoding="UTF-8"?>
<Relationships xmlns="http://schemas.openxmlformats.org/package/2006/relationships"><Relationship Id="rId3" Type="http://schemas.openxmlformats.org/officeDocument/2006/relationships/notesSlide" Target="../notesSlides/notesSlide26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24.png"></Relationship></Relationships>
</file>

<file path=ppt/slides/_rels/slide27.xml.rels><?xml version="1.0" encoding="UTF-8"?>
<Relationships xmlns="http://schemas.openxmlformats.org/package/2006/relationships"><Relationship Id="rId3" Type="http://schemas.openxmlformats.org/officeDocument/2006/relationships/notesSlide" Target="../notesSlides/notesSlide27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25.png"></Relationship></Relationships>
</file>

<file path=ppt/slides/_rels/slide28.xml.rels><?xml version="1.0" encoding="UTF-8"?>
<Relationships xmlns="http://schemas.openxmlformats.org/package/2006/relationships"><Relationship Id="rId2" Type="http://schemas.openxmlformats.org/officeDocument/2006/relationships/notesSlide" Target="../notesSlides/notesSlide28.xml"></Relationship><Relationship Id="rId1" Type="http://schemas.openxmlformats.org/officeDocument/2006/relationships/slideLayout" Target="../slideLayouts/slideLayout1.xml"></Relationship></Relationships>
</file>

<file path=ppt/slides/_rels/slide29.xml.rels><?xml version="1.0" encoding="UTF-8"?>
<Relationships xmlns="http://schemas.openxmlformats.org/package/2006/relationships"><Relationship Id="rId6" Type="http://schemas.openxmlformats.org/officeDocument/2006/relationships/notesSlide" Target="../notesSlides/notesSlide29.xml"></Relationship><Relationship Id="rId5" Type="http://schemas.openxmlformats.org/officeDocument/2006/relationships/slideLayout" Target="../slideLayouts/slideLayout1.xml"></Relationship><Relationship Id="rId4" Type="http://schemas.openxmlformats.org/officeDocument/2006/relationships/image" Target="../media/image29.png"></Relationship><Relationship Id="rId3" Type="http://schemas.openxmlformats.org/officeDocument/2006/relationships/image" Target="../media/image28.png"></Relationship><Relationship Id="rId2" Type="http://schemas.openxmlformats.org/officeDocument/2006/relationships/image" Target="../media/image27.png"></Relationship><Relationship Id="rId1" Type="http://schemas.openxmlformats.org/officeDocument/2006/relationships/image" Target="../media/image26.png"></Relationship></Relationships>
</file>

<file path=ppt/slides/_rels/slide3.xml.rels><?xml version="1.0" encoding="UTF-8"?>
<Relationships xmlns="http://schemas.openxmlformats.org/package/2006/relationships"><Relationship Id="rId3" Type="http://schemas.openxmlformats.org/officeDocument/2006/relationships/notesSlide" Target="../notesSlides/notesSlide3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2.png"></Relationship></Relationships>
</file>

<file path=ppt/slides/_rels/slide30.xml.rels><?xml version="1.0" encoding="UTF-8"?>
<Relationships xmlns="http://schemas.openxmlformats.org/package/2006/relationships"><Relationship Id="rId6" Type="http://schemas.openxmlformats.org/officeDocument/2006/relationships/notesSlide" Target="../notesSlides/notesSlide30.xml"></Relationship><Relationship Id="rId5" Type="http://schemas.openxmlformats.org/officeDocument/2006/relationships/slideLayout" Target="../slideLayouts/slideLayout1.xml"></Relationship><Relationship Id="rId4" Type="http://schemas.microsoft.com/office/2007/relationships/hdphoto" Target="../media/hdphoto6.wdp"></Relationship><Relationship Id="rId3" Type="http://schemas.openxmlformats.org/officeDocument/2006/relationships/image" Target="../media/image9.png"></Relationship><Relationship Id="rId2" Type="http://schemas.microsoft.com/office/2007/relationships/hdphoto" Target="../media/hdphoto5.wdp"></Relationship><Relationship Id="rId1" Type="http://schemas.openxmlformats.org/officeDocument/2006/relationships/image" Target="../media/image7.png"></Relationship></Relationships>
</file>

<file path=ppt/slides/_rels/slide31.xml.rels><?xml version="1.0" encoding="UTF-8"?>
<Relationships xmlns="http://schemas.openxmlformats.org/package/2006/relationships"><Relationship Id="rId3" Type="http://schemas.openxmlformats.org/officeDocument/2006/relationships/notesSlide" Target="../notesSlides/notesSlide31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30.png"></Relationship></Relationships>
</file>

<file path=ppt/slides/_rels/slide32.xml.rels><?xml version="1.0" encoding="UTF-8"?>
<Relationships xmlns="http://schemas.openxmlformats.org/package/2006/relationships"><Relationship Id="rId3" Type="http://schemas.openxmlformats.org/officeDocument/2006/relationships/notesSlide" Target="../notesSlides/notesSlide32.xml"></Relationship><Relationship Id="rId4" Type="http://schemas.openxmlformats.org/officeDocument/2006/relationships/image" Target="../media/fImage2734854641.jpeg"></Relationship><Relationship Id="rId5" Type="http://schemas.openxmlformats.org/officeDocument/2006/relationships/slideLayout" Target="../slideLayouts/slideLayout2.xml"></Relationship></Relationships>
</file>

<file path=ppt/slides/_rels/slide4.xml.rels><?xml version="1.0" encoding="UTF-8"?>
<Relationships xmlns="http://schemas.openxmlformats.org/package/2006/relationships"><Relationship Id="rId4" Type="http://schemas.openxmlformats.org/officeDocument/2006/relationships/notesSlide" Target="../notesSlides/notesSlide4.xml"></Relationship><Relationship Id="rId3" Type="http://schemas.openxmlformats.org/officeDocument/2006/relationships/slideLayout" Target="../slideLayouts/slideLayout1.xml"></Relationship><Relationship Id="rId2" Type="http://schemas.microsoft.com/office/2007/relationships/hdphoto" Target="../media/hdphoto1.wdp"></Relationship><Relationship Id="rId1" Type="http://schemas.openxmlformats.org/officeDocument/2006/relationships/image" Target="../media/image3.png"></Relationship></Relationships>
</file>

<file path=ppt/slides/_rels/slide5.xml.rels><?xml version="1.0" encoding="UTF-8"?>
<Relationships xmlns="http://schemas.openxmlformats.org/package/2006/relationships"><Relationship Id="rId8" Type="http://schemas.openxmlformats.org/officeDocument/2006/relationships/notesSlide" Target="../notesSlides/notesSlide5.xml"></Relationship><Relationship Id="rId7" Type="http://schemas.openxmlformats.org/officeDocument/2006/relationships/slideLayout" Target="../slideLayouts/slideLayout1.xml"></Relationship><Relationship Id="rId6" Type="http://schemas.microsoft.com/office/2007/relationships/hdphoto" Target="../media/hdphoto4.wdp"></Relationship><Relationship Id="rId5" Type="http://schemas.openxmlformats.org/officeDocument/2006/relationships/image" Target="../media/image6.png"></Relationship><Relationship Id="rId4" Type="http://schemas.microsoft.com/office/2007/relationships/hdphoto" Target="../media/hdphoto3.wdp"></Relationship><Relationship Id="rId3" Type="http://schemas.openxmlformats.org/officeDocument/2006/relationships/image" Target="../media/image5.png"></Relationship><Relationship Id="rId2" Type="http://schemas.microsoft.com/office/2007/relationships/hdphoto" Target="../media/hdphoto2.wdp"></Relationship><Relationship Id="rId1" Type="http://schemas.openxmlformats.org/officeDocument/2006/relationships/image" Target="../media/image4.png"></Relationship></Relationships>
</file>

<file path=ppt/slides/_rels/slide6.xml.rels><?xml version="1.0" encoding="UTF-8"?>
<Relationships xmlns="http://schemas.openxmlformats.org/package/2006/relationships"><Relationship Id="rId2" Type="http://schemas.openxmlformats.org/officeDocument/2006/relationships/notesSlide" Target="../notesSlides/notesSlide6.xml"></Relationship><Relationship Id="rId1" Type="http://schemas.openxmlformats.org/officeDocument/2006/relationships/slideLayout" Target="../slideLayouts/slideLayout1.xml"></Relationship></Relationships>
</file>

<file path=ppt/slides/_rels/slide7.xml.rels><?xml version="1.0" encoding="UTF-8"?>
<Relationships xmlns="http://schemas.openxmlformats.org/package/2006/relationships"><Relationship Id="rId2" Type="http://schemas.openxmlformats.org/officeDocument/2006/relationships/notesSlide" Target="../notesSlides/notesSlide7.xml"></Relationship><Relationship Id="rId1" Type="http://schemas.openxmlformats.org/officeDocument/2006/relationships/slideLayout" Target="../slideLayouts/slideLayout1.xml"></Relationship></Relationships>
</file>

<file path=ppt/slides/_rels/slide8.xml.rels><?xml version="1.0" encoding="UTF-8"?>
<Relationships xmlns="http://schemas.openxmlformats.org/package/2006/relationships"><Relationship Id="rId7" Type="http://schemas.openxmlformats.org/officeDocument/2006/relationships/notesSlide" Target="../notesSlides/notesSlide8.xml"></Relationship><Relationship Id="rId6" Type="http://schemas.openxmlformats.org/officeDocument/2006/relationships/slideLayout" Target="../slideLayouts/slideLayout1.xml"></Relationship><Relationship Id="rId5" Type="http://schemas.microsoft.com/office/2007/relationships/hdphoto" Target="../media/hdphoto6.wdp"></Relationship><Relationship Id="rId4" Type="http://schemas.openxmlformats.org/officeDocument/2006/relationships/image" Target="../media/image9.png"></Relationship><Relationship Id="rId3" Type="http://schemas.openxmlformats.org/officeDocument/2006/relationships/image" Target="../media/image8.png"></Relationship><Relationship Id="rId2" Type="http://schemas.microsoft.com/office/2007/relationships/hdphoto" Target="../media/hdphoto5.wdp"></Relationship><Relationship Id="rId1" Type="http://schemas.openxmlformats.org/officeDocument/2006/relationships/image" Target="../media/image7.png"></Relationship></Relationships>
</file>

<file path=ppt/slides/_rels/slide9.xml.rels><?xml version="1.0" encoding="UTF-8"?>
<Relationships xmlns="http://schemas.openxmlformats.org/package/2006/relationships"><Relationship Id="rId3" Type="http://schemas.openxmlformats.org/officeDocument/2006/relationships/notesSlide" Target="../notesSlides/notesSlide9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10.png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 19"/>
          <p:cNvSpPr/>
          <p:nvPr/>
        </p:nvSpPr>
        <p:spPr bwMode="auto">
          <a:xfrm rot="10800000">
            <a:off x="0" y="994410"/>
            <a:ext cx="12192000" cy="1437640"/>
          </a:xfrm>
          <a:custGeom>
            <a:avLst/>
            <a:gdLst>
              <a:gd name="T0" fmla="*/ 0 w 2177"/>
              <a:gd name="T1" fmla="*/ 203 h 203"/>
              <a:gd name="T2" fmla="*/ 1089 w 2177"/>
              <a:gd name="T3" fmla="*/ 69 h 203"/>
              <a:gd name="T4" fmla="*/ 2177 w 2177"/>
              <a:gd name="T5" fmla="*/ 203 h 203"/>
              <a:gd name="T6" fmla="*/ 2177 w 2177"/>
              <a:gd name="T7" fmla="*/ 116 h 203"/>
              <a:gd name="T8" fmla="*/ 1089 w 2177"/>
              <a:gd name="T9" fmla="*/ 0 h 203"/>
              <a:gd name="T10" fmla="*/ 0 w 2177"/>
              <a:gd name="T11" fmla="*/ 116 h 203"/>
              <a:gd name="T12" fmla="*/ 0 w 2177"/>
              <a:gd name="T13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203">
                <a:moveTo>
                  <a:pt x="0" y="203"/>
                </a:moveTo>
                <a:cubicBezTo>
                  <a:pt x="260" y="118"/>
                  <a:pt x="656" y="69"/>
                  <a:pt x="1089" y="69"/>
                </a:cubicBezTo>
                <a:cubicBezTo>
                  <a:pt x="1521" y="69"/>
                  <a:pt x="1917" y="118"/>
                  <a:pt x="2177" y="20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203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19"/>
          <p:cNvSpPr/>
          <p:nvPr/>
        </p:nvSpPr>
        <p:spPr bwMode="auto">
          <a:xfrm>
            <a:off x="0" y="4859020"/>
            <a:ext cx="12192000" cy="1287145"/>
          </a:xfrm>
          <a:custGeom>
            <a:avLst/>
            <a:gdLst>
              <a:gd name="T0" fmla="*/ 0 w 2177"/>
              <a:gd name="T1" fmla="*/ 203 h 203"/>
              <a:gd name="T2" fmla="*/ 1089 w 2177"/>
              <a:gd name="T3" fmla="*/ 69 h 203"/>
              <a:gd name="T4" fmla="*/ 2177 w 2177"/>
              <a:gd name="T5" fmla="*/ 203 h 203"/>
              <a:gd name="T6" fmla="*/ 2177 w 2177"/>
              <a:gd name="T7" fmla="*/ 116 h 203"/>
              <a:gd name="T8" fmla="*/ 1089 w 2177"/>
              <a:gd name="T9" fmla="*/ 0 h 203"/>
              <a:gd name="T10" fmla="*/ 0 w 2177"/>
              <a:gd name="T11" fmla="*/ 116 h 203"/>
              <a:gd name="T12" fmla="*/ 0 w 2177"/>
              <a:gd name="T13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203">
                <a:moveTo>
                  <a:pt x="0" y="203"/>
                </a:moveTo>
                <a:cubicBezTo>
                  <a:pt x="260" y="118"/>
                  <a:pt x="656" y="69"/>
                  <a:pt x="1089" y="69"/>
                </a:cubicBezTo>
                <a:cubicBezTo>
                  <a:pt x="1521" y="69"/>
                  <a:pt x="1917" y="118"/>
                  <a:pt x="2177" y="20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203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5"/>
          <p:cNvSpPr/>
          <p:nvPr/>
        </p:nvSpPr>
        <p:spPr bwMode="auto">
          <a:xfrm>
            <a:off x="0" y="1373505"/>
            <a:ext cx="12192000" cy="4398010"/>
          </a:xfrm>
          <a:custGeom>
            <a:avLst/>
            <a:gdLst>
              <a:gd name="T0" fmla="*/ 2177 w 2177"/>
              <a:gd name="T1" fmla="*/ 0 h 785"/>
              <a:gd name="T2" fmla="*/ 1089 w 2177"/>
              <a:gd name="T3" fmla="*/ 136 h 785"/>
              <a:gd name="T4" fmla="*/ 0 w 2177"/>
              <a:gd name="T5" fmla="*/ 0 h 785"/>
              <a:gd name="T6" fmla="*/ 0 w 2177"/>
              <a:gd name="T7" fmla="*/ 785 h 785"/>
              <a:gd name="T8" fmla="*/ 1089 w 2177"/>
              <a:gd name="T9" fmla="*/ 650 h 785"/>
              <a:gd name="T10" fmla="*/ 2177 w 2177"/>
              <a:gd name="T11" fmla="*/ 785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77" h="785">
                <a:moveTo>
                  <a:pt x="2177" y="0"/>
                </a:moveTo>
                <a:cubicBezTo>
                  <a:pt x="1931" y="82"/>
                  <a:pt x="1535" y="136"/>
                  <a:pt x="1089" y="136"/>
                </a:cubicBezTo>
                <a:cubicBezTo>
                  <a:pt x="642" y="136"/>
                  <a:pt x="246" y="82"/>
                  <a:pt x="0" y="0"/>
                </a:cubicBezTo>
                <a:cubicBezTo>
                  <a:pt x="0" y="785"/>
                  <a:pt x="0" y="785"/>
                  <a:pt x="0" y="785"/>
                </a:cubicBezTo>
                <a:cubicBezTo>
                  <a:pt x="246" y="703"/>
                  <a:pt x="642" y="650"/>
                  <a:pt x="1089" y="650"/>
                </a:cubicBezTo>
                <a:cubicBezTo>
                  <a:pt x="1535" y="650"/>
                  <a:pt x="1931" y="703"/>
                  <a:pt x="2177" y="785"/>
                </a:cubicBezTo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507865" y="760095"/>
            <a:ext cx="3176270" cy="461645"/>
            <a:chOff x="4507865" y="760095"/>
            <a:chExt cx="3176270" cy="461645"/>
          </a:xfrm>
        </p:grpSpPr>
        <p:grpSp>
          <p:nvGrpSpPr>
            <p:cNvPr id="17" name="组合 16"/>
            <p:cNvGrpSpPr/>
            <p:nvPr/>
          </p:nvGrpSpPr>
          <p:grpSpPr>
            <a:xfrm>
              <a:off x="4507865" y="760095"/>
              <a:ext cx="434340" cy="451485"/>
              <a:chOff x="4507865" y="760095"/>
              <a:chExt cx="434340" cy="451485"/>
            </a:xfrm>
            <a:solidFill>
              <a:schemeClr val="accent4"/>
            </a:solidFill>
          </p:grpSpPr>
          <p:sp>
            <p:nvSpPr>
              <p:cNvPr id="15" name="Freeform 10"/>
              <p:cNvSpPr/>
              <p:nvPr/>
            </p:nvSpPr>
            <p:spPr bwMode="auto">
              <a:xfrm>
                <a:off x="4603115" y="882650"/>
                <a:ext cx="210820" cy="205740"/>
              </a:xfrm>
              <a:custGeom>
                <a:avLst/>
                <a:gdLst>
                  <a:gd name="T0" fmla="*/ 281 w 291"/>
                  <a:gd name="T1" fmla="*/ 285 h 285"/>
                  <a:gd name="T2" fmla="*/ 142 w 291"/>
                  <a:gd name="T3" fmla="*/ 285 h 285"/>
                  <a:gd name="T4" fmla="*/ 0 w 291"/>
                  <a:gd name="T5" fmla="*/ 143 h 285"/>
                  <a:gd name="T6" fmla="*/ 142 w 291"/>
                  <a:gd name="T7" fmla="*/ 0 h 285"/>
                  <a:gd name="T8" fmla="*/ 281 w 291"/>
                  <a:gd name="T9" fmla="*/ 0 h 285"/>
                  <a:gd name="T10" fmla="*/ 291 w 291"/>
                  <a:gd name="T11" fmla="*/ 10 h 285"/>
                  <a:gd name="T12" fmla="*/ 281 w 291"/>
                  <a:gd name="T13" fmla="*/ 20 h 285"/>
                  <a:gd name="T14" fmla="*/ 142 w 291"/>
                  <a:gd name="T15" fmla="*/ 20 h 285"/>
                  <a:gd name="T16" fmla="*/ 20 w 291"/>
                  <a:gd name="T17" fmla="*/ 143 h 285"/>
                  <a:gd name="T18" fmla="*/ 142 w 291"/>
                  <a:gd name="T19" fmla="*/ 265 h 285"/>
                  <a:gd name="T20" fmla="*/ 281 w 291"/>
                  <a:gd name="T21" fmla="*/ 265 h 285"/>
                  <a:gd name="T22" fmla="*/ 291 w 291"/>
                  <a:gd name="T23" fmla="*/ 275 h 285"/>
                  <a:gd name="T24" fmla="*/ 281 w 291"/>
                  <a:gd name="T25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1" h="285">
                    <a:moveTo>
                      <a:pt x="281" y="285"/>
                    </a:moveTo>
                    <a:cubicBezTo>
                      <a:pt x="142" y="285"/>
                      <a:pt x="142" y="285"/>
                      <a:pt x="142" y="285"/>
                    </a:cubicBezTo>
                    <a:cubicBezTo>
                      <a:pt x="63" y="285"/>
                      <a:pt x="0" y="221"/>
                      <a:pt x="0" y="143"/>
                    </a:cubicBezTo>
                    <a:cubicBezTo>
                      <a:pt x="0" y="64"/>
                      <a:pt x="63" y="0"/>
                      <a:pt x="142" y="0"/>
                    </a:cubicBezTo>
                    <a:cubicBezTo>
                      <a:pt x="281" y="0"/>
                      <a:pt x="281" y="0"/>
                      <a:pt x="281" y="0"/>
                    </a:cubicBezTo>
                    <a:cubicBezTo>
                      <a:pt x="287" y="0"/>
                      <a:pt x="291" y="5"/>
                      <a:pt x="291" y="10"/>
                    </a:cubicBezTo>
                    <a:cubicBezTo>
                      <a:pt x="291" y="16"/>
                      <a:pt x="287" y="20"/>
                      <a:pt x="281" y="20"/>
                    </a:cubicBezTo>
                    <a:cubicBezTo>
                      <a:pt x="142" y="20"/>
                      <a:pt x="142" y="20"/>
                      <a:pt x="142" y="20"/>
                    </a:cubicBezTo>
                    <a:cubicBezTo>
                      <a:pt x="75" y="20"/>
                      <a:pt x="20" y="75"/>
                      <a:pt x="20" y="143"/>
                    </a:cubicBezTo>
                    <a:cubicBezTo>
                      <a:pt x="20" y="210"/>
                      <a:pt x="75" y="265"/>
                      <a:pt x="142" y="265"/>
                    </a:cubicBezTo>
                    <a:cubicBezTo>
                      <a:pt x="281" y="265"/>
                      <a:pt x="281" y="265"/>
                      <a:pt x="281" y="265"/>
                    </a:cubicBezTo>
                    <a:cubicBezTo>
                      <a:pt x="287" y="265"/>
                      <a:pt x="291" y="270"/>
                      <a:pt x="291" y="275"/>
                    </a:cubicBezTo>
                    <a:cubicBezTo>
                      <a:pt x="291" y="281"/>
                      <a:pt x="287" y="285"/>
                      <a:pt x="281" y="2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/>
              </a:p>
            </p:txBody>
          </p:sp>
          <p:sp>
            <p:nvSpPr>
              <p:cNvPr id="16" name="Freeform 11"/>
              <p:cNvSpPr>
                <a:spLocks noEditPoints="1"/>
              </p:cNvSpPr>
              <p:nvPr/>
            </p:nvSpPr>
            <p:spPr bwMode="auto">
              <a:xfrm>
                <a:off x="4507865" y="760095"/>
                <a:ext cx="434340" cy="451485"/>
              </a:xfrm>
              <a:custGeom>
                <a:avLst/>
                <a:gdLst>
                  <a:gd name="T0" fmla="*/ 600 w 600"/>
                  <a:gd name="T1" fmla="*/ 176 h 625"/>
                  <a:gd name="T2" fmla="*/ 600 w 600"/>
                  <a:gd name="T3" fmla="*/ 176 h 625"/>
                  <a:gd name="T4" fmla="*/ 424 w 600"/>
                  <a:gd name="T5" fmla="*/ 0 h 625"/>
                  <a:gd name="T6" fmla="*/ 39 w 600"/>
                  <a:gd name="T7" fmla="*/ 0 h 625"/>
                  <a:gd name="T8" fmla="*/ 0 w 600"/>
                  <a:gd name="T9" fmla="*/ 39 h 625"/>
                  <a:gd name="T10" fmla="*/ 0 w 600"/>
                  <a:gd name="T11" fmla="*/ 312 h 625"/>
                  <a:gd name="T12" fmla="*/ 0 w 600"/>
                  <a:gd name="T13" fmla="*/ 314 h 625"/>
                  <a:gd name="T14" fmla="*/ 0 w 600"/>
                  <a:gd name="T15" fmla="*/ 586 h 625"/>
                  <a:gd name="T16" fmla="*/ 39 w 600"/>
                  <a:gd name="T17" fmla="*/ 625 h 625"/>
                  <a:gd name="T18" fmla="*/ 424 w 600"/>
                  <a:gd name="T19" fmla="*/ 625 h 625"/>
                  <a:gd name="T20" fmla="*/ 600 w 600"/>
                  <a:gd name="T21" fmla="*/ 449 h 625"/>
                  <a:gd name="T22" fmla="*/ 600 w 600"/>
                  <a:gd name="T23" fmla="*/ 449 h 625"/>
                  <a:gd name="T24" fmla="*/ 536 w 600"/>
                  <a:gd name="T25" fmla="*/ 313 h 625"/>
                  <a:gd name="T26" fmla="*/ 600 w 600"/>
                  <a:gd name="T27" fmla="*/ 176 h 625"/>
                  <a:gd name="T28" fmla="*/ 273 w 600"/>
                  <a:gd name="T29" fmla="*/ 385 h 625"/>
                  <a:gd name="T30" fmla="*/ 412 w 600"/>
                  <a:gd name="T31" fmla="*/ 385 h 625"/>
                  <a:gd name="T32" fmla="*/ 472 w 600"/>
                  <a:gd name="T33" fmla="*/ 445 h 625"/>
                  <a:gd name="T34" fmla="*/ 412 w 600"/>
                  <a:gd name="T35" fmla="*/ 505 h 625"/>
                  <a:gd name="T36" fmla="*/ 273 w 600"/>
                  <a:gd name="T37" fmla="*/ 505 h 625"/>
                  <a:gd name="T38" fmla="*/ 81 w 600"/>
                  <a:gd name="T39" fmla="*/ 313 h 625"/>
                  <a:gd name="T40" fmla="*/ 273 w 600"/>
                  <a:gd name="T41" fmla="*/ 120 h 625"/>
                  <a:gd name="T42" fmla="*/ 412 w 600"/>
                  <a:gd name="T43" fmla="*/ 120 h 625"/>
                  <a:gd name="T44" fmla="*/ 472 w 600"/>
                  <a:gd name="T45" fmla="*/ 180 h 625"/>
                  <a:gd name="T46" fmla="*/ 412 w 600"/>
                  <a:gd name="T47" fmla="*/ 240 h 625"/>
                  <a:gd name="T48" fmla="*/ 273 w 600"/>
                  <a:gd name="T49" fmla="*/ 240 h 625"/>
                  <a:gd name="T50" fmla="*/ 201 w 600"/>
                  <a:gd name="T51" fmla="*/ 313 h 625"/>
                  <a:gd name="T52" fmla="*/ 273 w 600"/>
                  <a:gd name="T53" fmla="*/ 385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00" h="625">
                    <a:moveTo>
                      <a:pt x="600" y="176"/>
                    </a:moveTo>
                    <a:cubicBezTo>
                      <a:pt x="600" y="176"/>
                      <a:pt x="600" y="176"/>
                      <a:pt x="600" y="176"/>
                    </a:cubicBezTo>
                    <a:cubicBezTo>
                      <a:pt x="600" y="79"/>
                      <a:pt x="522" y="0"/>
                      <a:pt x="424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18" y="0"/>
                      <a:pt x="0" y="18"/>
                      <a:pt x="0" y="39"/>
                    </a:cubicBezTo>
                    <a:cubicBezTo>
                      <a:pt x="0" y="312"/>
                      <a:pt x="0" y="312"/>
                      <a:pt x="0" y="312"/>
                    </a:cubicBezTo>
                    <a:cubicBezTo>
                      <a:pt x="0" y="314"/>
                      <a:pt x="0" y="314"/>
                      <a:pt x="0" y="314"/>
                    </a:cubicBezTo>
                    <a:cubicBezTo>
                      <a:pt x="0" y="586"/>
                      <a:pt x="0" y="586"/>
                      <a:pt x="0" y="586"/>
                    </a:cubicBezTo>
                    <a:cubicBezTo>
                      <a:pt x="0" y="607"/>
                      <a:pt x="18" y="625"/>
                      <a:pt x="39" y="625"/>
                    </a:cubicBezTo>
                    <a:cubicBezTo>
                      <a:pt x="424" y="625"/>
                      <a:pt x="424" y="625"/>
                      <a:pt x="424" y="625"/>
                    </a:cubicBezTo>
                    <a:cubicBezTo>
                      <a:pt x="522" y="625"/>
                      <a:pt x="600" y="546"/>
                      <a:pt x="600" y="449"/>
                    </a:cubicBezTo>
                    <a:cubicBezTo>
                      <a:pt x="600" y="449"/>
                      <a:pt x="600" y="449"/>
                      <a:pt x="600" y="449"/>
                    </a:cubicBezTo>
                    <a:cubicBezTo>
                      <a:pt x="600" y="394"/>
                      <a:pt x="575" y="345"/>
                      <a:pt x="536" y="313"/>
                    </a:cubicBezTo>
                    <a:cubicBezTo>
                      <a:pt x="575" y="280"/>
                      <a:pt x="600" y="231"/>
                      <a:pt x="600" y="176"/>
                    </a:cubicBezTo>
                    <a:close/>
                    <a:moveTo>
                      <a:pt x="273" y="385"/>
                    </a:moveTo>
                    <a:cubicBezTo>
                      <a:pt x="412" y="385"/>
                      <a:pt x="412" y="385"/>
                      <a:pt x="412" y="385"/>
                    </a:cubicBezTo>
                    <a:cubicBezTo>
                      <a:pt x="445" y="385"/>
                      <a:pt x="472" y="412"/>
                      <a:pt x="472" y="445"/>
                    </a:cubicBezTo>
                    <a:cubicBezTo>
                      <a:pt x="472" y="478"/>
                      <a:pt x="445" y="505"/>
                      <a:pt x="412" y="505"/>
                    </a:cubicBezTo>
                    <a:cubicBezTo>
                      <a:pt x="273" y="505"/>
                      <a:pt x="273" y="505"/>
                      <a:pt x="273" y="505"/>
                    </a:cubicBezTo>
                    <a:cubicBezTo>
                      <a:pt x="167" y="505"/>
                      <a:pt x="81" y="419"/>
                      <a:pt x="81" y="313"/>
                    </a:cubicBezTo>
                    <a:cubicBezTo>
                      <a:pt x="81" y="206"/>
                      <a:pt x="167" y="120"/>
                      <a:pt x="273" y="120"/>
                    </a:cubicBezTo>
                    <a:cubicBezTo>
                      <a:pt x="412" y="120"/>
                      <a:pt x="412" y="120"/>
                      <a:pt x="412" y="120"/>
                    </a:cubicBezTo>
                    <a:cubicBezTo>
                      <a:pt x="445" y="120"/>
                      <a:pt x="472" y="147"/>
                      <a:pt x="472" y="180"/>
                    </a:cubicBezTo>
                    <a:cubicBezTo>
                      <a:pt x="472" y="213"/>
                      <a:pt x="445" y="240"/>
                      <a:pt x="412" y="240"/>
                    </a:cubicBezTo>
                    <a:cubicBezTo>
                      <a:pt x="273" y="240"/>
                      <a:pt x="273" y="240"/>
                      <a:pt x="273" y="240"/>
                    </a:cubicBezTo>
                    <a:cubicBezTo>
                      <a:pt x="233" y="240"/>
                      <a:pt x="201" y="273"/>
                      <a:pt x="201" y="313"/>
                    </a:cubicBezTo>
                    <a:cubicBezTo>
                      <a:pt x="201" y="353"/>
                      <a:pt x="233" y="385"/>
                      <a:pt x="273" y="385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5037455" y="760095"/>
              <a:ext cx="2621280" cy="4616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3"/>
                  </a:solidFill>
                  <a:latin typeface="+mn-ea"/>
                </a:rPr>
                <a:t>填写医疗机构名称</a:t>
              </a:r>
              <a:endParaRPr lang="zh-CN" altLang="en-US" sz="2400" dirty="0">
                <a:solidFill>
                  <a:schemeClr val="accent3"/>
                </a:solidFill>
                <a:latin typeface="+mn-ea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681990" y="2545080"/>
            <a:ext cx="819023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医学护理</a:t>
            </a:r>
            <a:r>
              <a:rPr lang="zh-CN" altLang="en-US" sz="6000" dirty="0" smtClean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多用途</a:t>
            </a:r>
            <a:r>
              <a:rPr lang="en-US" altLang="zh-CN" sz="6000" dirty="0" smtClean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PPT</a:t>
            </a:r>
            <a:r>
              <a:rPr lang="zh-CN" altLang="en-US" sz="6000" dirty="0" smtClean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模板</a:t>
            </a:r>
            <a:endParaRPr lang="zh-CN" altLang="en-US" sz="6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27" name="Freeform 15"/>
          <p:cNvSpPr/>
          <p:nvPr/>
        </p:nvSpPr>
        <p:spPr bwMode="auto">
          <a:xfrm>
            <a:off x="0" y="5087620"/>
            <a:ext cx="12187555" cy="860425"/>
          </a:xfrm>
          <a:custGeom>
            <a:avLst/>
            <a:gdLst>
              <a:gd name="T0" fmla="*/ 0 w 2177"/>
              <a:gd name="T1" fmla="*/ 151 h 151"/>
              <a:gd name="T2" fmla="*/ 1089 w 2177"/>
              <a:gd name="T3" fmla="*/ 17 h 151"/>
              <a:gd name="T4" fmla="*/ 2177 w 2177"/>
              <a:gd name="T5" fmla="*/ 151 h 151"/>
              <a:gd name="T6" fmla="*/ 2177 w 2177"/>
              <a:gd name="T7" fmla="*/ 116 h 151"/>
              <a:gd name="T8" fmla="*/ 1089 w 2177"/>
              <a:gd name="T9" fmla="*/ 0 h 151"/>
              <a:gd name="T10" fmla="*/ 0 w 2177"/>
              <a:gd name="T11" fmla="*/ 116 h 151"/>
              <a:gd name="T12" fmla="*/ 0 w 2177"/>
              <a:gd name="T13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51">
                <a:moveTo>
                  <a:pt x="0" y="151"/>
                </a:moveTo>
                <a:cubicBezTo>
                  <a:pt x="260" y="66"/>
                  <a:pt x="656" y="17"/>
                  <a:pt x="1089" y="17"/>
                </a:cubicBezTo>
                <a:cubicBezTo>
                  <a:pt x="1521" y="17"/>
                  <a:pt x="1917" y="66"/>
                  <a:pt x="2177" y="151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51"/>
                </a:ln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5"/>
          <p:cNvSpPr/>
          <p:nvPr/>
        </p:nvSpPr>
        <p:spPr bwMode="auto">
          <a:xfrm rot="10800000">
            <a:off x="0" y="1260475"/>
            <a:ext cx="12187555" cy="860425"/>
          </a:xfrm>
          <a:custGeom>
            <a:avLst/>
            <a:gdLst>
              <a:gd name="T0" fmla="*/ 0 w 2177"/>
              <a:gd name="T1" fmla="*/ 151 h 151"/>
              <a:gd name="T2" fmla="*/ 1089 w 2177"/>
              <a:gd name="T3" fmla="*/ 17 h 151"/>
              <a:gd name="T4" fmla="*/ 2177 w 2177"/>
              <a:gd name="T5" fmla="*/ 151 h 151"/>
              <a:gd name="T6" fmla="*/ 2177 w 2177"/>
              <a:gd name="T7" fmla="*/ 116 h 151"/>
              <a:gd name="T8" fmla="*/ 1089 w 2177"/>
              <a:gd name="T9" fmla="*/ 0 h 151"/>
              <a:gd name="T10" fmla="*/ 0 w 2177"/>
              <a:gd name="T11" fmla="*/ 116 h 151"/>
              <a:gd name="T12" fmla="*/ 0 w 2177"/>
              <a:gd name="T13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51">
                <a:moveTo>
                  <a:pt x="0" y="151"/>
                </a:moveTo>
                <a:cubicBezTo>
                  <a:pt x="260" y="66"/>
                  <a:pt x="656" y="17"/>
                  <a:pt x="1089" y="17"/>
                </a:cubicBezTo>
                <a:cubicBezTo>
                  <a:pt x="1521" y="17"/>
                  <a:pt x="1917" y="66"/>
                  <a:pt x="2177" y="151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51"/>
                </a:ln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23"/>
          <p:cNvSpPr/>
          <p:nvPr/>
        </p:nvSpPr>
        <p:spPr bwMode="auto">
          <a:xfrm>
            <a:off x="-4445" y="4959350"/>
            <a:ext cx="12196445" cy="1052195"/>
          </a:xfrm>
          <a:custGeom>
            <a:avLst/>
            <a:gdLst>
              <a:gd name="T0" fmla="*/ 0 w 2177"/>
              <a:gd name="T1" fmla="*/ 183 h 183"/>
              <a:gd name="T2" fmla="*/ 1089 w 2177"/>
              <a:gd name="T3" fmla="*/ 41 h 183"/>
              <a:gd name="T4" fmla="*/ 2177 w 2177"/>
              <a:gd name="T5" fmla="*/ 183 h 183"/>
              <a:gd name="T6" fmla="*/ 2177 w 2177"/>
              <a:gd name="T7" fmla="*/ 116 h 183"/>
              <a:gd name="T8" fmla="*/ 1089 w 2177"/>
              <a:gd name="T9" fmla="*/ 0 h 183"/>
              <a:gd name="T10" fmla="*/ 0 w 2177"/>
              <a:gd name="T11" fmla="*/ 116 h 183"/>
              <a:gd name="T12" fmla="*/ 0 w 2177"/>
              <a:gd name="T1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83">
                <a:moveTo>
                  <a:pt x="0" y="183"/>
                </a:moveTo>
                <a:cubicBezTo>
                  <a:pt x="260" y="98"/>
                  <a:pt x="656" y="41"/>
                  <a:pt x="1089" y="41"/>
                </a:cubicBezTo>
                <a:cubicBezTo>
                  <a:pt x="1521" y="41"/>
                  <a:pt x="1917" y="98"/>
                  <a:pt x="2177" y="18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83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alpha val="50000"/>
                </a:schemeClr>
              </a:gs>
              <a:gs pos="100000">
                <a:schemeClr val="accent4">
                  <a:alpha val="50000"/>
                </a:schemeClr>
              </a:gs>
              <a:gs pos="53000">
                <a:schemeClr val="accent3"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23"/>
          <p:cNvSpPr/>
          <p:nvPr/>
        </p:nvSpPr>
        <p:spPr bwMode="auto">
          <a:xfrm rot="10800000">
            <a:off x="-4445" y="971550"/>
            <a:ext cx="12196445" cy="1052195"/>
          </a:xfrm>
          <a:custGeom>
            <a:avLst/>
            <a:gdLst>
              <a:gd name="T0" fmla="*/ 0 w 2177"/>
              <a:gd name="T1" fmla="*/ 183 h 183"/>
              <a:gd name="T2" fmla="*/ 1089 w 2177"/>
              <a:gd name="T3" fmla="*/ 41 h 183"/>
              <a:gd name="T4" fmla="*/ 2177 w 2177"/>
              <a:gd name="T5" fmla="*/ 183 h 183"/>
              <a:gd name="T6" fmla="*/ 2177 w 2177"/>
              <a:gd name="T7" fmla="*/ 116 h 183"/>
              <a:gd name="T8" fmla="*/ 1089 w 2177"/>
              <a:gd name="T9" fmla="*/ 0 h 183"/>
              <a:gd name="T10" fmla="*/ 0 w 2177"/>
              <a:gd name="T11" fmla="*/ 116 h 183"/>
              <a:gd name="T12" fmla="*/ 0 w 2177"/>
              <a:gd name="T1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83">
                <a:moveTo>
                  <a:pt x="0" y="183"/>
                </a:moveTo>
                <a:cubicBezTo>
                  <a:pt x="260" y="98"/>
                  <a:pt x="656" y="41"/>
                  <a:pt x="1089" y="41"/>
                </a:cubicBezTo>
                <a:cubicBezTo>
                  <a:pt x="1521" y="41"/>
                  <a:pt x="1917" y="98"/>
                  <a:pt x="2177" y="18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83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alpha val="50000"/>
                </a:schemeClr>
              </a:gs>
              <a:gs pos="100000">
                <a:schemeClr val="accent4">
                  <a:alpha val="50000"/>
                </a:schemeClr>
              </a:gs>
              <a:gs pos="53000">
                <a:schemeClr val="accent3"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2839085" y="3703955"/>
            <a:ext cx="3739515" cy="953135"/>
          </a:xfrm>
          <a:prstGeom prst="rect">
            <a:avLst/>
          </a:prstGeom>
          <a:noFill/>
        </p:spPr>
        <p:txBody>
          <a:bodyPr wrap="none" lIns="91440" tIns="45720" rIns="91440" bIns="45720" numCol="1" vert="horz" anchor="t">
            <a:spAutoFit/>
          </a:bodyPr>
          <a:lstStyle/>
          <a:p>
            <a:pPr marL="0" indent="0" algn="ctr" fontAlgn="auto" defTabSz="9144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cap="none" dirty="0" smtClean="0" b="0" strike="noStrike">
                <a:gradFill rotWithShape="1">
                  <a:gsLst>
                    <a:gs pos="0">
                      <a:schemeClr val="accent1">
                        <a:alpha val="50000"/>
                      </a:schemeClr>
                    </a:gs>
                    <a:gs pos="52000">
                      <a:schemeClr val="accent3">
                        <a:alpha val="50000"/>
                      </a:schemeClr>
                    </a:gs>
                    <a:gs pos="100000">
                      <a:schemeClr val="accent4">
                        <a:alpha val="50000"/>
                      </a:schemeClr>
                    </a:gs>
                  </a:gsLst>
                  <a:lin scaled="1"/>
                </a:gradFill>
                <a:latin typeface="方正兰亭准黑_GBK" charset="0"/>
                <a:ea typeface="方正兰亭准黑_GBK" charset="0"/>
              </a:rPr>
              <a:t>汇报人：雷少</a:t>
            </a:r>
            <a:endParaRPr lang="ko-KR" altLang="en-US" sz="2800" cap="none" dirty="0" smtClean="0" b="0" strike="noStrike">
              <a:gradFill rotWithShape="1">
                <a:gsLst>
                  <a:gs pos="0">
                    <a:schemeClr val="accent1">
                      <a:alpha val="50000"/>
                    </a:schemeClr>
                  </a:gs>
                  <a:gs pos="52000">
                    <a:schemeClr val="accent3">
                      <a:alpha val="50000"/>
                    </a:schemeClr>
                  </a:gs>
                  <a:gs pos="100000">
                    <a:schemeClr val="accent4">
                      <a:alpha val="50000"/>
                    </a:schemeClr>
                  </a:gs>
                </a:gsLst>
                <a:lin scaled="1"/>
              </a:gradFill>
              <a:latin typeface="方正兰亭准黑_GBK" charset="0"/>
              <a:ea typeface="方正兰亭准黑_GBK" charset="0"/>
            </a:endParaRPr>
          </a:p>
          <a:p>
            <a:pPr marL="0" indent="0" algn="ctr" fontAlgn="auto" defTabSz="914400" eaLnBrk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ko-KR" sz="2800" cap="none" dirty="0" smtClean="0" b="0" strike="noStrike">
                <a:gradFill rotWithShape="1">
                  <a:gsLst>
                    <a:gs pos="0">
                      <a:schemeClr val="accent1">
                        <a:alpha val="50000"/>
                      </a:schemeClr>
                    </a:gs>
                    <a:gs pos="52000">
                      <a:schemeClr val="accent3">
                        <a:alpha val="50000"/>
                      </a:schemeClr>
                    </a:gs>
                    <a:gs pos="100000">
                      <a:schemeClr val="accent4">
                        <a:alpha val="50000"/>
                      </a:schemeClr>
                    </a:gs>
                  </a:gsLst>
                  <a:lin scaled="1"/>
                </a:gradFill>
                <a:latin typeface="方正兰亭准黑_GBK" charset="0"/>
                <a:ea typeface="方正兰亭准黑_GBK" charset="0"/>
              </a:rPr>
              <a:t>汇报时间：</a:t>
            </a:r>
            <a:r>
              <a:rPr lang="en-US" altLang="ko-KR" sz="2800" cap="none" dirty="0" smtClean="0" b="0" strike="noStrike">
                <a:gradFill rotWithShape="1">
                  <a:gsLst>
                    <a:gs pos="0">
                      <a:schemeClr val="accent1">
                        <a:alpha val="50000"/>
                      </a:schemeClr>
                    </a:gs>
                    <a:gs pos="52000">
                      <a:schemeClr val="accent3">
                        <a:alpha val="50000"/>
                      </a:schemeClr>
                    </a:gs>
                    <a:gs pos="100000">
                      <a:schemeClr val="accent4">
                        <a:alpha val="50000"/>
                      </a:schemeClr>
                    </a:gs>
                  </a:gsLst>
                  <a:lin scaled="1"/>
                </a:gradFill>
                <a:latin typeface="DIN Light" charset="0"/>
                <a:ea typeface="DIN Light" charset="0"/>
              </a:rPr>
              <a:t>20xx</a:t>
            </a:r>
            <a:r>
              <a:rPr lang="en-US" altLang="ko-KR" sz="2800" cap="none" dirty="0" smtClean="0" b="0" strike="noStrike">
                <a:gradFill rotWithShape="1">
                  <a:gsLst>
                    <a:gs pos="0">
                      <a:schemeClr val="accent1">
                        <a:alpha val="50000"/>
                      </a:schemeClr>
                    </a:gs>
                    <a:gs pos="52000">
                      <a:schemeClr val="accent3">
                        <a:alpha val="50000"/>
                      </a:schemeClr>
                    </a:gs>
                    <a:gs pos="100000">
                      <a:schemeClr val="accent4">
                        <a:alpha val="50000"/>
                      </a:schemeClr>
                    </a:gs>
                  </a:gsLst>
                  <a:lin scaled="1"/>
                </a:gradFill>
                <a:latin typeface="方正兰亭准黑_GBK" charset="0"/>
                <a:ea typeface="方正兰亭准黑_GBK" charset="0"/>
              </a:rPr>
              <a:t>年</a:t>
            </a:r>
            <a:r>
              <a:rPr lang="en-US" altLang="ko-KR" sz="2800" cap="none" dirty="0" smtClean="0" b="0" strike="noStrike">
                <a:gradFill rotWithShape="1">
                  <a:gsLst>
                    <a:gs pos="0">
                      <a:schemeClr val="accent1">
                        <a:alpha val="50000"/>
                      </a:schemeClr>
                    </a:gs>
                    <a:gs pos="52000">
                      <a:schemeClr val="accent3">
                        <a:alpha val="50000"/>
                      </a:schemeClr>
                    </a:gs>
                    <a:gs pos="100000">
                      <a:schemeClr val="accent4">
                        <a:alpha val="50000"/>
                      </a:schemeClr>
                    </a:gs>
                  </a:gsLst>
                  <a:lin scaled="1"/>
                </a:gradFill>
                <a:latin typeface="DIN Light" charset="0"/>
                <a:ea typeface="DIN Light" charset="0"/>
              </a:rPr>
              <a:t>xx</a:t>
            </a:r>
            <a:r>
              <a:rPr lang="en-US" altLang="ko-KR" sz="2800" cap="none" dirty="0" smtClean="0" b="0" strike="noStrike">
                <a:gradFill rotWithShape="1">
                  <a:gsLst>
                    <a:gs pos="0">
                      <a:schemeClr val="accent1">
                        <a:alpha val="50000"/>
                      </a:schemeClr>
                    </a:gs>
                    <a:gs pos="52000">
                      <a:schemeClr val="accent3">
                        <a:alpha val="50000"/>
                      </a:schemeClr>
                    </a:gs>
                    <a:gs pos="100000">
                      <a:schemeClr val="accent4">
                        <a:alpha val="50000"/>
                      </a:schemeClr>
                    </a:gs>
                  </a:gsLst>
                  <a:lin scaled="1"/>
                </a:gradFill>
                <a:latin typeface="方正兰亭准黑_GBK" charset="0"/>
                <a:ea typeface="方正兰亭准黑_GBK" charset="0"/>
              </a:rPr>
              <a:t>月</a:t>
            </a:r>
            <a:endParaRPr lang="ko-KR" altLang="en-US" sz="2800" cap="none" dirty="0" smtClean="0" b="0" strike="noStrike">
              <a:gradFill rotWithShape="1">
                <a:gsLst>
                  <a:gs pos="0">
                    <a:schemeClr val="accent1">
                      <a:alpha val="50000"/>
                    </a:schemeClr>
                  </a:gs>
                  <a:gs pos="52000">
                    <a:schemeClr val="accent3">
                      <a:alpha val="50000"/>
                    </a:schemeClr>
                  </a:gs>
                  <a:gs pos="100000">
                    <a:schemeClr val="accent4">
                      <a:alpha val="50000"/>
                    </a:schemeClr>
                  </a:gs>
                </a:gsLst>
                <a:lin scaled="1"/>
              </a:gradFill>
              <a:latin typeface="方正兰亭准黑_GBK" charset="0"/>
              <a:ea typeface="方正兰亭准黑_GBK" charset="0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4862195" y="5763895"/>
            <a:ext cx="2466975" cy="563880"/>
            <a:chOff x="4862195" y="5763895"/>
            <a:chExt cx="2466975" cy="563880"/>
          </a:xfrm>
        </p:grpSpPr>
        <p:grpSp>
          <p:nvGrpSpPr>
            <p:cNvPr id="67" name="组合 66"/>
            <p:cNvGrpSpPr/>
            <p:nvPr/>
          </p:nvGrpSpPr>
          <p:grpSpPr>
            <a:xfrm>
              <a:off x="5020310" y="5918200"/>
              <a:ext cx="217805" cy="285750"/>
              <a:chOff x="5020310" y="5918200"/>
              <a:chExt cx="217805" cy="285750"/>
            </a:xfrm>
            <a:solidFill>
              <a:schemeClr val="accent1"/>
            </a:solidFill>
          </p:grpSpPr>
          <p:sp>
            <p:nvSpPr>
              <p:cNvPr id="75" name="Freeform 52"/>
              <p:cNvSpPr>
                <a:spLocks noEditPoints="1"/>
              </p:cNvSpPr>
              <p:nvPr/>
            </p:nvSpPr>
            <p:spPr bwMode="auto">
              <a:xfrm>
                <a:off x="5020310" y="5918200"/>
                <a:ext cx="217805" cy="285750"/>
              </a:xfrm>
              <a:custGeom>
                <a:avLst/>
                <a:gdLst>
                  <a:gd name="T0" fmla="*/ 59 w 117"/>
                  <a:gd name="T1" fmla="*/ 0 h 153"/>
                  <a:gd name="T2" fmla="*/ 32 w 117"/>
                  <a:gd name="T3" fmla="*/ 29 h 153"/>
                  <a:gd name="T4" fmla="*/ 38 w 117"/>
                  <a:gd name="T5" fmla="*/ 47 h 153"/>
                  <a:gd name="T6" fmla="*/ 38 w 117"/>
                  <a:gd name="T7" fmla="*/ 47 h 153"/>
                  <a:gd name="T8" fmla="*/ 57 w 117"/>
                  <a:gd name="T9" fmla="*/ 68 h 153"/>
                  <a:gd name="T10" fmla="*/ 59 w 117"/>
                  <a:gd name="T11" fmla="*/ 68 h 153"/>
                  <a:gd name="T12" fmla="*/ 60 w 117"/>
                  <a:gd name="T13" fmla="*/ 68 h 153"/>
                  <a:gd name="T14" fmla="*/ 81 w 117"/>
                  <a:gd name="T15" fmla="*/ 44 h 153"/>
                  <a:gd name="T16" fmla="*/ 84 w 117"/>
                  <a:gd name="T17" fmla="*/ 30 h 153"/>
                  <a:gd name="T18" fmla="*/ 59 w 117"/>
                  <a:gd name="T19" fmla="*/ 0 h 153"/>
                  <a:gd name="T20" fmla="*/ 39 w 117"/>
                  <a:gd name="T21" fmla="*/ 62 h 153"/>
                  <a:gd name="T22" fmla="*/ 30 w 117"/>
                  <a:gd name="T23" fmla="*/ 75 h 153"/>
                  <a:gd name="T24" fmla="*/ 37 w 117"/>
                  <a:gd name="T25" fmla="*/ 99 h 153"/>
                  <a:gd name="T26" fmla="*/ 51 w 117"/>
                  <a:gd name="T27" fmla="*/ 112 h 153"/>
                  <a:gd name="T28" fmla="*/ 52 w 117"/>
                  <a:gd name="T29" fmla="*/ 138 h 153"/>
                  <a:gd name="T30" fmla="*/ 40 w 117"/>
                  <a:gd name="T31" fmla="*/ 143 h 153"/>
                  <a:gd name="T32" fmla="*/ 47 w 117"/>
                  <a:gd name="T33" fmla="*/ 136 h 153"/>
                  <a:gd name="T34" fmla="*/ 49 w 117"/>
                  <a:gd name="T35" fmla="*/ 119 h 153"/>
                  <a:gd name="T36" fmla="*/ 39 w 117"/>
                  <a:gd name="T37" fmla="*/ 107 h 153"/>
                  <a:gd name="T38" fmla="*/ 26 w 117"/>
                  <a:gd name="T39" fmla="*/ 110 h 153"/>
                  <a:gd name="T40" fmla="*/ 20 w 117"/>
                  <a:gd name="T41" fmla="*/ 129 h 153"/>
                  <a:gd name="T42" fmla="*/ 27 w 117"/>
                  <a:gd name="T43" fmla="*/ 136 h 153"/>
                  <a:gd name="T44" fmla="*/ 23 w 117"/>
                  <a:gd name="T45" fmla="*/ 143 h 153"/>
                  <a:gd name="T46" fmla="*/ 16 w 117"/>
                  <a:gd name="T47" fmla="*/ 131 h 153"/>
                  <a:gd name="T48" fmla="*/ 29 w 117"/>
                  <a:gd name="T49" fmla="*/ 103 h 153"/>
                  <a:gd name="T50" fmla="*/ 29 w 117"/>
                  <a:gd name="T51" fmla="*/ 87 h 153"/>
                  <a:gd name="T52" fmla="*/ 28 w 117"/>
                  <a:gd name="T53" fmla="*/ 64 h 153"/>
                  <a:gd name="T54" fmla="*/ 4 w 117"/>
                  <a:gd name="T55" fmla="*/ 80 h 153"/>
                  <a:gd name="T56" fmla="*/ 2 w 117"/>
                  <a:gd name="T57" fmla="*/ 106 h 153"/>
                  <a:gd name="T58" fmla="*/ 2 w 117"/>
                  <a:gd name="T59" fmla="*/ 134 h 153"/>
                  <a:gd name="T60" fmla="*/ 22 w 117"/>
                  <a:gd name="T61" fmla="*/ 152 h 153"/>
                  <a:gd name="T62" fmla="*/ 100 w 117"/>
                  <a:gd name="T63" fmla="*/ 152 h 153"/>
                  <a:gd name="T64" fmla="*/ 116 w 117"/>
                  <a:gd name="T65" fmla="*/ 138 h 153"/>
                  <a:gd name="T66" fmla="*/ 117 w 117"/>
                  <a:gd name="T67" fmla="*/ 115 h 153"/>
                  <a:gd name="T68" fmla="*/ 116 w 117"/>
                  <a:gd name="T69" fmla="*/ 88 h 153"/>
                  <a:gd name="T70" fmla="*/ 102 w 117"/>
                  <a:gd name="T71" fmla="*/ 69 h 153"/>
                  <a:gd name="T72" fmla="*/ 84 w 117"/>
                  <a:gd name="T73" fmla="*/ 63 h 153"/>
                  <a:gd name="T74" fmla="*/ 86 w 117"/>
                  <a:gd name="T75" fmla="*/ 82 h 153"/>
                  <a:gd name="T76" fmla="*/ 82 w 117"/>
                  <a:gd name="T77" fmla="*/ 115 h 153"/>
                  <a:gd name="T78" fmla="*/ 91 w 117"/>
                  <a:gd name="T79" fmla="*/ 131 h 153"/>
                  <a:gd name="T80" fmla="*/ 74 w 117"/>
                  <a:gd name="T81" fmla="*/ 134 h 153"/>
                  <a:gd name="T82" fmla="*/ 77 w 117"/>
                  <a:gd name="T83" fmla="*/ 116 h 153"/>
                  <a:gd name="T84" fmla="*/ 83 w 117"/>
                  <a:gd name="T85" fmla="*/ 80 h 153"/>
                  <a:gd name="T86" fmla="*/ 79 w 117"/>
                  <a:gd name="T87" fmla="*/ 64 h 153"/>
                  <a:gd name="T88" fmla="*/ 75 w 117"/>
                  <a:gd name="T89" fmla="*/ 73 h 153"/>
                  <a:gd name="T90" fmla="*/ 62 w 117"/>
                  <a:gd name="T91" fmla="*/ 109 h 153"/>
                  <a:gd name="T92" fmla="*/ 53 w 117"/>
                  <a:gd name="T93" fmla="*/ 105 h 153"/>
                  <a:gd name="T94" fmla="*/ 39 w 117"/>
                  <a:gd name="T95" fmla="*/ 62 h 153"/>
                  <a:gd name="T96" fmla="*/ 55 w 117"/>
                  <a:gd name="T97" fmla="*/ 72 h 153"/>
                  <a:gd name="T98" fmla="*/ 51 w 117"/>
                  <a:gd name="T99" fmla="*/ 75 h 153"/>
                  <a:gd name="T100" fmla="*/ 51 w 117"/>
                  <a:gd name="T101" fmla="*/ 77 h 153"/>
                  <a:gd name="T102" fmla="*/ 55 w 117"/>
                  <a:gd name="T103" fmla="*/ 80 h 153"/>
                  <a:gd name="T104" fmla="*/ 53 w 117"/>
                  <a:gd name="T105" fmla="*/ 89 h 153"/>
                  <a:gd name="T106" fmla="*/ 53 w 117"/>
                  <a:gd name="T107" fmla="*/ 91 h 153"/>
                  <a:gd name="T108" fmla="*/ 58 w 117"/>
                  <a:gd name="T109" fmla="*/ 107 h 153"/>
                  <a:gd name="T110" fmla="*/ 60 w 117"/>
                  <a:gd name="T111" fmla="*/ 107 h 153"/>
                  <a:gd name="T112" fmla="*/ 65 w 117"/>
                  <a:gd name="T113" fmla="*/ 91 h 153"/>
                  <a:gd name="T114" fmla="*/ 65 w 117"/>
                  <a:gd name="T115" fmla="*/ 89 h 153"/>
                  <a:gd name="T116" fmla="*/ 62 w 117"/>
                  <a:gd name="T117" fmla="*/ 80 h 153"/>
                  <a:gd name="T118" fmla="*/ 65 w 117"/>
                  <a:gd name="T119" fmla="*/ 77 h 153"/>
                  <a:gd name="T120" fmla="*/ 65 w 117"/>
                  <a:gd name="T121" fmla="*/ 75 h 153"/>
                  <a:gd name="T122" fmla="*/ 62 w 117"/>
                  <a:gd name="T123" fmla="*/ 72 h 153"/>
                  <a:gd name="T124" fmla="*/ 55 w 117"/>
                  <a:gd name="T125" fmla="*/ 72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7" h="153">
                    <a:moveTo>
                      <a:pt x="59" y="0"/>
                    </a:moveTo>
                    <a:cubicBezTo>
                      <a:pt x="43" y="0"/>
                      <a:pt x="32" y="12"/>
                      <a:pt x="32" y="29"/>
                    </a:cubicBezTo>
                    <a:cubicBezTo>
                      <a:pt x="32" y="37"/>
                      <a:pt x="33" y="41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40" y="58"/>
                      <a:pt x="47" y="64"/>
                      <a:pt x="57" y="68"/>
                    </a:cubicBezTo>
                    <a:cubicBezTo>
                      <a:pt x="57" y="68"/>
                      <a:pt x="58" y="68"/>
                      <a:pt x="59" y="68"/>
                    </a:cubicBezTo>
                    <a:cubicBezTo>
                      <a:pt x="59" y="68"/>
                      <a:pt x="60" y="68"/>
                      <a:pt x="60" y="68"/>
                    </a:cubicBezTo>
                    <a:cubicBezTo>
                      <a:pt x="72" y="65"/>
                      <a:pt x="77" y="55"/>
                      <a:pt x="81" y="44"/>
                    </a:cubicBezTo>
                    <a:cubicBezTo>
                      <a:pt x="85" y="40"/>
                      <a:pt x="84" y="37"/>
                      <a:pt x="84" y="30"/>
                    </a:cubicBezTo>
                    <a:cubicBezTo>
                      <a:pt x="84" y="13"/>
                      <a:pt x="74" y="0"/>
                      <a:pt x="59" y="0"/>
                    </a:cubicBezTo>
                    <a:close/>
                    <a:moveTo>
                      <a:pt x="39" y="62"/>
                    </a:moveTo>
                    <a:cubicBezTo>
                      <a:pt x="33" y="62"/>
                      <a:pt x="29" y="69"/>
                      <a:pt x="30" y="75"/>
                    </a:cubicBezTo>
                    <a:cubicBezTo>
                      <a:pt x="31" y="83"/>
                      <a:pt x="37" y="90"/>
                      <a:pt x="37" y="99"/>
                    </a:cubicBezTo>
                    <a:cubicBezTo>
                      <a:pt x="39" y="105"/>
                      <a:pt x="48" y="105"/>
                      <a:pt x="51" y="112"/>
                    </a:cubicBezTo>
                    <a:cubicBezTo>
                      <a:pt x="55" y="120"/>
                      <a:pt x="57" y="130"/>
                      <a:pt x="52" y="138"/>
                    </a:cubicBezTo>
                    <a:cubicBezTo>
                      <a:pt x="48" y="141"/>
                      <a:pt x="44" y="146"/>
                      <a:pt x="40" y="143"/>
                    </a:cubicBezTo>
                    <a:cubicBezTo>
                      <a:pt x="35" y="138"/>
                      <a:pt x="43" y="134"/>
                      <a:pt x="47" y="136"/>
                    </a:cubicBezTo>
                    <a:cubicBezTo>
                      <a:pt x="52" y="132"/>
                      <a:pt x="51" y="125"/>
                      <a:pt x="49" y="119"/>
                    </a:cubicBezTo>
                    <a:cubicBezTo>
                      <a:pt x="47" y="114"/>
                      <a:pt x="44" y="109"/>
                      <a:pt x="39" y="107"/>
                    </a:cubicBezTo>
                    <a:cubicBezTo>
                      <a:pt x="35" y="112"/>
                      <a:pt x="30" y="105"/>
                      <a:pt x="26" y="110"/>
                    </a:cubicBezTo>
                    <a:cubicBezTo>
                      <a:pt x="22" y="115"/>
                      <a:pt x="20" y="122"/>
                      <a:pt x="20" y="129"/>
                    </a:cubicBezTo>
                    <a:cubicBezTo>
                      <a:pt x="20" y="133"/>
                      <a:pt x="23" y="138"/>
                      <a:pt x="27" y="136"/>
                    </a:cubicBezTo>
                    <a:cubicBezTo>
                      <a:pt x="34" y="137"/>
                      <a:pt x="29" y="148"/>
                      <a:pt x="23" y="143"/>
                    </a:cubicBezTo>
                    <a:cubicBezTo>
                      <a:pt x="21" y="139"/>
                      <a:pt x="16" y="137"/>
                      <a:pt x="16" y="131"/>
                    </a:cubicBezTo>
                    <a:cubicBezTo>
                      <a:pt x="15" y="120"/>
                      <a:pt x="19" y="109"/>
                      <a:pt x="29" y="103"/>
                    </a:cubicBezTo>
                    <a:cubicBezTo>
                      <a:pt x="35" y="100"/>
                      <a:pt x="32" y="92"/>
                      <a:pt x="29" y="87"/>
                    </a:cubicBezTo>
                    <a:cubicBezTo>
                      <a:pt x="26" y="80"/>
                      <a:pt x="24" y="71"/>
                      <a:pt x="28" y="64"/>
                    </a:cubicBezTo>
                    <a:cubicBezTo>
                      <a:pt x="19" y="67"/>
                      <a:pt x="8" y="70"/>
                      <a:pt x="4" y="80"/>
                    </a:cubicBezTo>
                    <a:cubicBezTo>
                      <a:pt x="0" y="88"/>
                      <a:pt x="2" y="97"/>
                      <a:pt x="2" y="106"/>
                    </a:cubicBezTo>
                    <a:cubicBezTo>
                      <a:pt x="2" y="116"/>
                      <a:pt x="1" y="125"/>
                      <a:pt x="2" y="134"/>
                    </a:cubicBezTo>
                    <a:cubicBezTo>
                      <a:pt x="2" y="144"/>
                      <a:pt x="12" y="153"/>
                      <a:pt x="22" y="152"/>
                    </a:cubicBezTo>
                    <a:cubicBezTo>
                      <a:pt x="48" y="152"/>
                      <a:pt x="74" y="152"/>
                      <a:pt x="100" y="152"/>
                    </a:cubicBezTo>
                    <a:cubicBezTo>
                      <a:pt x="108" y="152"/>
                      <a:pt x="115" y="146"/>
                      <a:pt x="116" y="138"/>
                    </a:cubicBezTo>
                    <a:cubicBezTo>
                      <a:pt x="117" y="130"/>
                      <a:pt x="116" y="122"/>
                      <a:pt x="117" y="115"/>
                    </a:cubicBezTo>
                    <a:cubicBezTo>
                      <a:pt x="116" y="106"/>
                      <a:pt x="117" y="97"/>
                      <a:pt x="116" y="88"/>
                    </a:cubicBezTo>
                    <a:cubicBezTo>
                      <a:pt x="116" y="80"/>
                      <a:pt x="110" y="72"/>
                      <a:pt x="102" y="69"/>
                    </a:cubicBezTo>
                    <a:cubicBezTo>
                      <a:pt x="96" y="66"/>
                      <a:pt x="90" y="65"/>
                      <a:pt x="84" y="63"/>
                    </a:cubicBezTo>
                    <a:cubicBezTo>
                      <a:pt x="89" y="68"/>
                      <a:pt x="89" y="76"/>
                      <a:pt x="86" y="82"/>
                    </a:cubicBezTo>
                    <a:cubicBezTo>
                      <a:pt x="81" y="92"/>
                      <a:pt x="79" y="104"/>
                      <a:pt x="82" y="115"/>
                    </a:cubicBezTo>
                    <a:cubicBezTo>
                      <a:pt x="89" y="115"/>
                      <a:pt x="95" y="125"/>
                      <a:pt x="91" y="131"/>
                    </a:cubicBezTo>
                    <a:cubicBezTo>
                      <a:pt x="88" y="138"/>
                      <a:pt x="79" y="139"/>
                      <a:pt x="74" y="134"/>
                    </a:cubicBezTo>
                    <a:cubicBezTo>
                      <a:pt x="69" y="129"/>
                      <a:pt x="70" y="119"/>
                      <a:pt x="77" y="116"/>
                    </a:cubicBezTo>
                    <a:cubicBezTo>
                      <a:pt x="75" y="104"/>
                      <a:pt x="77" y="91"/>
                      <a:pt x="83" y="80"/>
                    </a:cubicBezTo>
                    <a:cubicBezTo>
                      <a:pt x="85" y="74"/>
                      <a:pt x="84" y="67"/>
                      <a:pt x="79" y="64"/>
                    </a:cubicBezTo>
                    <a:cubicBezTo>
                      <a:pt x="75" y="62"/>
                      <a:pt x="76" y="70"/>
                      <a:pt x="75" y="73"/>
                    </a:cubicBezTo>
                    <a:cubicBezTo>
                      <a:pt x="71" y="85"/>
                      <a:pt x="68" y="98"/>
                      <a:pt x="62" y="109"/>
                    </a:cubicBezTo>
                    <a:cubicBezTo>
                      <a:pt x="59" y="116"/>
                      <a:pt x="54" y="110"/>
                      <a:pt x="53" y="105"/>
                    </a:cubicBezTo>
                    <a:cubicBezTo>
                      <a:pt x="47" y="91"/>
                      <a:pt x="43" y="76"/>
                      <a:pt x="39" y="62"/>
                    </a:cubicBezTo>
                    <a:close/>
                    <a:moveTo>
                      <a:pt x="55" y="72"/>
                    </a:moveTo>
                    <a:cubicBezTo>
                      <a:pt x="52" y="72"/>
                      <a:pt x="51" y="74"/>
                      <a:pt x="51" y="7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9"/>
                      <a:pt x="53" y="80"/>
                      <a:pt x="55" y="80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0"/>
                      <a:pt x="52" y="91"/>
                      <a:pt x="53" y="91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8" y="108"/>
                      <a:pt x="59" y="108"/>
                      <a:pt x="60" y="107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0"/>
                      <a:pt x="65" y="89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4" y="80"/>
                      <a:pt x="65" y="79"/>
                      <a:pt x="65" y="77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4"/>
                      <a:pt x="64" y="72"/>
                      <a:pt x="62" y="72"/>
                    </a:cubicBezTo>
                    <a:lnTo>
                      <a:pt x="55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Oval 53"/>
              <p:cNvSpPr>
                <a:spLocks noChangeArrowheads="1"/>
              </p:cNvSpPr>
              <p:nvPr/>
            </p:nvSpPr>
            <p:spPr bwMode="auto">
              <a:xfrm>
                <a:off x="5161915" y="6141720"/>
                <a:ext cx="20955" cy="228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8" name="圆角矩形 67"/>
            <p:cNvSpPr/>
            <p:nvPr/>
          </p:nvSpPr>
          <p:spPr>
            <a:xfrm>
              <a:off x="4862195" y="5793740"/>
              <a:ext cx="533400" cy="533400"/>
            </a:xfrm>
            <a:prstGeom prst="roundRect">
              <a:avLst>
                <a:gd name="adj" fmla="val 6879"/>
              </a:avLst>
            </a:prstGeom>
            <a:noFill/>
            <a:ln w="20320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69" name="Freeform 40"/>
            <p:cNvSpPr>
              <a:spLocks noEditPoints="1"/>
            </p:cNvSpPr>
            <p:nvPr/>
          </p:nvSpPr>
          <p:spPr bwMode="auto">
            <a:xfrm>
              <a:off x="5929630" y="5915025"/>
              <a:ext cx="332740" cy="260985"/>
            </a:xfrm>
            <a:custGeom>
              <a:avLst/>
              <a:gdLst>
                <a:gd name="T0" fmla="*/ 45 w 168"/>
                <a:gd name="T1" fmla="*/ 4 h 132"/>
                <a:gd name="T2" fmla="*/ 16 w 168"/>
                <a:gd name="T3" fmla="*/ 16 h 132"/>
                <a:gd name="T4" fmla="*/ 16 w 168"/>
                <a:gd name="T5" fmla="*/ 73 h 132"/>
                <a:gd name="T6" fmla="*/ 76 w 168"/>
                <a:gd name="T7" fmla="*/ 132 h 132"/>
                <a:gd name="T8" fmla="*/ 96 w 168"/>
                <a:gd name="T9" fmla="*/ 112 h 132"/>
                <a:gd name="T10" fmla="*/ 100 w 168"/>
                <a:gd name="T11" fmla="*/ 108 h 132"/>
                <a:gd name="T12" fmla="*/ 100 w 168"/>
                <a:gd name="T13" fmla="*/ 101 h 132"/>
                <a:gd name="T14" fmla="*/ 89 w 168"/>
                <a:gd name="T15" fmla="*/ 103 h 132"/>
                <a:gd name="T16" fmla="*/ 75 w 168"/>
                <a:gd name="T17" fmla="*/ 103 h 132"/>
                <a:gd name="T18" fmla="*/ 59 w 168"/>
                <a:gd name="T19" fmla="*/ 88 h 132"/>
                <a:gd name="T20" fmla="*/ 75 w 168"/>
                <a:gd name="T21" fmla="*/ 72 h 132"/>
                <a:gd name="T22" fmla="*/ 84 w 168"/>
                <a:gd name="T23" fmla="*/ 72 h 132"/>
                <a:gd name="T24" fmla="*/ 85 w 168"/>
                <a:gd name="T25" fmla="*/ 71 h 132"/>
                <a:gd name="T26" fmla="*/ 90 w 168"/>
                <a:gd name="T27" fmla="*/ 52 h 132"/>
                <a:gd name="T28" fmla="*/ 93 w 168"/>
                <a:gd name="T29" fmla="*/ 33 h 132"/>
                <a:gd name="T30" fmla="*/ 106 w 168"/>
                <a:gd name="T31" fmla="*/ 17 h 132"/>
                <a:gd name="T32" fmla="*/ 120 w 168"/>
                <a:gd name="T33" fmla="*/ 21 h 132"/>
                <a:gd name="T34" fmla="*/ 125 w 168"/>
                <a:gd name="T35" fmla="*/ 33 h 132"/>
                <a:gd name="T36" fmla="*/ 127 w 168"/>
                <a:gd name="T37" fmla="*/ 55 h 132"/>
                <a:gd name="T38" fmla="*/ 130 w 168"/>
                <a:gd name="T39" fmla="*/ 53 h 132"/>
                <a:gd name="T40" fmla="*/ 144 w 168"/>
                <a:gd name="T41" fmla="*/ 59 h 132"/>
                <a:gd name="T42" fmla="*/ 136 w 168"/>
                <a:gd name="T43" fmla="*/ 16 h 132"/>
                <a:gd name="T44" fmla="*/ 78 w 168"/>
                <a:gd name="T45" fmla="*/ 16 h 132"/>
                <a:gd name="T46" fmla="*/ 76 w 168"/>
                <a:gd name="T47" fmla="*/ 18 h 132"/>
                <a:gd name="T48" fmla="*/ 76 w 168"/>
                <a:gd name="T49" fmla="*/ 18 h 132"/>
                <a:gd name="T50" fmla="*/ 73 w 168"/>
                <a:gd name="T51" fmla="*/ 16 h 132"/>
                <a:gd name="T52" fmla="*/ 45 w 168"/>
                <a:gd name="T53" fmla="*/ 4 h 132"/>
                <a:gd name="T54" fmla="*/ 110 w 168"/>
                <a:gd name="T55" fmla="*/ 27 h 132"/>
                <a:gd name="T56" fmla="*/ 103 w 168"/>
                <a:gd name="T57" fmla="*/ 35 h 132"/>
                <a:gd name="T58" fmla="*/ 100 w 168"/>
                <a:gd name="T59" fmla="*/ 54 h 132"/>
                <a:gd name="T60" fmla="*/ 94 w 168"/>
                <a:gd name="T61" fmla="*/ 75 h 132"/>
                <a:gd name="T62" fmla="*/ 91 w 168"/>
                <a:gd name="T63" fmla="*/ 81 h 132"/>
                <a:gd name="T64" fmla="*/ 89 w 168"/>
                <a:gd name="T65" fmla="*/ 82 h 132"/>
                <a:gd name="T66" fmla="*/ 75 w 168"/>
                <a:gd name="T67" fmla="*/ 82 h 132"/>
                <a:gd name="T68" fmla="*/ 70 w 168"/>
                <a:gd name="T69" fmla="*/ 88 h 132"/>
                <a:gd name="T70" fmla="*/ 75 w 168"/>
                <a:gd name="T71" fmla="*/ 93 h 132"/>
                <a:gd name="T72" fmla="*/ 89 w 168"/>
                <a:gd name="T73" fmla="*/ 93 h 132"/>
                <a:gd name="T74" fmla="*/ 99 w 168"/>
                <a:gd name="T75" fmla="*/ 88 h 132"/>
                <a:gd name="T76" fmla="*/ 104 w 168"/>
                <a:gd name="T77" fmla="*/ 79 h 132"/>
                <a:gd name="T78" fmla="*/ 107 w 168"/>
                <a:gd name="T79" fmla="*/ 68 h 132"/>
                <a:gd name="T80" fmla="*/ 108 w 168"/>
                <a:gd name="T81" fmla="*/ 82 h 132"/>
                <a:gd name="T82" fmla="*/ 112 w 168"/>
                <a:gd name="T83" fmla="*/ 119 h 132"/>
                <a:gd name="T84" fmla="*/ 126 w 168"/>
                <a:gd name="T85" fmla="*/ 119 h 132"/>
                <a:gd name="T86" fmla="*/ 131 w 168"/>
                <a:gd name="T87" fmla="*/ 100 h 132"/>
                <a:gd name="T88" fmla="*/ 134 w 168"/>
                <a:gd name="T89" fmla="*/ 84 h 132"/>
                <a:gd name="T90" fmla="*/ 140 w 168"/>
                <a:gd name="T91" fmla="*/ 91 h 132"/>
                <a:gd name="T92" fmla="*/ 144 w 168"/>
                <a:gd name="T93" fmla="*/ 93 h 132"/>
                <a:gd name="T94" fmla="*/ 150 w 168"/>
                <a:gd name="T95" fmla="*/ 93 h 132"/>
                <a:gd name="T96" fmla="*/ 158 w 168"/>
                <a:gd name="T97" fmla="*/ 98 h 132"/>
                <a:gd name="T98" fmla="*/ 168 w 168"/>
                <a:gd name="T99" fmla="*/ 88 h 132"/>
                <a:gd name="T100" fmla="*/ 158 w 168"/>
                <a:gd name="T101" fmla="*/ 78 h 132"/>
                <a:gd name="T102" fmla="*/ 150 w 168"/>
                <a:gd name="T103" fmla="*/ 82 h 132"/>
                <a:gd name="T104" fmla="*/ 147 w 168"/>
                <a:gd name="T105" fmla="*/ 82 h 132"/>
                <a:gd name="T106" fmla="*/ 137 w 168"/>
                <a:gd name="T107" fmla="*/ 67 h 132"/>
                <a:gd name="T108" fmla="*/ 131 w 168"/>
                <a:gd name="T109" fmla="*/ 64 h 132"/>
                <a:gd name="T110" fmla="*/ 127 w 168"/>
                <a:gd name="T111" fmla="*/ 68 h 132"/>
                <a:gd name="T112" fmla="*/ 121 w 168"/>
                <a:gd name="T113" fmla="*/ 98 h 132"/>
                <a:gd name="T114" fmla="*/ 120 w 168"/>
                <a:gd name="T115" fmla="*/ 101 h 132"/>
                <a:gd name="T116" fmla="*/ 119 w 168"/>
                <a:gd name="T117" fmla="*/ 81 h 132"/>
                <a:gd name="T118" fmla="*/ 115 w 168"/>
                <a:gd name="T119" fmla="*/ 34 h 132"/>
                <a:gd name="T120" fmla="*/ 110 w 168"/>
                <a:gd name="T121" fmla="*/ 2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" h="132">
                  <a:moveTo>
                    <a:pt x="45" y="4"/>
                  </a:moveTo>
                  <a:cubicBezTo>
                    <a:pt x="34" y="4"/>
                    <a:pt x="24" y="8"/>
                    <a:pt x="16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00" y="105"/>
                    <a:pt x="100" y="103"/>
                    <a:pt x="100" y="101"/>
                  </a:cubicBezTo>
                  <a:cubicBezTo>
                    <a:pt x="97" y="102"/>
                    <a:pt x="93" y="103"/>
                    <a:pt x="89" y="103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6" y="103"/>
                    <a:pt x="59" y="97"/>
                    <a:pt x="59" y="88"/>
                  </a:cubicBezTo>
                  <a:cubicBezTo>
                    <a:pt x="59" y="79"/>
                    <a:pt x="66" y="72"/>
                    <a:pt x="75" y="72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5" y="71"/>
                  </a:cubicBezTo>
                  <a:cubicBezTo>
                    <a:pt x="86" y="67"/>
                    <a:pt x="88" y="59"/>
                    <a:pt x="90" y="52"/>
                  </a:cubicBezTo>
                  <a:cubicBezTo>
                    <a:pt x="91" y="45"/>
                    <a:pt x="91" y="39"/>
                    <a:pt x="93" y="33"/>
                  </a:cubicBezTo>
                  <a:cubicBezTo>
                    <a:pt x="94" y="26"/>
                    <a:pt x="98" y="19"/>
                    <a:pt x="106" y="17"/>
                  </a:cubicBezTo>
                  <a:cubicBezTo>
                    <a:pt x="111" y="16"/>
                    <a:pt x="117" y="18"/>
                    <a:pt x="120" y="21"/>
                  </a:cubicBezTo>
                  <a:cubicBezTo>
                    <a:pt x="123" y="25"/>
                    <a:pt x="124" y="29"/>
                    <a:pt x="125" y="33"/>
                  </a:cubicBezTo>
                  <a:cubicBezTo>
                    <a:pt x="125" y="37"/>
                    <a:pt x="126" y="47"/>
                    <a:pt x="127" y="55"/>
                  </a:cubicBezTo>
                  <a:cubicBezTo>
                    <a:pt x="128" y="54"/>
                    <a:pt x="128" y="54"/>
                    <a:pt x="130" y="53"/>
                  </a:cubicBezTo>
                  <a:cubicBezTo>
                    <a:pt x="136" y="53"/>
                    <a:pt x="141" y="55"/>
                    <a:pt x="144" y="59"/>
                  </a:cubicBezTo>
                  <a:cubicBezTo>
                    <a:pt x="150" y="45"/>
                    <a:pt x="147" y="28"/>
                    <a:pt x="136" y="16"/>
                  </a:cubicBezTo>
                  <a:cubicBezTo>
                    <a:pt x="120" y="0"/>
                    <a:pt x="94" y="0"/>
                    <a:pt x="78" y="16"/>
                  </a:cubicBezTo>
                  <a:cubicBezTo>
                    <a:pt x="77" y="17"/>
                    <a:pt x="76" y="17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7"/>
                    <a:pt x="74" y="17"/>
                    <a:pt x="73" y="16"/>
                  </a:cubicBezTo>
                  <a:cubicBezTo>
                    <a:pt x="65" y="8"/>
                    <a:pt x="55" y="4"/>
                    <a:pt x="45" y="4"/>
                  </a:cubicBezTo>
                  <a:close/>
                  <a:moveTo>
                    <a:pt x="110" y="27"/>
                  </a:moveTo>
                  <a:cubicBezTo>
                    <a:pt x="107" y="27"/>
                    <a:pt x="104" y="30"/>
                    <a:pt x="103" y="35"/>
                  </a:cubicBezTo>
                  <a:cubicBezTo>
                    <a:pt x="102" y="40"/>
                    <a:pt x="101" y="47"/>
                    <a:pt x="100" y="54"/>
                  </a:cubicBezTo>
                  <a:cubicBezTo>
                    <a:pt x="98" y="62"/>
                    <a:pt x="97" y="70"/>
                    <a:pt x="94" y="75"/>
                  </a:cubicBezTo>
                  <a:cubicBezTo>
                    <a:pt x="93" y="78"/>
                    <a:pt x="92" y="80"/>
                    <a:pt x="91" y="81"/>
                  </a:cubicBezTo>
                  <a:cubicBezTo>
                    <a:pt x="90" y="83"/>
                    <a:pt x="89" y="82"/>
                    <a:pt x="89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2" y="82"/>
                    <a:pt x="70" y="85"/>
                    <a:pt x="70" y="88"/>
                  </a:cubicBezTo>
                  <a:cubicBezTo>
                    <a:pt x="70" y="90"/>
                    <a:pt x="72" y="93"/>
                    <a:pt x="75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3" y="93"/>
                    <a:pt x="96" y="91"/>
                    <a:pt x="99" y="88"/>
                  </a:cubicBezTo>
                  <a:cubicBezTo>
                    <a:pt x="101" y="86"/>
                    <a:pt x="102" y="83"/>
                    <a:pt x="104" y="79"/>
                  </a:cubicBezTo>
                  <a:cubicBezTo>
                    <a:pt x="105" y="76"/>
                    <a:pt x="106" y="72"/>
                    <a:pt x="107" y="68"/>
                  </a:cubicBezTo>
                  <a:cubicBezTo>
                    <a:pt x="107" y="74"/>
                    <a:pt x="107" y="77"/>
                    <a:pt x="108" y="82"/>
                  </a:cubicBezTo>
                  <a:cubicBezTo>
                    <a:pt x="110" y="102"/>
                    <a:pt x="110" y="107"/>
                    <a:pt x="112" y="119"/>
                  </a:cubicBezTo>
                  <a:cubicBezTo>
                    <a:pt x="113" y="128"/>
                    <a:pt x="123" y="126"/>
                    <a:pt x="126" y="119"/>
                  </a:cubicBezTo>
                  <a:cubicBezTo>
                    <a:pt x="129" y="114"/>
                    <a:pt x="130" y="107"/>
                    <a:pt x="131" y="100"/>
                  </a:cubicBezTo>
                  <a:cubicBezTo>
                    <a:pt x="133" y="92"/>
                    <a:pt x="133" y="90"/>
                    <a:pt x="134" y="84"/>
                  </a:cubicBezTo>
                  <a:cubicBezTo>
                    <a:pt x="137" y="88"/>
                    <a:pt x="140" y="91"/>
                    <a:pt x="140" y="91"/>
                  </a:cubicBezTo>
                  <a:cubicBezTo>
                    <a:pt x="140" y="92"/>
                    <a:pt x="142" y="93"/>
                    <a:pt x="144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2" y="96"/>
                    <a:pt x="155" y="98"/>
                    <a:pt x="158" y="98"/>
                  </a:cubicBezTo>
                  <a:cubicBezTo>
                    <a:pt x="164" y="98"/>
                    <a:pt x="168" y="93"/>
                    <a:pt x="168" y="88"/>
                  </a:cubicBezTo>
                  <a:cubicBezTo>
                    <a:pt x="168" y="82"/>
                    <a:pt x="164" y="78"/>
                    <a:pt x="158" y="78"/>
                  </a:cubicBezTo>
                  <a:cubicBezTo>
                    <a:pt x="155" y="78"/>
                    <a:pt x="152" y="80"/>
                    <a:pt x="150" y="82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5" y="81"/>
                    <a:pt x="141" y="76"/>
                    <a:pt x="137" y="67"/>
                  </a:cubicBezTo>
                  <a:cubicBezTo>
                    <a:pt x="136" y="65"/>
                    <a:pt x="133" y="64"/>
                    <a:pt x="131" y="64"/>
                  </a:cubicBezTo>
                  <a:cubicBezTo>
                    <a:pt x="129" y="64"/>
                    <a:pt x="127" y="66"/>
                    <a:pt x="127" y="68"/>
                  </a:cubicBezTo>
                  <a:cubicBezTo>
                    <a:pt x="127" y="68"/>
                    <a:pt x="124" y="84"/>
                    <a:pt x="121" y="98"/>
                  </a:cubicBezTo>
                  <a:cubicBezTo>
                    <a:pt x="121" y="99"/>
                    <a:pt x="121" y="100"/>
                    <a:pt x="120" y="101"/>
                  </a:cubicBezTo>
                  <a:cubicBezTo>
                    <a:pt x="120" y="94"/>
                    <a:pt x="119" y="92"/>
                    <a:pt x="119" y="81"/>
                  </a:cubicBezTo>
                  <a:cubicBezTo>
                    <a:pt x="117" y="62"/>
                    <a:pt x="115" y="41"/>
                    <a:pt x="115" y="34"/>
                  </a:cubicBezTo>
                  <a:cubicBezTo>
                    <a:pt x="114" y="29"/>
                    <a:pt x="112" y="27"/>
                    <a:pt x="110" y="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5803900" y="5763895"/>
              <a:ext cx="584200" cy="563880"/>
            </a:xfrm>
            <a:prstGeom prst="roundRect">
              <a:avLst>
                <a:gd name="adj" fmla="val 6879"/>
              </a:avLst>
            </a:prstGeom>
            <a:noFill/>
            <a:ln w="20320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6899910" y="5935345"/>
              <a:ext cx="325120" cy="250190"/>
              <a:chOff x="6899910" y="5935345"/>
              <a:chExt cx="325120" cy="250190"/>
            </a:xfrm>
            <a:solidFill>
              <a:schemeClr val="accent4"/>
            </a:solidFill>
          </p:grpSpPr>
          <p:sp>
            <p:nvSpPr>
              <p:cNvPr id="73" name="Freeform 64"/>
              <p:cNvSpPr>
                <a:spLocks noEditPoints="1"/>
              </p:cNvSpPr>
              <p:nvPr/>
            </p:nvSpPr>
            <p:spPr bwMode="auto">
              <a:xfrm>
                <a:off x="6899910" y="5935345"/>
                <a:ext cx="325120" cy="250190"/>
              </a:xfrm>
              <a:custGeom>
                <a:avLst/>
                <a:gdLst>
                  <a:gd name="T0" fmla="*/ 125 w 192"/>
                  <a:gd name="T1" fmla="*/ 15 h 148"/>
                  <a:gd name="T2" fmla="*/ 133 w 192"/>
                  <a:gd name="T3" fmla="*/ 0 h 148"/>
                  <a:gd name="T4" fmla="*/ 110 w 192"/>
                  <a:gd name="T5" fmla="*/ 6 h 148"/>
                  <a:gd name="T6" fmla="*/ 115 w 192"/>
                  <a:gd name="T7" fmla="*/ 22 h 148"/>
                  <a:gd name="T8" fmla="*/ 110 w 192"/>
                  <a:gd name="T9" fmla="*/ 6 h 148"/>
                  <a:gd name="T10" fmla="*/ 137 w 192"/>
                  <a:gd name="T11" fmla="*/ 17 h 148"/>
                  <a:gd name="T12" fmla="*/ 153 w 192"/>
                  <a:gd name="T13" fmla="*/ 12 h 148"/>
                  <a:gd name="T14" fmla="*/ 129 w 192"/>
                  <a:gd name="T15" fmla="*/ 23 h 148"/>
                  <a:gd name="T16" fmla="*/ 121 w 192"/>
                  <a:gd name="T17" fmla="*/ 38 h 148"/>
                  <a:gd name="T18" fmla="*/ 137 w 192"/>
                  <a:gd name="T19" fmla="*/ 30 h 148"/>
                  <a:gd name="T20" fmla="*/ 159 w 192"/>
                  <a:gd name="T21" fmla="*/ 27 h 148"/>
                  <a:gd name="T22" fmla="*/ 144 w 192"/>
                  <a:gd name="T23" fmla="*/ 34 h 148"/>
                  <a:gd name="T24" fmla="*/ 159 w 192"/>
                  <a:gd name="T25" fmla="*/ 27 h 148"/>
                  <a:gd name="T26" fmla="*/ 0 w 192"/>
                  <a:gd name="T27" fmla="*/ 37 h 148"/>
                  <a:gd name="T28" fmla="*/ 9 w 192"/>
                  <a:gd name="T29" fmla="*/ 132 h 148"/>
                  <a:gd name="T30" fmla="*/ 43 w 192"/>
                  <a:gd name="T31" fmla="*/ 110 h 148"/>
                  <a:gd name="T32" fmla="*/ 104 w 192"/>
                  <a:gd name="T33" fmla="*/ 132 h 148"/>
                  <a:gd name="T34" fmla="*/ 108 w 192"/>
                  <a:gd name="T35" fmla="*/ 36 h 148"/>
                  <a:gd name="T36" fmla="*/ 9 w 192"/>
                  <a:gd name="T37" fmla="*/ 28 h 148"/>
                  <a:gd name="T38" fmla="*/ 60 w 192"/>
                  <a:gd name="T39" fmla="*/ 44 h 148"/>
                  <a:gd name="T40" fmla="*/ 76 w 192"/>
                  <a:gd name="T41" fmla="*/ 60 h 148"/>
                  <a:gd name="T42" fmla="*/ 60 w 192"/>
                  <a:gd name="T43" fmla="*/ 76 h 148"/>
                  <a:gd name="T44" fmla="*/ 44 w 192"/>
                  <a:gd name="T45" fmla="*/ 92 h 148"/>
                  <a:gd name="T46" fmla="*/ 28 w 192"/>
                  <a:gd name="T47" fmla="*/ 76 h 148"/>
                  <a:gd name="T48" fmla="*/ 44 w 192"/>
                  <a:gd name="T49" fmla="*/ 60 h 148"/>
                  <a:gd name="T50" fmla="*/ 121 w 192"/>
                  <a:gd name="T51" fmla="*/ 48 h 148"/>
                  <a:gd name="T52" fmla="*/ 116 w 192"/>
                  <a:gd name="T53" fmla="*/ 127 h 148"/>
                  <a:gd name="T54" fmla="*/ 131 w 192"/>
                  <a:gd name="T55" fmla="*/ 132 h 148"/>
                  <a:gd name="T56" fmla="*/ 176 w 192"/>
                  <a:gd name="T57" fmla="*/ 132 h 148"/>
                  <a:gd name="T58" fmla="*/ 192 w 192"/>
                  <a:gd name="T59" fmla="*/ 120 h 148"/>
                  <a:gd name="T60" fmla="*/ 184 w 192"/>
                  <a:gd name="T61" fmla="*/ 88 h 148"/>
                  <a:gd name="T62" fmla="*/ 166 w 192"/>
                  <a:gd name="T63" fmla="*/ 76 h 148"/>
                  <a:gd name="T64" fmla="*/ 143 w 192"/>
                  <a:gd name="T65" fmla="*/ 48 h 148"/>
                  <a:gd name="T66" fmla="*/ 43 w 192"/>
                  <a:gd name="T67" fmla="*/ 116 h 148"/>
                  <a:gd name="T68" fmla="*/ 43 w 192"/>
                  <a:gd name="T69" fmla="*/ 148 h 148"/>
                  <a:gd name="T70" fmla="*/ 43 w 192"/>
                  <a:gd name="T71" fmla="*/ 116 h 148"/>
                  <a:gd name="T72" fmla="*/ 138 w 192"/>
                  <a:gd name="T73" fmla="*/ 132 h 148"/>
                  <a:gd name="T74" fmla="*/ 170 w 192"/>
                  <a:gd name="T75" fmla="*/ 13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2" h="148">
                    <a:moveTo>
                      <a:pt x="125" y="0"/>
                    </a:moveTo>
                    <a:cubicBezTo>
                      <a:pt x="125" y="15"/>
                      <a:pt x="125" y="15"/>
                      <a:pt x="125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3" y="0"/>
                      <a:pt x="133" y="0"/>
                      <a:pt x="133" y="0"/>
                    </a:cubicBezTo>
                    <a:lnTo>
                      <a:pt x="125" y="0"/>
                    </a:lnTo>
                    <a:close/>
                    <a:moveTo>
                      <a:pt x="110" y="6"/>
                    </a:moveTo>
                    <a:cubicBezTo>
                      <a:pt x="104" y="12"/>
                      <a:pt x="104" y="12"/>
                      <a:pt x="104" y="1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20" y="18"/>
                      <a:pt x="120" y="18"/>
                      <a:pt x="120" y="18"/>
                    </a:cubicBezTo>
                    <a:lnTo>
                      <a:pt x="110" y="6"/>
                    </a:lnTo>
                    <a:close/>
                    <a:moveTo>
                      <a:pt x="148" y="6"/>
                    </a:moveTo>
                    <a:cubicBezTo>
                      <a:pt x="137" y="17"/>
                      <a:pt x="137" y="17"/>
                      <a:pt x="137" y="17"/>
                    </a:cubicBezTo>
                    <a:cubicBezTo>
                      <a:pt x="142" y="22"/>
                      <a:pt x="142" y="22"/>
                      <a:pt x="142" y="22"/>
                    </a:cubicBezTo>
                    <a:cubicBezTo>
                      <a:pt x="153" y="12"/>
                      <a:pt x="153" y="12"/>
                      <a:pt x="153" y="12"/>
                    </a:cubicBezTo>
                    <a:lnTo>
                      <a:pt x="148" y="6"/>
                    </a:lnTo>
                    <a:close/>
                    <a:moveTo>
                      <a:pt x="129" y="23"/>
                    </a:moveTo>
                    <a:cubicBezTo>
                      <a:pt x="125" y="23"/>
                      <a:pt x="121" y="26"/>
                      <a:pt x="121" y="30"/>
                    </a:cubicBezTo>
                    <a:cubicBezTo>
                      <a:pt x="121" y="38"/>
                      <a:pt x="121" y="38"/>
                      <a:pt x="121" y="38"/>
                    </a:cubicBezTo>
                    <a:cubicBezTo>
                      <a:pt x="137" y="38"/>
                      <a:pt x="137" y="38"/>
                      <a:pt x="137" y="38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26"/>
                      <a:pt x="133" y="23"/>
                      <a:pt x="129" y="23"/>
                    </a:cubicBezTo>
                    <a:close/>
                    <a:moveTo>
                      <a:pt x="159" y="27"/>
                    </a:moveTo>
                    <a:cubicBezTo>
                      <a:pt x="144" y="28"/>
                      <a:pt x="144" y="28"/>
                      <a:pt x="144" y="28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59" y="34"/>
                      <a:pt x="159" y="34"/>
                      <a:pt x="159" y="34"/>
                    </a:cubicBezTo>
                    <a:lnTo>
                      <a:pt x="159" y="27"/>
                    </a:lnTo>
                    <a:close/>
                    <a:moveTo>
                      <a:pt x="9" y="28"/>
                    </a:moveTo>
                    <a:cubicBezTo>
                      <a:pt x="2" y="28"/>
                      <a:pt x="0" y="31"/>
                      <a:pt x="0" y="37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30"/>
                      <a:pt x="2" y="132"/>
                      <a:pt x="9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20"/>
                      <a:pt x="30" y="110"/>
                      <a:pt x="43" y="110"/>
                    </a:cubicBezTo>
                    <a:cubicBezTo>
                      <a:pt x="55" y="110"/>
                      <a:pt x="65" y="120"/>
                      <a:pt x="66" y="132"/>
                    </a:cubicBezTo>
                    <a:cubicBezTo>
                      <a:pt x="104" y="132"/>
                      <a:pt x="104" y="132"/>
                      <a:pt x="104" y="132"/>
                    </a:cubicBezTo>
                    <a:cubicBezTo>
                      <a:pt x="107" y="132"/>
                      <a:pt x="108" y="130"/>
                      <a:pt x="108" y="12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1"/>
                      <a:pt x="104" y="28"/>
                      <a:pt x="99" y="28"/>
                    </a:cubicBezTo>
                    <a:lnTo>
                      <a:pt x="9" y="28"/>
                    </a:lnTo>
                    <a:close/>
                    <a:moveTo>
                      <a:pt x="44" y="44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44" y="92"/>
                      <a:pt x="44" y="92"/>
                      <a:pt x="44" y="92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44" y="60"/>
                      <a:pt x="44" y="60"/>
                      <a:pt x="44" y="60"/>
                    </a:cubicBezTo>
                    <a:lnTo>
                      <a:pt x="44" y="44"/>
                    </a:lnTo>
                    <a:close/>
                    <a:moveTo>
                      <a:pt x="121" y="48"/>
                    </a:moveTo>
                    <a:cubicBezTo>
                      <a:pt x="119" y="48"/>
                      <a:pt x="116" y="50"/>
                      <a:pt x="116" y="53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31"/>
                      <a:pt x="117" y="132"/>
                      <a:pt x="120" y="132"/>
                    </a:cubicBezTo>
                    <a:cubicBezTo>
                      <a:pt x="131" y="132"/>
                      <a:pt x="131" y="132"/>
                      <a:pt x="131" y="132"/>
                    </a:cubicBezTo>
                    <a:cubicBezTo>
                      <a:pt x="131" y="120"/>
                      <a:pt x="141" y="110"/>
                      <a:pt x="153" y="110"/>
                    </a:cubicBezTo>
                    <a:cubicBezTo>
                      <a:pt x="165" y="110"/>
                      <a:pt x="175" y="120"/>
                      <a:pt x="176" y="132"/>
                    </a:cubicBezTo>
                    <a:cubicBezTo>
                      <a:pt x="181" y="132"/>
                      <a:pt x="181" y="132"/>
                      <a:pt x="181" y="132"/>
                    </a:cubicBezTo>
                    <a:cubicBezTo>
                      <a:pt x="189" y="132"/>
                      <a:pt x="192" y="129"/>
                      <a:pt x="192" y="120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96"/>
                      <a:pt x="187" y="91"/>
                      <a:pt x="184" y="88"/>
                    </a:cubicBezTo>
                    <a:cubicBezTo>
                      <a:pt x="179" y="86"/>
                      <a:pt x="175" y="83"/>
                      <a:pt x="170" y="80"/>
                    </a:cubicBezTo>
                    <a:cubicBezTo>
                      <a:pt x="168" y="78"/>
                      <a:pt x="167" y="78"/>
                      <a:pt x="166" y="76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1" y="50"/>
                      <a:pt x="147" y="49"/>
                      <a:pt x="143" y="48"/>
                    </a:cubicBezTo>
                    <a:lnTo>
                      <a:pt x="121" y="48"/>
                    </a:lnTo>
                    <a:close/>
                    <a:moveTo>
                      <a:pt x="43" y="116"/>
                    </a:moveTo>
                    <a:cubicBezTo>
                      <a:pt x="34" y="116"/>
                      <a:pt x="26" y="123"/>
                      <a:pt x="26" y="132"/>
                    </a:cubicBezTo>
                    <a:cubicBezTo>
                      <a:pt x="26" y="141"/>
                      <a:pt x="34" y="148"/>
                      <a:pt x="43" y="148"/>
                    </a:cubicBezTo>
                    <a:cubicBezTo>
                      <a:pt x="51" y="148"/>
                      <a:pt x="59" y="141"/>
                      <a:pt x="59" y="132"/>
                    </a:cubicBezTo>
                    <a:cubicBezTo>
                      <a:pt x="59" y="123"/>
                      <a:pt x="51" y="116"/>
                      <a:pt x="43" y="116"/>
                    </a:cubicBezTo>
                    <a:close/>
                    <a:moveTo>
                      <a:pt x="154" y="116"/>
                    </a:moveTo>
                    <a:cubicBezTo>
                      <a:pt x="145" y="116"/>
                      <a:pt x="138" y="123"/>
                      <a:pt x="138" y="132"/>
                    </a:cubicBezTo>
                    <a:cubicBezTo>
                      <a:pt x="138" y="141"/>
                      <a:pt x="145" y="148"/>
                      <a:pt x="154" y="148"/>
                    </a:cubicBezTo>
                    <a:cubicBezTo>
                      <a:pt x="163" y="148"/>
                      <a:pt x="170" y="141"/>
                      <a:pt x="170" y="132"/>
                    </a:cubicBezTo>
                    <a:cubicBezTo>
                      <a:pt x="170" y="123"/>
                      <a:pt x="163" y="116"/>
                      <a:pt x="154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65"/>
              <p:cNvSpPr/>
              <p:nvPr/>
            </p:nvSpPr>
            <p:spPr bwMode="auto">
              <a:xfrm>
                <a:off x="7117080" y="6030595"/>
                <a:ext cx="46355" cy="40640"/>
              </a:xfrm>
              <a:custGeom>
                <a:avLst/>
                <a:gdLst>
                  <a:gd name="T0" fmla="*/ 3 w 27"/>
                  <a:gd name="T1" fmla="*/ 0 h 24"/>
                  <a:gd name="T2" fmla="*/ 0 w 27"/>
                  <a:gd name="T3" fmla="*/ 3 h 24"/>
                  <a:gd name="T4" fmla="*/ 0 w 27"/>
                  <a:gd name="T5" fmla="*/ 21 h 24"/>
                  <a:gd name="T6" fmla="*/ 4 w 27"/>
                  <a:gd name="T7" fmla="*/ 24 h 24"/>
                  <a:gd name="T8" fmla="*/ 23 w 27"/>
                  <a:gd name="T9" fmla="*/ 24 h 24"/>
                  <a:gd name="T10" fmla="*/ 26 w 27"/>
                  <a:gd name="T11" fmla="*/ 20 h 24"/>
                  <a:gd name="T12" fmla="*/ 19 w 27"/>
                  <a:gd name="T13" fmla="*/ 3 h 24"/>
                  <a:gd name="T14" fmla="*/ 13 w 27"/>
                  <a:gd name="T15" fmla="*/ 0 h 24"/>
                  <a:gd name="T16" fmla="*/ 3 w 27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4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2" y="24"/>
                      <a:pt x="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24"/>
                      <a:pt x="27" y="22"/>
                      <a:pt x="26" y="2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1"/>
                      <a:pt x="15" y="0"/>
                      <a:pt x="1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2" name="圆角矩形 71"/>
            <p:cNvSpPr/>
            <p:nvPr/>
          </p:nvSpPr>
          <p:spPr>
            <a:xfrm>
              <a:off x="6795770" y="5793740"/>
              <a:ext cx="533400" cy="533400"/>
            </a:xfrm>
            <a:prstGeom prst="roundRect">
              <a:avLst>
                <a:gd name="adj" fmla="val 6879"/>
              </a:avLst>
            </a:prstGeom>
            <a:noFill/>
            <a:ln w="20320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8003281" y="3497635"/>
            <a:ext cx="2235818" cy="2235818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  <a:effectLst>
            <a:outerShdw blurRad="2540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/>
          </a:p>
        </p:txBody>
      </p:sp>
      <p:sp>
        <p:nvSpPr>
          <p:cNvPr id="26" name="文本框 25"/>
          <p:cNvSpPr txBox="1"/>
          <p:nvPr/>
        </p:nvSpPr>
        <p:spPr>
          <a:xfrm>
            <a:off x="8351749" y="4045640"/>
            <a:ext cx="1538883" cy="307777"/>
          </a:xfrm>
          <a:prstGeom prst="rect">
            <a:avLst/>
          </a:prstGeom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</a:rPr>
              <a:t>添加段落标题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196961" y="4455888"/>
            <a:ext cx="1848459" cy="840230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Freeform 40"/>
            <p:cNvSpPr>
              <a:spLocks noEditPoints="1"/>
            </p:cNvSpPr>
            <p:nvPr/>
          </p:nvSpPr>
          <p:spPr bwMode="auto">
            <a:xfrm>
              <a:off x="925192" y="781502"/>
              <a:ext cx="374481" cy="293641"/>
            </a:xfrm>
            <a:custGeom>
              <a:avLst/>
              <a:gdLst>
                <a:gd name="T0" fmla="*/ 45 w 168"/>
                <a:gd name="T1" fmla="*/ 4 h 132"/>
                <a:gd name="T2" fmla="*/ 16 w 168"/>
                <a:gd name="T3" fmla="*/ 16 h 132"/>
                <a:gd name="T4" fmla="*/ 16 w 168"/>
                <a:gd name="T5" fmla="*/ 73 h 132"/>
                <a:gd name="T6" fmla="*/ 76 w 168"/>
                <a:gd name="T7" fmla="*/ 132 h 132"/>
                <a:gd name="T8" fmla="*/ 96 w 168"/>
                <a:gd name="T9" fmla="*/ 112 h 132"/>
                <a:gd name="T10" fmla="*/ 100 w 168"/>
                <a:gd name="T11" fmla="*/ 108 h 132"/>
                <a:gd name="T12" fmla="*/ 100 w 168"/>
                <a:gd name="T13" fmla="*/ 101 h 132"/>
                <a:gd name="T14" fmla="*/ 89 w 168"/>
                <a:gd name="T15" fmla="*/ 103 h 132"/>
                <a:gd name="T16" fmla="*/ 75 w 168"/>
                <a:gd name="T17" fmla="*/ 103 h 132"/>
                <a:gd name="T18" fmla="*/ 59 w 168"/>
                <a:gd name="T19" fmla="*/ 88 h 132"/>
                <a:gd name="T20" fmla="*/ 75 w 168"/>
                <a:gd name="T21" fmla="*/ 72 h 132"/>
                <a:gd name="T22" fmla="*/ 84 w 168"/>
                <a:gd name="T23" fmla="*/ 72 h 132"/>
                <a:gd name="T24" fmla="*/ 85 w 168"/>
                <a:gd name="T25" fmla="*/ 71 h 132"/>
                <a:gd name="T26" fmla="*/ 90 w 168"/>
                <a:gd name="T27" fmla="*/ 52 h 132"/>
                <a:gd name="T28" fmla="*/ 93 w 168"/>
                <a:gd name="T29" fmla="*/ 33 h 132"/>
                <a:gd name="T30" fmla="*/ 106 w 168"/>
                <a:gd name="T31" fmla="*/ 17 h 132"/>
                <a:gd name="T32" fmla="*/ 120 w 168"/>
                <a:gd name="T33" fmla="*/ 21 h 132"/>
                <a:gd name="T34" fmla="*/ 125 w 168"/>
                <a:gd name="T35" fmla="*/ 33 h 132"/>
                <a:gd name="T36" fmla="*/ 127 w 168"/>
                <a:gd name="T37" fmla="*/ 55 h 132"/>
                <a:gd name="T38" fmla="*/ 130 w 168"/>
                <a:gd name="T39" fmla="*/ 53 h 132"/>
                <a:gd name="T40" fmla="*/ 144 w 168"/>
                <a:gd name="T41" fmla="*/ 59 h 132"/>
                <a:gd name="T42" fmla="*/ 136 w 168"/>
                <a:gd name="T43" fmla="*/ 16 h 132"/>
                <a:gd name="T44" fmla="*/ 78 w 168"/>
                <a:gd name="T45" fmla="*/ 16 h 132"/>
                <a:gd name="T46" fmla="*/ 76 w 168"/>
                <a:gd name="T47" fmla="*/ 18 h 132"/>
                <a:gd name="T48" fmla="*/ 76 w 168"/>
                <a:gd name="T49" fmla="*/ 18 h 132"/>
                <a:gd name="T50" fmla="*/ 73 w 168"/>
                <a:gd name="T51" fmla="*/ 16 h 132"/>
                <a:gd name="T52" fmla="*/ 45 w 168"/>
                <a:gd name="T53" fmla="*/ 4 h 132"/>
                <a:gd name="T54" fmla="*/ 110 w 168"/>
                <a:gd name="T55" fmla="*/ 27 h 132"/>
                <a:gd name="T56" fmla="*/ 103 w 168"/>
                <a:gd name="T57" fmla="*/ 35 h 132"/>
                <a:gd name="T58" fmla="*/ 100 w 168"/>
                <a:gd name="T59" fmla="*/ 54 h 132"/>
                <a:gd name="T60" fmla="*/ 94 w 168"/>
                <a:gd name="T61" fmla="*/ 75 h 132"/>
                <a:gd name="T62" fmla="*/ 91 w 168"/>
                <a:gd name="T63" fmla="*/ 81 h 132"/>
                <a:gd name="T64" fmla="*/ 89 w 168"/>
                <a:gd name="T65" fmla="*/ 82 h 132"/>
                <a:gd name="T66" fmla="*/ 75 w 168"/>
                <a:gd name="T67" fmla="*/ 82 h 132"/>
                <a:gd name="T68" fmla="*/ 70 w 168"/>
                <a:gd name="T69" fmla="*/ 88 h 132"/>
                <a:gd name="T70" fmla="*/ 75 w 168"/>
                <a:gd name="T71" fmla="*/ 93 h 132"/>
                <a:gd name="T72" fmla="*/ 89 w 168"/>
                <a:gd name="T73" fmla="*/ 93 h 132"/>
                <a:gd name="T74" fmla="*/ 99 w 168"/>
                <a:gd name="T75" fmla="*/ 88 h 132"/>
                <a:gd name="T76" fmla="*/ 104 w 168"/>
                <a:gd name="T77" fmla="*/ 79 h 132"/>
                <a:gd name="T78" fmla="*/ 107 w 168"/>
                <a:gd name="T79" fmla="*/ 68 h 132"/>
                <a:gd name="T80" fmla="*/ 108 w 168"/>
                <a:gd name="T81" fmla="*/ 82 h 132"/>
                <a:gd name="T82" fmla="*/ 112 w 168"/>
                <a:gd name="T83" fmla="*/ 119 h 132"/>
                <a:gd name="T84" fmla="*/ 126 w 168"/>
                <a:gd name="T85" fmla="*/ 119 h 132"/>
                <a:gd name="T86" fmla="*/ 131 w 168"/>
                <a:gd name="T87" fmla="*/ 100 h 132"/>
                <a:gd name="T88" fmla="*/ 134 w 168"/>
                <a:gd name="T89" fmla="*/ 84 h 132"/>
                <a:gd name="T90" fmla="*/ 140 w 168"/>
                <a:gd name="T91" fmla="*/ 91 h 132"/>
                <a:gd name="T92" fmla="*/ 144 w 168"/>
                <a:gd name="T93" fmla="*/ 93 h 132"/>
                <a:gd name="T94" fmla="*/ 150 w 168"/>
                <a:gd name="T95" fmla="*/ 93 h 132"/>
                <a:gd name="T96" fmla="*/ 158 w 168"/>
                <a:gd name="T97" fmla="*/ 98 h 132"/>
                <a:gd name="T98" fmla="*/ 168 w 168"/>
                <a:gd name="T99" fmla="*/ 88 h 132"/>
                <a:gd name="T100" fmla="*/ 158 w 168"/>
                <a:gd name="T101" fmla="*/ 78 h 132"/>
                <a:gd name="T102" fmla="*/ 150 w 168"/>
                <a:gd name="T103" fmla="*/ 82 h 132"/>
                <a:gd name="T104" fmla="*/ 147 w 168"/>
                <a:gd name="T105" fmla="*/ 82 h 132"/>
                <a:gd name="T106" fmla="*/ 137 w 168"/>
                <a:gd name="T107" fmla="*/ 67 h 132"/>
                <a:gd name="T108" fmla="*/ 131 w 168"/>
                <a:gd name="T109" fmla="*/ 64 h 132"/>
                <a:gd name="T110" fmla="*/ 127 w 168"/>
                <a:gd name="T111" fmla="*/ 68 h 132"/>
                <a:gd name="T112" fmla="*/ 121 w 168"/>
                <a:gd name="T113" fmla="*/ 98 h 132"/>
                <a:gd name="T114" fmla="*/ 120 w 168"/>
                <a:gd name="T115" fmla="*/ 101 h 132"/>
                <a:gd name="T116" fmla="*/ 119 w 168"/>
                <a:gd name="T117" fmla="*/ 81 h 132"/>
                <a:gd name="T118" fmla="*/ 115 w 168"/>
                <a:gd name="T119" fmla="*/ 34 h 132"/>
                <a:gd name="T120" fmla="*/ 110 w 168"/>
                <a:gd name="T121" fmla="*/ 2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" h="132">
                  <a:moveTo>
                    <a:pt x="45" y="4"/>
                  </a:moveTo>
                  <a:cubicBezTo>
                    <a:pt x="34" y="4"/>
                    <a:pt x="24" y="8"/>
                    <a:pt x="16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00" y="105"/>
                    <a:pt x="100" y="103"/>
                    <a:pt x="100" y="101"/>
                  </a:cubicBezTo>
                  <a:cubicBezTo>
                    <a:pt x="97" y="102"/>
                    <a:pt x="93" y="103"/>
                    <a:pt x="89" y="103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6" y="103"/>
                    <a:pt x="59" y="97"/>
                    <a:pt x="59" y="88"/>
                  </a:cubicBezTo>
                  <a:cubicBezTo>
                    <a:pt x="59" y="79"/>
                    <a:pt x="66" y="72"/>
                    <a:pt x="75" y="72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5" y="71"/>
                  </a:cubicBezTo>
                  <a:cubicBezTo>
                    <a:pt x="86" y="67"/>
                    <a:pt x="88" y="59"/>
                    <a:pt x="90" y="52"/>
                  </a:cubicBezTo>
                  <a:cubicBezTo>
                    <a:pt x="91" y="45"/>
                    <a:pt x="91" y="39"/>
                    <a:pt x="93" y="33"/>
                  </a:cubicBezTo>
                  <a:cubicBezTo>
                    <a:pt x="94" y="26"/>
                    <a:pt x="98" y="19"/>
                    <a:pt x="106" y="17"/>
                  </a:cubicBezTo>
                  <a:cubicBezTo>
                    <a:pt x="111" y="16"/>
                    <a:pt x="117" y="18"/>
                    <a:pt x="120" y="21"/>
                  </a:cubicBezTo>
                  <a:cubicBezTo>
                    <a:pt x="123" y="25"/>
                    <a:pt x="124" y="29"/>
                    <a:pt x="125" y="33"/>
                  </a:cubicBezTo>
                  <a:cubicBezTo>
                    <a:pt x="125" y="37"/>
                    <a:pt x="126" y="47"/>
                    <a:pt x="127" y="55"/>
                  </a:cubicBezTo>
                  <a:cubicBezTo>
                    <a:pt x="128" y="54"/>
                    <a:pt x="128" y="54"/>
                    <a:pt x="130" y="53"/>
                  </a:cubicBezTo>
                  <a:cubicBezTo>
                    <a:pt x="136" y="53"/>
                    <a:pt x="141" y="55"/>
                    <a:pt x="144" y="59"/>
                  </a:cubicBezTo>
                  <a:cubicBezTo>
                    <a:pt x="150" y="45"/>
                    <a:pt x="147" y="28"/>
                    <a:pt x="136" y="16"/>
                  </a:cubicBezTo>
                  <a:cubicBezTo>
                    <a:pt x="120" y="0"/>
                    <a:pt x="94" y="0"/>
                    <a:pt x="78" y="16"/>
                  </a:cubicBezTo>
                  <a:cubicBezTo>
                    <a:pt x="77" y="17"/>
                    <a:pt x="76" y="17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7"/>
                    <a:pt x="74" y="17"/>
                    <a:pt x="73" y="16"/>
                  </a:cubicBezTo>
                  <a:cubicBezTo>
                    <a:pt x="65" y="8"/>
                    <a:pt x="55" y="4"/>
                    <a:pt x="45" y="4"/>
                  </a:cubicBezTo>
                  <a:close/>
                  <a:moveTo>
                    <a:pt x="110" y="27"/>
                  </a:moveTo>
                  <a:cubicBezTo>
                    <a:pt x="107" y="27"/>
                    <a:pt x="104" y="30"/>
                    <a:pt x="103" y="35"/>
                  </a:cubicBezTo>
                  <a:cubicBezTo>
                    <a:pt x="102" y="40"/>
                    <a:pt x="101" y="47"/>
                    <a:pt x="100" y="54"/>
                  </a:cubicBezTo>
                  <a:cubicBezTo>
                    <a:pt x="98" y="62"/>
                    <a:pt x="97" y="70"/>
                    <a:pt x="94" y="75"/>
                  </a:cubicBezTo>
                  <a:cubicBezTo>
                    <a:pt x="93" y="78"/>
                    <a:pt x="92" y="80"/>
                    <a:pt x="91" y="81"/>
                  </a:cubicBezTo>
                  <a:cubicBezTo>
                    <a:pt x="90" y="83"/>
                    <a:pt x="89" y="82"/>
                    <a:pt x="89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2" y="82"/>
                    <a:pt x="70" y="85"/>
                    <a:pt x="70" y="88"/>
                  </a:cubicBezTo>
                  <a:cubicBezTo>
                    <a:pt x="70" y="90"/>
                    <a:pt x="72" y="93"/>
                    <a:pt x="75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3" y="93"/>
                    <a:pt x="96" y="91"/>
                    <a:pt x="99" y="88"/>
                  </a:cubicBezTo>
                  <a:cubicBezTo>
                    <a:pt x="101" y="86"/>
                    <a:pt x="102" y="83"/>
                    <a:pt x="104" y="79"/>
                  </a:cubicBezTo>
                  <a:cubicBezTo>
                    <a:pt x="105" y="76"/>
                    <a:pt x="106" y="72"/>
                    <a:pt x="107" y="68"/>
                  </a:cubicBezTo>
                  <a:cubicBezTo>
                    <a:pt x="107" y="74"/>
                    <a:pt x="107" y="77"/>
                    <a:pt x="108" y="82"/>
                  </a:cubicBezTo>
                  <a:cubicBezTo>
                    <a:pt x="110" y="102"/>
                    <a:pt x="110" y="107"/>
                    <a:pt x="112" y="119"/>
                  </a:cubicBezTo>
                  <a:cubicBezTo>
                    <a:pt x="113" y="128"/>
                    <a:pt x="123" y="126"/>
                    <a:pt x="126" y="119"/>
                  </a:cubicBezTo>
                  <a:cubicBezTo>
                    <a:pt x="129" y="114"/>
                    <a:pt x="130" y="107"/>
                    <a:pt x="131" y="100"/>
                  </a:cubicBezTo>
                  <a:cubicBezTo>
                    <a:pt x="133" y="92"/>
                    <a:pt x="133" y="90"/>
                    <a:pt x="134" y="84"/>
                  </a:cubicBezTo>
                  <a:cubicBezTo>
                    <a:pt x="137" y="88"/>
                    <a:pt x="140" y="91"/>
                    <a:pt x="140" y="91"/>
                  </a:cubicBezTo>
                  <a:cubicBezTo>
                    <a:pt x="140" y="92"/>
                    <a:pt x="142" y="93"/>
                    <a:pt x="144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2" y="96"/>
                    <a:pt x="155" y="98"/>
                    <a:pt x="158" y="98"/>
                  </a:cubicBezTo>
                  <a:cubicBezTo>
                    <a:pt x="164" y="98"/>
                    <a:pt x="168" y="93"/>
                    <a:pt x="168" y="88"/>
                  </a:cubicBezTo>
                  <a:cubicBezTo>
                    <a:pt x="168" y="82"/>
                    <a:pt x="164" y="78"/>
                    <a:pt x="158" y="78"/>
                  </a:cubicBezTo>
                  <a:cubicBezTo>
                    <a:pt x="155" y="78"/>
                    <a:pt x="152" y="80"/>
                    <a:pt x="150" y="82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5" y="81"/>
                    <a:pt x="141" y="76"/>
                    <a:pt x="137" y="67"/>
                  </a:cubicBezTo>
                  <a:cubicBezTo>
                    <a:pt x="136" y="65"/>
                    <a:pt x="133" y="64"/>
                    <a:pt x="131" y="64"/>
                  </a:cubicBezTo>
                  <a:cubicBezTo>
                    <a:pt x="129" y="64"/>
                    <a:pt x="127" y="66"/>
                    <a:pt x="127" y="68"/>
                  </a:cubicBezTo>
                  <a:cubicBezTo>
                    <a:pt x="127" y="68"/>
                    <a:pt x="124" y="84"/>
                    <a:pt x="121" y="98"/>
                  </a:cubicBezTo>
                  <a:cubicBezTo>
                    <a:pt x="121" y="99"/>
                    <a:pt x="121" y="100"/>
                    <a:pt x="120" y="101"/>
                  </a:cubicBezTo>
                  <a:cubicBezTo>
                    <a:pt x="120" y="94"/>
                    <a:pt x="119" y="92"/>
                    <a:pt x="119" y="81"/>
                  </a:cubicBezTo>
                  <a:cubicBezTo>
                    <a:pt x="117" y="62"/>
                    <a:pt x="115" y="41"/>
                    <a:pt x="115" y="34"/>
                  </a:cubicBezTo>
                  <a:cubicBezTo>
                    <a:pt x="114" y="29"/>
                    <a:pt x="112" y="27"/>
                    <a:pt x="11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4731657" y="3251201"/>
            <a:ext cx="2728686" cy="2728686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  <a:effectLst>
            <a:outerShdw blurRad="2540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26558" y="4060155"/>
            <a:ext cx="1538883" cy="307777"/>
          </a:xfrm>
          <a:prstGeom prst="rect">
            <a:avLst/>
          </a:prstGeom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</a:rPr>
              <a:t>添加段落标题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61461" y="4615544"/>
            <a:ext cx="1848459" cy="840230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199149" y="4214043"/>
            <a:ext cx="914585" cy="914585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008833" y="3497635"/>
            <a:ext cx="2235818" cy="2235818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  <a:effectLst>
            <a:outerShdw blurRad="254000" dir="5400000" sx="90000" sy="-19000" rotWithShape="0">
              <a:prstClr val="black">
                <a:alpha val="15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/>
          </a:p>
        </p:txBody>
      </p:sp>
      <p:sp>
        <p:nvSpPr>
          <p:cNvPr id="23" name="文本框 22"/>
          <p:cNvSpPr txBox="1"/>
          <p:nvPr/>
        </p:nvSpPr>
        <p:spPr>
          <a:xfrm>
            <a:off x="2357301" y="4045640"/>
            <a:ext cx="1538883" cy="307777"/>
          </a:xfrm>
          <a:prstGeom prst="rect">
            <a:avLst/>
          </a:prstGeom>
          <a:effec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</a:rPr>
              <a:t>添加段落标题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202513" y="4455888"/>
            <a:ext cx="1848459" cy="840230"/>
          </a:xfrm>
          <a:prstGeom prst="rect">
            <a:avLst/>
          </a:prstGeom>
          <a:effectLst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4078267" y="4214043"/>
            <a:ext cx="914585" cy="914585"/>
          </a:xfrm>
          <a:prstGeom prst="ellipse">
            <a:avLst/>
          </a:prstGeom>
          <a:solidFill>
            <a:schemeClr val="accent6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9" name="Freeform 5"/>
          <p:cNvSpPr/>
          <p:nvPr/>
        </p:nvSpPr>
        <p:spPr bwMode="auto">
          <a:xfrm>
            <a:off x="4430561" y="4476447"/>
            <a:ext cx="209996" cy="389777"/>
          </a:xfrm>
          <a:custGeom>
            <a:avLst/>
            <a:gdLst>
              <a:gd name="T0" fmla="*/ 17 w 278"/>
              <a:gd name="T1" fmla="*/ 516 h 516"/>
              <a:gd name="T2" fmla="*/ 0 w 278"/>
              <a:gd name="T3" fmla="*/ 499 h 516"/>
              <a:gd name="T4" fmla="*/ 242 w 278"/>
              <a:gd name="T5" fmla="*/ 258 h 516"/>
              <a:gd name="T6" fmla="*/ 0 w 278"/>
              <a:gd name="T7" fmla="*/ 17 h 516"/>
              <a:gd name="T8" fmla="*/ 17 w 278"/>
              <a:gd name="T9" fmla="*/ 0 h 516"/>
              <a:gd name="T10" fmla="*/ 278 w 278"/>
              <a:gd name="T11" fmla="*/ 258 h 516"/>
              <a:gd name="T12" fmla="*/ 17 w 278"/>
              <a:gd name="T13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8" h="516">
                <a:moveTo>
                  <a:pt x="17" y="516"/>
                </a:moveTo>
                <a:lnTo>
                  <a:pt x="0" y="499"/>
                </a:lnTo>
                <a:lnTo>
                  <a:pt x="242" y="258"/>
                </a:lnTo>
                <a:lnTo>
                  <a:pt x="0" y="17"/>
                </a:lnTo>
                <a:lnTo>
                  <a:pt x="17" y="0"/>
                </a:lnTo>
                <a:lnTo>
                  <a:pt x="278" y="258"/>
                </a:lnTo>
                <a:lnTo>
                  <a:pt x="17" y="5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5"/>
          <p:cNvSpPr/>
          <p:nvPr/>
        </p:nvSpPr>
        <p:spPr bwMode="auto">
          <a:xfrm>
            <a:off x="7551443" y="4476447"/>
            <a:ext cx="209996" cy="389777"/>
          </a:xfrm>
          <a:custGeom>
            <a:avLst/>
            <a:gdLst>
              <a:gd name="T0" fmla="*/ 17 w 278"/>
              <a:gd name="T1" fmla="*/ 516 h 516"/>
              <a:gd name="T2" fmla="*/ 0 w 278"/>
              <a:gd name="T3" fmla="*/ 499 h 516"/>
              <a:gd name="T4" fmla="*/ 242 w 278"/>
              <a:gd name="T5" fmla="*/ 258 h 516"/>
              <a:gd name="T6" fmla="*/ 0 w 278"/>
              <a:gd name="T7" fmla="*/ 17 h 516"/>
              <a:gd name="T8" fmla="*/ 17 w 278"/>
              <a:gd name="T9" fmla="*/ 0 h 516"/>
              <a:gd name="T10" fmla="*/ 278 w 278"/>
              <a:gd name="T11" fmla="*/ 258 h 516"/>
              <a:gd name="T12" fmla="*/ 17 w 278"/>
              <a:gd name="T13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8" h="516">
                <a:moveTo>
                  <a:pt x="17" y="516"/>
                </a:moveTo>
                <a:lnTo>
                  <a:pt x="0" y="499"/>
                </a:lnTo>
                <a:lnTo>
                  <a:pt x="242" y="258"/>
                </a:lnTo>
                <a:lnTo>
                  <a:pt x="0" y="17"/>
                </a:lnTo>
                <a:lnTo>
                  <a:pt x="17" y="0"/>
                </a:lnTo>
                <a:lnTo>
                  <a:pt x="278" y="258"/>
                </a:lnTo>
                <a:lnTo>
                  <a:pt x="17" y="5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081041" y="2035923"/>
            <a:ext cx="8029918" cy="9602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</a:t>
            </a:r>
            <a:r>
              <a:rPr lang="zh-CN" altLang="en-US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以内据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统计每页幻灯片的播放时间最好控制在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分钟</a:t>
            </a:r>
            <a:r>
              <a:rPr lang="zh-CN" altLang="en-US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之内此处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添加详细文本</a:t>
            </a:r>
            <a:r>
              <a:rPr lang="zh-CN" altLang="en-US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描述此处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添加详细文本</a:t>
            </a:r>
            <a:r>
              <a:rPr lang="zh-CN" altLang="en-US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描述建议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与标题相关并符合整体语言风格</a:t>
            </a:r>
            <a:endParaRPr lang="zh-CN" altLang="en-US" sz="16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Freeform 40"/>
            <p:cNvSpPr>
              <a:spLocks noEditPoints="1"/>
            </p:cNvSpPr>
            <p:nvPr/>
          </p:nvSpPr>
          <p:spPr bwMode="auto">
            <a:xfrm>
              <a:off x="925192" y="781502"/>
              <a:ext cx="374481" cy="293641"/>
            </a:xfrm>
            <a:custGeom>
              <a:avLst/>
              <a:gdLst>
                <a:gd name="T0" fmla="*/ 45 w 168"/>
                <a:gd name="T1" fmla="*/ 4 h 132"/>
                <a:gd name="T2" fmla="*/ 16 w 168"/>
                <a:gd name="T3" fmla="*/ 16 h 132"/>
                <a:gd name="T4" fmla="*/ 16 w 168"/>
                <a:gd name="T5" fmla="*/ 73 h 132"/>
                <a:gd name="T6" fmla="*/ 76 w 168"/>
                <a:gd name="T7" fmla="*/ 132 h 132"/>
                <a:gd name="T8" fmla="*/ 96 w 168"/>
                <a:gd name="T9" fmla="*/ 112 h 132"/>
                <a:gd name="T10" fmla="*/ 100 w 168"/>
                <a:gd name="T11" fmla="*/ 108 h 132"/>
                <a:gd name="T12" fmla="*/ 100 w 168"/>
                <a:gd name="T13" fmla="*/ 101 h 132"/>
                <a:gd name="T14" fmla="*/ 89 w 168"/>
                <a:gd name="T15" fmla="*/ 103 h 132"/>
                <a:gd name="T16" fmla="*/ 75 w 168"/>
                <a:gd name="T17" fmla="*/ 103 h 132"/>
                <a:gd name="T18" fmla="*/ 59 w 168"/>
                <a:gd name="T19" fmla="*/ 88 h 132"/>
                <a:gd name="T20" fmla="*/ 75 w 168"/>
                <a:gd name="T21" fmla="*/ 72 h 132"/>
                <a:gd name="T22" fmla="*/ 84 w 168"/>
                <a:gd name="T23" fmla="*/ 72 h 132"/>
                <a:gd name="T24" fmla="*/ 85 w 168"/>
                <a:gd name="T25" fmla="*/ 71 h 132"/>
                <a:gd name="T26" fmla="*/ 90 w 168"/>
                <a:gd name="T27" fmla="*/ 52 h 132"/>
                <a:gd name="T28" fmla="*/ 93 w 168"/>
                <a:gd name="T29" fmla="*/ 33 h 132"/>
                <a:gd name="T30" fmla="*/ 106 w 168"/>
                <a:gd name="T31" fmla="*/ 17 h 132"/>
                <a:gd name="T32" fmla="*/ 120 w 168"/>
                <a:gd name="T33" fmla="*/ 21 h 132"/>
                <a:gd name="T34" fmla="*/ 125 w 168"/>
                <a:gd name="T35" fmla="*/ 33 h 132"/>
                <a:gd name="T36" fmla="*/ 127 w 168"/>
                <a:gd name="T37" fmla="*/ 55 h 132"/>
                <a:gd name="T38" fmla="*/ 130 w 168"/>
                <a:gd name="T39" fmla="*/ 53 h 132"/>
                <a:gd name="T40" fmla="*/ 144 w 168"/>
                <a:gd name="T41" fmla="*/ 59 h 132"/>
                <a:gd name="T42" fmla="*/ 136 w 168"/>
                <a:gd name="T43" fmla="*/ 16 h 132"/>
                <a:gd name="T44" fmla="*/ 78 w 168"/>
                <a:gd name="T45" fmla="*/ 16 h 132"/>
                <a:gd name="T46" fmla="*/ 76 w 168"/>
                <a:gd name="T47" fmla="*/ 18 h 132"/>
                <a:gd name="T48" fmla="*/ 76 w 168"/>
                <a:gd name="T49" fmla="*/ 18 h 132"/>
                <a:gd name="T50" fmla="*/ 73 w 168"/>
                <a:gd name="T51" fmla="*/ 16 h 132"/>
                <a:gd name="T52" fmla="*/ 45 w 168"/>
                <a:gd name="T53" fmla="*/ 4 h 132"/>
                <a:gd name="T54" fmla="*/ 110 w 168"/>
                <a:gd name="T55" fmla="*/ 27 h 132"/>
                <a:gd name="T56" fmla="*/ 103 w 168"/>
                <a:gd name="T57" fmla="*/ 35 h 132"/>
                <a:gd name="T58" fmla="*/ 100 w 168"/>
                <a:gd name="T59" fmla="*/ 54 h 132"/>
                <a:gd name="T60" fmla="*/ 94 w 168"/>
                <a:gd name="T61" fmla="*/ 75 h 132"/>
                <a:gd name="T62" fmla="*/ 91 w 168"/>
                <a:gd name="T63" fmla="*/ 81 h 132"/>
                <a:gd name="T64" fmla="*/ 89 w 168"/>
                <a:gd name="T65" fmla="*/ 82 h 132"/>
                <a:gd name="T66" fmla="*/ 75 w 168"/>
                <a:gd name="T67" fmla="*/ 82 h 132"/>
                <a:gd name="T68" fmla="*/ 70 w 168"/>
                <a:gd name="T69" fmla="*/ 88 h 132"/>
                <a:gd name="T70" fmla="*/ 75 w 168"/>
                <a:gd name="T71" fmla="*/ 93 h 132"/>
                <a:gd name="T72" fmla="*/ 89 w 168"/>
                <a:gd name="T73" fmla="*/ 93 h 132"/>
                <a:gd name="T74" fmla="*/ 99 w 168"/>
                <a:gd name="T75" fmla="*/ 88 h 132"/>
                <a:gd name="T76" fmla="*/ 104 w 168"/>
                <a:gd name="T77" fmla="*/ 79 h 132"/>
                <a:gd name="T78" fmla="*/ 107 w 168"/>
                <a:gd name="T79" fmla="*/ 68 h 132"/>
                <a:gd name="T80" fmla="*/ 108 w 168"/>
                <a:gd name="T81" fmla="*/ 82 h 132"/>
                <a:gd name="T82" fmla="*/ 112 w 168"/>
                <a:gd name="T83" fmla="*/ 119 h 132"/>
                <a:gd name="T84" fmla="*/ 126 w 168"/>
                <a:gd name="T85" fmla="*/ 119 h 132"/>
                <a:gd name="T86" fmla="*/ 131 w 168"/>
                <a:gd name="T87" fmla="*/ 100 h 132"/>
                <a:gd name="T88" fmla="*/ 134 w 168"/>
                <a:gd name="T89" fmla="*/ 84 h 132"/>
                <a:gd name="T90" fmla="*/ 140 w 168"/>
                <a:gd name="T91" fmla="*/ 91 h 132"/>
                <a:gd name="T92" fmla="*/ 144 w 168"/>
                <a:gd name="T93" fmla="*/ 93 h 132"/>
                <a:gd name="T94" fmla="*/ 150 w 168"/>
                <a:gd name="T95" fmla="*/ 93 h 132"/>
                <a:gd name="T96" fmla="*/ 158 w 168"/>
                <a:gd name="T97" fmla="*/ 98 h 132"/>
                <a:gd name="T98" fmla="*/ 168 w 168"/>
                <a:gd name="T99" fmla="*/ 88 h 132"/>
                <a:gd name="T100" fmla="*/ 158 w 168"/>
                <a:gd name="T101" fmla="*/ 78 h 132"/>
                <a:gd name="T102" fmla="*/ 150 w 168"/>
                <a:gd name="T103" fmla="*/ 82 h 132"/>
                <a:gd name="T104" fmla="*/ 147 w 168"/>
                <a:gd name="T105" fmla="*/ 82 h 132"/>
                <a:gd name="T106" fmla="*/ 137 w 168"/>
                <a:gd name="T107" fmla="*/ 67 h 132"/>
                <a:gd name="T108" fmla="*/ 131 w 168"/>
                <a:gd name="T109" fmla="*/ 64 h 132"/>
                <a:gd name="T110" fmla="*/ 127 w 168"/>
                <a:gd name="T111" fmla="*/ 68 h 132"/>
                <a:gd name="T112" fmla="*/ 121 w 168"/>
                <a:gd name="T113" fmla="*/ 98 h 132"/>
                <a:gd name="T114" fmla="*/ 120 w 168"/>
                <a:gd name="T115" fmla="*/ 101 h 132"/>
                <a:gd name="T116" fmla="*/ 119 w 168"/>
                <a:gd name="T117" fmla="*/ 81 h 132"/>
                <a:gd name="T118" fmla="*/ 115 w 168"/>
                <a:gd name="T119" fmla="*/ 34 h 132"/>
                <a:gd name="T120" fmla="*/ 110 w 168"/>
                <a:gd name="T121" fmla="*/ 2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" h="132">
                  <a:moveTo>
                    <a:pt x="45" y="4"/>
                  </a:moveTo>
                  <a:cubicBezTo>
                    <a:pt x="34" y="4"/>
                    <a:pt x="24" y="8"/>
                    <a:pt x="16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00" y="105"/>
                    <a:pt x="100" y="103"/>
                    <a:pt x="100" y="101"/>
                  </a:cubicBezTo>
                  <a:cubicBezTo>
                    <a:pt x="97" y="102"/>
                    <a:pt x="93" y="103"/>
                    <a:pt x="89" y="103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6" y="103"/>
                    <a:pt x="59" y="97"/>
                    <a:pt x="59" y="88"/>
                  </a:cubicBezTo>
                  <a:cubicBezTo>
                    <a:pt x="59" y="79"/>
                    <a:pt x="66" y="72"/>
                    <a:pt x="75" y="72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5" y="71"/>
                  </a:cubicBezTo>
                  <a:cubicBezTo>
                    <a:pt x="86" y="67"/>
                    <a:pt x="88" y="59"/>
                    <a:pt x="90" y="52"/>
                  </a:cubicBezTo>
                  <a:cubicBezTo>
                    <a:pt x="91" y="45"/>
                    <a:pt x="91" y="39"/>
                    <a:pt x="93" y="33"/>
                  </a:cubicBezTo>
                  <a:cubicBezTo>
                    <a:pt x="94" y="26"/>
                    <a:pt x="98" y="19"/>
                    <a:pt x="106" y="17"/>
                  </a:cubicBezTo>
                  <a:cubicBezTo>
                    <a:pt x="111" y="16"/>
                    <a:pt x="117" y="18"/>
                    <a:pt x="120" y="21"/>
                  </a:cubicBezTo>
                  <a:cubicBezTo>
                    <a:pt x="123" y="25"/>
                    <a:pt x="124" y="29"/>
                    <a:pt x="125" y="33"/>
                  </a:cubicBezTo>
                  <a:cubicBezTo>
                    <a:pt x="125" y="37"/>
                    <a:pt x="126" y="47"/>
                    <a:pt x="127" y="55"/>
                  </a:cubicBezTo>
                  <a:cubicBezTo>
                    <a:pt x="128" y="54"/>
                    <a:pt x="128" y="54"/>
                    <a:pt x="130" y="53"/>
                  </a:cubicBezTo>
                  <a:cubicBezTo>
                    <a:pt x="136" y="53"/>
                    <a:pt x="141" y="55"/>
                    <a:pt x="144" y="59"/>
                  </a:cubicBezTo>
                  <a:cubicBezTo>
                    <a:pt x="150" y="45"/>
                    <a:pt x="147" y="28"/>
                    <a:pt x="136" y="16"/>
                  </a:cubicBezTo>
                  <a:cubicBezTo>
                    <a:pt x="120" y="0"/>
                    <a:pt x="94" y="0"/>
                    <a:pt x="78" y="16"/>
                  </a:cubicBezTo>
                  <a:cubicBezTo>
                    <a:pt x="77" y="17"/>
                    <a:pt x="76" y="17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7"/>
                    <a:pt x="74" y="17"/>
                    <a:pt x="73" y="16"/>
                  </a:cubicBezTo>
                  <a:cubicBezTo>
                    <a:pt x="65" y="8"/>
                    <a:pt x="55" y="4"/>
                    <a:pt x="45" y="4"/>
                  </a:cubicBezTo>
                  <a:close/>
                  <a:moveTo>
                    <a:pt x="110" y="27"/>
                  </a:moveTo>
                  <a:cubicBezTo>
                    <a:pt x="107" y="27"/>
                    <a:pt x="104" y="30"/>
                    <a:pt x="103" y="35"/>
                  </a:cubicBezTo>
                  <a:cubicBezTo>
                    <a:pt x="102" y="40"/>
                    <a:pt x="101" y="47"/>
                    <a:pt x="100" y="54"/>
                  </a:cubicBezTo>
                  <a:cubicBezTo>
                    <a:pt x="98" y="62"/>
                    <a:pt x="97" y="70"/>
                    <a:pt x="94" y="75"/>
                  </a:cubicBezTo>
                  <a:cubicBezTo>
                    <a:pt x="93" y="78"/>
                    <a:pt x="92" y="80"/>
                    <a:pt x="91" y="81"/>
                  </a:cubicBezTo>
                  <a:cubicBezTo>
                    <a:pt x="90" y="83"/>
                    <a:pt x="89" y="82"/>
                    <a:pt x="89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2" y="82"/>
                    <a:pt x="70" y="85"/>
                    <a:pt x="70" y="88"/>
                  </a:cubicBezTo>
                  <a:cubicBezTo>
                    <a:pt x="70" y="90"/>
                    <a:pt x="72" y="93"/>
                    <a:pt x="75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3" y="93"/>
                    <a:pt x="96" y="91"/>
                    <a:pt x="99" y="88"/>
                  </a:cubicBezTo>
                  <a:cubicBezTo>
                    <a:pt x="101" y="86"/>
                    <a:pt x="102" y="83"/>
                    <a:pt x="104" y="79"/>
                  </a:cubicBezTo>
                  <a:cubicBezTo>
                    <a:pt x="105" y="76"/>
                    <a:pt x="106" y="72"/>
                    <a:pt x="107" y="68"/>
                  </a:cubicBezTo>
                  <a:cubicBezTo>
                    <a:pt x="107" y="74"/>
                    <a:pt x="107" y="77"/>
                    <a:pt x="108" y="82"/>
                  </a:cubicBezTo>
                  <a:cubicBezTo>
                    <a:pt x="110" y="102"/>
                    <a:pt x="110" y="107"/>
                    <a:pt x="112" y="119"/>
                  </a:cubicBezTo>
                  <a:cubicBezTo>
                    <a:pt x="113" y="128"/>
                    <a:pt x="123" y="126"/>
                    <a:pt x="126" y="119"/>
                  </a:cubicBezTo>
                  <a:cubicBezTo>
                    <a:pt x="129" y="114"/>
                    <a:pt x="130" y="107"/>
                    <a:pt x="131" y="100"/>
                  </a:cubicBezTo>
                  <a:cubicBezTo>
                    <a:pt x="133" y="92"/>
                    <a:pt x="133" y="90"/>
                    <a:pt x="134" y="84"/>
                  </a:cubicBezTo>
                  <a:cubicBezTo>
                    <a:pt x="137" y="88"/>
                    <a:pt x="140" y="91"/>
                    <a:pt x="140" y="91"/>
                  </a:cubicBezTo>
                  <a:cubicBezTo>
                    <a:pt x="140" y="92"/>
                    <a:pt x="142" y="93"/>
                    <a:pt x="144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2" y="96"/>
                    <a:pt x="155" y="98"/>
                    <a:pt x="158" y="98"/>
                  </a:cubicBezTo>
                  <a:cubicBezTo>
                    <a:pt x="164" y="98"/>
                    <a:pt x="168" y="93"/>
                    <a:pt x="168" y="88"/>
                  </a:cubicBezTo>
                  <a:cubicBezTo>
                    <a:pt x="168" y="82"/>
                    <a:pt x="164" y="78"/>
                    <a:pt x="158" y="78"/>
                  </a:cubicBezTo>
                  <a:cubicBezTo>
                    <a:pt x="155" y="78"/>
                    <a:pt x="152" y="80"/>
                    <a:pt x="150" y="82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5" y="81"/>
                    <a:pt x="141" y="76"/>
                    <a:pt x="137" y="67"/>
                  </a:cubicBezTo>
                  <a:cubicBezTo>
                    <a:pt x="136" y="65"/>
                    <a:pt x="133" y="64"/>
                    <a:pt x="131" y="64"/>
                  </a:cubicBezTo>
                  <a:cubicBezTo>
                    <a:pt x="129" y="64"/>
                    <a:pt x="127" y="66"/>
                    <a:pt x="127" y="68"/>
                  </a:cubicBezTo>
                  <a:cubicBezTo>
                    <a:pt x="127" y="68"/>
                    <a:pt x="124" y="84"/>
                    <a:pt x="121" y="98"/>
                  </a:cubicBezTo>
                  <a:cubicBezTo>
                    <a:pt x="121" y="99"/>
                    <a:pt x="121" y="100"/>
                    <a:pt x="120" y="101"/>
                  </a:cubicBezTo>
                  <a:cubicBezTo>
                    <a:pt x="120" y="94"/>
                    <a:pt x="119" y="92"/>
                    <a:pt x="119" y="81"/>
                  </a:cubicBezTo>
                  <a:cubicBezTo>
                    <a:pt x="117" y="62"/>
                    <a:pt x="115" y="41"/>
                    <a:pt x="115" y="34"/>
                  </a:cubicBezTo>
                  <a:cubicBezTo>
                    <a:pt x="114" y="29"/>
                    <a:pt x="112" y="27"/>
                    <a:pt x="11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5715212" y="2259847"/>
            <a:ext cx="913181" cy="9131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851353" y="2269925"/>
            <a:ext cx="3844356" cy="951081"/>
            <a:chOff x="6938442" y="2342498"/>
            <a:chExt cx="3453787" cy="951081"/>
          </a:xfrm>
        </p:grpSpPr>
        <p:sp>
          <p:nvSpPr>
            <p:cNvPr id="18" name="文本框 17"/>
            <p:cNvSpPr txBox="1"/>
            <p:nvPr/>
          </p:nvSpPr>
          <p:spPr>
            <a:xfrm>
              <a:off x="6938443" y="2342498"/>
              <a:ext cx="2051844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6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单击添加</a:t>
              </a:r>
              <a:r>
                <a:rPr lang="zh-CN" altLang="en-US" sz="2000" dirty="0"/>
                <a:t>段落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标题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938442" y="2733426"/>
              <a:ext cx="3453787" cy="5601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此处添加详细文本描述，建议与标题相关并符合整体语言风格，语言描述尽量简洁生动。</a:t>
              </a:r>
              <a:endPara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5715212" y="3508075"/>
            <a:ext cx="913181" cy="91318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851353" y="3518153"/>
            <a:ext cx="3844356" cy="951081"/>
            <a:chOff x="6938442" y="2342498"/>
            <a:chExt cx="3453787" cy="951081"/>
          </a:xfrm>
        </p:grpSpPr>
        <p:sp>
          <p:nvSpPr>
            <p:cNvPr id="30" name="文本框 29"/>
            <p:cNvSpPr txBox="1"/>
            <p:nvPr/>
          </p:nvSpPr>
          <p:spPr>
            <a:xfrm>
              <a:off x="6938443" y="2342498"/>
              <a:ext cx="2051844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6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单击添加</a:t>
              </a:r>
              <a:r>
                <a:rPr lang="zh-CN" altLang="en-US" sz="2000" dirty="0"/>
                <a:t>段落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标题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938442" y="2733426"/>
              <a:ext cx="3453787" cy="5601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此处添加详细文本描述，建议与标题相关并符合整体语言风格，语言描述尽量简洁生动。</a:t>
              </a:r>
              <a:endPara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5715212" y="4756303"/>
            <a:ext cx="913181" cy="913181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851353" y="4766381"/>
            <a:ext cx="3844356" cy="951081"/>
            <a:chOff x="6938442" y="2342498"/>
            <a:chExt cx="3453787" cy="951081"/>
          </a:xfrm>
        </p:grpSpPr>
        <p:sp>
          <p:nvSpPr>
            <p:cNvPr id="34" name="文本框 33"/>
            <p:cNvSpPr txBox="1"/>
            <p:nvPr/>
          </p:nvSpPr>
          <p:spPr>
            <a:xfrm>
              <a:off x="6938443" y="2342498"/>
              <a:ext cx="2051844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6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单击添加</a:t>
              </a:r>
              <a:r>
                <a:rPr lang="zh-CN" altLang="en-US" sz="2000" dirty="0"/>
                <a:t>段落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标题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938442" y="2733426"/>
              <a:ext cx="3453787" cy="5601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此处添加详细文本描述，建议与标题相关并符合整体语言风格，语言描述尽量简洁生动。</a:t>
              </a:r>
              <a:endPara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aphicFrame>
        <p:nvGraphicFramePr>
          <p:cNvPr id="36" name="Chart 11"/>
          <p:cNvGraphicFramePr/>
          <p:nvPr/>
        </p:nvGraphicFramePr>
        <p:xfrm>
          <a:off x="1112432" y="2059423"/>
          <a:ext cx="4249271" cy="29719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2068900" y="5254468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39" name="Freeform 59"/>
          <p:cNvSpPr>
            <a:spLocks noEditPoints="1"/>
          </p:cNvSpPr>
          <p:nvPr/>
        </p:nvSpPr>
        <p:spPr bwMode="auto">
          <a:xfrm>
            <a:off x="6001263" y="2537016"/>
            <a:ext cx="341079" cy="358843"/>
          </a:xfrm>
          <a:custGeom>
            <a:avLst/>
            <a:gdLst>
              <a:gd name="T0" fmla="*/ 203 w 256"/>
              <a:gd name="T1" fmla="*/ 54 h 270"/>
              <a:gd name="T2" fmla="*/ 194 w 256"/>
              <a:gd name="T3" fmla="*/ 54 h 270"/>
              <a:gd name="T4" fmla="*/ 194 w 256"/>
              <a:gd name="T5" fmla="*/ 41 h 270"/>
              <a:gd name="T6" fmla="*/ 153 w 256"/>
              <a:gd name="T7" fmla="*/ 0 h 270"/>
              <a:gd name="T8" fmla="*/ 102 w 256"/>
              <a:gd name="T9" fmla="*/ 0 h 270"/>
              <a:gd name="T10" fmla="*/ 61 w 256"/>
              <a:gd name="T11" fmla="*/ 41 h 270"/>
              <a:gd name="T12" fmla="*/ 61 w 256"/>
              <a:gd name="T13" fmla="*/ 54 h 270"/>
              <a:gd name="T14" fmla="*/ 53 w 256"/>
              <a:gd name="T15" fmla="*/ 54 h 270"/>
              <a:gd name="T16" fmla="*/ 0 w 256"/>
              <a:gd name="T17" fmla="*/ 107 h 270"/>
              <a:gd name="T18" fmla="*/ 0 w 256"/>
              <a:gd name="T19" fmla="*/ 216 h 270"/>
              <a:gd name="T20" fmla="*/ 53 w 256"/>
              <a:gd name="T21" fmla="*/ 270 h 270"/>
              <a:gd name="T22" fmla="*/ 203 w 256"/>
              <a:gd name="T23" fmla="*/ 270 h 270"/>
              <a:gd name="T24" fmla="*/ 256 w 256"/>
              <a:gd name="T25" fmla="*/ 216 h 270"/>
              <a:gd name="T26" fmla="*/ 256 w 256"/>
              <a:gd name="T27" fmla="*/ 107 h 270"/>
              <a:gd name="T28" fmla="*/ 203 w 256"/>
              <a:gd name="T29" fmla="*/ 54 h 270"/>
              <a:gd name="T30" fmla="*/ 155 w 256"/>
              <a:gd name="T31" fmla="*/ 103 h 270"/>
              <a:gd name="T32" fmla="*/ 155 w 256"/>
              <a:gd name="T33" fmla="*/ 120 h 270"/>
              <a:gd name="T34" fmla="*/ 135 w 256"/>
              <a:gd name="T35" fmla="*/ 120 h 270"/>
              <a:gd name="T36" fmla="*/ 135 w 256"/>
              <a:gd name="T37" fmla="*/ 140 h 270"/>
              <a:gd name="T38" fmla="*/ 118 w 256"/>
              <a:gd name="T39" fmla="*/ 140 h 270"/>
              <a:gd name="T40" fmla="*/ 118 w 256"/>
              <a:gd name="T41" fmla="*/ 120 h 270"/>
              <a:gd name="T42" fmla="*/ 97 w 256"/>
              <a:gd name="T43" fmla="*/ 120 h 270"/>
              <a:gd name="T44" fmla="*/ 97 w 256"/>
              <a:gd name="T45" fmla="*/ 103 h 270"/>
              <a:gd name="T46" fmla="*/ 118 w 256"/>
              <a:gd name="T47" fmla="*/ 103 h 270"/>
              <a:gd name="T48" fmla="*/ 118 w 256"/>
              <a:gd name="T49" fmla="*/ 84 h 270"/>
              <a:gd name="T50" fmla="*/ 135 w 256"/>
              <a:gd name="T51" fmla="*/ 84 h 270"/>
              <a:gd name="T52" fmla="*/ 135 w 256"/>
              <a:gd name="T53" fmla="*/ 103 h 270"/>
              <a:gd name="T54" fmla="*/ 155 w 256"/>
              <a:gd name="T55" fmla="*/ 103 h 270"/>
              <a:gd name="T56" fmla="*/ 92 w 256"/>
              <a:gd name="T57" fmla="*/ 41 h 270"/>
              <a:gd name="T58" fmla="*/ 102 w 256"/>
              <a:gd name="T59" fmla="*/ 31 h 270"/>
              <a:gd name="T60" fmla="*/ 153 w 256"/>
              <a:gd name="T61" fmla="*/ 31 h 270"/>
              <a:gd name="T62" fmla="*/ 164 w 256"/>
              <a:gd name="T63" fmla="*/ 41 h 270"/>
              <a:gd name="T64" fmla="*/ 164 w 256"/>
              <a:gd name="T65" fmla="*/ 54 h 270"/>
              <a:gd name="T66" fmla="*/ 92 w 256"/>
              <a:gd name="T67" fmla="*/ 54 h 270"/>
              <a:gd name="T68" fmla="*/ 92 w 256"/>
              <a:gd name="T69" fmla="*/ 41 h 270"/>
              <a:gd name="T70" fmla="*/ 203 w 256"/>
              <a:gd name="T71" fmla="*/ 239 h 270"/>
              <a:gd name="T72" fmla="*/ 53 w 256"/>
              <a:gd name="T73" fmla="*/ 239 h 270"/>
              <a:gd name="T74" fmla="*/ 30 w 256"/>
              <a:gd name="T75" fmla="*/ 216 h 270"/>
              <a:gd name="T76" fmla="*/ 30 w 256"/>
              <a:gd name="T77" fmla="*/ 166 h 270"/>
              <a:gd name="T78" fmla="*/ 110 w 256"/>
              <a:gd name="T79" fmla="*/ 166 h 270"/>
              <a:gd name="T80" fmla="*/ 110 w 256"/>
              <a:gd name="T81" fmla="*/ 198 h 270"/>
              <a:gd name="T82" fmla="*/ 143 w 256"/>
              <a:gd name="T83" fmla="*/ 198 h 270"/>
              <a:gd name="T84" fmla="*/ 143 w 256"/>
              <a:gd name="T85" fmla="*/ 166 h 270"/>
              <a:gd name="T86" fmla="*/ 226 w 256"/>
              <a:gd name="T87" fmla="*/ 166 h 270"/>
              <a:gd name="T88" fmla="*/ 226 w 256"/>
              <a:gd name="T89" fmla="*/ 216 h 270"/>
              <a:gd name="T90" fmla="*/ 203 w 256"/>
              <a:gd name="T91" fmla="*/ 239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56" h="270">
                <a:moveTo>
                  <a:pt x="203" y="54"/>
                </a:moveTo>
                <a:cubicBezTo>
                  <a:pt x="194" y="54"/>
                  <a:pt x="194" y="54"/>
                  <a:pt x="194" y="54"/>
                </a:cubicBezTo>
                <a:cubicBezTo>
                  <a:pt x="194" y="41"/>
                  <a:pt x="194" y="41"/>
                  <a:pt x="194" y="41"/>
                </a:cubicBezTo>
                <a:cubicBezTo>
                  <a:pt x="194" y="19"/>
                  <a:pt x="176" y="0"/>
                  <a:pt x="153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80" y="0"/>
                  <a:pt x="61" y="19"/>
                  <a:pt x="61" y="41"/>
                </a:cubicBezTo>
                <a:cubicBezTo>
                  <a:pt x="61" y="54"/>
                  <a:pt x="61" y="54"/>
                  <a:pt x="61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24" y="54"/>
                  <a:pt x="0" y="77"/>
                  <a:pt x="0" y="107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46"/>
                  <a:pt x="24" y="270"/>
                  <a:pt x="53" y="270"/>
                </a:cubicBezTo>
                <a:cubicBezTo>
                  <a:pt x="203" y="270"/>
                  <a:pt x="203" y="270"/>
                  <a:pt x="203" y="270"/>
                </a:cubicBezTo>
                <a:cubicBezTo>
                  <a:pt x="233" y="270"/>
                  <a:pt x="256" y="246"/>
                  <a:pt x="256" y="216"/>
                </a:cubicBezTo>
                <a:cubicBezTo>
                  <a:pt x="256" y="107"/>
                  <a:pt x="256" y="107"/>
                  <a:pt x="256" y="107"/>
                </a:cubicBezTo>
                <a:cubicBezTo>
                  <a:pt x="256" y="77"/>
                  <a:pt x="233" y="54"/>
                  <a:pt x="203" y="54"/>
                </a:cubicBezTo>
                <a:close/>
                <a:moveTo>
                  <a:pt x="155" y="103"/>
                </a:moveTo>
                <a:cubicBezTo>
                  <a:pt x="155" y="120"/>
                  <a:pt x="155" y="120"/>
                  <a:pt x="155" y="120"/>
                </a:cubicBezTo>
                <a:cubicBezTo>
                  <a:pt x="135" y="120"/>
                  <a:pt x="135" y="120"/>
                  <a:pt x="135" y="120"/>
                </a:cubicBezTo>
                <a:cubicBezTo>
                  <a:pt x="135" y="140"/>
                  <a:pt x="135" y="140"/>
                  <a:pt x="135" y="140"/>
                </a:cubicBezTo>
                <a:cubicBezTo>
                  <a:pt x="118" y="140"/>
                  <a:pt x="118" y="140"/>
                  <a:pt x="118" y="140"/>
                </a:cubicBezTo>
                <a:cubicBezTo>
                  <a:pt x="118" y="120"/>
                  <a:pt x="118" y="120"/>
                  <a:pt x="118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97" y="103"/>
                  <a:pt x="97" y="103"/>
                  <a:pt x="97" y="10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18" y="84"/>
                  <a:pt x="118" y="84"/>
                  <a:pt x="118" y="84"/>
                </a:cubicBezTo>
                <a:cubicBezTo>
                  <a:pt x="135" y="84"/>
                  <a:pt x="135" y="84"/>
                  <a:pt x="135" y="84"/>
                </a:cubicBezTo>
                <a:cubicBezTo>
                  <a:pt x="135" y="103"/>
                  <a:pt x="135" y="103"/>
                  <a:pt x="135" y="103"/>
                </a:cubicBezTo>
                <a:lnTo>
                  <a:pt x="155" y="103"/>
                </a:lnTo>
                <a:close/>
                <a:moveTo>
                  <a:pt x="92" y="41"/>
                </a:moveTo>
                <a:cubicBezTo>
                  <a:pt x="92" y="35"/>
                  <a:pt x="96" y="31"/>
                  <a:pt x="102" y="31"/>
                </a:cubicBezTo>
                <a:cubicBezTo>
                  <a:pt x="153" y="31"/>
                  <a:pt x="153" y="31"/>
                  <a:pt x="153" y="31"/>
                </a:cubicBezTo>
                <a:cubicBezTo>
                  <a:pt x="159" y="31"/>
                  <a:pt x="164" y="35"/>
                  <a:pt x="164" y="41"/>
                </a:cubicBezTo>
                <a:cubicBezTo>
                  <a:pt x="164" y="54"/>
                  <a:pt x="164" y="54"/>
                  <a:pt x="164" y="54"/>
                </a:cubicBezTo>
                <a:cubicBezTo>
                  <a:pt x="92" y="54"/>
                  <a:pt x="92" y="54"/>
                  <a:pt x="92" y="54"/>
                </a:cubicBezTo>
                <a:lnTo>
                  <a:pt x="92" y="41"/>
                </a:lnTo>
                <a:close/>
                <a:moveTo>
                  <a:pt x="203" y="239"/>
                </a:moveTo>
                <a:cubicBezTo>
                  <a:pt x="53" y="239"/>
                  <a:pt x="53" y="239"/>
                  <a:pt x="53" y="239"/>
                </a:cubicBezTo>
                <a:cubicBezTo>
                  <a:pt x="40" y="239"/>
                  <a:pt x="30" y="229"/>
                  <a:pt x="30" y="216"/>
                </a:cubicBezTo>
                <a:cubicBezTo>
                  <a:pt x="30" y="166"/>
                  <a:pt x="30" y="166"/>
                  <a:pt x="30" y="166"/>
                </a:cubicBezTo>
                <a:cubicBezTo>
                  <a:pt x="110" y="166"/>
                  <a:pt x="110" y="166"/>
                  <a:pt x="110" y="166"/>
                </a:cubicBezTo>
                <a:cubicBezTo>
                  <a:pt x="110" y="198"/>
                  <a:pt x="110" y="198"/>
                  <a:pt x="110" y="198"/>
                </a:cubicBezTo>
                <a:cubicBezTo>
                  <a:pt x="143" y="198"/>
                  <a:pt x="143" y="198"/>
                  <a:pt x="143" y="198"/>
                </a:cubicBezTo>
                <a:cubicBezTo>
                  <a:pt x="143" y="166"/>
                  <a:pt x="143" y="166"/>
                  <a:pt x="143" y="166"/>
                </a:cubicBezTo>
                <a:cubicBezTo>
                  <a:pt x="226" y="166"/>
                  <a:pt x="226" y="166"/>
                  <a:pt x="226" y="166"/>
                </a:cubicBezTo>
                <a:cubicBezTo>
                  <a:pt x="226" y="216"/>
                  <a:pt x="226" y="216"/>
                  <a:pt x="226" y="216"/>
                </a:cubicBezTo>
                <a:cubicBezTo>
                  <a:pt x="226" y="229"/>
                  <a:pt x="216" y="239"/>
                  <a:pt x="203" y="2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62"/>
          <p:cNvSpPr>
            <a:spLocks noEditPoints="1"/>
          </p:cNvSpPr>
          <p:nvPr/>
        </p:nvSpPr>
        <p:spPr bwMode="auto">
          <a:xfrm>
            <a:off x="5974616" y="3794481"/>
            <a:ext cx="394373" cy="340369"/>
          </a:xfrm>
          <a:custGeom>
            <a:avLst/>
            <a:gdLst>
              <a:gd name="T0" fmla="*/ 264 w 296"/>
              <a:gd name="T1" fmla="*/ 53 h 256"/>
              <a:gd name="T2" fmla="*/ 272 w 296"/>
              <a:gd name="T3" fmla="*/ 0 h 256"/>
              <a:gd name="T4" fmla="*/ 160 w 296"/>
              <a:gd name="T5" fmla="*/ 53 h 256"/>
              <a:gd name="T6" fmla="*/ 168 w 296"/>
              <a:gd name="T7" fmla="*/ 61 h 256"/>
              <a:gd name="T8" fmla="*/ 136 w 296"/>
              <a:gd name="T9" fmla="*/ 94 h 256"/>
              <a:gd name="T10" fmla="*/ 24 w 296"/>
              <a:gd name="T11" fmla="*/ 56 h 256"/>
              <a:gd name="T12" fmla="*/ 32 w 296"/>
              <a:gd name="T13" fmla="*/ 94 h 256"/>
              <a:gd name="T14" fmla="*/ 0 w 296"/>
              <a:gd name="T15" fmla="*/ 140 h 256"/>
              <a:gd name="T16" fmla="*/ 39 w 296"/>
              <a:gd name="T17" fmla="*/ 256 h 256"/>
              <a:gd name="T18" fmla="*/ 148 w 296"/>
              <a:gd name="T19" fmla="*/ 244 h 256"/>
              <a:gd name="T20" fmla="*/ 257 w 296"/>
              <a:gd name="T21" fmla="*/ 256 h 256"/>
              <a:gd name="T22" fmla="*/ 296 w 296"/>
              <a:gd name="T23" fmla="*/ 99 h 256"/>
              <a:gd name="T24" fmla="*/ 135 w 296"/>
              <a:gd name="T25" fmla="*/ 217 h 256"/>
              <a:gd name="T26" fmla="*/ 39 w 296"/>
              <a:gd name="T27" fmla="*/ 231 h 256"/>
              <a:gd name="T28" fmla="*/ 104 w 296"/>
              <a:gd name="T29" fmla="*/ 218 h 256"/>
              <a:gd name="T30" fmla="*/ 25 w 296"/>
              <a:gd name="T31" fmla="*/ 141 h 256"/>
              <a:gd name="T32" fmla="*/ 39 w 296"/>
              <a:gd name="T33" fmla="*/ 126 h 256"/>
              <a:gd name="T34" fmla="*/ 57 w 296"/>
              <a:gd name="T35" fmla="*/ 94 h 256"/>
              <a:gd name="T36" fmla="*/ 103 w 296"/>
              <a:gd name="T37" fmla="*/ 126 h 256"/>
              <a:gd name="T38" fmla="*/ 135 w 296"/>
              <a:gd name="T39" fmla="*/ 140 h 256"/>
              <a:gd name="T40" fmla="*/ 271 w 296"/>
              <a:gd name="T41" fmla="*/ 109 h 256"/>
              <a:gd name="T42" fmla="*/ 191 w 296"/>
              <a:gd name="T43" fmla="*/ 206 h 256"/>
              <a:gd name="T44" fmla="*/ 271 w 296"/>
              <a:gd name="T45" fmla="*/ 217 h 256"/>
              <a:gd name="T46" fmla="*/ 175 w 296"/>
              <a:gd name="T47" fmla="*/ 231 h 256"/>
              <a:gd name="T48" fmla="*/ 161 w 296"/>
              <a:gd name="T49" fmla="*/ 99 h 256"/>
              <a:gd name="T50" fmla="*/ 193 w 296"/>
              <a:gd name="T51" fmla="*/ 85 h 256"/>
              <a:gd name="T52" fmla="*/ 239 w 296"/>
              <a:gd name="T53" fmla="*/ 53 h 256"/>
              <a:gd name="T54" fmla="*/ 257 w 296"/>
              <a:gd name="T55" fmla="*/ 85 h 256"/>
              <a:gd name="T56" fmla="*/ 271 w 296"/>
              <a:gd name="T57" fmla="*/ 109 h 256"/>
              <a:gd name="T58" fmla="*/ 212 w 296"/>
              <a:gd name="T59" fmla="*/ 150 h 256"/>
              <a:gd name="T60" fmla="*/ 232 w 296"/>
              <a:gd name="T61" fmla="*/ 130 h 256"/>
              <a:gd name="T62" fmla="*/ 248 w 296"/>
              <a:gd name="T63" fmla="*/ 150 h 256"/>
              <a:gd name="T64" fmla="*/ 268 w 296"/>
              <a:gd name="T65" fmla="*/ 166 h 256"/>
              <a:gd name="T66" fmla="*/ 248 w 296"/>
              <a:gd name="T67" fmla="*/ 186 h 256"/>
              <a:gd name="T68" fmla="*/ 232 w 296"/>
              <a:gd name="T69" fmla="*/ 166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96" h="256">
                <a:moveTo>
                  <a:pt x="264" y="61"/>
                </a:moveTo>
                <a:cubicBezTo>
                  <a:pt x="264" y="53"/>
                  <a:pt x="264" y="53"/>
                  <a:pt x="264" y="53"/>
                </a:cubicBezTo>
                <a:cubicBezTo>
                  <a:pt x="272" y="53"/>
                  <a:pt x="272" y="53"/>
                  <a:pt x="272" y="53"/>
                </a:cubicBezTo>
                <a:cubicBezTo>
                  <a:pt x="272" y="0"/>
                  <a:pt x="272" y="0"/>
                  <a:pt x="272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0" y="53"/>
                  <a:pt x="160" y="53"/>
                  <a:pt x="160" y="53"/>
                </a:cubicBezTo>
                <a:cubicBezTo>
                  <a:pt x="168" y="53"/>
                  <a:pt x="168" y="53"/>
                  <a:pt x="168" y="53"/>
                </a:cubicBezTo>
                <a:cubicBezTo>
                  <a:pt x="168" y="61"/>
                  <a:pt x="168" y="61"/>
                  <a:pt x="168" y="61"/>
                </a:cubicBezTo>
                <a:cubicBezTo>
                  <a:pt x="150" y="64"/>
                  <a:pt x="136" y="80"/>
                  <a:pt x="136" y="99"/>
                </a:cubicBezTo>
                <a:cubicBezTo>
                  <a:pt x="136" y="94"/>
                  <a:pt x="136" y="94"/>
                  <a:pt x="136" y="94"/>
                </a:cubicBezTo>
                <a:cubicBezTo>
                  <a:pt x="136" y="56"/>
                  <a:pt x="136" y="56"/>
                  <a:pt x="136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94"/>
                  <a:pt x="24" y="94"/>
                  <a:pt x="24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2" y="102"/>
                  <a:pt x="32" y="102"/>
                  <a:pt x="32" y="102"/>
                </a:cubicBezTo>
                <a:cubicBezTo>
                  <a:pt x="14" y="105"/>
                  <a:pt x="0" y="121"/>
                  <a:pt x="0" y="140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238"/>
                  <a:pt x="18" y="256"/>
                  <a:pt x="39" y="256"/>
                </a:cubicBezTo>
                <a:cubicBezTo>
                  <a:pt x="121" y="256"/>
                  <a:pt x="121" y="256"/>
                  <a:pt x="121" y="256"/>
                </a:cubicBezTo>
                <a:cubicBezTo>
                  <a:pt x="131" y="256"/>
                  <a:pt x="141" y="251"/>
                  <a:pt x="148" y="244"/>
                </a:cubicBezTo>
                <a:cubicBezTo>
                  <a:pt x="155" y="251"/>
                  <a:pt x="164" y="256"/>
                  <a:pt x="175" y="256"/>
                </a:cubicBezTo>
                <a:cubicBezTo>
                  <a:pt x="257" y="256"/>
                  <a:pt x="257" y="256"/>
                  <a:pt x="257" y="256"/>
                </a:cubicBezTo>
                <a:cubicBezTo>
                  <a:pt x="278" y="256"/>
                  <a:pt x="296" y="238"/>
                  <a:pt x="296" y="217"/>
                </a:cubicBezTo>
                <a:cubicBezTo>
                  <a:pt x="296" y="99"/>
                  <a:pt x="296" y="99"/>
                  <a:pt x="296" y="99"/>
                </a:cubicBezTo>
                <a:cubicBezTo>
                  <a:pt x="296" y="80"/>
                  <a:pt x="282" y="64"/>
                  <a:pt x="264" y="61"/>
                </a:cubicBezTo>
                <a:close/>
                <a:moveTo>
                  <a:pt x="135" y="217"/>
                </a:moveTo>
                <a:cubicBezTo>
                  <a:pt x="135" y="225"/>
                  <a:pt x="129" y="231"/>
                  <a:pt x="121" y="231"/>
                </a:cubicBezTo>
                <a:cubicBezTo>
                  <a:pt x="39" y="231"/>
                  <a:pt x="39" y="231"/>
                  <a:pt x="39" y="231"/>
                </a:cubicBezTo>
                <a:cubicBezTo>
                  <a:pt x="31" y="231"/>
                  <a:pt x="25" y="225"/>
                  <a:pt x="25" y="218"/>
                </a:cubicBezTo>
                <a:cubicBezTo>
                  <a:pt x="104" y="218"/>
                  <a:pt x="104" y="218"/>
                  <a:pt x="104" y="218"/>
                </a:cubicBezTo>
                <a:cubicBezTo>
                  <a:pt x="104" y="141"/>
                  <a:pt x="104" y="141"/>
                  <a:pt x="104" y="141"/>
                </a:cubicBezTo>
                <a:cubicBezTo>
                  <a:pt x="25" y="141"/>
                  <a:pt x="25" y="141"/>
                  <a:pt x="25" y="141"/>
                </a:cubicBezTo>
                <a:cubicBezTo>
                  <a:pt x="25" y="140"/>
                  <a:pt x="25" y="140"/>
                  <a:pt x="25" y="140"/>
                </a:cubicBezTo>
                <a:cubicBezTo>
                  <a:pt x="25" y="132"/>
                  <a:pt x="31" y="126"/>
                  <a:pt x="39" y="126"/>
                </a:cubicBezTo>
                <a:cubicBezTo>
                  <a:pt x="57" y="126"/>
                  <a:pt x="57" y="126"/>
                  <a:pt x="57" y="126"/>
                </a:cubicBezTo>
                <a:cubicBezTo>
                  <a:pt x="57" y="94"/>
                  <a:pt x="57" y="94"/>
                  <a:pt x="57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126"/>
                  <a:pt x="103" y="126"/>
                  <a:pt x="103" y="126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29" y="126"/>
                  <a:pt x="135" y="132"/>
                  <a:pt x="135" y="140"/>
                </a:cubicBezTo>
                <a:lnTo>
                  <a:pt x="135" y="217"/>
                </a:lnTo>
                <a:close/>
                <a:moveTo>
                  <a:pt x="271" y="109"/>
                </a:moveTo>
                <a:cubicBezTo>
                  <a:pt x="191" y="109"/>
                  <a:pt x="191" y="109"/>
                  <a:pt x="191" y="109"/>
                </a:cubicBezTo>
                <a:cubicBezTo>
                  <a:pt x="191" y="206"/>
                  <a:pt x="191" y="206"/>
                  <a:pt x="191" y="206"/>
                </a:cubicBezTo>
                <a:cubicBezTo>
                  <a:pt x="271" y="206"/>
                  <a:pt x="271" y="206"/>
                  <a:pt x="271" y="206"/>
                </a:cubicBezTo>
                <a:cubicBezTo>
                  <a:pt x="271" y="217"/>
                  <a:pt x="271" y="217"/>
                  <a:pt x="271" y="217"/>
                </a:cubicBezTo>
                <a:cubicBezTo>
                  <a:pt x="271" y="225"/>
                  <a:pt x="265" y="231"/>
                  <a:pt x="257" y="231"/>
                </a:cubicBezTo>
                <a:cubicBezTo>
                  <a:pt x="175" y="231"/>
                  <a:pt x="175" y="231"/>
                  <a:pt x="175" y="231"/>
                </a:cubicBezTo>
                <a:cubicBezTo>
                  <a:pt x="167" y="231"/>
                  <a:pt x="161" y="225"/>
                  <a:pt x="161" y="217"/>
                </a:cubicBezTo>
                <a:cubicBezTo>
                  <a:pt x="161" y="99"/>
                  <a:pt x="161" y="99"/>
                  <a:pt x="161" y="99"/>
                </a:cubicBezTo>
                <a:cubicBezTo>
                  <a:pt x="161" y="91"/>
                  <a:pt x="167" y="85"/>
                  <a:pt x="175" y="85"/>
                </a:cubicBezTo>
                <a:cubicBezTo>
                  <a:pt x="193" y="85"/>
                  <a:pt x="193" y="85"/>
                  <a:pt x="193" y="85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239" y="53"/>
                  <a:pt x="239" y="53"/>
                  <a:pt x="239" y="53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57" y="85"/>
                  <a:pt x="257" y="85"/>
                  <a:pt x="257" y="85"/>
                </a:cubicBezTo>
                <a:cubicBezTo>
                  <a:pt x="265" y="85"/>
                  <a:pt x="271" y="91"/>
                  <a:pt x="271" y="99"/>
                </a:cubicBezTo>
                <a:lnTo>
                  <a:pt x="271" y="109"/>
                </a:lnTo>
                <a:close/>
                <a:moveTo>
                  <a:pt x="212" y="166"/>
                </a:moveTo>
                <a:cubicBezTo>
                  <a:pt x="212" y="150"/>
                  <a:pt x="212" y="150"/>
                  <a:pt x="212" y="150"/>
                </a:cubicBezTo>
                <a:cubicBezTo>
                  <a:pt x="232" y="150"/>
                  <a:pt x="232" y="150"/>
                  <a:pt x="232" y="150"/>
                </a:cubicBezTo>
                <a:cubicBezTo>
                  <a:pt x="232" y="130"/>
                  <a:pt x="232" y="130"/>
                  <a:pt x="232" y="130"/>
                </a:cubicBezTo>
                <a:cubicBezTo>
                  <a:pt x="248" y="130"/>
                  <a:pt x="248" y="130"/>
                  <a:pt x="248" y="130"/>
                </a:cubicBezTo>
                <a:cubicBezTo>
                  <a:pt x="248" y="150"/>
                  <a:pt x="248" y="150"/>
                  <a:pt x="248" y="150"/>
                </a:cubicBezTo>
                <a:cubicBezTo>
                  <a:pt x="268" y="150"/>
                  <a:pt x="268" y="150"/>
                  <a:pt x="268" y="150"/>
                </a:cubicBezTo>
                <a:cubicBezTo>
                  <a:pt x="268" y="166"/>
                  <a:pt x="268" y="166"/>
                  <a:pt x="268" y="166"/>
                </a:cubicBezTo>
                <a:cubicBezTo>
                  <a:pt x="248" y="166"/>
                  <a:pt x="248" y="166"/>
                  <a:pt x="248" y="166"/>
                </a:cubicBezTo>
                <a:cubicBezTo>
                  <a:pt x="248" y="186"/>
                  <a:pt x="248" y="186"/>
                  <a:pt x="248" y="186"/>
                </a:cubicBezTo>
                <a:cubicBezTo>
                  <a:pt x="232" y="186"/>
                  <a:pt x="232" y="186"/>
                  <a:pt x="232" y="186"/>
                </a:cubicBezTo>
                <a:cubicBezTo>
                  <a:pt x="232" y="166"/>
                  <a:pt x="232" y="166"/>
                  <a:pt x="232" y="166"/>
                </a:cubicBezTo>
                <a:lnTo>
                  <a:pt x="212" y="1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89"/>
          <p:cNvSpPr>
            <a:spLocks noEditPoints="1"/>
          </p:cNvSpPr>
          <p:nvPr/>
        </p:nvSpPr>
        <p:spPr bwMode="auto">
          <a:xfrm>
            <a:off x="5977813" y="5035958"/>
            <a:ext cx="387978" cy="353870"/>
          </a:xfrm>
          <a:custGeom>
            <a:avLst/>
            <a:gdLst>
              <a:gd name="T0" fmla="*/ 258 w 291"/>
              <a:gd name="T1" fmla="*/ 131 h 266"/>
              <a:gd name="T2" fmla="*/ 266 w 291"/>
              <a:gd name="T3" fmla="*/ 31 h 266"/>
              <a:gd name="T4" fmla="*/ 262 w 291"/>
              <a:gd name="T5" fmla="*/ 27 h 266"/>
              <a:gd name="T6" fmla="*/ 214 w 291"/>
              <a:gd name="T7" fmla="*/ 2 h 266"/>
              <a:gd name="T8" fmla="*/ 163 w 291"/>
              <a:gd name="T9" fmla="*/ 18 h 266"/>
              <a:gd name="T10" fmla="*/ 33 w 291"/>
              <a:gd name="T11" fmla="*/ 128 h 266"/>
              <a:gd name="T12" fmla="*/ 25 w 291"/>
              <a:gd name="T13" fmla="*/ 228 h 266"/>
              <a:gd name="T14" fmla="*/ 25 w 291"/>
              <a:gd name="T15" fmla="*/ 228 h 266"/>
              <a:gd name="T16" fmla="*/ 29 w 291"/>
              <a:gd name="T17" fmla="*/ 232 h 266"/>
              <a:gd name="T18" fmla="*/ 128 w 291"/>
              <a:gd name="T19" fmla="*/ 240 h 266"/>
              <a:gd name="T20" fmla="*/ 258 w 291"/>
              <a:gd name="T21" fmla="*/ 131 h 266"/>
              <a:gd name="T22" fmla="*/ 212 w 291"/>
              <a:gd name="T23" fmla="*/ 34 h 266"/>
              <a:gd name="T24" fmla="*/ 238 w 291"/>
              <a:gd name="T25" fmla="*/ 48 h 266"/>
              <a:gd name="T26" fmla="*/ 241 w 291"/>
              <a:gd name="T27" fmla="*/ 52 h 266"/>
              <a:gd name="T28" fmla="*/ 237 w 291"/>
              <a:gd name="T29" fmla="*/ 106 h 266"/>
              <a:gd name="T30" fmla="*/ 211 w 291"/>
              <a:gd name="T31" fmla="*/ 128 h 266"/>
              <a:gd name="T32" fmla="*/ 158 w 291"/>
              <a:gd name="T33" fmla="*/ 65 h 266"/>
              <a:gd name="T34" fmla="*/ 184 w 291"/>
              <a:gd name="T35" fmla="*/ 43 h 266"/>
              <a:gd name="T36" fmla="*/ 212 w 291"/>
              <a:gd name="T37" fmla="*/ 34 h 266"/>
              <a:gd name="T38" fmla="*/ 165 w 291"/>
              <a:gd name="T39" fmla="*/ 140 h 266"/>
              <a:gd name="T40" fmla="*/ 167 w 291"/>
              <a:gd name="T41" fmla="*/ 122 h 266"/>
              <a:gd name="T42" fmla="*/ 186 w 291"/>
              <a:gd name="T43" fmla="*/ 123 h 266"/>
              <a:gd name="T44" fmla="*/ 184 w 291"/>
              <a:gd name="T45" fmla="*/ 142 h 266"/>
              <a:gd name="T46" fmla="*/ 165 w 291"/>
              <a:gd name="T47" fmla="*/ 140 h 266"/>
              <a:gd name="T48" fmla="*/ 152 w 291"/>
              <a:gd name="T49" fmla="*/ 169 h 266"/>
              <a:gd name="T50" fmla="*/ 134 w 291"/>
              <a:gd name="T51" fmla="*/ 167 h 266"/>
              <a:gd name="T52" fmla="*/ 135 w 291"/>
              <a:gd name="T53" fmla="*/ 149 h 266"/>
              <a:gd name="T54" fmla="*/ 154 w 291"/>
              <a:gd name="T55" fmla="*/ 150 h 266"/>
              <a:gd name="T56" fmla="*/ 152 w 291"/>
              <a:gd name="T57" fmla="*/ 169 h 266"/>
              <a:gd name="T58" fmla="*/ 138 w 291"/>
              <a:gd name="T59" fmla="*/ 108 h 266"/>
              <a:gd name="T60" fmla="*/ 140 w 291"/>
              <a:gd name="T61" fmla="*/ 90 h 266"/>
              <a:gd name="T62" fmla="*/ 158 w 291"/>
              <a:gd name="T63" fmla="*/ 91 h 266"/>
              <a:gd name="T64" fmla="*/ 157 w 291"/>
              <a:gd name="T65" fmla="*/ 110 h 266"/>
              <a:gd name="T66" fmla="*/ 138 w 291"/>
              <a:gd name="T67" fmla="*/ 108 h 266"/>
              <a:gd name="T68" fmla="*/ 125 w 291"/>
              <a:gd name="T69" fmla="*/ 137 h 266"/>
              <a:gd name="T70" fmla="*/ 106 w 291"/>
              <a:gd name="T71" fmla="*/ 135 h 266"/>
              <a:gd name="T72" fmla="*/ 108 w 291"/>
              <a:gd name="T73" fmla="*/ 117 h 266"/>
              <a:gd name="T74" fmla="*/ 127 w 291"/>
              <a:gd name="T75" fmla="*/ 118 h 266"/>
              <a:gd name="T76" fmla="*/ 125 w 291"/>
              <a:gd name="T77" fmla="*/ 137 h 266"/>
              <a:gd name="T78" fmla="*/ 54 w 291"/>
              <a:gd name="T79" fmla="*/ 211 h 266"/>
              <a:gd name="T80" fmla="*/ 50 w 291"/>
              <a:gd name="T81" fmla="*/ 207 h 266"/>
              <a:gd name="T82" fmla="*/ 50 w 291"/>
              <a:gd name="T83" fmla="*/ 207 h 266"/>
              <a:gd name="T84" fmla="*/ 54 w 291"/>
              <a:gd name="T85" fmla="*/ 153 h 266"/>
              <a:gd name="T86" fmla="*/ 84 w 291"/>
              <a:gd name="T87" fmla="*/ 128 h 266"/>
              <a:gd name="T88" fmla="*/ 137 w 291"/>
              <a:gd name="T89" fmla="*/ 191 h 266"/>
              <a:gd name="T90" fmla="*/ 107 w 291"/>
              <a:gd name="T91" fmla="*/ 216 h 266"/>
              <a:gd name="T92" fmla="*/ 54 w 291"/>
              <a:gd name="T93" fmla="*/ 211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91" h="266">
                <a:moveTo>
                  <a:pt x="258" y="131"/>
                </a:moveTo>
                <a:cubicBezTo>
                  <a:pt x="288" y="105"/>
                  <a:pt x="291" y="61"/>
                  <a:pt x="266" y="31"/>
                </a:cubicBezTo>
                <a:cubicBezTo>
                  <a:pt x="262" y="27"/>
                  <a:pt x="262" y="27"/>
                  <a:pt x="262" y="27"/>
                </a:cubicBezTo>
                <a:cubicBezTo>
                  <a:pt x="250" y="12"/>
                  <a:pt x="233" y="3"/>
                  <a:pt x="214" y="2"/>
                </a:cubicBezTo>
                <a:cubicBezTo>
                  <a:pt x="196" y="0"/>
                  <a:pt x="177" y="6"/>
                  <a:pt x="163" y="18"/>
                </a:cubicBezTo>
                <a:cubicBezTo>
                  <a:pt x="33" y="128"/>
                  <a:pt x="33" y="128"/>
                  <a:pt x="33" y="128"/>
                </a:cubicBezTo>
                <a:cubicBezTo>
                  <a:pt x="4" y="153"/>
                  <a:pt x="0" y="198"/>
                  <a:pt x="25" y="228"/>
                </a:cubicBezTo>
                <a:cubicBezTo>
                  <a:pt x="25" y="228"/>
                  <a:pt x="25" y="228"/>
                  <a:pt x="25" y="228"/>
                </a:cubicBezTo>
                <a:cubicBezTo>
                  <a:pt x="29" y="232"/>
                  <a:pt x="29" y="232"/>
                  <a:pt x="29" y="232"/>
                </a:cubicBezTo>
                <a:cubicBezTo>
                  <a:pt x="54" y="262"/>
                  <a:pt x="99" y="266"/>
                  <a:pt x="128" y="240"/>
                </a:cubicBezTo>
                <a:lnTo>
                  <a:pt x="258" y="131"/>
                </a:lnTo>
                <a:close/>
                <a:moveTo>
                  <a:pt x="212" y="34"/>
                </a:moveTo>
                <a:cubicBezTo>
                  <a:pt x="222" y="35"/>
                  <a:pt x="231" y="40"/>
                  <a:pt x="238" y="48"/>
                </a:cubicBezTo>
                <a:cubicBezTo>
                  <a:pt x="241" y="52"/>
                  <a:pt x="241" y="52"/>
                  <a:pt x="241" y="52"/>
                </a:cubicBezTo>
                <a:cubicBezTo>
                  <a:pt x="255" y="68"/>
                  <a:pt x="253" y="92"/>
                  <a:pt x="237" y="106"/>
                </a:cubicBezTo>
                <a:cubicBezTo>
                  <a:pt x="211" y="128"/>
                  <a:pt x="211" y="128"/>
                  <a:pt x="211" y="128"/>
                </a:cubicBezTo>
                <a:cubicBezTo>
                  <a:pt x="158" y="65"/>
                  <a:pt x="158" y="65"/>
                  <a:pt x="158" y="65"/>
                </a:cubicBezTo>
                <a:cubicBezTo>
                  <a:pt x="184" y="43"/>
                  <a:pt x="184" y="43"/>
                  <a:pt x="184" y="43"/>
                </a:cubicBezTo>
                <a:cubicBezTo>
                  <a:pt x="192" y="37"/>
                  <a:pt x="202" y="33"/>
                  <a:pt x="212" y="34"/>
                </a:cubicBezTo>
                <a:close/>
                <a:moveTo>
                  <a:pt x="165" y="140"/>
                </a:moveTo>
                <a:cubicBezTo>
                  <a:pt x="161" y="135"/>
                  <a:pt x="161" y="126"/>
                  <a:pt x="167" y="122"/>
                </a:cubicBezTo>
                <a:cubicBezTo>
                  <a:pt x="173" y="117"/>
                  <a:pt x="181" y="118"/>
                  <a:pt x="186" y="123"/>
                </a:cubicBezTo>
                <a:cubicBezTo>
                  <a:pt x="190" y="129"/>
                  <a:pt x="190" y="137"/>
                  <a:pt x="184" y="142"/>
                </a:cubicBezTo>
                <a:cubicBezTo>
                  <a:pt x="178" y="146"/>
                  <a:pt x="170" y="146"/>
                  <a:pt x="165" y="140"/>
                </a:cubicBezTo>
                <a:close/>
                <a:moveTo>
                  <a:pt x="152" y="169"/>
                </a:moveTo>
                <a:cubicBezTo>
                  <a:pt x="147" y="173"/>
                  <a:pt x="138" y="173"/>
                  <a:pt x="134" y="167"/>
                </a:cubicBezTo>
                <a:cubicBezTo>
                  <a:pt x="129" y="162"/>
                  <a:pt x="130" y="153"/>
                  <a:pt x="135" y="149"/>
                </a:cubicBezTo>
                <a:cubicBezTo>
                  <a:pt x="141" y="144"/>
                  <a:pt x="149" y="145"/>
                  <a:pt x="154" y="150"/>
                </a:cubicBezTo>
                <a:cubicBezTo>
                  <a:pt x="158" y="156"/>
                  <a:pt x="158" y="164"/>
                  <a:pt x="152" y="169"/>
                </a:cubicBezTo>
                <a:close/>
                <a:moveTo>
                  <a:pt x="138" y="108"/>
                </a:moveTo>
                <a:cubicBezTo>
                  <a:pt x="134" y="103"/>
                  <a:pt x="134" y="94"/>
                  <a:pt x="140" y="90"/>
                </a:cubicBezTo>
                <a:cubicBezTo>
                  <a:pt x="145" y="85"/>
                  <a:pt x="154" y="86"/>
                  <a:pt x="158" y="91"/>
                </a:cubicBezTo>
                <a:cubicBezTo>
                  <a:pt x="163" y="97"/>
                  <a:pt x="162" y="105"/>
                  <a:pt x="157" y="110"/>
                </a:cubicBezTo>
                <a:cubicBezTo>
                  <a:pt x="151" y="114"/>
                  <a:pt x="143" y="114"/>
                  <a:pt x="138" y="108"/>
                </a:cubicBezTo>
                <a:close/>
                <a:moveTo>
                  <a:pt x="125" y="137"/>
                </a:moveTo>
                <a:cubicBezTo>
                  <a:pt x="119" y="141"/>
                  <a:pt x="111" y="141"/>
                  <a:pt x="106" y="135"/>
                </a:cubicBezTo>
                <a:cubicBezTo>
                  <a:pt x="102" y="130"/>
                  <a:pt x="102" y="121"/>
                  <a:pt x="108" y="117"/>
                </a:cubicBezTo>
                <a:cubicBezTo>
                  <a:pt x="114" y="112"/>
                  <a:pt x="122" y="113"/>
                  <a:pt x="127" y="118"/>
                </a:cubicBezTo>
                <a:cubicBezTo>
                  <a:pt x="131" y="124"/>
                  <a:pt x="131" y="132"/>
                  <a:pt x="125" y="137"/>
                </a:cubicBezTo>
                <a:close/>
                <a:moveTo>
                  <a:pt x="54" y="211"/>
                </a:moveTo>
                <a:cubicBezTo>
                  <a:pt x="50" y="207"/>
                  <a:pt x="50" y="207"/>
                  <a:pt x="50" y="207"/>
                </a:cubicBezTo>
                <a:cubicBezTo>
                  <a:pt x="50" y="207"/>
                  <a:pt x="50" y="207"/>
                  <a:pt x="50" y="207"/>
                </a:cubicBezTo>
                <a:cubicBezTo>
                  <a:pt x="36" y="191"/>
                  <a:pt x="38" y="167"/>
                  <a:pt x="54" y="153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07" y="216"/>
                  <a:pt x="107" y="216"/>
                  <a:pt x="107" y="216"/>
                </a:cubicBezTo>
                <a:cubicBezTo>
                  <a:pt x="91" y="229"/>
                  <a:pt x="67" y="227"/>
                  <a:pt x="54" y="2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Freeform 40"/>
            <p:cNvSpPr>
              <a:spLocks noEditPoints="1"/>
            </p:cNvSpPr>
            <p:nvPr/>
          </p:nvSpPr>
          <p:spPr bwMode="auto">
            <a:xfrm>
              <a:off x="925192" y="781502"/>
              <a:ext cx="374481" cy="293641"/>
            </a:xfrm>
            <a:custGeom>
              <a:avLst/>
              <a:gdLst>
                <a:gd name="T0" fmla="*/ 45 w 168"/>
                <a:gd name="T1" fmla="*/ 4 h 132"/>
                <a:gd name="T2" fmla="*/ 16 w 168"/>
                <a:gd name="T3" fmla="*/ 16 h 132"/>
                <a:gd name="T4" fmla="*/ 16 w 168"/>
                <a:gd name="T5" fmla="*/ 73 h 132"/>
                <a:gd name="T6" fmla="*/ 76 w 168"/>
                <a:gd name="T7" fmla="*/ 132 h 132"/>
                <a:gd name="T8" fmla="*/ 96 w 168"/>
                <a:gd name="T9" fmla="*/ 112 h 132"/>
                <a:gd name="T10" fmla="*/ 100 w 168"/>
                <a:gd name="T11" fmla="*/ 108 h 132"/>
                <a:gd name="T12" fmla="*/ 100 w 168"/>
                <a:gd name="T13" fmla="*/ 101 h 132"/>
                <a:gd name="T14" fmla="*/ 89 w 168"/>
                <a:gd name="T15" fmla="*/ 103 h 132"/>
                <a:gd name="T16" fmla="*/ 75 w 168"/>
                <a:gd name="T17" fmla="*/ 103 h 132"/>
                <a:gd name="T18" fmla="*/ 59 w 168"/>
                <a:gd name="T19" fmla="*/ 88 h 132"/>
                <a:gd name="T20" fmla="*/ 75 w 168"/>
                <a:gd name="T21" fmla="*/ 72 h 132"/>
                <a:gd name="T22" fmla="*/ 84 w 168"/>
                <a:gd name="T23" fmla="*/ 72 h 132"/>
                <a:gd name="T24" fmla="*/ 85 w 168"/>
                <a:gd name="T25" fmla="*/ 71 h 132"/>
                <a:gd name="T26" fmla="*/ 90 w 168"/>
                <a:gd name="T27" fmla="*/ 52 h 132"/>
                <a:gd name="T28" fmla="*/ 93 w 168"/>
                <a:gd name="T29" fmla="*/ 33 h 132"/>
                <a:gd name="T30" fmla="*/ 106 w 168"/>
                <a:gd name="T31" fmla="*/ 17 h 132"/>
                <a:gd name="T32" fmla="*/ 120 w 168"/>
                <a:gd name="T33" fmla="*/ 21 h 132"/>
                <a:gd name="T34" fmla="*/ 125 w 168"/>
                <a:gd name="T35" fmla="*/ 33 h 132"/>
                <a:gd name="T36" fmla="*/ 127 w 168"/>
                <a:gd name="T37" fmla="*/ 55 h 132"/>
                <a:gd name="T38" fmla="*/ 130 w 168"/>
                <a:gd name="T39" fmla="*/ 53 h 132"/>
                <a:gd name="T40" fmla="*/ 144 w 168"/>
                <a:gd name="T41" fmla="*/ 59 h 132"/>
                <a:gd name="T42" fmla="*/ 136 w 168"/>
                <a:gd name="T43" fmla="*/ 16 h 132"/>
                <a:gd name="T44" fmla="*/ 78 w 168"/>
                <a:gd name="T45" fmla="*/ 16 h 132"/>
                <a:gd name="T46" fmla="*/ 76 w 168"/>
                <a:gd name="T47" fmla="*/ 18 h 132"/>
                <a:gd name="T48" fmla="*/ 76 w 168"/>
                <a:gd name="T49" fmla="*/ 18 h 132"/>
                <a:gd name="T50" fmla="*/ 73 w 168"/>
                <a:gd name="T51" fmla="*/ 16 h 132"/>
                <a:gd name="T52" fmla="*/ 45 w 168"/>
                <a:gd name="T53" fmla="*/ 4 h 132"/>
                <a:gd name="T54" fmla="*/ 110 w 168"/>
                <a:gd name="T55" fmla="*/ 27 h 132"/>
                <a:gd name="T56" fmla="*/ 103 w 168"/>
                <a:gd name="T57" fmla="*/ 35 h 132"/>
                <a:gd name="T58" fmla="*/ 100 w 168"/>
                <a:gd name="T59" fmla="*/ 54 h 132"/>
                <a:gd name="T60" fmla="*/ 94 w 168"/>
                <a:gd name="T61" fmla="*/ 75 h 132"/>
                <a:gd name="T62" fmla="*/ 91 w 168"/>
                <a:gd name="T63" fmla="*/ 81 h 132"/>
                <a:gd name="T64" fmla="*/ 89 w 168"/>
                <a:gd name="T65" fmla="*/ 82 h 132"/>
                <a:gd name="T66" fmla="*/ 75 w 168"/>
                <a:gd name="T67" fmla="*/ 82 h 132"/>
                <a:gd name="T68" fmla="*/ 70 w 168"/>
                <a:gd name="T69" fmla="*/ 88 h 132"/>
                <a:gd name="T70" fmla="*/ 75 w 168"/>
                <a:gd name="T71" fmla="*/ 93 h 132"/>
                <a:gd name="T72" fmla="*/ 89 w 168"/>
                <a:gd name="T73" fmla="*/ 93 h 132"/>
                <a:gd name="T74" fmla="*/ 99 w 168"/>
                <a:gd name="T75" fmla="*/ 88 h 132"/>
                <a:gd name="T76" fmla="*/ 104 w 168"/>
                <a:gd name="T77" fmla="*/ 79 h 132"/>
                <a:gd name="T78" fmla="*/ 107 w 168"/>
                <a:gd name="T79" fmla="*/ 68 h 132"/>
                <a:gd name="T80" fmla="*/ 108 w 168"/>
                <a:gd name="T81" fmla="*/ 82 h 132"/>
                <a:gd name="T82" fmla="*/ 112 w 168"/>
                <a:gd name="T83" fmla="*/ 119 h 132"/>
                <a:gd name="T84" fmla="*/ 126 w 168"/>
                <a:gd name="T85" fmla="*/ 119 h 132"/>
                <a:gd name="T86" fmla="*/ 131 w 168"/>
                <a:gd name="T87" fmla="*/ 100 h 132"/>
                <a:gd name="T88" fmla="*/ 134 w 168"/>
                <a:gd name="T89" fmla="*/ 84 h 132"/>
                <a:gd name="T90" fmla="*/ 140 w 168"/>
                <a:gd name="T91" fmla="*/ 91 h 132"/>
                <a:gd name="T92" fmla="*/ 144 w 168"/>
                <a:gd name="T93" fmla="*/ 93 h 132"/>
                <a:gd name="T94" fmla="*/ 150 w 168"/>
                <a:gd name="T95" fmla="*/ 93 h 132"/>
                <a:gd name="T96" fmla="*/ 158 w 168"/>
                <a:gd name="T97" fmla="*/ 98 h 132"/>
                <a:gd name="T98" fmla="*/ 168 w 168"/>
                <a:gd name="T99" fmla="*/ 88 h 132"/>
                <a:gd name="T100" fmla="*/ 158 w 168"/>
                <a:gd name="T101" fmla="*/ 78 h 132"/>
                <a:gd name="T102" fmla="*/ 150 w 168"/>
                <a:gd name="T103" fmla="*/ 82 h 132"/>
                <a:gd name="T104" fmla="*/ 147 w 168"/>
                <a:gd name="T105" fmla="*/ 82 h 132"/>
                <a:gd name="T106" fmla="*/ 137 w 168"/>
                <a:gd name="T107" fmla="*/ 67 h 132"/>
                <a:gd name="T108" fmla="*/ 131 w 168"/>
                <a:gd name="T109" fmla="*/ 64 h 132"/>
                <a:gd name="T110" fmla="*/ 127 w 168"/>
                <a:gd name="T111" fmla="*/ 68 h 132"/>
                <a:gd name="T112" fmla="*/ 121 w 168"/>
                <a:gd name="T113" fmla="*/ 98 h 132"/>
                <a:gd name="T114" fmla="*/ 120 w 168"/>
                <a:gd name="T115" fmla="*/ 101 h 132"/>
                <a:gd name="T116" fmla="*/ 119 w 168"/>
                <a:gd name="T117" fmla="*/ 81 h 132"/>
                <a:gd name="T118" fmla="*/ 115 w 168"/>
                <a:gd name="T119" fmla="*/ 34 h 132"/>
                <a:gd name="T120" fmla="*/ 110 w 168"/>
                <a:gd name="T121" fmla="*/ 2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" h="132">
                  <a:moveTo>
                    <a:pt x="45" y="4"/>
                  </a:moveTo>
                  <a:cubicBezTo>
                    <a:pt x="34" y="4"/>
                    <a:pt x="24" y="8"/>
                    <a:pt x="16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00" y="105"/>
                    <a:pt x="100" y="103"/>
                    <a:pt x="100" y="101"/>
                  </a:cubicBezTo>
                  <a:cubicBezTo>
                    <a:pt x="97" y="102"/>
                    <a:pt x="93" y="103"/>
                    <a:pt x="89" y="103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6" y="103"/>
                    <a:pt x="59" y="97"/>
                    <a:pt x="59" y="88"/>
                  </a:cubicBezTo>
                  <a:cubicBezTo>
                    <a:pt x="59" y="79"/>
                    <a:pt x="66" y="72"/>
                    <a:pt x="75" y="72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5" y="71"/>
                  </a:cubicBezTo>
                  <a:cubicBezTo>
                    <a:pt x="86" y="67"/>
                    <a:pt x="88" y="59"/>
                    <a:pt x="90" y="52"/>
                  </a:cubicBezTo>
                  <a:cubicBezTo>
                    <a:pt x="91" y="45"/>
                    <a:pt x="91" y="39"/>
                    <a:pt x="93" y="33"/>
                  </a:cubicBezTo>
                  <a:cubicBezTo>
                    <a:pt x="94" y="26"/>
                    <a:pt x="98" y="19"/>
                    <a:pt x="106" y="17"/>
                  </a:cubicBezTo>
                  <a:cubicBezTo>
                    <a:pt x="111" y="16"/>
                    <a:pt x="117" y="18"/>
                    <a:pt x="120" y="21"/>
                  </a:cubicBezTo>
                  <a:cubicBezTo>
                    <a:pt x="123" y="25"/>
                    <a:pt x="124" y="29"/>
                    <a:pt x="125" y="33"/>
                  </a:cubicBezTo>
                  <a:cubicBezTo>
                    <a:pt x="125" y="37"/>
                    <a:pt x="126" y="47"/>
                    <a:pt x="127" y="55"/>
                  </a:cubicBezTo>
                  <a:cubicBezTo>
                    <a:pt x="128" y="54"/>
                    <a:pt x="128" y="54"/>
                    <a:pt x="130" y="53"/>
                  </a:cubicBezTo>
                  <a:cubicBezTo>
                    <a:pt x="136" y="53"/>
                    <a:pt x="141" y="55"/>
                    <a:pt x="144" y="59"/>
                  </a:cubicBezTo>
                  <a:cubicBezTo>
                    <a:pt x="150" y="45"/>
                    <a:pt x="147" y="28"/>
                    <a:pt x="136" y="16"/>
                  </a:cubicBezTo>
                  <a:cubicBezTo>
                    <a:pt x="120" y="0"/>
                    <a:pt x="94" y="0"/>
                    <a:pt x="78" y="16"/>
                  </a:cubicBezTo>
                  <a:cubicBezTo>
                    <a:pt x="77" y="17"/>
                    <a:pt x="76" y="17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7"/>
                    <a:pt x="74" y="17"/>
                    <a:pt x="73" y="16"/>
                  </a:cubicBezTo>
                  <a:cubicBezTo>
                    <a:pt x="65" y="8"/>
                    <a:pt x="55" y="4"/>
                    <a:pt x="45" y="4"/>
                  </a:cubicBezTo>
                  <a:close/>
                  <a:moveTo>
                    <a:pt x="110" y="27"/>
                  </a:moveTo>
                  <a:cubicBezTo>
                    <a:pt x="107" y="27"/>
                    <a:pt x="104" y="30"/>
                    <a:pt x="103" y="35"/>
                  </a:cubicBezTo>
                  <a:cubicBezTo>
                    <a:pt x="102" y="40"/>
                    <a:pt x="101" y="47"/>
                    <a:pt x="100" y="54"/>
                  </a:cubicBezTo>
                  <a:cubicBezTo>
                    <a:pt x="98" y="62"/>
                    <a:pt x="97" y="70"/>
                    <a:pt x="94" y="75"/>
                  </a:cubicBezTo>
                  <a:cubicBezTo>
                    <a:pt x="93" y="78"/>
                    <a:pt x="92" y="80"/>
                    <a:pt x="91" y="81"/>
                  </a:cubicBezTo>
                  <a:cubicBezTo>
                    <a:pt x="90" y="83"/>
                    <a:pt x="89" y="82"/>
                    <a:pt x="89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2" y="82"/>
                    <a:pt x="70" y="85"/>
                    <a:pt x="70" y="88"/>
                  </a:cubicBezTo>
                  <a:cubicBezTo>
                    <a:pt x="70" y="90"/>
                    <a:pt x="72" y="93"/>
                    <a:pt x="75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3" y="93"/>
                    <a:pt x="96" y="91"/>
                    <a:pt x="99" y="88"/>
                  </a:cubicBezTo>
                  <a:cubicBezTo>
                    <a:pt x="101" y="86"/>
                    <a:pt x="102" y="83"/>
                    <a:pt x="104" y="79"/>
                  </a:cubicBezTo>
                  <a:cubicBezTo>
                    <a:pt x="105" y="76"/>
                    <a:pt x="106" y="72"/>
                    <a:pt x="107" y="68"/>
                  </a:cubicBezTo>
                  <a:cubicBezTo>
                    <a:pt x="107" y="74"/>
                    <a:pt x="107" y="77"/>
                    <a:pt x="108" y="82"/>
                  </a:cubicBezTo>
                  <a:cubicBezTo>
                    <a:pt x="110" y="102"/>
                    <a:pt x="110" y="107"/>
                    <a:pt x="112" y="119"/>
                  </a:cubicBezTo>
                  <a:cubicBezTo>
                    <a:pt x="113" y="128"/>
                    <a:pt x="123" y="126"/>
                    <a:pt x="126" y="119"/>
                  </a:cubicBezTo>
                  <a:cubicBezTo>
                    <a:pt x="129" y="114"/>
                    <a:pt x="130" y="107"/>
                    <a:pt x="131" y="100"/>
                  </a:cubicBezTo>
                  <a:cubicBezTo>
                    <a:pt x="133" y="92"/>
                    <a:pt x="133" y="90"/>
                    <a:pt x="134" y="84"/>
                  </a:cubicBezTo>
                  <a:cubicBezTo>
                    <a:pt x="137" y="88"/>
                    <a:pt x="140" y="91"/>
                    <a:pt x="140" y="91"/>
                  </a:cubicBezTo>
                  <a:cubicBezTo>
                    <a:pt x="140" y="92"/>
                    <a:pt x="142" y="93"/>
                    <a:pt x="144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2" y="96"/>
                    <a:pt x="155" y="98"/>
                    <a:pt x="158" y="98"/>
                  </a:cubicBezTo>
                  <a:cubicBezTo>
                    <a:pt x="164" y="98"/>
                    <a:pt x="168" y="93"/>
                    <a:pt x="168" y="88"/>
                  </a:cubicBezTo>
                  <a:cubicBezTo>
                    <a:pt x="168" y="82"/>
                    <a:pt x="164" y="78"/>
                    <a:pt x="158" y="78"/>
                  </a:cubicBezTo>
                  <a:cubicBezTo>
                    <a:pt x="155" y="78"/>
                    <a:pt x="152" y="80"/>
                    <a:pt x="150" y="82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5" y="81"/>
                    <a:pt x="141" y="76"/>
                    <a:pt x="137" y="67"/>
                  </a:cubicBezTo>
                  <a:cubicBezTo>
                    <a:pt x="136" y="65"/>
                    <a:pt x="133" y="64"/>
                    <a:pt x="131" y="64"/>
                  </a:cubicBezTo>
                  <a:cubicBezTo>
                    <a:pt x="129" y="64"/>
                    <a:pt x="127" y="66"/>
                    <a:pt x="127" y="68"/>
                  </a:cubicBezTo>
                  <a:cubicBezTo>
                    <a:pt x="127" y="68"/>
                    <a:pt x="124" y="84"/>
                    <a:pt x="121" y="98"/>
                  </a:cubicBezTo>
                  <a:cubicBezTo>
                    <a:pt x="121" y="99"/>
                    <a:pt x="121" y="100"/>
                    <a:pt x="120" y="101"/>
                  </a:cubicBezTo>
                  <a:cubicBezTo>
                    <a:pt x="120" y="94"/>
                    <a:pt x="119" y="92"/>
                    <a:pt x="119" y="81"/>
                  </a:cubicBezTo>
                  <a:cubicBezTo>
                    <a:pt x="117" y="62"/>
                    <a:pt x="115" y="41"/>
                    <a:pt x="115" y="34"/>
                  </a:cubicBezTo>
                  <a:cubicBezTo>
                    <a:pt x="114" y="29"/>
                    <a:pt x="112" y="27"/>
                    <a:pt x="11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对角圆角矩形 2"/>
          <p:cNvSpPr/>
          <p:nvPr/>
        </p:nvSpPr>
        <p:spPr>
          <a:xfrm rot="5400000">
            <a:off x="4572000" y="2645229"/>
            <a:ext cx="1407886" cy="1407886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7" name="对角圆角矩形 16"/>
          <p:cNvSpPr/>
          <p:nvPr/>
        </p:nvSpPr>
        <p:spPr>
          <a:xfrm>
            <a:off x="6212115" y="2645229"/>
            <a:ext cx="1407886" cy="1407886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4365776" y="2467263"/>
            <a:ext cx="401711" cy="401711"/>
          </a:xfrm>
          <a:custGeom>
            <a:avLst/>
            <a:gdLst>
              <a:gd name="connsiteX0" fmla="*/ 0 w 587830"/>
              <a:gd name="connsiteY0" fmla="*/ 0 h 587830"/>
              <a:gd name="connsiteX1" fmla="*/ 489856 w 587830"/>
              <a:gd name="connsiteY1" fmla="*/ 0 h 587830"/>
              <a:gd name="connsiteX2" fmla="*/ 587830 w 587830"/>
              <a:gd name="connsiteY2" fmla="*/ 97974 h 587830"/>
              <a:gd name="connsiteX3" fmla="*/ 587830 w 587830"/>
              <a:gd name="connsiteY3" fmla="*/ 587830 h 587830"/>
              <a:gd name="connsiteX4" fmla="*/ 97974 w 587830"/>
              <a:gd name="connsiteY4" fmla="*/ 587830 h 587830"/>
              <a:gd name="connsiteX5" fmla="*/ 0 w 587830"/>
              <a:gd name="connsiteY5" fmla="*/ 489856 h 587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87830" h="587830">
                <a:moveTo>
                  <a:pt x="0" y="0"/>
                </a:moveTo>
                <a:lnTo>
                  <a:pt x="489856" y="0"/>
                </a:lnTo>
                <a:cubicBezTo>
                  <a:pt x="543966" y="0"/>
                  <a:pt x="587830" y="43864"/>
                  <a:pt x="587830" y="97974"/>
                </a:cubicBezTo>
                <a:lnTo>
                  <a:pt x="587830" y="587830"/>
                </a:lnTo>
                <a:lnTo>
                  <a:pt x="97974" y="587830"/>
                </a:lnTo>
                <a:cubicBezTo>
                  <a:pt x="43864" y="587830"/>
                  <a:pt x="0" y="543966"/>
                  <a:pt x="0" y="48985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01</a:t>
            </a:r>
            <a:endParaRPr lang="zh-CN" alt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对角圆角矩形 27"/>
          <p:cNvSpPr>
            <a:spLocks noChangeAspect="1"/>
          </p:cNvSpPr>
          <p:nvPr/>
        </p:nvSpPr>
        <p:spPr>
          <a:xfrm>
            <a:off x="7423024" y="2466518"/>
            <a:ext cx="403200" cy="403200"/>
          </a:xfrm>
          <a:prstGeom prst="round2DiagRect">
            <a:avLst/>
          </a:prstGeom>
          <a:solidFill>
            <a:schemeClr val="accent6"/>
          </a:solidFill>
          <a:ln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02</a:t>
            </a:r>
            <a:endParaRPr lang="zh-CN" alt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6212114" y="4227285"/>
            <a:ext cx="1407886" cy="1407886"/>
          </a:xfrm>
          <a:custGeom>
            <a:avLst/>
            <a:gdLst>
              <a:gd name="connsiteX0" fmla="*/ 0 w 1407886"/>
              <a:gd name="connsiteY0" fmla="*/ 0 h 1407886"/>
              <a:gd name="connsiteX1" fmla="*/ 1173234 w 1407886"/>
              <a:gd name="connsiteY1" fmla="*/ 0 h 1407886"/>
              <a:gd name="connsiteX2" fmla="*/ 1407886 w 1407886"/>
              <a:gd name="connsiteY2" fmla="*/ 234652 h 1407886"/>
              <a:gd name="connsiteX3" fmla="*/ 1407886 w 1407886"/>
              <a:gd name="connsiteY3" fmla="*/ 1407886 h 1407886"/>
              <a:gd name="connsiteX4" fmla="*/ 234652 w 1407886"/>
              <a:gd name="connsiteY4" fmla="*/ 1407886 h 1407886"/>
              <a:gd name="connsiteX5" fmla="*/ 0 w 1407886"/>
              <a:gd name="connsiteY5" fmla="*/ 1173234 h 14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7886" h="1407886">
                <a:moveTo>
                  <a:pt x="0" y="0"/>
                </a:moveTo>
                <a:lnTo>
                  <a:pt x="1173234" y="0"/>
                </a:lnTo>
                <a:cubicBezTo>
                  <a:pt x="1302829" y="0"/>
                  <a:pt x="1407886" y="105057"/>
                  <a:pt x="1407886" y="234652"/>
                </a:cubicBezTo>
                <a:lnTo>
                  <a:pt x="1407886" y="1407886"/>
                </a:lnTo>
                <a:lnTo>
                  <a:pt x="234652" y="1407886"/>
                </a:lnTo>
                <a:cubicBezTo>
                  <a:pt x="105057" y="1407886"/>
                  <a:pt x="0" y="1302829"/>
                  <a:pt x="0" y="117323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34" name="任意多边形 33"/>
          <p:cNvSpPr>
            <a:spLocks noChangeAspect="1"/>
          </p:cNvSpPr>
          <p:nvPr/>
        </p:nvSpPr>
        <p:spPr>
          <a:xfrm>
            <a:off x="4571999" y="4227285"/>
            <a:ext cx="1407600" cy="1407600"/>
          </a:xfrm>
          <a:custGeom>
            <a:avLst/>
            <a:gdLst>
              <a:gd name="connsiteX0" fmla="*/ 234652 w 1407886"/>
              <a:gd name="connsiteY0" fmla="*/ 0 h 1407886"/>
              <a:gd name="connsiteX1" fmla="*/ 1407886 w 1407886"/>
              <a:gd name="connsiteY1" fmla="*/ 0 h 1407886"/>
              <a:gd name="connsiteX2" fmla="*/ 1407886 w 1407886"/>
              <a:gd name="connsiteY2" fmla="*/ 1173234 h 1407886"/>
              <a:gd name="connsiteX3" fmla="*/ 1173234 w 1407886"/>
              <a:gd name="connsiteY3" fmla="*/ 1407886 h 1407886"/>
              <a:gd name="connsiteX4" fmla="*/ 0 w 1407886"/>
              <a:gd name="connsiteY4" fmla="*/ 1407886 h 1407886"/>
              <a:gd name="connsiteX5" fmla="*/ 0 w 1407886"/>
              <a:gd name="connsiteY5" fmla="*/ 234652 h 1407886"/>
              <a:gd name="connsiteX6" fmla="*/ 234652 w 1407886"/>
              <a:gd name="connsiteY6" fmla="*/ 0 h 14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7886" h="1407886">
                <a:moveTo>
                  <a:pt x="234652" y="0"/>
                </a:moveTo>
                <a:lnTo>
                  <a:pt x="1407886" y="0"/>
                </a:lnTo>
                <a:lnTo>
                  <a:pt x="1407886" y="1173234"/>
                </a:lnTo>
                <a:cubicBezTo>
                  <a:pt x="1407886" y="1302829"/>
                  <a:pt x="1302829" y="1407886"/>
                  <a:pt x="1173234" y="1407886"/>
                </a:cubicBezTo>
                <a:lnTo>
                  <a:pt x="0" y="1407886"/>
                </a:lnTo>
                <a:lnTo>
                  <a:pt x="0" y="234652"/>
                </a:lnTo>
                <a:cubicBezTo>
                  <a:pt x="0" y="105057"/>
                  <a:pt x="105057" y="0"/>
                  <a:pt x="23465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35" name="任意多边形 34"/>
          <p:cNvSpPr>
            <a:spLocks noChangeAspect="1"/>
          </p:cNvSpPr>
          <p:nvPr/>
        </p:nvSpPr>
        <p:spPr>
          <a:xfrm>
            <a:off x="7418400" y="5355224"/>
            <a:ext cx="403200" cy="403282"/>
          </a:xfrm>
          <a:custGeom>
            <a:avLst/>
            <a:gdLst>
              <a:gd name="connsiteX0" fmla="*/ 0 w 1407886"/>
              <a:gd name="connsiteY0" fmla="*/ 0 h 1407886"/>
              <a:gd name="connsiteX1" fmla="*/ 1173234 w 1407886"/>
              <a:gd name="connsiteY1" fmla="*/ 0 h 1407886"/>
              <a:gd name="connsiteX2" fmla="*/ 1407886 w 1407886"/>
              <a:gd name="connsiteY2" fmla="*/ 234652 h 1407886"/>
              <a:gd name="connsiteX3" fmla="*/ 1407886 w 1407886"/>
              <a:gd name="connsiteY3" fmla="*/ 1407886 h 1407886"/>
              <a:gd name="connsiteX4" fmla="*/ 234652 w 1407886"/>
              <a:gd name="connsiteY4" fmla="*/ 1407886 h 1407886"/>
              <a:gd name="connsiteX5" fmla="*/ 0 w 1407886"/>
              <a:gd name="connsiteY5" fmla="*/ 1173234 h 14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7886" h="1407886">
                <a:moveTo>
                  <a:pt x="0" y="0"/>
                </a:moveTo>
                <a:lnTo>
                  <a:pt x="1173234" y="0"/>
                </a:lnTo>
                <a:cubicBezTo>
                  <a:pt x="1302829" y="0"/>
                  <a:pt x="1407886" y="105057"/>
                  <a:pt x="1407886" y="234652"/>
                </a:cubicBezTo>
                <a:lnTo>
                  <a:pt x="1407886" y="1407886"/>
                </a:lnTo>
                <a:lnTo>
                  <a:pt x="234652" y="1407886"/>
                </a:lnTo>
                <a:cubicBezTo>
                  <a:pt x="105057" y="1407886"/>
                  <a:pt x="0" y="1302829"/>
                  <a:pt x="0" y="117323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04</a:t>
            </a:r>
            <a:endParaRPr lang="zh-CN" alt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6" name="任意多边形 35"/>
          <p:cNvSpPr>
            <a:spLocks noChangeAspect="1"/>
          </p:cNvSpPr>
          <p:nvPr/>
        </p:nvSpPr>
        <p:spPr>
          <a:xfrm>
            <a:off x="4365776" y="5355265"/>
            <a:ext cx="403200" cy="403200"/>
          </a:xfrm>
          <a:custGeom>
            <a:avLst/>
            <a:gdLst>
              <a:gd name="connsiteX0" fmla="*/ 234652 w 1407886"/>
              <a:gd name="connsiteY0" fmla="*/ 0 h 1407886"/>
              <a:gd name="connsiteX1" fmla="*/ 1407886 w 1407886"/>
              <a:gd name="connsiteY1" fmla="*/ 0 h 1407886"/>
              <a:gd name="connsiteX2" fmla="*/ 1407886 w 1407886"/>
              <a:gd name="connsiteY2" fmla="*/ 1173234 h 1407886"/>
              <a:gd name="connsiteX3" fmla="*/ 1173234 w 1407886"/>
              <a:gd name="connsiteY3" fmla="*/ 1407886 h 1407886"/>
              <a:gd name="connsiteX4" fmla="*/ 0 w 1407886"/>
              <a:gd name="connsiteY4" fmla="*/ 1407886 h 1407886"/>
              <a:gd name="connsiteX5" fmla="*/ 0 w 1407886"/>
              <a:gd name="connsiteY5" fmla="*/ 234652 h 1407886"/>
              <a:gd name="connsiteX6" fmla="*/ 234652 w 1407886"/>
              <a:gd name="connsiteY6" fmla="*/ 0 h 14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7886" h="1407886">
                <a:moveTo>
                  <a:pt x="234652" y="0"/>
                </a:moveTo>
                <a:lnTo>
                  <a:pt x="1407886" y="0"/>
                </a:lnTo>
                <a:lnTo>
                  <a:pt x="1407886" y="1173234"/>
                </a:lnTo>
                <a:cubicBezTo>
                  <a:pt x="1407886" y="1302829"/>
                  <a:pt x="1302829" y="1407886"/>
                  <a:pt x="1173234" y="1407886"/>
                </a:cubicBezTo>
                <a:lnTo>
                  <a:pt x="0" y="1407886"/>
                </a:lnTo>
                <a:lnTo>
                  <a:pt x="0" y="234652"/>
                </a:lnTo>
                <a:cubicBezTo>
                  <a:pt x="0" y="105057"/>
                  <a:pt x="105057" y="0"/>
                  <a:pt x="234652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949079" y="2854218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949079" y="3245146"/>
            <a:ext cx="2651648" cy="560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949079" y="4428316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949079" y="4819244"/>
            <a:ext cx="2651648" cy="560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665754" y="2854218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665754" y="3245146"/>
            <a:ext cx="2651648" cy="560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665754" y="4428316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665754" y="4819244"/>
            <a:ext cx="2651648" cy="560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703300" y="4715976"/>
            <a:ext cx="425516" cy="430506"/>
            <a:chOff x="5722056" y="779704"/>
            <a:chExt cx="540317" cy="546655"/>
          </a:xfrm>
          <a:solidFill>
            <a:schemeClr val="bg1"/>
          </a:solidFill>
        </p:grpSpPr>
        <p:sp>
          <p:nvSpPr>
            <p:cNvPr id="47" name="Freeform 79"/>
            <p:cNvSpPr/>
            <p:nvPr/>
          </p:nvSpPr>
          <p:spPr bwMode="auto">
            <a:xfrm>
              <a:off x="5926458" y="1088684"/>
              <a:ext cx="118839" cy="118839"/>
            </a:xfrm>
            <a:custGeom>
              <a:avLst/>
              <a:gdLst>
                <a:gd name="T0" fmla="*/ 26 w 40"/>
                <a:gd name="T1" fmla="*/ 14 h 40"/>
                <a:gd name="T2" fmla="*/ 26 w 40"/>
                <a:gd name="T3" fmla="*/ 2 h 40"/>
                <a:gd name="T4" fmla="*/ 23 w 40"/>
                <a:gd name="T5" fmla="*/ 0 h 40"/>
                <a:gd name="T6" fmla="*/ 18 w 40"/>
                <a:gd name="T7" fmla="*/ 0 h 40"/>
                <a:gd name="T8" fmla="*/ 15 w 40"/>
                <a:gd name="T9" fmla="*/ 2 h 40"/>
                <a:gd name="T10" fmla="*/ 15 w 40"/>
                <a:gd name="T11" fmla="*/ 14 h 40"/>
                <a:gd name="T12" fmla="*/ 3 w 40"/>
                <a:gd name="T13" fmla="*/ 14 h 40"/>
                <a:gd name="T14" fmla="*/ 0 w 40"/>
                <a:gd name="T15" fmla="*/ 17 h 40"/>
                <a:gd name="T16" fmla="*/ 0 w 40"/>
                <a:gd name="T17" fmla="*/ 19 h 40"/>
                <a:gd name="T18" fmla="*/ 0 w 40"/>
                <a:gd name="T19" fmla="*/ 22 h 40"/>
                <a:gd name="T20" fmla="*/ 0 w 40"/>
                <a:gd name="T21" fmla="*/ 22 h 40"/>
                <a:gd name="T22" fmla="*/ 3 w 40"/>
                <a:gd name="T23" fmla="*/ 25 h 40"/>
                <a:gd name="T24" fmla="*/ 15 w 40"/>
                <a:gd name="T25" fmla="*/ 25 h 40"/>
                <a:gd name="T26" fmla="*/ 15 w 40"/>
                <a:gd name="T27" fmla="*/ 37 h 40"/>
                <a:gd name="T28" fmla="*/ 18 w 40"/>
                <a:gd name="T29" fmla="*/ 40 h 40"/>
                <a:gd name="T30" fmla="*/ 23 w 40"/>
                <a:gd name="T31" fmla="*/ 40 h 40"/>
                <a:gd name="T32" fmla="*/ 26 w 40"/>
                <a:gd name="T33" fmla="*/ 37 h 40"/>
                <a:gd name="T34" fmla="*/ 26 w 40"/>
                <a:gd name="T35" fmla="*/ 25 h 40"/>
                <a:gd name="T36" fmla="*/ 38 w 40"/>
                <a:gd name="T37" fmla="*/ 25 h 40"/>
                <a:gd name="T38" fmla="*/ 40 w 40"/>
                <a:gd name="T39" fmla="*/ 22 h 40"/>
                <a:gd name="T40" fmla="*/ 40 w 40"/>
                <a:gd name="T41" fmla="*/ 22 h 40"/>
                <a:gd name="T42" fmla="*/ 40 w 40"/>
                <a:gd name="T43" fmla="*/ 19 h 40"/>
                <a:gd name="T44" fmla="*/ 40 w 40"/>
                <a:gd name="T45" fmla="*/ 17 h 40"/>
                <a:gd name="T46" fmla="*/ 38 w 40"/>
                <a:gd name="T47" fmla="*/ 14 h 40"/>
                <a:gd name="T48" fmla="*/ 26 w 40"/>
                <a:gd name="T49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" h="40">
                  <a:moveTo>
                    <a:pt x="26" y="14"/>
                  </a:moveTo>
                  <a:cubicBezTo>
                    <a:pt x="26" y="2"/>
                    <a:pt x="26" y="2"/>
                    <a:pt x="26" y="2"/>
                  </a:cubicBezTo>
                  <a:cubicBezTo>
                    <a:pt x="26" y="1"/>
                    <a:pt x="25" y="0"/>
                    <a:pt x="23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5" y="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0" y="15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4"/>
                    <a:pt x="2" y="25"/>
                    <a:pt x="3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8"/>
                    <a:pt x="16" y="40"/>
                    <a:pt x="18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5" y="40"/>
                    <a:pt x="26" y="38"/>
                    <a:pt x="26" y="37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40" y="24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0" y="15"/>
                    <a:pt x="39" y="14"/>
                    <a:pt x="38" y="14"/>
                  </a:cubicBezTo>
                  <a:lnTo>
                    <a:pt x="2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80"/>
            <p:cNvSpPr/>
            <p:nvPr/>
          </p:nvSpPr>
          <p:spPr bwMode="auto">
            <a:xfrm>
              <a:off x="5794944" y="1256641"/>
              <a:ext cx="95070" cy="69718"/>
            </a:xfrm>
            <a:custGeom>
              <a:avLst/>
              <a:gdLst>
                <a:gd name="T0" fmla="*/ 32 w 32"/>
                <a:gd name="T1" fmla="*/ 17 h 23"/>
                <a:gd name="T2" fmla="*/ 32 w 32"/>
                <a:gd name="T3" fmla="*/ 0 h 23"/>
                <a:gd name="T4" fmla="*/ 0 w 32"/>
                <a:gd name="T5" fmla="*/ 0 h 23"/>
                <a:gd name="T6" fmla="*/ 0 w 32"/>
                <a:gd name="T7" fmla="*/ 17 h 23"/>
                <a:gd name="T8" fmla="*/ 6 w 32"/>
                <a:gd name="T9" fmla="*/ 23 h 23"/>
                <a:gd name="T10" fmla="*/ 25 w 32"/>
                <a:gd name="T11" fmla="*/ 23 h 23"/>
                <a:gd name="T12" fmla="*/ 32 w 32"/>
                <a:gd name="T13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3">
                  <a:moveTo>
                    <a:pt x="32" y="17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3"/>
                    <a:pt x="6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9" y="23"/>
                    <a:pt x="32" y="20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81"/>
            <p:cNvSpPr/>
            <p:nvPr/>
          </p:nvSpPr>
          <p:spPr bwMode="auto">
            <a:xfrm>
              <a:off x="6092831" y="1256641"/>
              <a:ext cx="95070" cy="69718"/>
            </a:xfrm>
            <a:custGeom>
              <a:avLst/>
              <a:gdLst>
                <a:gd name="T0" fmla="*/ 32 w 32"/>
                <a:gd name="T1" fmla="*/ 17 h 23"/>
                <a:gd name="T2" fmla="*/ 32 w 32"/>
                <a:gd name="T3" fmla="*/ 0 h 23"/>
                <a:gd name="T4" fmla="*/ 0 w 32"/>
                <a:gd name="T5" fmla="*/ 0 h 23"/>
                <a:gd name="T6" fmla="*/ 0 w 32"/>
                <a:gd name="T7" fmla="*/ 17 h 23"/>
                <a:gd name="T8" fmla="*/ 6 w 32"/>
                <a:gd name="T9" fmla="*/ 23 h 23"/>
                <a:gd name="T10" fmla="*/ 26 w 32"/>
                <a:gd name="T11" fmla="*/ 23 h 23"/>
                <a:gd name="T12" fmla="*/ 32 w 32"/>
                <a:gd name="T13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23">
                  <a:moveTo>
                    <a:pt x="32" y="17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3" y="23"/>
                    <a:pt x="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9" y="23"/>
                    <a:pt x="32" y="20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82"/>
            <p:cNvSpPr/>
            <p:nvPr/>
          </p:nvSpPr>
          <p:spPr bwMode="auto">
            <a:xfrm>
              <a:off x="5964486" y="779704"/>
              <a:ext cx="50704" cy="68134"/>
            </a:xfrm>
            <a:custGeom>
              <a:avLst/>
              <a:gdLst>
                <a:gd name="T0" fmla="*/ 17 w 17"/>
                <a:gd name="T1" fmla="*/ 6 h 23"/>
                <a:gd name="T2" fmla="*/ 14 w 17"/>
                <a:gd name="T3" fmla="*/ 0 h 23"/>
                <a:gd name="T4" fmla="*/ 3 w 17"/>
                <a:gd name="T5" fmla="*/ 0 h 23"/>
                <a:gd name="T6" fmla="*/ 0 w 17"/>
                <a:gd name="T7" fmla="*/ 6 h 23"/>
                <a:gd name="T8" fmla="*/ 0 w 17"/>
                <a:gd name="T9" fmla="*/ 23 h 23"/>
                <a:gd name="T10" fmla="*/ 17 w 17"/>
                <a:gd name="T11" fmla="*/ 23 h 23"/>
                <a:gd name="T12" fmla="*/ 17 w 17"/>
                <a:gd name="T13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3">
                  <a:moveTo>
                    <a:pt x="17" y="6"/>
                  </a:moveTo>
                  <a:cubicBezTo>
                    <a:pt x="17" y="3"/>
                    <a:pt x="16" y="0"/>
                    <a:pt x="1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7" y="23"/>
                    <a:pt x="17" y="23"/>
                    <a:pt x="17" y="23"/>
                  </a:cubicBezTo>
                  <a:lnTo>
                    <a:pt x="17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83"/>
            <p:cNvSpPr>
              <a:spLocks noEditPoints="1"/>
            </p:cNvSpPr>
            <p:nvPr/>
          </p:nvSpPr>
          <p:spPr bwMode="auto">
            <a:xfrm>
              <a:off x="5722056" y="857346"/>
              <a:ext cx="540317" cy="381867"/>
            </a:xfrm>
            <a:custGeom>
              <a:avLst/>
              <a:gdLst>
                <a:gd name="T0" fmla="*/ 182 w 182"/>
                <a:gd name="T1" fmla="*/ 35 h 129"/>
                <a:gd name="T2" fmla="*/ 147 w 182"/>
                <a:gd name="T3" fmla="*/ 0 h 129"/>
                <a:gd name="T4" fmla="*/ 35 w 182"/>
                <a:gd name="T5" fmla="*/ 0 h 129"/>
                <a:gd name="T6" fmla="*/ 0 w 182"/>
                <a:gd name="T7" fmla="*/ 35 h 129"/>
                <a:gd name="T8" fmla="*/ 0 w 182"/>
                <a:gd name="T9" fmla="*/ 129 h 129"/>
                <a:gd name="T10" fmla="*/ 182 w 182"/>
                <a:gd name="T11" fmla="*/ 129 h 129"/>
                <a:gd name="T12" fmla="*/ 182 w 182"/>
                <a:gd name="T13" fmla="*/ 35 h 129"/>
                <a:gd name="T14" fmla="*/ 38 w 182"/>
                <a:gd name="T15" fmla="*/ 116 h 129"/>
                <a:gd name="T16" fmla="*/ 26 w 182"/>
                <a:gd name="T17" fmla="*/ 104 h 129"/>
                <a:gd name="T18" fmla="*/ 38 w 182"/>
                <a:gd name="T19" fmla="*/ 91 h 129"/>
                <a:gd name="T20" fmla="*/ 51 w 182"/>
                <a:gd name="T21" fmla="*/ 104 h 129"/>
                <a:gd name="T22" fmla="*/ 38 w 182"/>
                <a:gd name="T23" fmla="*/ 116 h 129"/>
                <a:gd name="T24" fmla="*/ 89 w 182"/>
                <a:gd name="T25" fmla="*/ 124 h 129"/>
                <a:gd name="T26" fmla="*/ 64 w 182"/>
                <a:gd name="T27" fmla="*/ 99 h 129"/>
                <a:gd name="T28" fmla="*/ 89 w 182"/>
                <a:gd name="T29" fmla="*/ 73 h 129"/>
                <a:gd name="T30" fmla="*/ 114 w 182"/>
                <a:gd name="T31" fmla="*/ 99 h 129"/>
                <a:gd name="T32" fmla="*/ 89 w 182"/>
                <a:gd name="T33" fmla="*/ 124 h 129"/>
                <a:gd name="T34" fmla="*/ 143 w 182"/>
                <a:gd name="T35" fmla="*/ 118 h 129"/>
                <a:gd name="T36" fmla="*/ 130 w 182"/>
                <a:gd name="T37" fmla="*/ 105 h 129"/>
                <a:gd name="T38" fmla="*/ 143 w 182"/>
                <a:gd name="T39" fmla="*/ 92 h 129"/>
                <a:gd name="T40" fmla="*/ 156 w 182"/>
                <a:gd name="T41" fmla="*/ 105 h 129"/>
                <a:gd name="T42" fmla="*/ 143 w 182"/>
                <a:gd name="T43" fmla="*/ 118 h 129"/>
                <a:gd name="T44" fmla="*/ 166 w 182"/>
                <a:gd name="T45" fmla="*/ 65 h 129"/>
                <a:gd name="T46" fmla="*/ 15 w 182"/>
                <a:gd name="T47" fmla="*/ 65 h 129"/>
                <a:gd name="T48" fmla="*/ 15 w 182"/>
                <a:gd name="T49" fmla="*/ 44 h 129"/>
                <a:gd name="T50" fmla="*/ 44 w 182"/>
                <a:gd name="T51" fmla="*/ 14 h 129"/>
                <a:gd name="T52" fmla="*/ 137 w 182"/>
                <a:gd name="T53" fmla="*/ 14 h 129"/>
                <a:gd name="T54" fmla="*/ 166 w 182"/>
                <a:gd name="T55" fmla="*/ 44 h 129"/>
                <a:gd name="T56" fmla="*/ 166 w 182"/>
                <a:gd name="T57" fmla="*/ 6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2" h="129">
                  <a:moveTo>
                    <a:pt x="182" y="35"/>
                  </a:moveTo>
                  <a:cubicBezTo>
                    <a:pt x="182" y="16"/>
                    <a:pt x="166" y="0"/>
                    <a:pt x="14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182" y="129"/>
                    <a:pt x="182" y="129"/>
                    <a:pt x="182" y="129"/>
                  </a:cubicBezTo>
                  <a:lnTo>
                    <a:pt x="182" y="35"/>
                  </a:lnTo>
                  <a:close/>
                  <a:moveTo>
                    <a:pt x="38" y="116"/>
                  </a:moveTo>
                  <a:cubicBezTo>
                    <a:pt x="31" y="116"/>
                    <a:pt x="26" y="111"/>
                    <a:pt x="26" y="104"/>
                  </a:cubicBezTo>
                  <a:cubicBezTo>
                    <a:pt x="26" y="97"/>
                    <a:pt x="31" y="91"/>
                    <a:pt x="38" y="91"/>
                  </a:cubicBezTo>
                  <a:cubicBezTo>
                    <a:pt x="46" y="91"/>
                    <a:pt x="51" y="97"/>
                    <a:pt x="51" y="104"/>
                  </a:cubicBezTo>
                  <a:cubicBezTo>
                    <a:pt x="51" y="111"/>
                    <a:pt x="46" y="116"/>
                    <a:pt x="38" y="116"/>
                  </a:cubicBezTo>
                  <a:close/>
                  <a:moveTo>
                    <a:pt x="89" y="124"/>
                  </a:moveTo>
                  <a:cubicBezTo>
                    <a:pt x="75" y="124"/>
                    <a:pt x="64" y="113"/>
                    <a:pt x="64" y="99"/>
                  </a:cubicBezTo>
                  <a:cubicBezTo>
                    <a:pt x="64" y="85"/>
                    <a:pt x="75" y="73"/>
                    <a:pt x="89" y="73"/>
                  </a:cubicBezTo>
                  <a:cubicBezTo>
                    <a:pt x="103" y="73"/>
                    <a:pt x="114" y="85"/>
                    <a:pt x="114" y="99"/>
                  </a:cubicBezTo>
                  <a:cubicBezTo>
                    <a:pt x="114" y="113"/>
                    <a:pt x="103" y="124"/>
                    <a:pt x="89" y="124"/>
                  </a:cubicBezTo>
                  <a:close/>
                  <a:moveTo>
                    <a:pt x="143" y="118"/>
                  </a:moveTo>
                  <a:cubicBezTo>
                    <a:pt x="136" y="118"/>
                    <a:pt x="130" y="112"/>
                    <a:pt x="130" y="105"/>
                  </a:cubicBezTo>
                  <a:cubicBezTo>
                    <a:pt x="130" y="98"/>
                    <a:pt x="136" y="92"/>
                    <a:pt x="143" y="92"/>
                  </a:cubicBezTo>
                  <a:cubicBezTo>
                    <a:pt x="150" y="92"/>
                    <a:pt x="156" y="98"/>
                    <a:pt x="156" y="105"/>
                  </a:cubicBezTo>
                  <a:cubicBezTo>
                    <a:pt x="156" y="112"/>
                    <a:pt x="150" y="118"/>
                    <a:pt x="143" y="118"/>
                  </a:cubicBezTo>
                  <a:close/>
                  <a:moveTo>
                    <a:pt x="166" y="65"/>
                  </a:moveTo>
                  <a:cubicBezTo>
                    <a:pt x="15" y="65"/>
                    <a:pt x="15" y="65"/>
                    <a:pt x="15" y="6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27"/>
                    <a:pt x="28" y="14"/>
                    <a:pt x="44" y="14"/>
                  </a:cubicBezTo>
                  <a:cubicBezTo>
                    <a:pt x="137" y="14"/>
                    <a:pt x="137" y="14"/>
                    <a:pt x="137" y="14"/>
                  </a:cubicBezTo>
                  <a:cubicBezTo>
                    <a:pt x="153" y="14"/>
                    <a:pt x="166" y="27"/>
                    <a:pt x="166" y="44"/>
                  </a:cubicBezTo>
                  <a:lnTo>
                    <a:pt x="166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705796" y="3161995"/>
            <a:ext cx="420526" cy="374354"/>
            <a:chOff x="3842831" y="814563"/>
            <a:chExt cx="533979" cy="475352"/>
          </a:xfrm>
          <a:solidFill>
            <a:schemeClr val="bg1"/>
          </a:solidFill>
        </p:grpSpPr>
        <p:sp>
          <p:nvSpPr>
            <p:cNvPr id="53" name="Freeform 99"/>
            <p:cNvSpPr>
              <a:spLocks noEditPoints="1"/>
            </p:cNvSpPr>
            <p:nvPr/>
          </p:nvSpPr>
          <p:spPr bwMode="auto">
            <a:xfrm>
              <a:off x="3842831" y="814563"/>
              <a:ext cx="533979" cy="237676"/>
            </a:xfrm>
            <a:custGeom>
              <a:avLst/>
              <a:gdLst>
                <a:gd name="T0" fmla="*/ 163 w 180"/>
                <a:gd name="T1" fmla="*/ 29 h 80"/>
                <a:gd name="T2" fmla="*/ 121 w 180"/>
                <a:gd name="T3" fmla="*/ 29 h 80"/>
                <a:gd name="T4" fmla="*/ 121 w 180"/>
                <a:gd name="T5" fmla="*/ 12 h 80"/>
                <a:gd name="T6" fmla="*/ 109 w 180"/>
                <a:gd name="T7" fmla="*/ 0 h 80"/>
                <a:gd name="T8" fmla="*/ 71 w 180"/>
                <a:gd name="T9" fmla="*/ 0 h 80"/>
                <a:gd name="T10" fmla="*/ 60 w 180"/>
                <a:gd name="T11" fmla="*/ 12 h 80"/>
                <a:gd name="T12" fmla="*/ 60 w 180"/>
                <a:gd name="T13" fmla="*/ 29 h 80"/>
                <a:gd name="T14" fmla="*/ 18 w 180"/>
                <a:gd name="T15" fmla="*/ 29 h 80"/>
                <a:gd name="T16" fmla="*/ 0 w 180"/>
                <a:gd name="T17" fmla="*/ 47 h 80"/>
                <a:gd name="T18" fmla="*/ 0 w 180"/>
                <a:gd name="T19" fmla="*/ 80 h 80"/>
                <a:gd name="T20" fmla="*/ 44 w 180"/>
                <a:gd name="T21" fmla="*/ 80 h 80"/>
                <a:gd name="T22" fmla="*/ 88 w 180"/>
                <a:gd name="T23" fmla="*/ 44 h 80"/>
                <a:gd name="T24" fmla="*/ 95 w 180"/>
                <a:gd name="T25" fmla="*/ 44 h 80"/>
                <a:gd name="T26" fmla="*/ 95 w 180"/>
                <a:gd name="T27" fmla="*/ 44 h 80"/>
                <a:gd name="T28" fmla="*/ 98 w 180"/>
                <a:gd name="T29" fmla="*/ 45 h 80"/>
                <a:gd name="T30" fmla="*/ 133 w 180"/>
                <a:gd name="T31" fmla="*/ 80 h 80"/>
                <a:gd name="T32" fmla="*/ 180 w 180"/>
                <a:gd name="T33" fmla="*/ 80 h 80"/>
                <a:gd name="T34" fmla="*/ 180 w 180"/>
                <a:gd name="T35" fmla="*/ 47 h 80"/>
                <a:gd name="T36" fmla="*/ 163 w 180"/>
                <a:gd name="T37" fmla="*/ 29 h 80"/>
                <a:gd name="T38" fmla="*/ 109 w 180"/>
                <a:gd name="T39" fmla="*/ 29 h 80"/>
                <a:gd name="T40" fmla="*/ 72 w 180"/>
                <a:gd name="T41" fmla="*/ 29 h 80"/>
                <a:gd name="T42" fmla="*/ 72 w 180"/>
                <a:gd name="T43" fmla="*/ 12 h 80"/>
                <a:gd name="T44" fmla="*/ 109 w 180"/>
                <a:gd name="T45" fmla="*/ 12 h 80"/>
                <a:gd name="T46" fmla="*/ 109 w 180"/>
                <a:gd name="T47" fmla="*/ 2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80" h="80">
                  <a:moveTo>
                    <a:pt x="163" y="29"/>
                  </a:moveTo>
                  <a:cubicBezTo>
                    <a:pt x="121" y="29"/>
                    <a:pt x="121" y="29"/>
                    <a:pt x="121" y="29"/>
                  </a:cubicBezTo>
                  <a:cubicBezTo>
                    <a:pt x="121" y="12"/>
                    <a:pt x="121" y="12"/>
                    <a:pt x="121" y="12"/>
                  </a:cubicBezTo>
                  <a:cubicBezTo>
                    <a:pt x="121" y="5"/>
                    <a:pt x="116" y="0"/>
                    <a:pt x="109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65" y="0"/>
                    <a:pt x="60" y="5"/>
                    <a:pt x="60" y="12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8" y="29"/>
                    <a:pt x="0" y="37"/>
                    <a:pt x="0" y="47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8" y="59"/>
                    <a:pt x="66" y="44"/>
                    <a:pt x="88" y="44"/>
                  </a:cubicBezTo>
                  <a:cubicBezTo>
                    <a:pt x="91" y="44"/>
                    <a:pt x="93" y="44"/>
                    <a:pt x="95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6" y="44"/>
                    <a:pt x="97" y="44"/>
                    <a:pt x="98" y="45"/>
                  </a:cubicBezTo>
                  <a:cubicBezTo>
                    <a:pt x="115" y="48"/>
                    <a:pt x="129" y="63"/>
                    <a:pt x="133" y="80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80" y="47"/>
                    <a:pt x="180" y="47"/>
                    <a:pt x="180" y="47"/>
                  </a:cubicBezTo>
                  <a:cubicBezTo>
                    <a:pt x="180" y="37"/>
                    <a:pt x="172" y="29"/>
                    <a:pt x="163" y="29"/>
                  </a:cubicBezTo>
                  <a:close/>
                  <a:moveTo>
                    <a:pt x="109" y="29"/>
                  </a:moveTo>
                  <a:cubicBezTo>
                    <a:pt x="72" y="29"/>
                    <a:pt x="72" y="29"/>
                    <a:pt x="72" y="29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109" y="12"/>
                    <a:pt x="109" y="12"/>
                    <a:pt x="109" y="12"/>
                  </a:cubicBezTo>
                  <a:lnTo>
                    <a:pt x="109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00"/>
            <p:cNvSpPr/>
            <p:nvPr/>
          </p:nvSpPr>
          <p:spPr bwMode="auto">
            <a:xfrm>
              <a:off x="3842831" y="1071253"/>
              <a:ext cx="533979" cy="218662"/>
            </a:xfrm>
            <a:custGeom>
              <a:avLst/>
              <a:gdLst>
                <a:gd name="T0" fmla="*/ 134 w 180"/>
                <a:gd name="T1" fmla="*/ 3 h 74"/>
                <a:gd name="T2" fmla="*/ 88 w 180"/>
                <a:gd name="T3" fmla="*/ 48 h 74"/>
                <a:gd name="T4" fmla="*/ 43 w 180"/>
                <a:gd name="T5" fmla="*/ 3 h 74"/>
                <a:gd name="T6" fmla="*/ 43 w 180"/>
                <a:gd name="T7" fmla="*/ 0 h 74"/>
                <a:gd name="T8" fmla="*/ 0 w 180"/>
                <a:gd name="T9" fmla="*/ 0 h 74"/>
                <a:gd name="T10" fmla="*/ 0 w 180"/>
                <a:gd name="T11" fmla="*/ 56 h 74"/>
                <a:gd name="T12" fmla="*/ 18 w 180"/>
                <a:gd name="T13" fmla="*/ 74 h 74"/>
                <a:gd name="T14" fmla="*/ 163 w 180"/>
                <a:gd name="T15" fmla="*/ 74 h 74"/>
                <a:gd name="T16" fmla="*/ 180 w 180"/>
                <a:gd name="T17" fmla="*/ 56 h 74"/>
                <a:gd name="T18" fmla="*/ 180 w 180"/>
                <a:gd name="T19" fmla="*/ 0 h 74"/>
                <a:gd name="T20" fmla="*/ 133 w 180"/>
                <a:gd name="T21" fmla="*/ 0 h 74"/>
                <a:gd name="T22" fmla="*/ 134 w 180"/>
                <a:gd name="T23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0" h="74">
                  <a:moveTo>
                    <a:pt x="134" y="3"/>
                  </a:moveTo>
                  <a:cubicBezTo>
                    <a:pt x="134" y="28"/>
                    <a:pt x="113" y="48"/>
                    <a:pt x="88" y="48"/>
                  </a:cubicBezTo>
                  <a:cubicBezTo>
                    <a:pt x="64" y="48"/>
                    <a:pt x="43" y="28"/>
                    <a:pt x="43" y="3"/>
                  </a:cubicBezTo>
                  <a:cubicBezTo>
                    <a:pt x="43" y="2"/>
                    <a:pt x="43" y="1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6"/>
                    <a:pt x="8" y="74"/>
                    <a:pt x="18" y="74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72" y="74"/>
                    <a:pt x="180" y="66"/>
                    <a:pt x="180" y="56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1"/>
                    <a:pt x="134" y="2"/>
                    <a:pt x="13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01"/>
            <p:cNvSpPr/>
            <p:nvPr/>
          </p:nvSpPr>
          <p:spPr bwMode="auto">
            <a:xfrm>
              <a:off x="4012374" y="984106"/>
              <a:ext cx="186972" cy="186972"/>
            </a:xfrm>
            <a:custGeom>
              <a:avLst/>
              <a:gdLst>
                <a:gd name="T0" fmla="*/ 36 w 63"/>
                <a:gd name="T1" fmla="*/ 0 h 63"/>
                <a:gd name="T2" fmla="*/ 27 w 63"/>
                <a:gd name="T3" fmla="*/ 0 h 63"/>
                <a:gd name="T4" fmla="*/ 23 w 63"/>
                <a:gd name="T5" fmla="*/ 4 h 63"/>
                <a:gd name="T6" fmla="*/ 23 w 63"/>
                <a:gd name="T7" fmla="*/ 23 h 63"/>
                <a:gd name="T8" fmla="*/ 4 w 63"/>
                <a:gd name="T9" fmla="*/ 23 h 63"/>
                <a:gd name="T10" fmla="*/ 0 w 63"/>
                <a:gd name="T11" fmla="*/ 28 h 63"/>
                <a:gd name="T12" fmla="*/ 0 w 63"/>
                <a:gd name="T13" fmla="*/ 30 h 63"/>
                <a:gd name="T14" fmla="*/ 0 w 63"/>
                <a:gd name="T15" fmla="*/ 35 h 63"/>
                <a:gd name="T16" fmla="*/ 0 w 63"/>
                <a:gd name="T17" fmla="*/ 36 h 63"/>
                <a:gd name="T18" fmla="*/ 4 w 63"/>
                <a:gd name="T19" fmla="*/ 41 h 63"/>
                <a:gd name="T20" fmla="*/ 23 w 63"/>
                <a:gd name="T21" fmla="*/ 41 h 63"/>
                <a:gd name="T22" fmla="*/ 23 w 63"/>
                <a:gd name="T23" fmla="*/ 59 h 63"/>
                <a:gd name="T24" fmla="*/ 27 w 63"/>
                <a:gd name="T25" fmla="*/ 63 h 63"/>
                <a:gd name="T26" fmla="*/ 36 w 63"/>
                <a:gd name="T27" fmla="*/ 63 h 63"/>
                <a:gd name="T28" fmla="*/ 40 w 63"/>
                <a:gd name="T29" fmla="*/ 59 h 63"/>
                <a:gd name="T30" fmla="*/ 40 w 63"/>
                <a:gd name="T31" fmla="*/ 41 h 63"/>
                <a:gd name="T32" fmla="*/ 59 w 63"/>
                <a:gd name="T33" fmla="*/ 41 h 63"/>
                <a:gd name="T34" fmla="*/ 63 w 63"/>
                <a:gd name="T35" fmla="*/ 36 h 63"/>
                <a:gd name="T36" fmla="*/ 63 w 63"/>
                <a:gd name="T37" fmla="*/ 35 h 63"/>
                <a:gd name="T38" fmla="*/ 63 w 63"/>
                <a:gd name="T39" fmla="*/ 30 h 63"/>
                <a:gd name="T40" fmla="*/ 63 w 63"/>
                <a:gd name="T41" fmla="*/ 28 h 63"/>
                <a:gd name="T42" fmla="*/ 59 w 63"/>
                <a:gd name="T43" fmla="*/ 23 h 63"/>
                <a:gd name="T44" fmla="*/ 40 w 63"/>
                <a:gd name="T45" fmla="*/ 23 h 63"/>
                <a:gd name="T46" fmla="*/ 40 w 63"/>
                <a:gd name="T47" fmla="*/ 4 h 63"/>
                <a:gd name="T48" fmla="*/ 36 w 63"/>
                <a:gd name="T4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" h="63">
                  <a:moveTo>
                    <a:pt x="36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3" y="2"/>
                    <a:pt x="23" y="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5"/>
                    <a:pt x="0" y="28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9"/>
                    <a:pt x="2" y="41"/>
                    <a:pt x="4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5" y="63"/>
                    <a:pt x="27" y="63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8" y="63"/>
                    <a:pt x="40" y="61"/>
                    <a:pt x="40" y="59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3" y="39"/>
                    <a:pt x="63" y="36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25"/>
                    <a:pt x="61" y="23"/>
                    <a:pt x="59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2"/>
                    <a:pt x="38" y="0"/>
                    <a:pt x="3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026373" y="3188200"/>
            <a:ext cx="499140" cy="321944"/>
            <a:chOff x="1916071" y="847839"/>
            <a:chExt cx="633804" cy="408802"/>
          </a:xfrm>
          <a:solidFill>
            <a:schemeClr val="bg1"/>
          </a:solidFill>
        </p:grpSpPr>
        <p:sp>
          <p:nvSpPr>
            <p:cNvPr id="57" name="Oval 113"/>
            <p:cNvSpPr>
              <a:spLocks noChangeArrowheads="1"/>
            </p:cNvSpPr>
            <p:nvPr/>
          </p:nvSpPr>
          <p:spPr bwMode="auto">
            <a:xfrm>
              <a:off x="2163254" y="1177416"/>
              <a:ext cx="79225" cy="79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Oval 114"/>
            <p:cNvSpPr>
              <a:spLocks noChangeArrowheads="1"/>
            </p:cNvSpPr>
            <p:nvPr/>
          </p:nvSpPr>
          <p:spPr bwMode="auto">
            <a:xfrm>
              <a:off x="2373994" y="1177416"/>
              <a:ext cx="80810" cy="79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15"/>
            <p:cNvSpPr/>
            <p:nvPr/>
          </p:nvSpPr>
          <p:spPr bwMode="auto">
            <a:xfrm>
              <a:off x="1916071" y="895374"/>
              <a:ext cx="552993" cy="269366"/>
            </a:xfrm>
            <a:custGeom>
              <a:avLst/>
              <a:gdLst>
                <a:gd name="T0" fmla="*/ 69 w 186"/>
                <a:gd name="T1" fmla="*/ 87 h 91"/>
                <a:gd name="T2" fmla="*/ 76 w 186"/>
                <a:gd name="T3" fmla="*/ 91 h 91"/>
                <a:gd name="T4" fmla="*/ 178 w 186"/>
                <a:gd name="T5" fmla="*/ 91 h 91"/>
                <a:gd name="T6" fmla="*/ 186 w 186"/>
                <a:gd name="T7" fmla="*/ 83 h 91"/>
                <a:gd name="T8" fmla="*/ 178 w 186"/>
                <a:gd name="T9" fmla="*/ 76 h 91"/>
                <a:gd name="T10" fmla="*/ 81 w 186"/>
                <a:gd name="T11" fmla="*/ 76 h 91"/>
                <a:gd name="T12" fmla="*/ 51 w 186"/>
                <a:gd name="T13" fmla="*/ 5 h 91"/>
                <a:gd name="T14" fmla="*/ 44 w 186"/>
                <a:gd name="T15" fmla="*/ 0 h 91"/>
                <a:gd name="T16" fmla="*/ 7 w 186"/>
                <a:gd name="T17" fmla="*/ 0 h 91"/>
                <a:gd name="T18" fmla="*/ 0 w 186"/>
                <a:gd name="T19" fmla="*/ 8 h 91"/>
                <a:gd name="T20" fmla="*/ 7 w 186"/>
                <a:gd name="T21" fmla="*/ 16 h 91"/>
                <a:gd name="T22" fmla="*/ 39 w 186"/>
                <a:gd name="T23" fmla="*/ 16 h 91"/>
                <a:gd name="T24" fmla="*/ 69 w 186"/>
                <a:gd name="T25" fmla="*/ 8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6" h="91">
                  <a:moveTo>
                    <a:pt x="69" y="87"/>
                  </a:moveTo>
                  <a:cubicBezTo>
                    <a:pt x="76" y="91"/>
                    <a:pt x="76" y="91"/>
                    <a:pt x="76" y="91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82" y="91"/>
                    <a:pt x="186" y="88"/>
                    <a:pt x="186" y="83"/>
                  </a:cubicBezTo>
                  <a:cubicBezTo>
                    <a:pt x="186" y="79"/>
                    <a:pt x="182" y="76"/>
                    <a:pt x="178" y="76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6"/>
                    <a:pt x="7" y="16"/>
                  </a:cubicBezTo>
                  <a:cubicBezTo>
                    <a:pt x="39" y="16"/>
                    <a:pt x="39" y="16"/>
                    <a:pt x="39" y="16"/>
                  </a:cubicBezTo>
                  <a:lnTo>
                    <a:pt x="6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16"/>
            <p:cNvSpPr>
              <a:spLocks noEditPoints="1"/>
            </p:cNvSpPr>
            <p:nvPr/>
          </p:nvSpPr>
          <p:spPr bwMode="auto">
            <a:xfrm>
              <a:off x="2085614" y="847839"/>
              <a:ext cx="464261" cy="264613"/>
            </a:xfrm>
            <a:custGeom>
              <a:avLst/>
              <a:gdLst>
                <a:gd name="T0" fmla="*/ 137 w 156"/>
                <a:gd name="T1" fmla="*/ 0 h 89"/>
                <a:gd name="T2" fmla="*/ 100 w 156"/>
                <a:gd name="T3" fmla="*/ 0 h 89"/>
                <a:gd name="T4" fmla="*/ 55 w 156"/>
                <a:gd name="T5" fmla="*/ 0 h 89"/>
                <a:gd name="T6" fmla="*/ 19 w 156"/>
                <a:gd name="T7" fmla="*/ 0 h 89"/>
                <a:gd name="T8" fmla="*/ 4 w 156"/>
                <a:gd name="T9" fmla="*/ 22 h 89"/>
                <a:gd name="T10" fmla="*/ 23 w 156"/>
                <a:gd name="T11" fmla="*/ 68 h 89"/>
                <a:gd name="T12" fmla="*/ 54 w 156"/>
                <a:gd name="T13" fmla="*/ 89 h 89"/>
                <a:gd name="T14" fmla="*/ 101 w 156"/>
                <a:gd name="T15" fmla="*/ 89 h 89"/>
                <a:gd name="T16" fmla="*/ 132 w 156"/>
                <a:gd name="T17" fmla="*/ 68 h 89"/>
                <a:gd name="T18" fmla="*/ 151 w 156"/>
                <a:gd name="T19" fmla="*/ 22 h 89"/>
                <a:gd name="T20" fmla="*/ 137 w 156"/>
                <a:gd name="T21" fmla="*/ 0 h 89"/>
                <a:gd name="T22" fmla="*/ 78 w 156"/>
                <a:gd name="T23" fmla="*/ 74 h 89"/>
                <a:gd name="T24" fmla="*/ 46 w 156"/>
                <a:gd name="T25" fmla="*/ 42 h 89"/>
                <a:gd name="T26" fmla="*/ 78 w 156"/>
                <a:gd name="T27" fmla="*/ 10 h 89"/>
                <a:gd name="T28" fmla="*/ 110 w 156"/>
                <a:gd name="T29" fmla="*/ 42 h 89"/>
                <a:gd name="T30" fmla="*/ 78 w 156"/>
                <a:gd name="T31" fmla="*/ 7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6" h="89">
                  <a:moveTo>
                    <a:pt x="137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88" y="0"/>
                    <a:pt x="67" y="0"/>
                    <a:pt x="5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6" y="0"/>
                    <a:pt x="0" y="10"/>
                    <a:pt x="4" y="22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8" y="80"/>
                    <a:pt x="42" y="89"/>
                    <a:pt x="54" y="89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14" y="89"/>
                    <a:pt x="128" y="80"/>
                    <a:pt x="132" y="68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6" y="10"/>
                    <a:pt x="149" y="0"/>
                    <a:pt x="137" y="0"/>
                  </a:cubicBezTo>
                  <a:close/>
                  <a:moveTo>
                    <a:pt x="78" y="74"/>
                  </a:moveTo>
                  <a:cubicBezTo>
                    <a:pt x="60" y="74"/>
                    <a:pt x="46" y="60"/>
                    <a:pt x="46" y="42"/>
                  </a:cubicBezTo>
                  <a:cubicBezTo>
                    <a:pt x="46" y="24"/>
                    <a:pt x="60" y="10"/>
                    <a:pt x="78" y="10"/>
                  </a:cubicBezTo>
                  <a:cubicBezTo>
                    <a:pt x="96" y="10"/>
                    <a:pt x="110" y="24"/>
                    <a:pt x="110" y="42"/>
                  </a:cubicBezTo>
                  <a:cubicBezTo>
                    <a:pt x="110" y="60"/>
                    <a:pt x="96" y="74"/>
                    <a:pt x="7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17"/>
            <p:cNvSpPr/>
            <p:nvPr/>
          </p:nvSpPr>
          <p:spPr bwMode="auto">
            <a:xfrm>
              <a:off x="2248817" y="904881"/>
              <a:ext cx="134684" cy="136268"/>
            </a:xfrm>
            <a:custGeom>
              <a:avLst/>
              <a:gdLst>
                <a:gd name="T0" fmla="*/ 42 w 45"/>
                <a:gd name="T1" fmla="*/ 17 h 46"/>
                <a:gd name="T2" fmla="*/ 29 w 45"/>
                <a:gd name="T3" fmla="*/ 17 h 46"/>
                <a:gd name="T4" fmla="*/ 29 w 45"/>
                <a:gd name="T5" fmla="*/ 3 h 46"/>
                <a:gd name="T6" fmla="*/ 26 w 45"/>
                <a:gd name="T7" fmla="*/ 0 h 46"/>
                <a:gd name="T8" fmla="*/ 20 w 45"/>
                <a:gd name="T9" fmla="*/ 0 h 46"/>
                <a:gd name="T10" fmla="*/ 16 w 45"/>
                <a:gd name="T11" fmla="*/ 3 h 46"/>
                <a:gd name="T12" fmla="*/ 16 w 45"/>
                <a:gd name="T13" fmla="*/ 17 h 46"/>
                <a:gd name="T14" fmla="*/ 3 w 45"/>
                <a:gd name="T15" fmla="*/ 17 h 46"/>
                <a:gd name="T16" fmla="*/ 0 w 45"/>
                <a:gd name="T17" fmla="*/ 20 h 46"/>
                <a:gd name="T18" fmla="*/ 0 w 45"/>
                <a:gd name="T19" fmla="*/ 22 h 46"/>
                <a:gd name="T20" fmla="*/ 0 w 45"/>
                <a:gd name="T21" fmla="*/ 25 h 46"/>
                <a:gd name="T22" fmla="*/ 0 w 45"/>
                <a:gd name="T23" fmla="*/ 26 h 46"/>
                <a:gd name="T24" fmla="*/ 3 w 45"/>
                <a:gd name="T25" fmla="*/ 29 h 46"/>
                <a:gd name="T26" fmla="*/ 16 w 45"/>
                <a:gd name="T27" fmla="*/ 29 h 46"/>
                <a:gd name="T28" fmla="*/ 16 w 45"/>
                <a:gd name="T29" fmla="*/ 43 h 46"/>
                <a:gd name="T30" fmla="*/ 20 w 45"/>
                <a:gd name="T31" fmla="*/ 46 h 46"/>
                <a:gd name="T32" fmla="*/ 26 w 45"/>
                <a:gd name="T33" fmla="*/ 46 h 46"/>
                <a:gd name="T34" fmla="*/ 29 w 45"/>
                <a:gd name="T35" fmla="*/ 43 h 46"/>
                <a:gd name="T36" fmla="*/ 29 w 45"/>
                <a:gd name="T37" fmla="*/ 29 h 46"/>
                <a:gd name="T38" fmla="*/ 42 w 45"/>
                <a:gd name="T39" fmla="*/ 29 h 46"/>
                <a:gd name="T40" fmla="*/ 45 w 45"/>
                <a:gd name="T41" fmla="*/ 26 h 46"/>
                <a:gd name="T42" fmla="*/ 45 w 45"/>
                <a:gd name="T43" fmla="*/ 25 h 46"/>
                <a:gd name="T44" fmla="*/ 45 w 45"/>
                <a:gd name="T45" fmla="*/ 22 h 46"/>
                <a:gd name="T46" fmla="*/ 45 w 45"/>
                <a:gd name="T47" fmla="*/ 20 h 46"/>
                <a:gd name="T48" fmla="*/ 42 w 45"/>
                <a:gd name="T49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" h="46">
                  <a:moveTo>
                    <a:pt x="42" y="17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8" y="0"/>
                    <a:pt x="2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6" y="2"/>
                    <a:pt x="16" y="3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0" y="18"/>
                    <a:pt x="0" y="2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2" y="29"/>
                    <a:pt x="3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4"/>
                    <a:pt x="18" y="46"/>
                    <a:pt x="20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8" y="46"/>
                    <a:pt x="29" y="44"/>
                    <a:pt x="29" y="43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4" y="29"/>
                    <a:pt x="45" y="28"/>
                    <a:pt x="45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5" y="18"/>
                    <a:pt x="44" y="17"/>
                    <a:pt x="4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2" name="Freeform 125"/>
          <p:cNvSpPr>
            <a:spLocks noEditPoints="1"/>
          </p:cNvSpPr>
          <p:nvPr/>
        </p:nvSpPr>
        <p:spPr bwMode="auto">
          <a:xfrm>
            <a:off x="5027032" y="4737775"/>
            <a:ext cx="497535" cy="386620"/>
          </a:xfrm>
          <a:custGeom>
            <a:avLst/>
            <a:gdLst>
              <a:gd name="T0" fmla="*/ 15 w 167"/>
              <a:gd name="T1" fmla="*/ 27 h 130"/>
              <a:gd name="T2" fmla="*/ 83 w 167"/>
              <a:gd name="T3" fmla="*/ 130 h 130"/>
              <a:gd name="T4" fmla="*/ 83 w 167"/>
              <a:gd name="T5" fmla="*/ 130 h 130"/>
              <a:gd name="T6" fmla="*/ 84 w 167"/>
              <a:gd name="T7" fmla="*/ 130 h 130"/>
              <a:gd name="T8" fmla="*/ 84 w 167"/>
              <a:gd name="T9" fmla="*/ 130 h 130"/>
              <a:gd name="T10" fmla="*/ 152 w 167"/>
              <a:gd name="T11" fmla="*/ 27 h 130"/>
              <a:gd name="T12" fmla="*/ 117 w 167"/>
              <a:gd name="T13" fmla="*/ 4 h 130"/>
              <a:gd name="T14" fmla="*/ 83 w 167"/>
              <a:gd name="T15" fmla="*/ 24 h 130"/>
              <a:gd name="T16" fmla="*/ 50 w 167"/>
              <a:gd name="T17" fmla="*/ 4 h 130"/>
              <a:gd name="T18" fmla="*/ 15 w 167"/>
              <a:gd name="T19" fmla="*/ 27 h 130"/>
              <a:gd name="T20" fmla="*/ 39 w 167"/>
              <a:gd name="T21" fmla="*/ 18 h 130"/>
              <a:gd name="T22" fmla="*/ 42 w 167"/>
              <a:gd name="T23" fmla="*/ 69 h 130"/>
              <a:gd name="T24" fmla="*/ 25 w 167"/>
              <a:gd name="T25" fmla="*/ 28 h 130"/>
              <a:gd name="T26" fmla="*/ 39 w 167"/>
              <a:gd name="T27" fmla="*/ 1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7" h="130">
                <a:moveTo>
                  <a:pt x="15" y="27"/>
                </a:moveTo>
                <a:cubicBezTo>
                  <a:pt x="0" y="70"/>
                  <a:pt x="83" y="130"/>
                  <a:pt x="83" y="130"/>
                </a:cubicBezTo>
                <a:cubicBezTo>
                  <a:pt x="83" y="130"/>
                  <a:pt x="83" y="130"/>
                  <a:pt x="83" y="130"/>
                </a:cubicBezTo>
                <a:cubicBezTo>
                  <a:pt x="84" y="130"/>
                  <a:pt x="84" y="130"/>
                  <a:pt x="84" y="130"/>
                </a:cubicBezTo>
                <a:cubicBezTo>
                  <a:pt x="84" y="130"/>
                  <a:pt x="84" y="130"/>
                  <a:pt x="84" y="130"/>
                </a:cubicBezTo>
                <a:cubicBezTo>
                  <a:pt x="84" y="130"/>
                  <a:pt x="167" y="70"/>
                  <a:pt x="152" y="27"/>
                </a:cubicBezTo>
                <a:cubicBezTo>
                  <a:pt x="139" y="0"/>
                  <a:pt x="117" y="4"/>
                  <a:pt x="117" y="4"/>
                </a:cubicBezTo>
                <a:cubicBezTo>
                  <a:pt x="117" y="4"/>
                  <a:pt x="91" y="8"/>
                  <a:pt x="83" y="24"/>
                </a:cubicBezTo>
                <a:cubicBezTo>
                  <a:pt x="76" y="8"/>
                  <a:pt x="50" y="4"/>
                  <a:pt x="50" y="4"/>
                </a:cubicBezTo>
                <a:cubicBezTo>
                  <a:pt x="50" y="4"/>
                  <a:pt x="28" y="0"/>
                  <a:pt x="15" y="27"/>
                </a:cubicBezTo>
                <a:close/>
                <a:moveTo>
                  <a:pt x="39" y="18"/>
                </a:moveTo>
                <a:cubicBezTo>
                  <a:pt x="18" y="36"/>
                  <a:pt x="42" y="69"/>
                  <a:pt x="42" y="69"/>
                </a:cubicBezTo>
                <a:cubicBezTo>
                  <a:pt x="42" y="69"/>
                  <a:pt x="18" y="46"/>
                  <a:pt x="25" y="28"/>
                </a:cubicBezTo>
                <a:cubicBezTo>
                  <a:pt x="28" y="22"/>
                  <a:pt x="36" y="17"/>
                  <a:pt x="39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Freeform 62"/>
            <p:cNvSpPr>
              <a:spLocks noEditPoints="1"/>
            </p:cNvSpPr>
            <p:nvPr/>
          </p:nvSpPr>
          <p:spPr bwMode="auto">
            <a:xfrm>
              <a:off x="973146" y="812084"/>
              <a:ext cx="278572" cy="232477"/>
            </a:xfrm>
            <a:custGeom>
              <a:avLst/>
              <a:gdLst>
                <a:gd name="T0" fmla="*/ 48 w 148"/>
                <a:gd name="T1" fmla="*/ 12 h 124"/>
                <a:gd name="T2" fmla="*/ 39 w 148"/>
                <a:gd name="T3" fmla="*/ 32 h 124"/>
                <a:gd name="T4" fmla="*/ 20 w 148"/>
                <a:gd name="T5" fmla="*/ 24 h 124"/>
                <a:gd name="T6" fmla="*/ 0 w 148"/>
                <a:gd name="T7" fmla="*/ 36 h 124"/>
                <a:gd name="T8" fmla="*/ 20 w 148"/>
                <a:gd name="T9" fmla="*/ 124 h 124"/>
                <a:gd name="T10" fmla="*/ 148 w 148"/>
                <a:gd name="T11" fmla="*/ 104 h 124"/>
                <a:gd name="T12" fmla="*/ 128 w 148"/>
                <a:gd name="T13" fmla="*/ 16 h 124"/>
                <a:gd name="T14" fmla="*/ 119 w 148"/>
                <a:gd name="T15" fmla="*/ 32 h 124"/>
                <a:gd name="T16" fmla="*/ 100 w 148"/>
                <a:gd name="T17" fmla="*/ 24 h 124"/>
                <a:gd name="T18" fmla="*/ 88 w 148"/>
                <a:gd name="T19" fmla="*/ 0 h 124"/>
                <a:gd name="T20" fmla="*/ 29 w 148"/>
                <a:gd name="T21" fmla="*/ 12 h 124"/>
                <a:gd name="T22" fmla="*/ 24 w 148"/>
                <a:gd name="T23" fmla="*/ 23 h 124"/>
                <a:gd name="T24" fmla="*/ 39 w 148"/>
                <a:gd name="T25" fmla="*/ 28 h 124"/>
                <a:gd name="T26" fmla="*/ 44 w 148"/>
                <a:gd name="T27" fmla="*/ 17 h 124"/>
                <a:gd name="T28" fmla="*/ 29 w 148"/>
                <a:gd name="T29" fmla="*/ 12 h 124"/>
                <a:gd name="T30" fmla="*/ 84 w 148"/>
                <a:gd name="T31" fmla="*/ 12 h 124"/>
                <a:gd name="T32" fmla="*/ 88 w 148"/>
                <a:gd name="T33" fmla="*/ 21 h 124"/>
                <a:gd name="T34" fmla="*/ 64 w 148"/>
                <a:gd name="T35" fmla="*/ 24 h 124"/>
                <a:gd name="T36" fmla="*/ 60 w 148"/>
                <a:gd name="T37" fmla="*/ 16 h 124"/>
                <a:gd name="T38" fmla="*/ 109 w 148"/>
                <a:gd name="T39" fmla="*/ 12 h 124"/>
                <a:gd name="T40" fmla="*/ 104 w 148"/>
                <a:gd name="T41" fmla="*/ 23 h 124"/>
                <a:gd name="T42" fmla="*/ 119 w 148"/>
                <a:gd name="T43" fmla="*/ 28 h 124"/>
                <a:gd name="T44" fmla="*/ 124 w 148"/>
                <a:gd name="T45" fmla="*/ 17 h 124"/>
                <a:gd name="T46" fmla="*/ 109 w 148"/>
                <a:gd name="T47" fmla="*/ 12 h 124"/>
                <a:gd name="T48" fmla="*/ 80 w 148"/>
                <a:gd name="T49" fmla="*/ 40 h 124"/>
                <a:gd name="T50" fmla="*/ 84 w 148"/>
                <a:gd name="T51" fmla="*/ 60 h 124"/>
                <a:gd name="T52" fmla="*/ 104 w 148"/>
                <a:gd name="T53" fmla="*/ 64 h 124"/>
                <a:gd name="T54" fmla="*/ 100 w 148"/>
                <a:gd name="T55" fmla="*/ 80 h 124"/>
                <a:gd name="T56" fmla="*/ 84 w 148"/>
                <a:gd name="T57" fmla="*/ 96 h 124"/>
                <a:gd name="T58" fmla="*/ 68 w 148"/>
                <a:gd name="T59" fmla="*/ 100 h 124"/>
                <a:gd name="T60" fmla="*/ 64 w 148"/>
                <a:gd name="T61" fmla="*/ 80 h 124"/>
                <a:gd name="T62" fmla="*/ 44 w 148"/>
                <a:gd name="T63" fmla="*/ 76 h 124"/>
                <a:gd name="T64" fmla="*/ 48 w 148"/>
                <a:gd name="T65" fmla="*/ 60 h 124"/>
                <a:gd name="T66" fmla="*/ 64 w 148"/>
                <a:gd name="T67" fmla="*/ 4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8" h="124">
                  <a:moveTo>
                    <a:pt x="60" y="0"/>
                  </a:moveTo>
                  <a:cubicBezTo>
                    <a:pt x="52" y="0"/>
                    <a:pt x="48" y="6"/>
                    <a:pt x="48" y="12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9"/>
                    <a:pt x="44" y="32"/>
                    <a:pt x="3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4" y="32"/>
                    <a:pt x="20" y="29"/>
                    <a:pt x="20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6" y="16"/>
                    <a:pt x="0" y="25"/>
                    <a:pt x="0" y="3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6"/>
                    <a:pt x="8" y="124"/>
                    <a:pt x="20" y="124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40" y="124"/>
                    <a:pt x="148" y="116"/>
                    <a:pt x="148" y="104"/>
                  </a:cubicBezTo>
                  <a:cubicBezTo>
                    <a:pt x="148" y="36"/>
                    <a:pt x="148" y="36"/>
                    <a:pt x="148" y="36"/>
                  </a:cubicBezTo>
                  <a:cubicBezTo>
                    <a:pt x="148" y="25"/>
                    <a:pt x="142" y="16"/>
                    <a:pt x="128" y="16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9"/>
                    <a:pt x="124" y="32"/>
                    <a:pt x="11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4" y="32"/>
                    <a:pt x="100" y="29"/>
                    <a:pt x="100" y="24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6"/>
                    <a:pt x="95" y="0"/>
                    <a:pt x="88" y="0"/>
                  </a:cubicBezTo>
                  <a:lnTo>
                    <a:pt x="60" y="0"/>
                  </a:lnTo>
                  <a:close/>
                  <a:moveTo>
                    <a:pt x="29" y="12"/>
                  </a:moveTo>
                  <a:cubicBezTo>
                    <a:pt x="26" y="12"/>
                    <a:pt x="24" y="14"/>
                    <a:pt x="24" y="17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7"/>
                    <a:pt x="27" y="28"/>
                    <a:pt x="2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2" y="28"/>
                    <a:pt x="44" y="26"/>
                    <a:pt x="44" y="23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3"/>
                    <a:pt x="41" y="12"/>
                    <a:pt x="39" y="12"/>
                  </a:cubicBezTo>
                  <a:lnTo>
                    <a:pt x="29" y="12"/>
                  </a:lnTo>
                  <a:close/>
                  <a:moveTo>
                    <a:pt x="64" y="12"/>
                  </a:moveTo>
                  <a:cubicBezTo>
                    <a:pt x="84" y="12"/>
                    <a:pt x="84" y="12"/>
                    <a:pt x="84" y="12"/>
                  </a:cubicBezTo>
                  <a:cubicBezTo>
                    <a:pt x="86" y="12"/>
                    <a:pt x="88" y="14"/>
                    <a:pt x="88" y="16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6" y="24"/>
                    <a:pt x="8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2" y="24"/>
                    <a:pt x="60" y="23"/>
                    <a:pt x="60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4"/>
                    <a:pt x="62" y="12"/>
                    <a:pt x="64" y="12"/>
                  </a:cubicBezTo>
                  <a:close/>
                  <a:moveTo>
                    <a:pt x="109" y="12"/>
                  </a:moveTo>
                  <a:cubicBezTo>
                    <a:pt x="106" y="12"/>
                    <a:pt x="104" y="14"/>
                    <a:pt x="104" y="17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7"/>
                    <a:pt x="107" y="28"/>
                    <a:pt x="109" y="28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22" y="28"/>
                    <a:pt x="124" y="26"/>
                    <a:pt x="124" y="23"/>
                  </a:cubicBezTo>
                  <a:cubicBezTo>
                    <a:pt x="124" y="22"/>
                    <a:pt x="124" y="18"/>
                    <a:pt x="124" y="17"/>
                  </a:cubicBezTo>
                  <a:cubicBezTo>
                    <a:pt x="123" y="13"/>
                    <a:pt x="121" y="12"/>
                    <a:pt x="119" y="12"/>
                  </a:cubicBezTo>
                  <a:lnTo>
                    <a:pt x="109" y="12"/>
                  </a:lnTo>
                  <a:close/>
                  <a:moveTo>
                    <a:pt x="68" y="40"/>
                  </a:moveTo>
                  <a:cubicBezTo>
                    <a:pt x="80" y="40"/>
                    <a:pt x="80" y="40"/>
                    <a:pt x="80" y="40"/>
                  </a:cubicBezTo>
                  <a:cubicBezTo>
                    <a:pt x="80" y="40"/>
                    <a:pt x="84" y="40"/>
                    <a:pt x="84" y="44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00" y="60"/>
                    <a:pt x="104" y="60"/>
                    <a:pt x="104" y="64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4" y="80"/>
                    <a:pt x="100" y="80"/>
                    <a:pt x="100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4" y="96"/>
                    <a:pt x="84" y="100"/>
                    <a:pt x="80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8" y="100"/>
                    <a:pt x="64" y="100"/>
                    <a:pt x="64" y="96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4" y="80"/>
                    <a:pt x="44" y="76"/>
                    <a:pt x="44" y="76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4"/>
                    <a:pt x="44" y="60"/>
                    <a:pt x="48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0"/>
                    <a:pt x="68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aphicFrame>
        <p:nvGraphicFramePr>
          <p:cNvPr id="33" name="图表 32"/>
          <p:cNvGraphicFramePr/>
          <p:nvPr/>
        </p:nvGraphicFramePr>
        <p:xfrm>
          <a:off x="1609724" y="2261434"/>
          <a:ext cx="8805898" cy="2546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4" name="矩形 33"/>
          <p:cNvSpPr/>
          <p:nvPr/>
        </p:nvSpPr>
        <p:spPr>
          <a:xfrm>
            <a:off x="1782789" y="5289130"/>
            <a:ext cx="8612139" cy="13730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字以内，据统计每页幻灯片的播放时间最好控制在</a:t>
            </a:r>
            <a:r>
              <a:rPr lang="en-US" altLang="zh-CN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分钟之内。此处添加详细文本描述</a:t>
            </a:r>
            <a:r>
              <a:rPr lang="zh-CN" altLang="en-US" sz="14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en-US" altLang="zh-CN" sz="1400" dirty="0" smtClean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>
              <a:lnSpc>
                <a:spcPct val="130000"/>
              </a:lnSpc>
            </a:pPr>
            <a:endParaRPr lang="en-US" altLang="zh-CN" sz="14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字以内，据统计每页幻灯片的播放时间最好控制在</a:t>
            </a:r>
            <a:r>
              <a:rPr lang="en-US" altLang="zh-CN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分钟之内。此处添加详细文本描述</a:t>
            </a:r>
            <a:r>
              <a:rPr lang="zh-CN" altLang="en-US" sz="14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Freeform 40"/>
            <p:cNvSpPr>
              <a:spLocks noEditPoints="1"/>
            </p:cNvSpPr>
            <p:nvPr/>
          </p:nvSpPr>
          <p:spPr bwMode="auto">
            <a:xfrm>
              <a:off x="925192" y="781502"/>
              <a:ext cx="374481" cy="293641"/>
            </a:xfrm>
            <a:custGeom>
              <a:avLst/>
              <a:gdLst>
                <a:gd name="T0" fmla="*/ 45 w 168"/>
                <a:gd name="T1" fmla="*/ 4 h 132"/>
                <a:gd name="T2" fmla="*/ 16 w 168"/>
                <a:gd name="T3" fmla="*/ 16 h 132"/>
                <a:gd name="T4" fmla="*/ 16 w 168"/>
                <a:gd name="T5" fmla="*/ 73 h 132"/>
                <a:gd name="T6" fmla="*/ 76 w 168"/>
                <a:gd name="T7" fmla="*/ 132 h 132"/>
                <a:gd name="T8" fmla="*/ 96 w 168"/>
                <a:gd name="T9" fmla="*/ 112 h 132"/>
                <a:gd name="T10" fmla="*/ 100 w 168"/>
                <a:gd name="T11" fmla="*/ 108 h 132"/>
                <a:gd name="T12" fmla="*/ 100 w 168"/>
                <a:gd name="T13" fmla="*/ 101 h 132"/>
                <a:gd name="T14" fmla="*/ 89 w 168"/>
                <a:gd name="T15" fmla="*/ 103 h 132"/>
                <a:gd name="T16" fmla="*/ 75 w 168"/>
                <a:gd name="T17" fmla="*/ 103 h 132"/>
                <a:gd name="T18" fmla="*/ 59 w 168"/>
                <a:gd name="T19" fmla="*/ 88 h 132"/>
                <a:gd name="T20" fmla="*/ 75 w 168"/>
                <a:gd name="T21" fmla="*/ 72 h 132"/>
                <a:gd name="T22" fmla="*/ 84 w 168"/>
                <a:gd name="T23" fmla="*/ 72 h 132"/>
                <a:gd name="T24" fmla="*/ 85 w 168"/>
                <a:gd name="T25" fmla="*/ 71 h 132"/>
                <a:gd name="T26" fmla="*/ 90 w 168"/>
                <a:gd name="T27" fmla="*/ 52 h 132"/>
                <a:gd name="T28" fmla="*/ 93 w 168"/>
                <a:gd name="T29" fmla="*/ 33 h 132"/>
                <a:gd name="T30" fmla="*/ 106 w 168"/>
                <a:gd name="T31" fmla="*/ 17 h 132"/>
                <a:gd name="T32" fmla="*/ 120 w 168"/>
                <a:gd name="T33" fmla="*/ 21 h 132"/>
                <a:gd name="T34" fmla="*/ 125 w 168"/>
                <a:gd name="T35" fmla="*/ 33 h 132"/>
                <a:gd name="T36" fmla="*/ 127 w 168"/>
                <a:gd name="T37" fmla="*/ 55 h 132"/>
                <a:gd name="T38" fmla="*/ 130 w 168"/>
                <a:gd name="T39" fmla="*/ 53 h 132"/>
                <a:gd name="T40" fmla="*/ 144 w 168"/>
                <a:gd name="T41" fmla="*/ 59 h 132"/>
                <a:gd name="T42" fmla="*/ 136 w 168"/>
                <a:gd name="T43" fmla="*/ 16 h 132"/>
                <a:gd name="T44" fmla="*/ 78 w 168"/>
                <a:gd name="T45" fmla="*/ 16 h 132"/>
                <a:gd name="T46" fmla="*/ 76 w 168"/>
                <a:gd name="T47" fmla="*/ 18 h 132"/>
                <a:gd name="T48" fmla="*/ 76 w 168"/>
                <a:gd name="T49" fmla="*/ 18 h 132"/>
                <a:gd name="T50" fmla="*/ 73 w 168"/>
                <a:gd name="T51" fmla="*/ 16 h 132"/>
                <a:gd name="T52" fmla="*/ 45 w 168"/>
                <a:gd name="T53" fmla="*/ 4 h 132"/>
                <a:gd name="T54" fmla="*/ 110 w 168"/>
                <a:gd name="T55" fmla="*/ 27 h 132"/>
                <a:gd name="T56" fmla="*/ 103 w 168"/>
                <a:gd name="T57" fmla="*/ 35 h 132"/>
                <a:gd name="T58" fmla="*/ 100 w 168"/>
                <a:gd name="T59" fmla="*/ 54 h 132"/>
                <a:gd name="T60" fmla="*/ 94 w 168"/>
                <a:gd name="T61" fmla="*/ 75 h 132"/>
                <a:gd name="T62" fmla="*/ 91 w 168"/>
                <a:gd name="T63" fmla="*/ 81 h 132"/>
                <a:gd name="T64" fmla="*/ 89 w 168"/>
                <a:gd name="T65" fmla="*/ 82 h 132"/>
                <a:gd name="T66" fmla="*/ 75 w 168"/>
                <a:gd name="T67" fmla="*/ 82 h 132"/>
                <a:gd name="T68" fmla="*/ 70 w 168"/>
                <a:gd name="T69" fmla="*/ 88 h 132"/>
                <a:gd name="T70" fmla="*/ 75 w 168"/>
                <a:gd name="T71" fmla="*/ 93 h 132"/>
                <a:gd name="T72" fmla="*/ 89 w 168"/>
                <a:gd name="T73" fmla="*/ 93 h 132"/>
                <a:gd name="T74" fmla="*/ 99 w 168"/>
                <a:gd name="T75" fmla="*/ 88 h 132"/>
                <a:gd name="T76" fmla="*/ 104 w 168"/>
                <a:gd name="T77" fmla="*/ 79 h 132"/>
                <a:gd name="T78" fmla="*/ 107 w 168"/>
                <a:gd name="T79" fmla="*/ 68 h 132"/>
                <a:gd name="T80" fmla="*/ 108 w 168"/>
                <a:gd name="T81" fmla="*/ 82 h 132"/>
                <a:gd name="T82" fmla="*/ 112 w 168"/>
                <a:gd name="T83" fmla="*/ 119 h 132"/>
                <a:gd name="T84" fmla="*/ 126 w 168"/>
                <a:gd name="T85" fmla="*/ 119 h 132"/>
                <a:gd name="T86" fmla="*/ 131 w 168"/>
                <a:gd name="T87" fmla="*/ 100 h 132"/>
                <a:gd name="T88" fmla="*/ 134 w 168"/>
                <a:gd name="T89" fmla="*/ 84 h 132"/>
                <a:gd name="T90" fmla="*/ 140 w 168"/>
                <a:gd name="T91" fmla="*/ 91 h 132"/>
                <a:gd name="T92" fmla="*/ 144 w 168"/>
                <a:gd name="T93" fmla="*/ 93 h 132"/>
                <a:gd name="T94" fmla="*/ 150 w 168"/>
                <a:gd name="T95" fmla="*/ 93 h 132"/>
                <a:gd name="T96" fmla="*/ 158 w 168"/>
                <a:gd name="T97" fmla="*/ 98 h 132"/>
                <a:gd name="T98" fmla="*/ 168 w 168"/>
                <a:gd name="T99" fmla="*/ 88 h 132"/>
                <a:gd name="T100" fmla="*/ 158 w 168"/>
                <a:gd name="T101" fmla="*/ 78 h 132"/>
                <a:gd name="T102" fmla="*/ 150 w 168"/>
                <a:gd name="T103" fmla="*/ 82 h 132"/>
                <a:gd name="T104" fmla="*/ 147 w 168"/>
                <a:gd name="T105" fmla="*/ 82 h 132"/>
                <a:gd name="T106" fmla="*/ 137 w 168"/>
                <a:gd name="T107" fmla="*/ 67 h 132"/>
                <a:gd name="T108" fmla="*/ 131 w 168"/>
                <a:gd name="T109" fmla="*/ 64 h 132"/>
                <a:gd name="T110" fmla="*/ 127 w 168"/>
                <a:gd name="T111" fmla="*/ 68 h 132"/>
                <a:gd name="T112" fmla="*/ 121 w 168"/>
                <a:gd name="T113" fmla="*/ 98 h 132"/>
                <a:gd name="T114" fmla="*/ 120 w 168"/>
                <a:gd name="T115" fmla="*/ 101 h 132"/>
                <a:gd name="T116" fmla="*/ 119 w 168"/>
                <a:gd name="T117" fmla="*/ 81 h 132"/>
                <a:gd name="T118" fmla="*/ 115 w 168"/>
                <a:gd name="T119" fmla="*/ 34 h 132"/>
                <a:gd name="T120" fmla="*/ 110 w 168"/>
                <a:gd name="T121" fmla="*/ 2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" h="132">
                  <a:moveTo>
                    <a:pt x="45" y="4"/>
                  </a:moveTo>
                  <a:cubicBezTo>
                    <a:pt x="34" y="4"/>
                    <a:pt x="24" y="8"/>
                    <a:pt x="16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00" y="105"/>
                    <a:pt x="100" y="103"/>
                    <a:pt x="100" y="101"/>
                  </a:cubicBezTo>
                  <a:cubicBezTo>
                    <a:pt x="97" y="102"/>
                    <a:pt x="93" y="103"/>
                    <a:pt x="89" y="103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6" y="103"/>
                    <a:pt x="59" y="97"/>
                    <a:pt x="59" y="88"/>
                  </a:cubicBezTo>
                  <a:cubicBezTo>
                    <a:pt x="59" y="79"/>
                    <a:pt x="66" y="72"/>
                    <a:pt x="75" y="72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5" y="71"/>
                  </a:cubicBezTo>
                  <a:cubicBezTo>
                    <a:pt x="86" y="67"/>
                    <a:pt x="88" y="59"/>
                    <a:pt x="90" y="52"/>
                  </a:cubicBezTo>
                  <a:cubicBezTo>
                    <a:pt x="91" y="45"/>
                    <a:pt x="91" y="39"/>
                    <a:pt x="93" y="33"/>
                  </a:cubicBezTo>
                  <a:cubicBezTo>
                    <a:pt x="94" y="26"/>
                    <a:pt x="98" y="19"/>
                    <a:pt x="106" y="17"/>
                  </a:cubicBezTo>
                  <a:cubicBezTo>
                    <a:pt x="111" y="16"/>
                    <a:pt x="117" y="18"/>
                    <a:pt x="120" y="21"/>
                  </a:cubicBezTo>
                  <a:cubicBezTo>
                    <a:pt x="123" y="25"/>
                    <a:pt x="124" y="29"/>
                    <a:pt x="125" y="33"/>
                  </a:cubicBezTo>
                  <a:cubicBezTo>
                    <a:pt x="125" y="37"/>
                    <a:pt x="126" y="47"/>
                    <a:pt x="127" y="55"/>
                  </a:cubicBezTo>
                  <a:cubicBezTo>
                    <a:pt x="128" y="54"/>
                    <a:pt x="128" y="54"/>
                    <a:pt x="130" y="53"/>
                  </a:cubicBezTo>
                  <a:cubicBezTo>
                    <a:pt x="136" y="53"/>
                    <a:pt x="141" y="55"/>
                    <a:pt x="144" y="59"/>
                  </a:cubicBezTo>
                  <a:cubicBezTo>
                    <a:pt x="150" y="45"/>
                    <a:pt x="147" y="28"/>
                    <a:pt x="136" y="16"/>
                  </a:cubicBezTo>
                  <a:cubicBezTo>
                    <a:pt x="120" y="0"/>
                    <a:pt x="94" y="0"/>
                    <a:pt x="78" y="16"/>
                  </a:cubicBezTo>
                  <a:cubicBezTo>
                    <a:pt x="77" y="17"/>
                    <a:pt x="76" y="17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7"/>
                    <a:pt x="74" y="17"/>
                    <a:pt x="73" y="16"/>
                  </a:cubicBezTo>
                  <a:cubicBezTo>
                    <a:pt x="65" y="8"/>
                    <a:pt x="55" y="4"/>
                    <a:pt x="45" y="4"/>
                  </a:cubicBezTo>
                  <a:close/>
                  <a:moveTo>
                    <a:pt x="110" y="27"/>
                  </a:moveTo>
                  <a:cubicBezTo>
                    <a:pt x="107" y="27"/>
                    <a:pt x="104" y="30"/>
                    <a:pt x="103" y="35"/>
                  </a:cubicBezTo>
                  <a:cubicBezTo>
                    <a:pt x="102" y="40"/>
                    <a:pt x="101" y="47"/>
                    <a:pt x="100" y="54"/>
                  </a:cubicBezTo>
                  <a:cubicBezTo>
                    <a:pt x="98" y="62"/>
                    <a:pt x="97" y="70"/>
                    <a:pt x="94" y="75"/>
                  </a:cubicBezTo>
                  <a:cubicBezTo>
                    <a:pt x="93" y="78"/>
                    <a:pt x="92" y="80"/>
                    <a:pt x="91" y="81"/>
                  </a:cubicBezTo>
                  <a:cubicBezTo>
                    <a:pt x="90" y="83"/>
                    <a:pt x="89" y="82"/>
                    <a:pt x="89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2" y="82"/>
                    <a:pt x="70" y="85"/>
                    <a:pt x="70" y="88"/>
                  </a:cubicBezTo>
                  <a:cubicBezTo>
                    <a:pt x="70" y="90"/>
                    <a:pt x="72" y="93"/>
                    <a:pt x="75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3" y="93"/>
                    <a:pt x="96" y="91"/>
                    <a:pt x="99" y="88"/>
                  </a:cubicBezTo>
                  <a:cubicBezTo>
                    <a:pt x="101" y="86"/>
                    <a:pt x="102" y="83"/>
                    <a:pt x="104" y="79"/>
                  </a:cubicBezTo>
                  <a:cubicBezTo>
                    <a:pt x="105" y="76"/>
                    <a:pt x="106" y="72"/>
                    <a:pt x="107" y="68"/>
                  </a:cubicBezTo>
                  <a:cubicBezTo>
                    <a:pt x="107" y="74"/>
                    <a:pt x="107" y="77"/>
                    <a:pt x="108" y="82"/>
                  </a:cubicBezTo>
                  <a:cubicBezTo>
                    <a:pt x="110" y="102"/>
                    <a:pt x="110" y="107"/>
                    <a:pt x="112" y="119"/>
                  </a:cubicBezTo>
                  <a:cubicBezTo>
                    <a:pt x="113" y="128"/>
                    <a:pt x="123" y="126"/>
                    <a:pt x="126" y="119"/>
                  </a:cubicBezTo>
                  <a:cubicBezTo>
                    <a:pt x="129" y="114"/>
                    <a:pt x="130" y="107"/>
                    <a:pt x="131" y="100"/>
                  </a:cubicBezTo>
                  <a:cubicBezTo>
                    <a:pt x="133" y="92"/>
                    <a:pt x="133" y="90"/>
                    <a:pt x="134" y="84"/>
                  </a:cubicBezTo>
                  <a:cubicBezTo>
                    <a:pt x="137" y="88"/>
                    <a:pt x="140" y="91"/>
                    <a:pt x="140" y="91"/>
                  </a:cubicBezTo>
                  <a:cubicBezTo>
                    <a:pt x="140" y="92"/>
                    <a:pt x="142" y="93"/>
                    <a:pt x="144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2" y="96"/>
                    <a:pt x="155" y="98"/>
                    <a:pt x="158" y="98"/>
                  </a:cubicBezTo>
                  <a:cubicBezTo>
                    <a:pt x="164" y="98"/>
                    <a:pt x="168" y="93"/>
                    <a:pt x="168" y="88"/>
                  </a:cubicBezTo>
                  <a:cubicBezTo>
                    <a:pt x="168" y="82"/>
                    <a:pt x="164" y="78"/>
                    <a:pt x="158" y="78"/>
                  </a:cubicBezTo>
                  <a:cubicBezTo>
                    <a:pt x="155" y="78"/>
                    <a:pt x="152" y="80"/>
                    <a:pt x="150" y="82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5" y="81"/>
                    <a:pt x="141" y="76"/>
                    <a:pt x="137" y="67"/>
                  </a:cubicBezTo>
                  <a:cubicBezTo>
                    <a:pt x="136" y="65"/>
                    <a:pt x="133" y="64"/>
                    <a:pt x="131" y="64"/>
                  </a:cubicBezTo>
                  <a:cubicBezTo>
                    <a:pt x="129" y="64"/>
                    <a:pt x="127" y="66"/>
                    <a:pt x="127" y="68"/>
                  </a:cubicBezTo>
                  <a:cubicBezTo>
                    <a:pt x="127" y="68"/>
                    <a:pt x="124" y="84"/>
                    <a:pt x="121" y="98"/>
                  </a:cubicBezTo>
                  <a:cubicBezTo>
                    <a:pt x="121" y="99"/>
                    <a:pt x="121" y="100"/>
                    <a:pt x="120" y="101"/>
                  </a:cubicBezTo>
                  <a:cubicBezTo>
                    <a:pt x="120" y="94"/>
                    <a:pt x="119" y="92"/>
                    <a:pt x="119" y="81"/>
                  </a:cubicBezTo>
                  <a:cubicBezTo>
                    <a:pt x="117" y="62"/>
                    <a:pt x="115" y="41"/>
                    <a:pt x="115" y="34"/>
                  </a:cubicBezTo>
                  <a:cubicBezTo>
                    <a:pt x="114" y="29"/>
                    <a:pt x="112" y="27"/>
                    <a:pt x="11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" name="Freeform 5"/>
          <p:cNvSpPr/>
          <p:nvPr/>
        </p:nvSpPr>
        <p:spPr bwMode="auto">
          <a:xfrm>
            <a:off x="2807798" y="3861174"/>
            <a:ext cx="2455862" cy="2162175"/>
          </a:xfrm>
          <a:custGeom>
            <a:avLst/>
            <a:gdLst>
              <a:gd name="T0" fmla="*/ 283 w 1281"/>
              <a:gd name="T1" fmla="*/ 1075 h 1129"/>
              <a:gd name="T2" fmla="*/ 19 w 1281"/>
              <a:gd name="T3" fmla="*/ 619 h 1129"/>
              <a:gd name="T4" fmla="*/ 19 w 1281"/>
              <a:gd name="T5" fmla="*/ 510 h 1129"/>
              <a:gd name="T6" fmla="*/ 283 w 1281"/>
              <a:gd name="T7" fmla="*/ 54 h 1129"/>
              <a:gd name="T8" fmla="*/ 377 w 1281"/>
              <a:gd name="T9" fmla="*/ 0 h 1129"/>
              <a:gd name="T10" fmla="*/ 904 w 1281"/>
              <a:gd name="T11" fmla="*/ 0 h 1129"/>
              <a:gd name="T12" fmla="*/ 998 w 1281"/>
              <a:gd name="T13" fmla="*/ 54 h 1129"/>
              <a:gd name="T14" fmla="*/ 1261 w 1281"/>
              <a:gd name="T15" fmla="*/ 510 h 1129"/>
              <a:gd name="T16" fmla="*/ 1261 w 1281"/>
              <a:gd name="T17" fmla="*/ 619 h 1129"/>
              <a:gd name="T18" fmla="*/ 998 w 1281"/>
              <a:gd name="T19" fmla="*/ 1075 h 1129"/>
              <a:gd name="T20" fmla="*/ 904 w 1281"/>
              <a:gd name="T21" fmla="*/ 1129 h 1129"/>
              <a:gd name="T22" fmla="*/ 377 w 1281"/>
              <a:gd name="T23" fmla="*/ 1129 h 1129"/>
              <a:gd name="T24" fmla="*/ 283 w 1281"/>
              <a:gd name="T25" fmla="*/ 1075 h 1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81" h="1129">
                <a:moveTo>
                  <a:pt x="283" y="1075"/>
                </a:moveTo>
                <a:cubicBezTo>
                  <a:pt x="19" y="619"/>
                  <a:pt x="19" y="619"/>
                  <a:pt x="19" y="619"/>
                </a:cubicBezTo>
                <a:cubicBezTo>
                  <a:pt x="0" y="585"/>
                  <a:pt x="0" y="544"/>
                  <a:pt x="19" y="510"/>
                </a:cubicBezTo>
                <a:cubicBezTo>
                  <a:pt x="283" y="54"/>
                  <a:pt x="283" y="54"/>
                  <a:pt x="283" y="54"/>
                </a:cubicBezTo>
                <a:cubicBezTo>
                  <a:pt x="302" y="20"/>
                  <a:pt x="338" y="0"/>
                  <a:pt x="377" y="0"/>
                </a:cubicBezTo>
                <a:cubicBezTo>
                  <a:pt x="904" y="0"/>
                  <a:pt x="904" y="0"/>
                  <a:pt x="904" y="0"/>
                </a:cubicBezTo>
                <a:cubicBezTo>
                  <a:pt x="943" y="0"/>
                  <a:pt x="978" y="20"/>
                  <a:pt x="998" y="54"/>
                </a:cubicBezTo>
                <a:cubicBezTo>
                  <a:pt x="1261" y="510"/>
                  <a:pt x="1261" y="510"/>
                  <a:pt x="1261" y="510"/>
                </a:cubicBezTo>
                <a:cubicBezTo>
                  <a:pt x="1281" y="544"/>
                  <a:pt x="1281" y="585"/>
                  <a:pt x="1261" y="619"/>
                </a:cubicBezTo>
                <a:cubicBezTo>
                  <a:pt x="998" y="1075"/>
                  <a:pt x="998" y="1075"/>
                  <a:pt x="998" y="1075"/>
                </a:cubicBezTo>
                <a:cubicBezTo>
                  <a:pt x="978" y="1109"/>
                  <a:pt x="943" y="1129"/>
                  <a:pt x="904" y="1129"/>
                </a:cubicBezTo>
                <a:cubicBezTo>
                  <a:pt x="377" y="1129"/>
                  <a:pt x="377" y="1129"/>
                  <a:pt x="377" y="1129"/>
                </a:cubicBezTo>
                <a:cubicBezTo>
                  <a:pt x="338" y="1129"/>
                  <a:pt x="302" y="1109"/>
                  <a:pt x="283" y="107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Freeform 6"/>
          <p:cNvSpPr/>
          <p:nvPr/>
        </p:nvSpPr>
        <p:spPr bwMode="auto">
          <a:xfrm>
            <a:off x="1299673" y="3007099"/>
            <a:ext cx="1906587" cy="1679575"/>
          </a:xfrm>
          <a:custGeom>
            <a:avLst/>
            <a:gdLst>
              <a:gd name="T0" fmla="*/ 220 w 994"/>
              <a:gd name="T1" fmla="*/ 835 h 877"/>
              <a:gd name="T2" fmla="*/ 15 w 994"/>
              <a:gd name="T3" fmla="*/ 481 h 877"/>
              <a:gd name="T4" fmla="*/ 15 w 994"/>
              <a:gd name="T5" fmla="*/ 397 h 877"/>
              <a:gd name="T6" fmla="*/ 220 w 994"/>
              <a:gd name="T7" fmla="*/ 43 h 877"/>
              <a:gd name="T8" fmla="*/ 293 w 994"/>
              <a:gd name="T9" fmla="*/ 0 h 877"/>
              <a:gd name="T10" fmla="*/ 702 w 994"/>
              <a:gd name="T11" fmla="*/ 0 h 877"/>
              <a:gd name="T12" fmla="*/ 774 w 994"/>
              <a:gd name="T13" fmla="*/ 43 h 877"/>
              <a:gd name="T14" fmla="*/ 979 w 994"/>
              <a:gd name="T15" fmla="*/ 397 h 877"/>
              <a:gd name="T16" fmla="*/ 979 w 994"/>
              <a:gd name="T17" fmla="*/ 481 h 877"/>
              <a:gd name="T18" fmla="*/ 774 w 994"/>
              <a:gd name="T19" fmla="*/ 835 h 877"/>
              <a:gd name="T20" fmla="*/ 702 w 994"/>
              <a:gd name="T21" fmla="*/ 877 h 877"/>
              <a:gd name="T22" fmla="*/ 293 w 994"/>
              <a:gd name="T23" fmla="*/ 877 h 877"/>
              <a:gd name="T24" fmla="*/ 220 w 994"/>
              <a:gd name="T25" fmla="*/ 835 h 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94" h="877">
                <a:moveTo>
                  <a:pt x="220" y="835"/>
                </a:moveTo>
                <a:cubicBezTo>
                  <a:pt x="15" y="481"/>
                  <a:pt x="15" y="481"/>
                  <a:pt x="15" y="481"/>
                </a:cubicBezTo>
                <a:cubicBezTo>
                  <a:pt x="0" y="455"/>
                  <a:pt x="0" y="423"/>
                  <a:pt x="15" y="397"/>
                </a:cubicBezTo>
                <a:cubicBezTo>
                  <a:pt x="220" y="43"/>
                  <a:pt x="220" y="43"/>
                  <a:pt x="220" y="43"/>
                </a:cubicBezTo>
                <a:cubicBezTo>
                  <a:pt x="235" y="17"/>
                  <a:pt x="263" y="0"/>
                  <a:pt x="293" y="0"/>
                </a:cubicBezTo>
                <a:cubicBezTo>
                  <a:pt x="702" y="0"/>
                  <a:pt x="702" y="0"/>
                  <a:pt x="702" y="0"/>
                </a:cubicBezTo>
                <a:cubicBezTo>
                  <a:pt x="732" y="0"/>
                  <a:pt x="759" y="17"/>
                  <a:pt x="774" y="43"/>
                </a:cubicBezTo>
                <a:cubicBezTo>
                  <a:pt x="979" y="397"/>
                  <a:pt x="979" y="397"/>
                  <a:pt x="979" y="397"/>
                </a:cubicBezTo>
                <a:cubicBezTo>
                  <a:pt x="994" y="423"/>
                  <a:pt x="994" y="455"/>
                  <a:pt x="979" y="481"/>
                </a:cubicBezTo>
                <a:cubicBezTo>
                  <a:pt x="774" y="835"/>
                  <a:pt x="774" y="835"/>
                  <a:pt x="774" y="835"/>
                </a:cubicBezTo>
                <a:cubicBezTo>
                  <a:pt x="759" y="861"/>
                  <a:pt x="732" y="877"/>
                  <a:pt x="702" y="877"/>
                </a:cubicBezTo>
                <a:cubicBezTo>
                  <a:pt x="293" y="877"/>
                  <a:pt x="293" y="877"/>
                  <a:pt x="293" y="877"/>
                </a:cubicBezTo>
                <a:cubicBezTo>
                  <a:pt x="263" y="877"/>
                  <a:pt x="235" y="861"/>
                  <a:pt x="220" y="8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2899873" y="2011737"/>
            <a:ext cx="1903412" cy="1679575"/>
          </a:xfrm>
          <a:custGeom>
            <a:avLst/>
            <a:gdLst>
              <a:gd name="T0" fmla="*/ 219 w 993"/>
              <a:gd name="T1" fmla="*/ 835 h 877"/>
              <a:gd name="T2" fmla="*/ 15 w 993"/>
              <a:gd name="T3" fmla="*/ 481 h 877"/>
              <a:gd name="T4" fmla="*/ 15 w 993"/>
              <a:gd name="T5" fmla="*/ 397 h 877"/>
              <a:gd name="T6" fmla="*/ 219 w 993"/>
              <a:gd name="T7" fmla="*/ 43 h 877"/>
              <a:gd name="T8" fmla="*/ 292 w 993"/>
              <a:gd name="T9" fmla="*/ 0 h 877"/>
              <a:gd name="T10" fmla="*/ 701 w 993"/>
              <a:gd name="T11" fmla="*/ 0 h 877"/>
              <a:gd name="T12" fmla="*/ 774 w 993"/>
              <a:gd name="T13" fmla="*/ 43 h 877"/>
              <a:gd name="T14" fmla="*/ 978 w 993"/>
              <a:gd name="T15" fmla="*/ 397 h 877"/>
              <a:gd name="T16" fmla="*/ 978 w 993"/>
              <a:gd name="T17" fmla="*/ 481 h 877"/>
              <a:gd name="T18" fmla="*/ 774 w 993"/>
              <a:gd name="T19" fmla="*/ 835 h 877"/>
              <a:gd name="T20" fmla="*/ 701 w 993"/>
              <a:gd name="T21" fmla="*/ 877 h 877"/>
              <a:gd name="T22" fmla="*/ 292 w 993"/>
              <a:gd name="T23" fmla="*/ 877 h 877"/>
              <a:gd name="T24" fmla="*/ 219 w 993"/>
              <a:gd name="T25" fmla="*/ 835 h 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93" h="877">
                <a:moveTo>
                  <a:pt x="219" y="835"/>
                </a:moveTo>
                <a:cubicBezTo>
                  <a:pt x="15" y="481"/>
                  <a:pt x="15" y="481"/>
                  <a:pt x="15" y="481"/>
                </a:cubicBezTo>
                <a:cubicBezTo>
                  <a:pt x="0" y="455"/>
                  <a:pt x="0" y="423"/>
                  <a:pt x="15" y="397"/>
                </a:cubicBezTo>
                <a:cubicBezTo>
                  <a:pt x="219" y="43"/>
                  <a:pt x="219" y="43"/>
                  <a:pt x="219" y="43"/>
                </a:cubicBezTo>
                <a:cubicBezTo>
                  <a:pt x="234" y="17"/>
                  <a:pt x="262" y="0"/>
                  <a:pt x="292" y="0"/>
                </a:cubicBezTo>
                <a:cubicBezTo>
                  <a:pt x="701" y="0"/>
                  <a:pt x="701" y="0"/>
                  <a:pt x="701" y="0"/>
                </a:cubicBezTo>
                <a:cubicBezTo>
                  <a:pt x="731" y="0"/>
                  <a:pt x="759" y="17"/>
                  <a:pt x="774" y="43"/>
                </a:cubicBezTo>
                <a:cubicBezTo>
                  <a:pt x="978" y="397"/>
                  <a:pt x="978" y="397"/>
                  <a:pt x="978" y="397"/>
                </a:cubicBezTo>
                <a:cubicBezTo>
                  <a:pt x="993" y="423"/>
                  <a:pt x="993" y="455"/>
                  <a:pt x="978" y="481"/>
                </a:cubicBezTo>
                <a:cubicBezTo>
                  <a:pt x="774" y="835"/>
                  <a:pt x="774" y="835"/>
                  <a:pt x="774" y="835"/>
                </a:cubicBezTo>
                <a:cubicBezTo>
                  <a:pt x="759" y="861"/>
                  <a:pt x="731" y="877"/>
                  <a:pt x="701" y="877"/>
                </a:cubicBezTo>
                <a:cubicBezTo>
                  <a:pt x="292" y="877"/>
                  <a:pt x="292" y="877"/>
                  <a:pt x="292" y="877"/>
                </a:cubicBezTo>
                <a:cubicBezTo>
                  <a:pt x="262" y="877"/>
                  <a:pt x="234" y="861"/>
                  <a:pt x="219" y="83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0" tIns="0" rIns="0" bIns="0" numCol="1" anchor="ctr" anchorCtr="0" compatLnSpc="1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</a:rPr>
              <a:t>关键词</a:t>
            </a:r>
            <a:endParaRPr lang="zh-CN" altLang="en-US" sz="20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10" name="Freeform 8"/>
          <p:cNvSpPr/>
          <p:nvPr/>
        </p:nvSpPr>
        <p:spPr bwMode="auto">
          <a:xfrm>
            <a:off x="1879110" y="1949824"/>
            <a:ext cx="1022350" cy="901700"/>
          </a:xfrm>
          <a:custGeom>
            <a:avLst/>
            <a:gdLst>
              <a:gd name="T0" fmla="*/ 118 w 533"/>
              <a:gd name="T1" fmla="*/ 448 h 471"/>
              <a:gd name="T2" fmla="*/ 8 w 533"/>
              <a:gd name="T3" fmla="*/ 258 h 471"/>
              <a:gd name="T4" fmla="*/ 8 w 533"/>
              <a:gd name="T5" fmla="*/ 213 h 471"/>
              <a:gd name="T6" fmla="*/ 118 w 533"/>
              <a:gd name="T7" fmla="*/ 23 h 471"/>
              <a:gd name="T8" fmla="*/ 157 w 533"/>
              <a:gd name="T9" fmla="*/ 0 h 471"/>
              <a:gd name="T10" fmla="*/ 376 w 533"/>
              <a:gd name="T11" fmla="*/ 0 h 471"/>
              <a:gd name="T12" fmla="*/ 415 w 533"/>
              <a:gd name="T13" fmla="*/ 23 h 471"/>
              <a:gd name="T14" fmla="*/ 525 w 533"/>
              <a:gd name="T15" fmla="*/ 213 h 471"/>
              <a:gd name="T16" fmla="*/ 525 w 533"/>
              <a:gd name="T17" fmla="*/ 258 h 471"/>
              <a:gd name="T18" fmla="*/ 415 w 533"/>
              <a:gd name="T19" fmla="*/ 448 h 471"/>
              <a:gd name="T20" fmla="*/ 376 w 533"/>
              <a:gd name="T21" fmla="*/ 471 h 471"/>
              <a:gd name="T22" fmla="*/ 157 w 533"/>
              <a:gd name="T23" fmla="*/ 471 h 471"/>
              <a:gd name="T24" fmla="*/ 118 w 533"/>
              <a:gd name="T25" fmla="*/ 448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3" h="471">
                <a:moveTo>
                  <a:pt x="118" y="448"/>
                </a:moveTo>
                <a:cubicBezTo>
                  <a:pt x="8" y="258"/>
                  <a:pt x="8" y="258"/>
                  <a:pt x="8" y="258"/>
                </a:cubicBezTo>
                <a:cubicBezTo>
                  <a:pt x="0" y="244"/>
                  <a:pt x="0" y="227"/>
                  <a:pt x="8" y="213"/>
                </a:cubicBezTo>
                <a:cubicBezTo>
                  <a:pt x="118" y="23"/>
                  <a:pt x="118" y="23"/>
                  <a:pt x="118" y="23"/>
                </a:cubicBezTo>
                <a:cubicBezTo>
                  <a:pt x="126" y="9"/>
                  <a:pt x="141" y="0"/>
                  <a:pt x="157" y="0"/>
                </a:cubicBezTo>
                <a:cubicBezTo>
                  <a:pt x="376" y="0"/>
                  <a:pt x="376" y="0"/>
                  <a:pt x="376" y="0"/>
                </a:cubicBezTo>
                <a:cubicBezTo>
                  <a:pt x="392" y="0"/>
                  <a:pt x="407" y="9"/>
                  <a:pt x="415" y="23"/>
                </a:cubicBezTo>
                <a:cubicBezTo>
                  <a:pt x="525" y="213"/>
                  <a:pt x="525" y="213"/>
                  <a:pt x="525" y="213"/>
                </a:cubicBezTo>
                <a:cubicBezTo>
                  <a:pt x="533" y="227"/>
                  <a:pt x="533" y="244"/>
                  <a:pt x="525" y="258"/>
                </a:cubicBezTo>
                <a:cubicBezTo>
                  <a:pt x="415" y="448"/>
                  <a:pt x="415" y="448"/>
                  <a:pt x="415" y="448"/>
                </a:cubicBezTo>
                <a:cubicBezTo>
                  <a:pt x="407" y="462"/>
                  <a:pt x="392" y="471"/>
                  <a:pt x="376" y="471"/>
                </a:cubicBezTo>
                <a:cubicBezTo>
                  <a:pt x="157" y="471"/>
                  <a:pt x="157" y="471"/>
                  <a:pt x="157" y="471"/>
                </a:cubicBezTo>
                <a:cubicBezTo>
                  <a:pt x="141" y="471"/>
                  <a:pt x="126" y="462"/>
                  <a:pt x="118" y="448"/>
                </a:cubicBezTo>
                <a:close/>
              </a:path>
            </a:pathLst>
          </a:custGeom>
          <a:noFill/>
          <a:ln w="38100">
            <a:solidFill>
              <a:schemeClr val="accent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9"/>
          <p:cNvSpPr/>
          <p:nvPr/>
        </p:nvSpPr>
        <p:spPr bwMode="auto">
          <a:xfrm>
            <a:off x="4639773" y="3019799"/>
            <a:ext cx="1022350" cy="903288"/>
          </a:xfrm>
          <a:custGeom>
            <a:avLst/>
            <a:gdLst>
              <a:gd name="T0" fmla="*/ 118 w 533"/>
              <a:gd name="T1" fmla="*/ 449 h 471"/>
              <a:gd name="T2" fmla="*/ 8 w 533"/>
              <a:gd name="T3" fmla="*/ 258 h 471"/>
              <a:gd name="T4" fmla="*/ 8 w 533"/>
              <a:gd name="T5" fmla="*/ 213 h 471"/>
              <a:gd name="T6" fmla="*/ 118 w 533"/>
              <a:gd name="T7" fmla="*/ 23 h 471"/>
              <a:gd name="T8" fmla="*/ 157 w 533"/>
              <a:gd name="T9" fmla="*/ 0 h 471"/>
              <a:gd name="T10" fmla="*/ 376 w 533"/>
              <a:gd name="T11" fmla="*/ 0 h 471"/>
              <a:gd name="T12" fmla="*/ 415 w 533"/>
              <a:gd name="T13" fmla="*/ 23 h 471"/>
              <a:gd name="T14" fmla="*/ 525 w 533"/>
              <a:gd name="T15" fmla="*/ 213 h 471"/>
              <a:gd name="T16" fmla="*/ 525 w 533"/>
              <a:gd name="T17" fmla="*/ 258 h 471"/>
              <a:gd name="T18" fmla="*/ 415 w 533"/>
              <a:gd name="T19" fmla="*/ 449 h 471"/>
              <a:gd name="T20" fmla="*/ 376 w 533"/>
              <a:gd name="T21" fmla="*/ 471 h 471"/>
              <a:gd name="T22" fmla="*/ 157 w 533"/>
              <a:gd name="T23" fmla="*/ 471 h 471"/>
              <a:gd name="T24" fmla="*/ 118 w 533"/>
              <a:gd name="T25" fmla="*/ 449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3" h="471">
                <a:moveTo>
                  <a:pt x="118" y="449"/>
                </a:moveTo>
                <a:cubicBezTo>
                  <a:pt x="8" y="258"/>
                  <a:pt x="8" y="258"/>
                  <a:pt x="8" y="258"/>
                </a:cubicBezTo>
                <a:cubicBezTo>
                  <a:pt x="0" y="244"/>
                  <a:pt x="0" y="227"/>
                  <a:pt x="8" y="213"/>
                </a:cubicBezTo>
                <a:cubicBezTo>
                  <a:pt x="118" y="23"/>
                  <a:pt x="118" y="23"/>
                  <a:pt x="118" y="23"/>
                </a:cubicBezTo>
                <a:cubicBezTo>
                  <a:pt x="126" y="9"/>
                  <a:pt x="141" y="0"/>
                  <a:pt x="157" y="0"/>
                </a:cubicBezTo>
                <a:cubicBezTo>
                  <a:pt x="376" y="0"/>
                  <a:pt x="376" y="0"/>
                  <a:pt x="376" y="0"/>
                </a:cubicBezTo>
                <a:cubicBezTo>
                  <a:pt x="392" y="0"/>
                  <a:pt x="407" y="9"/>
                  <a:pt x="415" y="23"/>
                </a:cubicBezTo>
                <a:cubicBezTo>
                  <a:pt x="525" y="213"/>
                  <a:pt x="525" y="213"/>
                  <a:pt x="525" y="213"/>
                </a:cubicBezTo>
                <a:cubicBezTo>
                  <a:pt x="533" y="227"/>
                  <a:pt x="533" y="244"/>
                  <a:pt x="525" y="258"/>
                </a:cubicBezTo>
                <a:cubicBezTo>
                  <a:pt x="415" y="449"/>
                  <a:pt x="415" y="449"/>
                  <a:pt x="415" y="449"/>
                </a:cubicBezTo>
                <a:cubicBezTo>
                  <a:pt x="407" y="463"/>
                  <a:pt x="392" y="471"/>
                  <a:pt x="376" y="471"/>
                </a:cubicBezTo>
                <a:cubicBezTo>
                  <a:pt x="157" y="471"/>
                  <a:pt x="157" y="471"/>
                  <a:pt x="157" y="471"/>
                </a:cubicBezTo>
                <a:cubicBezTo>
                  <a:pt x="141" y="471"/>
                  <a:pt x="126" y="463"/>
                  <a:pt x="118" y="449"/>
                </a:cubicBezTo>
                <a:close/>
              </a:path>
            </a:pathLst>
          </a:custGeom>
          <a:noFill/>
          <a:ln w="38100">
            <a:solidFill>
              <a:schemeClr val="accent4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"/>
          <p:cNvSpPr/>
          <p:nvPr/>
        </p:nvSpPr>
        <p:spPr bwMode="auto">
          <a:xfrm>
            <a:off x="1796560" y="4867649"/>
            <a:ext cx="1023937" cy="901700"/>
          </a:xfrm>
          <a:custGeom>
            <a:avLst/>
            <a:gdLst>
              <a:gd name="T0" fmla="*/ 118 w 534"/>
              <a:gd name="T1" fmla="*/ 449 h 471"/>
              <a:gd name="T2" fmla="*/ 8 w 534"/>
              <a:gd name="T3" fmla="*/ 258 h 471"/>
              <a:gd name="T4" fmla="*/ 8 w 534"/>
              <a:gd name="T5" fmla="*/ 213 h 471"/>
              <a:gd name="T6" fmla="*/ 118 w 534"/>
              <a:gd name="T7" fmla="*/ 23 h 471"/>
              <a:gd name="T8" fmla="*/ 157 w 534"/>
              <a:gd name="T9" fmla="*/ 0 h 471"/>
              <a:gd name="T10" fmla="*/ 377 w 534"/>
              <a:gd name="T11" fmla="*/ 0 h 471"/>
              <a:gd name="T12" fmla="*/ 416 w 534"/>
              <a:gd name="T13" fmla="*/ 23 h 471"/>
              <a:gd name="T14" fmla="*/ 526 w 534"/>
              <a:gd name="T15" fmla="*/ 213 h 471"/>
              <a:gd name="T16" fmla="*/ 526 w 534"/>
              <a:gd name="T17" fmla="*/ 258 h 471"/>
              <a:gd name="T18" fmla="*/ 416 w 534"/>
              <a:gd name="T19" fmla="*/ 449 h 471"/>
              <a:gd name="T20" fmla="*/ 377 w 534"/>
              <a:gd name="T21" fmla="*/ 471 h 471"/>
              <a:gd name="T22" fmla="*/ 157 w 534"/>
              <a:gd name="T23" fmla="*/ 471 h 471"/>
              <a:gd name="T24" fmla="*/ 118 w 534"/>
              <a:gd name="T25" fmla="*/ 449 h 4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4" h="471">
                <a:moveTo>
                  <a:pt x="118" y="449"/>
                </a:moveTo>
                <a:cubicBezTo>
                  <a:pt x="8" y="258"/>
                  <a:pt x="8" y="258"/>
                  <a:pt x="8" y="258"/>
                </a:cubicBezTo>
                <a:cubicBezTo>
                  <a:pt x="0" y="244"/>
                  <a:pt x="0" y="227"/>
                  <a:pt x="8" y="213"/>
                </a:cubicBezTo>
                <a:cubicBezTo>
                  <a:pt x="118" y="23"/>
                  <a:pt x="118" y="23"/>
                  <a:pt x="118" y="23"/>
                </a:cubicBezTo>
                <a:cubicBezTo>
                  <a:pt x="126" y="9"/>
                  <a:pt x="141" y="0"/>
                  <a:pt x="157" y="0"/>
                </a:cubicBezTo>
                <a:cubicBezTo>
                  <a:pt x="377" y="0"/>
                  <a:pt x="377" y="0"/>
                  <a:pt x="377" y="0"/>
                </a:cubicBezTo>
                <a:cubicBezTo>
                  <a:pt x="393" y="0"/>
                  <a:pt x="408" y="9"/>
                  <a:pt x="416" y="23"/>
                </a:cubicBezTo>
                <a:cubicBezTo>
                  <a:pt x="526" y="213"/>
                  <a:pt x="526" y="213"/>
                  <a:pt x="526" y="213"/>
                </a:cubicBezTo>
                <a:cubicBezTo>
                  <a:pt x="534" y="227"/>
                  <a:pt x="534" y="244"/>
                  <a:pt x="526" y="258"/>
                </a:cubicBezTo>
                <a:cubicBezTo>
                  <a:pt x="416" y="449"/>
                  <a:pt x="416" y="449"/>
                  <a:pt x="416" y="449"/>
                </a:cubicBezTo>
                <a:cubicBezTo>
                  <a:pt x="408" y="463"/>
                  <a:pt x="393" y="471"/>
                  <a:pt x="377" y="471"/>
                </a:cubicBezTo>
                <a:cubicBezTo>
                  <a:pt x="157" y="471"/>
                  <a:pt x="157" y="471"/>
                  <a:pt x="157" y="471"/>
                </a:cubicBezTo>
                <a:cubicBezTo>
                  <a:pt x="141" y="471"/>
                  <a:pt x="126" y="463"/>
                  <a:pt x="118" y="449"/>
                </a:cubicBezTo>
                <a:close/>
              </a:path>
            </a:pathLst>
          </a:custGeom>
          <a:noFill/>
          <a:ln w="38100">
            <a:solidFill>
              <a:schemeClr val="accent3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40"/>
          <p:cNvSpPr>
            <a:spLocks noEditPoints="1"/>
          </p:cNvSpPr>
          <p:nvPr/>
        </p:nvSpPr>
        <p:spPr bwMode="auto">
          <a:xfrm>
            <a:off x="6551825" y="2542339"/>
            <a:ext cx="429022" cy="336407"/>
          </a:xfrm>
          <a:custGeom>
            <a:avLst/>
            <a:gdLst>
              <a:gd name="T0" fmla="*/ 45 w 168"/>
              <a:gd name="T1" fmla="*/ 4 h 132"/>
              <a:gd name="T2" fmla="*/ 16 w 168"/>
              <a:gd name="T3" fmla="*/ 16 h 132"/>
              <a:gd name="T4" fmla="*/ 16 w 168"/>
              <a:gd name="T5" fmla="*/ 73 h 132"/>
              <a:gd name="T6" fmla="*/ 76 w 168"/>
              <a:gd name="T7" fmla="*/ 132 h 132"/>
              <a:gd name="T8" fmla="*/ 96 w 168"/>
              <a:gd name="T9" fmla="*/ 112 h 132"/>
              <a:gd name="T10" fmla="*/ 100 w 168"/>
              <a:gd name="T11" fmla="*/ 108 h 132"/>
              <a:gd name="T12" fmla="*/ 100 w 168"/>
              <a:gd name="T13" fmla="*/ 101 h 132"/>
              <a:gd name="T14" fmla="*/ 89 w 168"/>
              <a:gd name="T15" fmla="*/ 103 h 132"/>
              <a:gd name="T16" fmla="*/ 75 w 168"/>
              <a:gd name="T17" fmla="*/ 103 h 132"/>
              <a:gd name="T18" fmla="*/ 59 w 168"/>
              <a:gd name="T19" fmla="*/ 88 h 132"/>
              <a:gd name="T20" fmla="*/ 75 w 168"/>
              <a:gd name="T21" fmla="*/ 72 h 132"/>
              <a:gd name="T22" fmla="*/ 84 w 168"/>
              <a:gd name="T23" fmla="*/ 72 h 132"/>
              <a:gd name="T24" fmla="*/ 85 w 168"/>
              <a:gd name="T25" fmla="*/ 71 h 132"/>
              <a:gd name="T26" fmla="*/ 90 w 168"/>
              <a:gd name="T27" fmla="*/ 52 h 132"/>
              <a:gd name="T28" fmla="*/ 93 w 168"/>
              <a:gd name="T29" fmla="*/ 33 h 132"/>
              <a:gd name="T30" fmla="*/ 106 w 168"/>
              <a:gd name="T31" fmla="*/ 17 h 132"/>
              <a:gd name="T32" fmla="*/ 120 w 168"/>
              <a:gd name="T33" fmla="*/ 21 h 132"/>
              <a:gd name="T34" fmla="*/ 125 w 168"/>
              <a:gd name="T35" fmla="*/ 33 h 132"/>
              <a:gd name="T36" fmla="*/ 127 w 168"/>
              <a:gd name="T37" fmla="*/ 55 h 132"/>
              <a:gd name="T38" fmla="*/ 130 w 168"/>
              <a:gd name="T39" fmla="*/ 53 h 132"/>
              <a:gd name="T40" fmla="*/ 144 w 168"/>
              <a:gd name="T41" fmla="*/ 59 h 132"/>
              <a:gd name="T42" fmla="*/ 136 w 168"/>
              <a:gd name="T43" fmla="*/ 16 h 132"/>
              <a:gd name="T44" fmla="*/ 78 w 168"/>
              <a:gd name="T45" fmla="*/ 16 h 132"/>
              <a:gd name="T46" fmla="*/ 76 w 168"/>
              <a:gd name="T47" fmla="*/ 18 h 132"/>
              <a:gd name="T48" fmla="*/ 76 w 168"/>
              <a:gd name="T49" fmla="*/ 18 h 132"/>
              <a:gd name="T50" fmla="*/ 73 w 168"/>
              <a:gd name="T51" fmla="*/ 16 h 132"/>
              <a:gd name="T52" fmla="*/ 45 w 168"/>
              <a:gd name="T53" fmla="*/ 4 h 132"/>
              <a:gd name="T54" fmla="*/ 110 w 168"/>
              <a:gd name="T55" fmla="*/ 27 h 132"/>
              <a:gd name="T56" fmla="*/ 103 w 168"/>
              <a:gd name="T57" fmla="*/ 35 h 132"/>
              <a:gd name="T58" fmla="*/ 100 w 168"/>
              <a:gd name="T59" fmla="*/ 54 h 132"/>
              <a:gd name="T60" fmla="*/ 94 w 168"/>
              <a:gd name="T61" fmla="*/ 75 h 132"/>
              <a:gd name="T62" fmla="*/ 91 w 168"/>
              <a:gd name="T63" fmla="*/ 81 h 132"/>
              <a:gd name="T64" fmla="*/ 89 w 168"/>
              <a:gd name="T65" fmla="*/ 82 h 132"/>
              <a:gd name="T66" fmla="*/ 75 w 168"/>
              <a:gd name="T67" fmla="*/ 82 h 132"/>
              <a:gd name="T68" fmla="*/ 70 w 168"/>
              <a:gd name="T69" fmla="*/ 88 h 132"/>
              <a:gd name="T70" fmla="*/ 75 w 168"/>
              <a:gd name="T71" fmla="*/ 93 h 132"/>
              <a:gd name="T72" fmla="*/ 89 w 168"/>
              <a:gd name="T73" fmla="*/ 93 h 132"/>
              <a:gd name="T74" fmla="*/ 99 w 168"/>
              <a:gd name="T75" fmla="*/ 88 h 132"/>
              <a:gd name="T76" fmla="*/ 104 w 168"/>
              <a:gd name="T77" fmla="*/ 79 h 132"/>
              <a:gd name="T78" fmla="*/ 107 w 168"/>
              <a:gd name="T79" fmla="*/ 68 h 132"/>
              <a:gd name="T80" fmla="*/ 108 w 168"/>
              <a:gd name="T81" fmla="*/ 82 h 132"/>
              <a:gd name="T82" fmla="*/ 112 w 168"/>
              <a:gd name="T83" fmla="*/ 119 h 132"/>
              <a:gd name="T84" fmla="*/ 126 w 168"/>
              <a:gd name="T85" fmla="*/ 119 h 132"/>
              <a:gd name="T86" fmla="*/ 131 w 168"/>
              <a:gd name="T87" fmla="*/ 100 h 132"/>
              <a:gd name="T88" fmla="*/ 134 w 168"/>
              <a:gd name="T89" fmla="*/ 84 h 132"/>
              <a:gd name="T90" fmla="*/ 140 w 168"/>
              <a:gd name="T91" fmla="*/ 91 h 132"/>
              <a:gd name="T92" fmla="*/ 144 w 168"/>
              <a:gd name="T93" fmla="*/ 93 h 132"/>
              <a:gd name="T94" fmla="*/ 150 w 168"/>
              <a:gd name="T95" fmla="*/ 93 h 132"/>
              <a:gd name="T96" fmla="*/ 158 w 168"/>
              <a:gd name="T97" fmla="*/ 98 h 132"/>
              <a:gd name="T98" fmla="*/ 168 w 168"/>
              <a:gd name="T99" fmla="*/ 88 h 132"/>
              <a:gd name="T100" fmla="*/ 158 w 168"/>
              <a:gd name="T101" fmla="*/ 78 h 132"/>
              <a:gd name="T102" fmla="*/ 150 w 168"/>
              <a:gd name="T103" fmla="*/ 82 h 132"/>
              <a:gd name="T104" fmla="*/ 147 w 168"/>
              <a:gd name="T105" fmla="*/ 82 h 132"/>
              <a:gd name="T106" fmla="*/ 137 w 168"/>
              <a:gd name="T107" fmla="*/ 67 h 132"/>
              <a:gd name="T108" fmla="*/ 131 w 168"/>
              <a:gd name="T109" fmla="*/ 64 h 132"/>
              <a:gd name="T110" fmla="*/ 127 w 168"/>
              <a:gd name="T111" fmla="*/ 68 h 132"/>
              <a:gd name="T112" fmla="*/ 121 w 168"/>
              <a:gd name="T113" fmla="*/ 98 h 132"/>
              <a:gd name="T114" fmla="*/ 120 w 168"/>
              <a:gd name="T115" fmla="*/ 101 h 132"/>
              <a:gd name="T116" fmla="*/ 119 w 168"/>
              <a:gd name="T117" fmla="*/ 81 h 132"/>
              <a:gd name="T118" fmla="*/ 115 w 168"/>
              <a:gd name="T119" fmla="*/ 34 h 132"/>
              <a:gd name="T120" fmla="*/ 110 w 168"/>
              <a:gd name="T121" fmla="*/ 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32">
                <a:moveTo>
                  <a:pt x="45" y="4"/>
                </a:moveTo>
                <a:cubicBezTo>
                  <a:pt x="34" y="4"/>
                  <a:pt x="24" y="8"/>
                  <a:pt x="16" y="16"/>
                </a:cubicBezTo>
                <a:cubicBezTo>
                  <a:pt x="0" y="32"/>
                  <a:pt x="0" y="57"/>
                  <a:pt x="16" y="7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0" y="105"/>
                  <a:pt x="100" y="103"/>
                  <a:pt x="100" y="101"/>
                </a:cubicBezTo>
                <a:cubicBezTo>
                  <a:pt x="97" y="102"/>
                  <a:pt x="93" y="103"/>
                  <a:pt x="89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6" y="103"/>
                  <a:pt x="59" y="97"/>
                  <a:pt x="59" y="88"/>
                </a:cubicBezTo>
                <a:cubicBezTo>
                  <a:pt x="59" y="79"/>
                  <a:pt x="66" y="72"/>
                  <a:pt x="75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5" y="71"/>
                </a:cubicBezTo>
                <a:cubicBezTo>
                  <a:pt x="86" y="67"/>
                  <a:pt x="88" y="59"/>
                  <a:pt x="90" y="52"/>
                </a:cubicBezTo>
                <a:cubicBezTo>
                  <a:pt x="91" y="45"/>
                  <a:pt x="91" y="39"/>
                  <a:pt x="93" y="33"/>
                </a:cubicBezTo>
                <a:cubicBezTo>
                  <a:pt x="94" y="26"/>
                  <a:pt x="98" y="19"/>
                  <a:pt x="106" y="17"/>
                </a:cubicBezTo>
                <a:cubicBezTo>
                  <a:pt x="111" y="16"/>
                  <a:pt x="117" y="18"/>
                  <a:pt x="120" y="21"/>
                </a:cubicBezTo>
                <a:cubicBezTo>
                  <a:pt x="123" y="25"/>
                  <a:pt x="124" y="29"/>
                  <a:pt x="125" y="33"/>
                </a:cubicBezTo>
                <a:cubicBezTo>
                  <a:pt x="125" y="37"/>
                  <a:pt x="126" y="47"/>
                  <a:pt x="127" y="55"/>
                </a:cubicBezTo>
                <a:cubicBezTo>
                  <a:pt x="128" y="54"/>
                  <a:pt x="128" y="54"/>
                  <a:pt x="130" y="53"/>
                </a:cubicBezTo>
                <a:cubicBezTo>
                  <a:pt x="136" y="53"/>
                  <a:pt x="141" y="55"/>
                  <a:pt x="144" y="59"/>
                </a:cubicBezTo>
                <a:cubicBezTo>
                  <a:pt x="150" y="45"/>
                  <a:pt x="147" y="28"/>
                  <a:pt x="136" y="16"/>
                </a:cubicBezTo>
                <a:cubicBezTo>
                  <a:pt x="120" y="0"/>
                  <a:pt x="94" y="0"/>
                  <a:pt x="78" y="16"/>
                </a:cubicBezTo>
                <a:cubicBezTo>
                  <a:pt x="77" y="17"/>
                  <a:pt x="76" y="17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7"/>
                  <a:pt x="74" y="17"/>
                  <a:pt x="73" y="16"/>
                </a:cubicBezTo>
                <a:cubicBezTo>
                  <a:pt x="65" y="8"/>
                  <a:pt x="55" y="4"/>
                  <a:pt x="45" y="4"/>
                </a:cubicBezTo>
                <a:close/>
                <a:moveTo>
                  <a:pt x="110" y="27"/>
                </a:moveTo>
                <a:cubicBezTo>
                  <a:pt x="107" y="27"/>
                  <a:pt x="104" y="30"/>
                  <a:pt x="103" y="35"/>
                </a:cubicBezTo>
                <a:cubicBezTo>
                  <a:pt x="102" y="40"/>
                  <a:pt x="101" y="47"/>
                  <a:pt x="100" y="54"/>
                </a:cubicBezTo>
                <a:cubicBezTo>
                  <a:pt x="98" y="62"/>
                  <a:pt x="97" y="70"/>
                  <a:pt x="94" y="75"/>
                </a:cubicBezTo>
                <a:cubicBezTo>
                  <a:pt x="93" y="78"/>
                  <a:pt x="92" y="80"/>
                  <a:pt x="91" y="81"/>
                </a:cubicBezTo>
                <a:cubicBezTo>
                  <a:pt x="90" y="83"/>
                  <a:pt x="89" y="82"/>
                  <a:pt x="8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2" y="82"/>
                  <a:pt x="70" y="85"/>
                  <a:pt x="70" y="88"/>
                </a:cubicBezTo>
                <a:cubicBezTo>
                  <a:pt x="70" y="90"/>
                  <a:pt x="72" y="93"/>
                  <a:pt x="75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93" y="93"/>
                  <a:pt x="96" y="91"/>
                  <a:pt x="99" y="88"/>
                </a:cubicBezTo>
                <a:cubicBezTo>
                  <a:pt x="101" y="86"/>
                  <a:pt x="102" y="83"/>
                  <a:pt x="104" y="79"/>
                </a:cubicBezTo>
                <a:cubicBezTo>
                  <a:pt x="105" y="76"/>
                  <a:pt x="106" y="72"/>
                  <a:pt x="107" y="68"/>
                </a:cubicBezTo>
                <a:cubicBezTo>
                  <a:pt x="107" y="74"/>
                  <a:pt x="107" y="77"/>
                  <a:pt x="108" y="82"/>
                </a:cubicBezTo>
                <a:cubicBezTo>
                  <a:pt x="110" y="102"/>
                  <a:pt x="110" y="107"/>
                  <a:pt x="112" y="119"/>
                </a:cubicBezTo>
                <a:cubicBezTo>
                  <a:pt x="113" y="128"/>
                  <a:pt x="123" y="126"/>
                  <a:pt x="126" y="119"/>
                </a:cubicBezTo>
                <a:cubicBezTo>
                  <a:pt x="129" y="114"/>
                  <a:pt x="130" y="107"/>
                  <a:pt x="131" y="100"/>
                </a:cubicBezTo>
                <a:cubicBezTo>
                  <a:pt x="133" y="92"/>
                  <a:pt x="133" y="90"/>
                  <a:pt x="134" y="84"/>
                </a:cubicBezTo>
                <a:cubicBezTo>
                  <a:pt x="137" y="88"/>
                  <a:pt x="140" y="91"/>
                  <a:pt x="140" y="91"/>
                </a:cubicBezTo>
                <a:cubicBezTo>
                  <a:pt x="140" y="92"/>
                  <a:pt x="142" y="93"/>
                  <a:pt x="144" y="93"/>
                </a:cubicBezTo>
                <a:cubicBezTo>
                  <a:pt x="150" y="93"/>
                  <a:pt x="150" y="93"/>
                  <a:pt x="150" y="93"/>
                </a:cubicBezTo>
                <a:cubicBezTo>
                  <a:pt x="152" y="96"/>
                  <a:pt x="155" y="98"/>
                  <a:pt x="158" y="98"/>
                </a:cubicBezTo>
                <a:cubicBezTo>
                  <a:pt x="164" y="98"/>
                  <a:pt x="168" y="93"/>
                  <a:pt x="168" y="88"/>
                </a:cubicBezTo>
                <a:cubicBezTo>
                  <a:pt x="168" y="82"/>
                  <a:pt x="164" y="78"/>
                  <a:pt x="158" y="78"/>
                </a:cubicBezTo>
                <a:cubicBezTo>
                  <a:pt x="155" y="78"/>
                  <a:pt x="152" y="80"/>
                  <a:pt x="150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5" y="81"/>
                  <a:pt x="141" y="76"/>
                  <a:pt x="137" y="67"/>
                </a:cubicBezTo>
                <a:cubicBezTo>
                  <a:pt x="136" y="65"/>
                  <a:pt x="133" y="64"/>
                  <a:pt x="131" y="64"/>
                </a:cubicBezTo>
                <a:cubicBezTo>
                  <a:pt x="129" y="64"/>
                  <a:pt x="127" y="66"/>
                  <a:pt x="127" y="68"/>
                </a:cubicBezTo>
                <a:cubicBezTo>
                  <a:pt x="127" y="68"/>
                  <a:pt x="124" y="84"/>
                  <a:pt x="121" y="98"/>
                </a:cubicBezTo>
                <a:cubicBezTo>
                  <a:pt x="121" y="99"/>
                  <a:pt x="121" y="100"/>
                  <a:pt x="120" y="101"/>
                </a:cubicBezTo>
                <a:cubicBezTo>
                  <a:pt x="120" y="94"/>
                  <a:pt x="119" y="92"/>
                  <a:pt x="119" y="81"/>
                </a:cubicBezTo>
                <a:cubicBezTo>
                  <a:pt x="117" y="62"/>
                  <a:pt x="115" y="41"/>
                  <a:pt x="115" y="34"/>
                </a:cubicBezTo>
                <a:cubicBezTo>
                  <a:pt x="114" y="29"/>
                  <a:pt x="112" y="27"/>
                  <a:pt x="110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42"/>
          <p:cNvSpPr>
            <a:spLocks noEditPoints="1"/>
          </p:cNvSpPr>
          <p:nvPr/>
        </p:nvSpPr>
        <p:spPr bwMode="auto">
          <a:xfrm>
            <a:off x="6552507" y="3712475"/>
            <a:ext cx="427659" cy="362284"/>
          </a:xfrm>
          <a:custGeom>
            <a:avLst/>
            <a:gdLst>
              <a:gd name="T0" fmla="*/ 46 w 167"/>
              <a:gd name="T1" fmla="*/ 4 h 142"/>
              <a:gd name="T2" fmla="*/ 16 w 167"/>
              <a:gd name="T3" fmla="*/ 16 h 142"/>
              <a:gd name="T4" fmla="*/ 16 w 167"/>
              <a:gd name="T5" fmla="*/ 74 h 142"/>
              <a:gd name="T6" fmla="*/ 77 w 167"/>
              <a:gd name="T7" fmla="*/ 134 h 142"/>
              <a:gd name="T8" fmla="*/ 97 w 167"/>
              <a:gd name="T9" fmla="*/ 115 h 142"/>
              <a:gd name="T10" fmla="*/ 71 w 167"/>
              <a:gd name="T11" fmla="*/ 89 h 142"/>
              <a:gd name="T12" fmla="*/ 71 w 167"/>
              <a:gd name="T13" fmla="*/ 45 h 142"/>
              <a:gd name="T14" fmla="*/ 92 w 167"/>
              <a:gd name="T15" fmla="*/ 36 h 142"/>
              <a:gd name="T16" fmla="*/ 114 w 167"/>
              <a:gd name="T17" fmla="*/ 45 h 142"/>
              <a:gd name="T18" fmla="*/ 140 w 167"/>
              <a:gd name="T19" fmla="*/ 71 h 142"/>
              <a:gd name="T20" fmla="*/ 143 w 167"/>
              <a:gd name="T21" fmla="*/ 68 h 142"/>
              <a:gd name="T22" fmla="*/ 138 w 167"/>
              <a:gd name="T23" fmla="*/ 16 h 142"/>
              <a:gd name="T24" fmla="*/ 80 w 167"/>
              <a:gd name="T25" fmla="*/ 16 h 142"/>
              <a:gd name="T26" fmla="*/ 77 w 167"/>
              <a:gd name="T27" fmla="*/ 18 h 142"/>
              <a:gd name="T28" fmla="*/ 77 w 167"/>
              <a:gd name="T29" fmla="*/ 18 h 142"/>
              <a:gd name="T30" fmla="*/ 75 w 167"/>
              <a:gd name="T31" fmla="*/ 16 h 142"/>
              <a:gd name="T32" fmla="*/ 46 w 167"/>
              <a:gd name="T33" fmla="*/ 4 h 142"/>
              <a:gd name="T34" fmla="*/ 93 w 167"/>
              <a:gd name="T35" fmla="*/ 46 h 142"/>
              <a:gd name="T36" fmla="*/ 78 w 167"/>
              <a:gd name="T37" fmla="*/ 52 h 142"/>
              <a:gd name="T38" fmla="*/ 78 w 167"/>
              <a:gd name="T39" fmla="*/ 82 h 142"/>
              <a:gd name="T40" fmla="*/ 129 w 167"/>
              <a:gd name="T41" fmla="*/ 134 h 142"/>
              <a:gd name="T42" fmla="*/ 159 w 167"/>
              <a:gd name="T43" fmla="*/ 134 h 142"/>
              <a:gd name="T44" fmla="*/ 159 w 167"/>
              <a:gd name="T45" fmla="*/ 104 h 142"/>
              <a:gd name="T46" fmla="*/ 108 w 167"/>
              <a:gd name="T47" fmla="*/ 52 h 142"/>
              <a:gd name="T48" fmla="*/ 93 w 167"/>
              <a:gd name="T49" fmla="*/ 46 h 142"/>
              <a:gd name="T50" fmla="*/ 115 w 167"/>
              <a:gd name="T51" fmla="*/ 64 h 142"/>
              <a:gd name="T52" fmla="*/ 118 w 167"/>
              <a:gd name="T53" fmla="*/ 67 h 142"/>
              <a:gd name="T54" fmla="*/ 93 w 167"/>
              <a:gd name="T55" fmla="*/ 93 h 142"/>
              <a:gd name="T56" fmla="*/ 89 w 167"/>
              <a:gd name="T57" fmla="*/ 89 h 142"/>
              <a:gd name="T58" fmla="*/ 115 w 167"/>
              <a:gd name="T59" fmla="*/ 64 h 142"/>
              <a:gd name="T60" fmla="*/ 119 w 167"/>
              <a:gd name="T61" fmla="*/ 79 h 142"/>
              <a:gd name="T62" fmla="*/ 124 w 167"/>
              <a:gd name="T63" fmla="*/ 84 h 142"/>
              <a:gd name="T64" fmla="*/ 119 w 167"/>
              <a:gd name="T65" fmla="*/ 89 h 142"/>
              <a:gd name="T66" fmla="*/ 114 w 167"/>
              <a:gd name="T67" fmla="*/ 84 h 142"/>
              <a:gd name="T68" fmla="*/ 119 w 167"/>
              <a:gd name="T69" fmla="*/ 79 h 142"/>
              <a:gd name="T70" fmla="*/ 109 w 167"/>
              <a:gd name="T71" fmla="*/ 89 h 142"/>
              <a:gd name="T72" fmla="*/ 114 w 167"/>
              <a:gd name="T73" fmla="*/ 94 h 142"/>
              <a:gd name="T74" fmla="*/ 109 w 167"/>
              <a:gd name="T75" fmla="*/ 99 h 142"/>
              <a:gd name="T76" fmla="*/ 104 w 167"/>
              <a:gd name="T77" fmla="*/ 94 h 142"/>
              <a:gd name="T78" fmla="*/ 109 w 167"/>
              <a:gd name="T79" fmla="*/ 89 h 142"/>
              <a:gd name="T80" fmla="*/ 129 w 167"/>
              <a:gd name="T81" fmla="*/ 89 h 142"/>
              <a:gd name="T82" fmla="*/ 134 w 167"/>
              <a:gd name="T83" fmla="*/ 94 h 142"/>
              <a:gd name="T84" fmla="*/ 129 w 167"/>
              <a:gd name="T85" fmla="*/ 99 h 142"/>
              <a:gd name="T86" fmla="*/ 124 w 167"/>
              <a:gd name="T87" fmla="*/ 94 h 142"/>
              <a:gd name="T88" fmla="*/ 129 w 167"/>
              <a:gd name="T89" fmla="*/ 89 h 142"/>
              <a:gd name="T90" fmla="*/ 146 w 167"/>
              <a:gd name="T91" fmla="*/ 95 h 142"/>
              <a:gd name="T92" fmla="*/ 149 w 167"/>
              <a:gd name="T93" fmla="*/ 98 h 142"/>
              <a:gd name="T94" fmla="*/ 124 w 167"/>
              <a:gd name="T95" fmla="*/ 124 h 142"/>
              <a:gd name="T96" fmla="*/ 120 w 167"/>
              <a:gd name="T97" fmla="*/ 121 h 142"/>
              <a:gd name="T98" fmla="*/ 146 w 167"/>
              <a:gd name="T99" fmla="*/ 95 h 142"/>
              <a:gd name="T100" fmla="*/ 119 w 167"/>
              <a:gd name="T101" fmla="*/ 99 h 142"/>
              <a:gd name="T102" fmla="*/ 124 w 167"/>
              <a:gd name="T103" fmla="*/ 104 h 142"/>
              <a:gd name="T104" fmla="*/ 119 w 167"/>
              <a:gd name="T105" fmla="*/ 109 h 142"/>
              <a:gd name="T106" fmla="*/ 114 w 167"/>
              <a:gd name="T107" fmla="*/ 104 h 142"/>
              <a:gd name="T108" fmla="*/ 119 w 167"/>
              <a:gd name="T109" fmla="*/ 9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7" h="142">
                <a:moveTo>
                  <a:pt x="46" y="4"/>
                </a:moveTo>
                <a:cubicBezTo>
                  <a:pt x="35" y="4"/>
                  <a:pt x="24" y="8"/>
                  <a:pt x="16" y="16"/>
                </a:cubicBezTo>
                <a:cubicBezTo>
                  <a:pt x="0" y="32"/>
                  <a:pt x="0" y="58"/>
                  <a:pt x="16" y="74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71" y="89"/>
                  <a:pt x="71" y="89"/>
                  <a:pt x="71" y="89"/>
                </a:cubicBezTo>
                <a:cubicBezTo>
                  <a:pt x="59" y="77"/>
                  <a:pt x="59" y="57"/>
                  <a:pt x="71" y="45"/>
                </a:cubicBezTo>
                <a:cubicBezTo>
                  <a:pt x="76" y="39"/>
                  <a:pt x="84" y="36"/>
                  <a:pt x="92" y="36"/>
                </a:cubicBezTo>
                <a:cubicBezTo>
                  <a:pt x="100" y="36"/>
                  <a:pt x="108" y="39"/>
                  <a:pt x="114" y="45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54" y="52"/>
                  <a:pt x="152" y="30"/>
                  <a:pt x="138" y="16"/>
                </a:cubicBezTo>
                <a:cubicBezTo>
                  <a:pt x="122" y="0"/>
                  <a:pt x="96" y="0"/>
                  <a:pt x="80" y="16"/>
                </a:cubicBezTo>
                <a:cubicBezTo>
                  <a:pt x="79" y="17"/>
                  <a:pt x="78" y="18"/>
                  <a:pt x="77" y="18"/>
                </a:cubicBezTo>
                <a:cubicBezTo>
                  <a:pt x="77" y="18"/>
                  <a:pt x="77" y="19"/>
                  <a:pt x="77" y="18"/>
                </a:cubicBezTo>
                <a:cubicBezTo>
                  <a:pt x="76" y="18"/>
                  <a:pt x="76" y="17"/>
                  <a:pt x="75" y="16"/>
                </a:cubicBezTo>
                <a:cubicBezTo>
                  <a:pt x="67" y="8"/>
                  <a:pt x="56" y="4"/>
                  <a:pt x="46" y="4"/>
                </a:cubicBezTo>
                <a:close/>
                <a:moveTo>
                  <a:pt x="93" y="46"/>
                </a:moveTo>
                <a:cubicBezTo>
                  <a:pt x="87" y="46"/>
                  <a:pt x="82" y="48"/>
                  <a:pt x="78" y="52"/>
                </a:cubicBezTo>
                <a:cubicBezTo>
                  <a:pt x="69" y="61"/>
                  <a:pt x="69" y="74"/>
                  <a:pt x="78" y="82"/>
                </a:cubicBezTo>
                <a:cubicBezTo>
                  <a:pt x="129" y="134"/>
                  <a:pt x="129" y="134"/>
                  <a:pt x="129" y="134"/>
                </a:cubicBezTo>
                <a:cubicBezTo>
                  <a:pt x="137" y="142"/>
                  <a:pt x="151" y="142"/>
                  <a:pt x="159" y="134"/>
                </a:cubicBezTo>
                <a:cubicBezTo>
                  <a:pt x="167" y="126"/>
                  <a:pt x="167" y="112"/>
                  <a:pt x="159" y="104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03" y="48"/>
                  <a:pt x="98" y="46"/>
                  <a:pt x="93" y="46"/>
                </a:cubicBezTo>
                <a:close/>
                <a:moveTo>
                  <a:pt x="115" y="64"/>
                </a:moveTo>
                <a:cubicBezTo>
                  <a:pt x="118" y="67"/>
                  <a:pt x="118" y="67"/>
                  <a:pt x="118" y="67"/>
                </a:cubicBezTo>
                <a:cubicBezTo>
                  <a:pt x="93" y="93"/>
                  <a:pt x="93" y="93"/>
                  <a:pt x="93" y="93"/>
                </a:cubicBezTo>
                <a:cubicBezTo>
                  <a:pt x="89" y="89"/>
                  <a:pt x="89" y="89"/>
                  <a:pt x="89" y="89"/>
                </a:cubicBezTo>
                <a:lnTo>
                  <a:pt x="115" y="64"/>
                </a:lnTo>
                <a:close/>
                <a:moveTo>
                  <a:pt x="119" y="79"/>
                </a:moveTo>
                <a:cubicBezTo>
                  <a:pt x="122" y="79"/>
                  <a:pt x="124" y="81"/>
                  <a:pt x="124" y="84"/>
                </a:cubicBezTo>
                <a:cubicBezTo>
                  <a:pt x="124" y="87"/>
                  <a:pt x="122" y="89"/>
                  <a:pt x="119" y="89"/>
                </a:cubicBezTo>
                <a:cubicBezTo>
                  <a:pt x="116" y="89"/>
                  <a:pt x="114" y="87"/>
                  <a:pt x="114" y="84"/>
                </a:cubicBezTo>
                <a:cubicBezTo>
                  <a:pt x="114" y="81"/>
                  <a:pt x="116" y="79"/>
                  <a:pt x="119" y="79"/>
                </a:cubicBezTo>
                <a:close/>
                <a:moveTo>
                  <a:pt x="109" y="89"/>
                </a:moveTo>
                <a:cubicBezTo>
                  <a:pt x="112" y="89"/>
                  <a:pt x="114" y="91"/>
                  <a:pt x="114" y="94"/>
                </a:cubicBezTo>
                <a:cubicBezTo>
                  <a:pt x="114" y="97"/>
                  <a:pt x="112" y="99"/>
                  <a:pt x="109" y="99"/>
                </a:cubicBezTo>
                <a:cubicBezTo>
                  <a:pt x="106" y="99"/>
                  <a:pt x="104" y="97"/>
                  <a:pt x="104" y="94"/>
                </a:cubicBezTo>
                <a:cubicBezTo>
                  <a:pt x="104" y="91"/>
                  <a:pt x="106" y="89"/>
                  <a:pt x="109" y="89"/>
                </a:cubicBezTo>
                <a:close/>
                <a:moveTo>
                  <a:pt x="129" y="89"/>
                </a:moveTo>
                <a:cubicBezTo>
                  <a:pt x="132" y="89"/>
                  <a:pt x="134" y="91"/>
                  <a:pt x="134" y="94"/>
                </a:cubicBezTo>
                <a:cubicBezTo>
                  <a:pt x="134" y="97"/>
                  <a:pt x="132" y="99"/>
                  <a:pt x="129" y="99"/>
                </a:cubicBezTo>
                <a:cubicBezTo>
                  <a:pt x="126" y="99"/>
                  <a:pt x="124" y="97"/>
                  <a:pt x="124" y="94"/>
                </a:cubicBezTo>
                <a:cubicBezTo>
                  <a:pt x="124" y="91"/>
                  <a:pt x="126" y="89"/>
                  <a:pt x="129" y="89"/>
                </a:cubicBezTo>
                <a:close/>
                <a:moveTo>
                  <a:pt x="146" y="95"/>
                </a:moveTo>
                <a:cubicBezTo>
                  <a:pt x="149" y="98"/>
                  <a:pt x="149" y="98"/>
                  <a:pt x="149" y="98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20" y="121"/>
                  <a:pt x="120" y="121"/>
                  <a:pt x="120" y="121"/>
                </a:cubicBezTo>
                <a:lnTo>
                  <a:pt x="146" y="95"/>
                </a:lnTo>
                <a:close/>
                <a:moveTo>
                  <a:pt x="119" y="99"/>
                </a:moveTo>
                <a:cubicBezTo>
                  <a:pt x="122" y="99"/>
                  <a:pt x="124" y="101"/>
                  <a:pt x="124" y="104"/>
                </a:cubicBezTo>
                <a:cubicBezTo>
                  <a:pt x="124" y="107"/>
                  <a:pt x="122" y="109"/>
                  <a:pt x="119" y="109"/>
                </a:cubicBezTo>
                <a:cubicBezTo>
                  <a:pt x="116" y="109"/>
                  <a:pt x="114" y="107"/>
                  <a:pt x="114" y="104"/>
                </a:cubicBezTo>
                <a:cubicBezTo>
                  <a:pt x="114" y="101"/>
                  <a:pt x="116" y="99"/>
                  <a:pt x="119" y="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6571780" y="4908488"/>
            <a:ext cx="389112" cy="388024"/>
            <a:chOff x="6396983" y="3803650"/>
            <a:chExt cx="568326" cy="566737"/>
          </a:xfrm>
          <a:solidFill>
            <a:schemeClr val="accent3"/>
          </a:solidFill>
        </p:grpSpPr>
        <p:sp>
          <p:nvSpPr>
            <p:cNvPr id="24" name="Oval 96"/>
            <p:cNvSpPr>
              <a:spLocks noChangeArrowheads="1"/>
            </p:cNvSpPr>
            <p:nvPr/>
          </p:nvSpPr>
          <p:spPr bwMode="auto">
            <a:xfrm>
              <a:off x="6490646" y="3803650"/>
              <a:ext cx="69850" cy="682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97"/>
            <p:cNvSpPr/>
            <p:nvPr/>
          </p:nvSpPr>
          <p:spPr bwMode="auto">
            <a:xfrm>
              <a:off x="6396983" y="3813175"/>
              <a:ext cx="163513" cy="320675"/>
            </a:xfrm>
            <a:custGeom>
              <a:avLst/>
              <a:gdLst>
                <a:gd name="T0" fmla="*/ 31 w 31"/>
                <a:gd name="T1" fmla="*/ 61 h 61"/>
                <a:gd name="T2" fmla="*/ 0 w 31"/>
                <a:gd name="T3" fmla="*/ 16 h 61"/>
                <a:gd name="T4" fmla="*/ 27 w 31"/>
                <a:gd name="T5" fmla="*/ 0 h 61"/>
                <a:gd name="T6" fmla="*/ 27 w 31"/>
                <a:gd name="T7" fmla="*/ 9 h 61"/>
                <a:gd name="T8" fmla="*/ 9 w 31"/>
                <a:gd name="T9" fmla="*/ 16 h 61"/>
                <a:gd name="T10" fmla="*/ 31 w 31"/>
                <a:gd name="T11" fmla="*/ 52 h 61"/>
                <a:gd name="T12" fmla="*/ 31 w 31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61">
                  <a:moveTo>
                    <a:pt x="31" y="61"/>
                  </a:moveTo>
                  <a:cubicBezTo>
                    <a:pt x="7" y="61"/>
                    <a:pt x="0" y="31"/>
                    <a:pt x="0" y="16"/>
                  </a:cubicBezTo>
                  <a:cubicBezTo>
                    <a:pt x="0" y="0"/>
                    <a:pt x="20" y="0"/>
                    <a:pt x="27" y="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9" y="9"/>
                    <a:pt x="9" y="13"/>
                    <a:pt x="9" y="16"/>
                  </a:cubicBezTo>
                  <a:cubicBezTo>
                    <a:pt x="9" y="26"/>
                    <a:pt x="13" y="52"/>
                    <a:pt x="31" y="52"/>
                  </a:cubicBezTo>
                  <a:lnTo>
                    <a:pt x="31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Oval 98"/>
            <p:cNvSpPr>
              <a:spLocks noChangeArrowheads="1"/>
            </p:cNvSpPr>
            <p:nvPr/>
          </p:nvSpPr>
          <p:spPr bwMode="auto">
            <a:xfrm>
              <a:off x="6608121" y="3803650"/>
              <a:ext cx="73025" cy="682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99"/>
            <p:cNvSpPr/>
            <p:nvPr/>
          </p:nvSpPr>
          <p:spPr bwMode="auto">
            <a:xfrm>
              <a:off x="6608121" y="3813175"/>
              <a:ext cx="168275" cy="320675"/>
            </a:xfrm>
            <a:custGeom>
              <a:avLst/>
              <a:gdLst>
                <a:gd name="T0" fmla="*/ 0 w 32"/>
                <a:gd name="T1" fmla="*/ 61 h 61"/>
                <a:gd name="T2" fmla="*/ 0 w 32"/>
                <a:gd name="T3" fmla="*/ 52 h 61"/>
                <a:gd name="T4" fmla="*/ 23 w 32"/>
                <a:gd name="T5" fmla="*/ 16 h 61"/>
                <a:gd name="T6" fmla="*/ 5 w 32"/>
                <a:gd name="T7" fmla="*/ 9 h 61"/>
                <a:gd name="T8" fmla="*/ 5 w 32"/>
                <a:gd name="T9" fmla="*/ 0 h 61"/>
                <a:gd name="T10" fmla="*/ 32 w 32"/>
                <a:gd name="T11" fmla="*/ 16 h 61"/>
                <a:gd name="T12" fmla="*/ 0 w 32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61">
                  <a:moveTo>
                    <a:pt x="0" y="61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19" y="52"/>
                    <a:pt x="23" y="26"/>
                    <a:pt x="23" y="16"/>
                  </a:cubicBezTo>
                  <a:cubicBezTo>
                    <a:pt x="23" y="13"/>
                    <a:pt x="23" y="9"/>
                    <a:pt x="5" y="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2" y="0"/>
                    <a:pt x="32" y="0"/>
                    <a:pt x="32" y="16"/>
                  </a:cubicBezTo>
                  <a:cubicBezTo>
                    <a:pt x="32" y="31"/>
                    <a:pt x="25" y="61"/>
                    <a:pt x="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00"/>
            <p:cNvSpPr>
              <a:spLocks noEditPoints="1"/>
            </p:cNvSpPr>
            <p:nvPr/>
          </p:nvSpPr>
          <p:spPr bwMode="auto">
            <a:xfrm>
              <a:off x="6824021" y="4229100"/>
              <a:ext cx="141288" cy="141287"/>
            </a:xfrm>
            <a:custGeom>
              <a:avLst/>
              <a:gdLst>
                <a:gd name="T0" fmla="*/ 13 w 27"/>
                <a:gd name="T1" fmla="*/ 27 h 27"/>
                <a:gd name="T2" fmla="*/ 0 w 27"/>
                <a:gd name="T3" fmla="*/ 13 h 27"/>
                <a:gd name="T4" fmla="*/ 13 w 27"/>
                <a:gd name="T5" fmla="*/ 0 h 27"/>
                <a:gd name="T6" fmla="*/ 27 w 27"/>
                <a:gd name="T7" fmla="*/ 13 h 27"/>
                <a:gd name="T8" fmla="*/ 13 w 27"/>
                <a:gd name="T9" fmla="*/ 27 h 27"/>
                <a:gd name="T10" fmla="*/ 13 w 27"/>
                <a:gd name="T11" fmla="*/ 9 h 27"/>
                <a:gd name="T12" fmla="*/ 9 w 27"/>
                <a:gd name="T13" fmla="*/ 13 h 27"/>
                <a:gd name="T14" fmla="*/ 13 w 27"/>
                <a:gd name="T15" fmla="*/ 18 h 27"/>
                <a:gd name="T16" fmla="*/ 18 w 27"/>
                <a:gd name="T17" fmla="*/ 13 h 27"/>
                <a:gd name="T18" fmla="*/ 13 w 27"/>
                <a:gd name="T1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13" y="27"/>
                  </a:moveTo>
                  <a:cubicBezTo>
                    <a:pt x="6" y="27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0"/>
                    <a:pt x="21" y="27"/>
                    <a:pt x="13" y="27"/>
                  </a:cubicBezTo>
                  <a:close/>
                  <a:moveTo>
                    <a:pt x="13" y="9"/>
                  </a:moveTo>
                  <a:cubicBezTo>
                    <a:pt x="11" y="9"/>
                    <a:pt x="9" y="11"/>
                    <a:pt x="9" y="13"/>
                  </a:cubicBezTo>
                  <a:cubicBezTo>
                    <a:pt x="9" y="16"/>
                    <a:pt x="11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1"/>
                    <a:pt x="16" y="9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01"/>
            <p:cNvSpPr/>
            <p:nvPr/>
          </p:nvSpPr>
          <p:spPr bwMode="auto">
            <a:xfrm>
              <a:off x="6560496" y="4102100"/>
              <a:ext cx="357188" cy="268287"/>
            </a:xfrm>
            <a:custGeom>
              <a:avLst/>
              <a:gdLst>
                <a:gd name="T0" fmla="*/ 50 w 68"/>
                <a:gd name="T1" fmla="*/ 0 h 51"/>
                <a:gd name="T2" fmla="*/ 32 w 68"/>
                <a:gd name="T3" fmla="*/ 18 h 51"/>
                <a:gd name="T4" fmla="*/ 32 w 68"/>
                <a:gd name="T5" fmla="*/ 30 h 51"/>
                <a:gd name="T6" fmla="*/ 21 w 68"/>
                <a:gd name="T7" fmla="*/ 42 h 51"/>
                <a:gd name="T8" fmla="*/ 9 w 68"/>
                <a:gd name="T9" fmla="*/ 30 h 51"/>
                <a:gd name="T10" fmla="*/ 9 w 68"/>
                <a:gd name="T11" fmla="*/ 0 h 51"/>
                <a:gd name="T12" fmla="*/ 0 w 68"/>
                <a:gd name="T13" fmla="*/ 0 h 51"/>
                <a:gd name="T14" fmla="*/ 0 w 68"/>
                <a:gd name="T15" fmla="*/ 30 h 51"/>
                <a:gd name="T16" fmla="*/ 21 w 68"/>
                <a:gd name="T17" fmla="*/ 51 h 51"/>
                <a:gd name="T18" fmla="*/ 41 w 68"/>
                <a:gd name="T19" fmla="*/ 31 h 51"/>
                <a:gd name="T20" fmla="*/ 41 w 68"/>
                <a:gd name="T21" fmla="*/ 31 h 51"/>
                <a:gd name="T22" fmla="*/ 41 w 68"/>
                <a:gd name="T23" fmla="*/ 18 h 51"/>
                <a:gd name="T24" fmla="*/ 50 w 68"/>
                <a:gd name="T25" fmla="*/ 9 h 51"/>
                <a:gd name="T26" fmla="*/ 59 w 68"/>
                <a:gd name="T27" fmla="*/ 18 h 51"/>
                <a:gd name="T28" fmla="*/ 59 w 68"/>
                <a:gd name="T29" fmla="*/ 27 h 51"/>
                <a:gd name="T30" fmla="*/ 68 w 68"/>
                <a:gd name="T31" fmla="*/ 27 h 51"/>
                <a:gd name="T32" fmla="*/ 68 w 68"/>
                <a:gd name="T33" fmla="*/ 18 h 51"/>
                <a:gd name="T34" fmla="*/ 50 w 68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51">
                  <a:moveTo>
                    <a:pt x="50" y="0"/>
                  </a:moveTo>
                  <a:cubicBezTo>
                    <a:pt x="40" y="0"/>
                    <a:pt x="32" y="8"/>
                    <a:pt x="32" y="18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6"/>
                    <a:pt x="27" y="42"/>
                    <a:pt x="21" y="42"/>
                  </a:cubicBezTo>
                  <a:cubicBezTo>
                    <a:pt x="15" y="42"/>
                    <a:pt x="9" y="36"/>
                    <a:pt x="9" y="3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1"/>
                    <a:pt x="10" y="51"/>
                    <a:pt x="21" y="51"/>
                  </a:cubicBezTo>
                  <a:cubicBezTo>
                    <a:pt x="31" y="51"/>
                    <a:pt x="40" y="42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3"/>
                    <a:pt x="45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8" y="8"/>
                    <a:pt x="60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02"/>
            <p:cNvSpPr/>
            <p:nvPr/>
          </p:nvSpPr>
          <p:spPr bwMode="auto">
            <a:xfrm>
              <a:off x="6528746" y="4070350"/>
              <a:ext cx="115888" cy="111125"/>
            </a:xfrm>
            <a:custGeom>
              <a:avLst/>
              <a:gdLst>
                <a:gd name="T0" fmla="*/ 15 w 22"/>
                <a:gd name="T1" fmla="*/ 0 h 21"/>
                <a:gd name="T2" fmla="*/ 6 w 22"/>
                <a:gd name="T3" fmla="*/ 0 h 21"/>
                <a:gd name="T4" fmla="*/ 0 w 22"/>
                <a:gd name="T5" fmla="*/ 6 h 21"/>
                <a:gd name="T6" fmla="*/ 8 w 22"/>
                <a:gd name="T7" fmla="*/ 21 h 21"/>
                <a:gd name="T8" fmla="*/ 14 w 22"/>
                <a:gd name="T9" fmla="*/ 21 h 21"/>
                <a:gd name="T10" fmla="*/ 22 w 22"/>
                <a:gd name="T11" fmla="*/ 6 h 21"/>
                <a:gd name="T12" fmla="*/ 15 w 2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1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6"/>
                    <a:pt x="0" y="21"/>
                    <a:pt x="8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22" y="21"/>
                    <a:pt x="22" y="6"/>
                    <a:pt x="22" y="6"/>
                  </a:cubicBezTo>
                  <a:cubicBezTo>
                    <a:pt x="22" y="2"/>
                    <a:pt x="19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7184537" y="2525918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184535" y="2878746"/>
            <a:ext cx="4273173" cy="560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</a:t>
            </a:r>
            <a:r>
              <a:rPr lang="zh-CN" altLang="en-US" sz="14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描述</a:t>
            </a: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184537" y="3709401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184535" y="4062229"/>
            <a:ext cx="4273173" cy="5305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此处添加详细文本描述，建议与标题相关并符合整体语言风格。此处添加详细文本描述此处添加详细文本描述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184537" y="4892884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184535" y="5245712"/>
            <a:ext cx="4273173" cy="5305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此处添加详细文本描述，建议与标题相关并符合整体语言风格。此处添加详细文本描述此处添加详细文本描述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Freeform 40"/>
          <p:cNvSpPr>
            <a:spLocks noEditPoints="1"/>
          </p:cNvSpPr>
          <p:nvPr/>
        </p:nvSpPr>
        <p:spPr bwMode="auto">
          <a:xfrm>
            <a:off x="2175774" y="2232471"/>
            <a:ext cx="429022" cy="336407"/>
          </a:xfrm>
          <a:custGeom>
            <a:avLst/>
            <a:gdLst>
              <a:gd name="T0" fmla="*/ 45 w 168"/>
              <a:gd name="T1" fmla="*/ 4 h 132"/>
              <a:gd name="T2" fmla="*/ 16 w 168"/>
              <a:gd name="T3" fmla="*/ 16 h 132"/>
              <a:gd name="T4" fmla="*/ 16 w 168"/>
              <a:gd name="T5" fmla="*/ 73 h 132"/>
              <a:gd name="T6" fmla="*/ 76 w 168"/>
              <a:gd name="T7" fmla="*/ 132 h 132"/>
              <a:gd name="T8" fmla="*/ 96 w 168"/>
              <a:gd name="T9" fmla="*/ 112 h 132"/>
              <a:gd name="T10" fmla="*/ 100 w 168"/>
              <a:gd name="T11" fmla="*/ 108 h 132"/>
              <a:gd name="T12" fmla="*/ 100 w 168"/>
              <a:gd name="T13" fmla="*/ 101 h 132"/>
              <a:gd name="T14" fmla="*/ 89 w 168"/>
              <a:gd name="T15" fmla="*/ 103 h 132"/>
              <a:gd name="T16" fmla="*/ 75 w 168"/>
              <a:gd name="T17" fmla="*/ 103 h 132"/>
              <a:gd name="T18" fmla="*/ 59 w 168"/>
              <a:gd name="T19" fmla="*/ 88 h 132"/>
              <a:gd name="T20" fmla="*/ 75 w 168"/>
              <a:gd name="T21" fmla="*/ 72 h 132"/>
              <a:gd name="T22" fmla="*/ 84 w 168"/>
              <a:gd name="T23" fmla="*/ 72 h 132"/>
              <a:gd name="T24" fmla="*/ 85 w 168"/>
              <a:gd name="T25" fmla="*/ 71 h 132"/>
              <a:gd name="T26" fmla="*/ 90 w 168"/>
              <a:gd name="T27" fmla="*/ 52 h 132"/>
              <a:gd name="T28" fmla="*/ 93 w 168"/>
              <a:gd name="T29" fmla="*/ 33 h 132"/>
              <a:gd name="T30" fmla="*/ 106 w 168"/>
              <a:gd name="T31" fmla="*/ 17 h 132"/>
              <a:gd name="T32" fmla="*/ 120 w 168"/>
              <a:gd name="T33" fmla="*/ 21 h 132"/>
              <a:gd name="T34" fmla="*/ 125 w 168"/>
              <a:gd name="T35" fmla="*/ 33 h 132"/>
              <a:gd name="T36" fmla="*/ 127 w 168"/>
              <a:gd name="T37" fmla="*/ 55 h 132"/>
              <a:gd name="T38" fmla="*/ 130 w 168"/>
              <a:gd name="T39" fmla="*/ 53 h 132"/>
              <a:gd name="T40" fmla="*/ 144 w 168"/>
              <a:gd name="T41" fmla="*/ 59 h 132"/>
              <a:gd name="T42" fmla="*/ 136 w 168"/>
              <a:gd name="T43" fmla="*/ 16 h 132"/>
              <a:gd name="T44" fmla="*/ 78 w 168"/>
              <a:gd name="T45" fmla="*/ 16 h 132"/>
              <a:gd name="T46" fmla="*/ 76 w 168"/>
              <a:gd name="T47" fmla="*/ 18 h 132"/>
              <a:gd name="T48" fmla="*/ 76 w 168"/>
              <a:gd name="T49" fmla="*/ 18 h 132"/>
              <a:gd name="T50" fmla="*/ 73 w 168"/>
              <a:gd name="T51" fmla="*/ 16 h 132"/>
              <a:gd name="T52" fmla="*/ 45 w 168"/>
              <a:gd name="T53" fmla="*/ 4 h 132"/>
              <a:gd name="T54" fmla="*/ 110 w 168"/>
              <a:gd name="T55" fmla="*/ 27 h 132"/>
              <a:gd name="T56" fmla="*/ 103 w 168"/>
              <a:gd name="T57" fmla="*/ 35 h 132"/>
              <a:gd name="T58" fmla="*/ 100 w 168"/>
              <a:gd name="T59" fmla="*/ 54 h 132"/>
              <a:gd name="T60" fmla="*/ 94 w 168"/>
              <a:gd name="T61" fmla="*/ 75 h 132"/>
              <a:gd name="T62" fmla="*/ 91 w 168"/>
              <a:gd name="T63" fmla="*/ 81 h 132"/>
              <a:gd name="T64" fmla="*/ 89 w 168"/>
              <a:gd name="T65" fmla="*/ 82 h 132"/>
              <a:gd name="T66" fmla="*/ 75 w 168"/>
              <a:gd name="T67" fmla="*/ 82 h 132"/>
              <a:gd name="T68" fmla="*/ 70 w 168"/>
              <a:gd name="T69" fmla="*/ 88 h 132"/>
              <a:gd name="T70" fmla="*/ 75 w 168"/>
              <a:gd name="T71" fmla="*/ 93 h 132"/>
              <a:gd name="T72" fmla="*/ 89 w 168"/>
              <a:gd name="T73" fmla="*/ 93 h 132"/>
              <a:gd name="T74" fmla="*/ 99 w 168"/>
              <a:gd name="T75" fmla="*/ 88 h 132"/>
              <a:gd name="T76" fmla="*/ 104 w 168"/>
              <a:gd name="T77" fmla="*/ 79 h 132"/>
              <a:gd name="T78" fmla="*/ 107 w 168"/>
              <a:gd name="T79" fmla="*/ 68 h 132"/>
              <a:gd name="T80" fmla="*/ 108 w 168"/>
              <a:gd name="T81" fmla="*/ 82 h 132"/>
              <a:gd name="T82" fmla="*/ 112 w 168"/>
              <a:gd name="T83" fmla="*/ 119 h 132"/>
              <a:gd name="T84" fmla="*/ 126 w 168"/>
              <a:gd name="T85" fmla="*/ 119 h 132"/>
              <a:gd name="T86" fmla="*/ 131 w 168"/>
              <a:gd name="T87" fmla="*/ 100 h 132"/>
              <a:gd name="T88" fmla="*/ 134 w 168"/>
              <a:gd name="T89" fmla="*/ 84 h 132"/>
              <a:gd name="T90" fmla="*/ 140 w 168"/>
              <a:gd name="T91" fmla="*/ 91 h 132"/>
              <a:gd name="T92" fmla="*/ 144 w 168"/>
              <a:gd name="T93" fmla="*/ 93 h 132"/>
              <a:gd name="T94" fmla="*/ 150 w 168"/>
              <a:gd name="T95" fmla="*/ 93 h 132"/>
              <a:gd name="T96" fmla="*/ 158 w 168"/>
              <a:gd name="T97" fmla="*/ 98 h 132"/>
              <a:gd name="T98" fmla="*/ 168 w 168"/>
              <a:gd name="T99" fmla="*/ 88 h 132"/>
              <a:gd name="T100" fmla="*/ 158 w 168"/>
              <a:gd name="T101" fmla="*/ 78 h 132"/>
              <a:gd name="T102" fmla="*/ 150 w 168"/>
              <a:gd name="T103" fmla="*/ 82 h 132"/>
              <a:gd name="T104" fmla="*/ 147 w 168"/>
              <a:gd name="T105" fmla="*/ 82 h 132"/>
              <a:gd name="T106" fmla="*/ 137 w 168"/>
              <a:gd name="T107" fmla="*/ 67 h 132"/>
              <a:gd name="T108" fmla="*/ 131 w 168"/>
              <a:gd name="T109" fmla="*/ 64 h 132"/>
              <a:gd name="T110" fmla="*/ 127 w 168"/>
              <a:gd name="T111" fmla="*/ 68 h 132"/>
              <a:gd name="T112" fmla="*/ 121 w 168"/>
              <a:gd name="T113" fmla="*/ 98 h 132"/>
              <a:gd name="T114" fmla="*/ 120 w 168"/>
              <a:gd name="T115" fmla="*/ 101 h 132"/>
              <a:gd name="T116" fmla="*/ 119 w 168"/>
              <a:gd name="T117" fmla="*/ 81 h 132"/>
              <a:gd name="T118" fmla="*/ 115 w 168"/>
              <a:gd name="T119" fmla="*/ 34 h 132"/>
              <a:gd name="T120" fmla="*/ 110 w 168"/>
              <a:gd name="T121" fmla="*/ 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32">
                <a:moveTo>
                  <a:pt x="45" y="4"/>
                </a:moveTo>
                <a:cubicBezTo>
                  <a:pt x="34" y="4"/>
                  <a:pt x="24" y="8"/>
                  <a:pt x="16" y="16"/>
                </a:cubicBezTo>
                <a:cubicBezTo>
                  <a:pt x="0" y="32"/>
                  <a:pt x="0" y="57"/>
                  <a:pt x="16" y="7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0" y="105"/>
                  <a:pt x="100" y="103"/>
                  <a:pt x="100" y="101"/>
                </a:cubicBezTo>
                <a:cubicBezTo>
                  <a:pt x="97" y="102"/>
                  <a:pt x="93" y="103"/>
                  <a:pt x="89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6" y="103"/>
                  <a:pt x="59" y="97"/>
                  <a:pt x="59" y="88"/>
                </a:cubicBezTo>
                <a:cubicBezTo>
                  <a:pt x="59" y="79"/>
                  <a:pt x="66" y="72"/>
                  <a:pt x="75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5" y="71"/>
                </a:cubicBezTo>
                <a:cubicBezTo>
                  <a:pt x="86" y="67"/>
                  <a:pt x="88" y="59"/>
                  <a:pt x="90" y="52"/>
                </a:cubicBezTo>
                <a:cubicBezTo>
                  <a:pt x="91" y="45"/>
                  <a:pt x="91" y="39"/>
                  <a:pt x="93" y="33"/>
                </a:cubicBezTo>
                <a:cubicBezTo>
                  <a:pt x="94" y="26"/>
                  <a:pt x="98" y="19"/>
                  <a:pt x="106" y="17"/>
                </a:cubicBezTo>
                <a:cubicBezTo>
                  <a:pt x="111" y="16"/>
                  <a:pt x="117" y="18"/>
                  <a:pt x="120" y="21"/>
                </a:cubicBezTo>
                <a:cubicBezTo>
                  <a:pt x="123" y="25"/>
                  <a:pt x="124" y="29"/>
                  <a:pt x="125" y="33"/>
                </a:cubicBezTo>
                <a:cubicBezTo>
                  <a:pt x="125" y="37"/>
                  <a:pt x="126" y="47"/>
                  <a:pt x="127" y="55"/>
                </a:cubicBezTo>
                <a:cubicBezTo>
                  <a:pt x="128" y="54"/>
                  <a:pt x="128" y="54"/>
                  <a:pt x="130" y="53"/>
                </a:cubicBezTo>
                <a:cubicBezTo>
                  <a:pt x="136" y="53"/>
                  <a:pt x="141" y="55"/>
                  <a:pt x="144" y="59"/>
                </a:cubicBezTo>
                <a:cubicBezTo>
                  <a:pt x="150" y="45"/>
                  <a:pt x="147" y="28"/>
                  <a:pt x="136" y="16"/>
                </a:cubicBezTo>
                <a:cubicBezTo>
                  <a:pt x="120" y="0"/>
                  <a:pt x="94" y="0"/>
                  <a:pt x="78" y="16"/>
                </a:cubicBezTo>
                <a:cubicBezTo>
                  <a:pt x="77" y="17"/>
                  <a:pt x="76" y="17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7"/>
                  <a:pt x="74" y="17"/>
                  <a:pt x="73" y="16"/>
                </a:cubicBezTo>
                <a:cubicBezTo>
                  <a:pt x="65" y="8"/>
                  <a:pt x="55" y="4"/>
                  <a:pt x="45" y="4"/>
                </a:cubicBezTo>
                <a:close/>
                <a:moveTo>
                  <a:pt x="110" y="27"/>
                </a:moveTo>
                <a:cubicBezTo>
                  <a:pt x="107" y="27"/>
                  <a:pt x="104" y="30"/>
                  <a:pt x="103" y="35"/>
                </a:cubicBezTo>
                <a:cubicBezTo>
                  <a:pt x="102" y="40"/>
                  <a:pt x="101" y="47"/>
                  <a:pt x="100" y="54"/>
                </a:cubicBezTo>
                <a:cubicBezTo>
                  <a:pt x="98" y="62"/>
                  <a:pt x="97" y="70"/>
                  <a:pt x="94" y="75"/>
                </a:cubicBezTo>
                <a:cubicBezTo>
                  <a:pt x="93" y="78"/>
                  <a:pt x="92" y="80"/>
                  <a:pt x="91" y="81"/>
                </a:cubicBezTo>
                <a:cubicBezTo>
                  <a:pt x="90" y="83"/>
                  <a:pt x="89" y="82"/>
                  <a:pt x="8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2" y="82"/>
                  <a:pt x="70" y="85"/>
                  <a:pt x="70" y="88"/>
                </a:cubicBezTo>
                <a:cubicBezTo>
                  <a:pt x="70" y="90"/>
                  <a:pt x="72" y="93"/>
                  <a:pt x="75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93" y="93"/>
                  <a:pt x="96" y="91"/>
                  <a:pt x="99" y="88"/>
                </a:cubicBezTo>
                <a:cubicBezTo>
                  <a:pt x="101" y="86"/>
                  <a:pt x="102" y="83"/>
                  <a:pt x="104" y="79"/>
                </a:cubicBezTo>
                <a:cubicBezTo>
                  <a:pt x="105" y="76"/>
                  <a:pt x="106" y="72"/>
                  <a:pt x="107" y="68"/>
                </a:cubicBezTo>
                <a:cubicBezTo>
                  <a:pt x="107" y="74"/>
                  <a:pt x="107" y="77"/>
                  <a:pt x="108" y="82"/>
                </a:cubicBezTo>
                <a:cubicBezTo>
                  <a:pt x="110" y="102"/>
                  <a:pt x="110" y="107"/>
                  <a:pt x="112" y="119"/>
                </a:cubicBezTo>
                <a:cubicBezTo>
                  <a:pt x="113" y="128"/>
                  <a:pt x="123" y="126"/>
                  <a:pt x="126" y="119"/>
                </a:cubicBezTo>
                <a:cubicBezTo>
                  <a:pt x="129" y="114"/>
                  <a:pt x="130" y="107"/>
                  <a:pt x="131" y="100"/>
                </a:cubicBezTo>
                <a:cubicBezTo>
                  <a:pt x="133" y="92"/>
                  <a:pt x="133" y="90"/>
                  <a:pt x="134" y="84"/>
                </a:cubicBezTo>
                <a:cubicBezTo>
                  <a:pt x="137" y="88"/>
                  <a:pt x="140" y="91"/>
                  <a:pt x="140" y="91"/>
                </a:cubicBezTo>
                <a:cubicBezTo>
                  <a:pt x="140" y="92"/>
                  <a:pt x="142" y="93"/>
                  <a:pt x="144" y="93"/>
                </a:cubicBezTo>
                <a:cubicBezTo>
                  <a:pt x="150" y="93"/>
                  <a:pt x="150" y="93"/>
                  <a:pt x="150" y="93"/>
                </a:cubicBezTo>
                <a:cubicBezTo>
                  <a:pt x="152" y="96"/>
                  <a:pt x="155" y="98"/>
                  <a:pt x="158" y="98"/>
                </a:cubicBezTo>
                <a:cubicBezTo>
                  <a:pt x="164" y="98"/>
                  <a:pt x="168" y="93"/>
                  <a:pt x="168" y="88"/>
                </a:cubicBezTo>
                <a:cubicBezTo>
                  <a:pt x="168" y="82"/>
                  <a:pt x="164" y="78"/>
                  <a:pt x="158" y="78"/>
                </a:cubicBezTo>
                <a:cubicBezTo>
                  <a:pt x="155" y="78"/>
                  <a:pt x="152" y="80"/>
                  <a:pt x="150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5" y="81"/>
                  <a:pt x="141" y="76"/>
                  <a:pt x="137" y="67"/>
                </a:cubicBezTo>
                <a:cubicBezTo>
                  <a:pt x="136" y="65"/>
                  <a:pt x="133" y="64"/>
                  <a:pt x="131" y="64"/>
                </a:cubicBezTo>
                <a:cubicBezTo>
                  <a:pt x="129" y="64"/>
                  <a:pt x="127" y="66"/>
                  <a:pt x="127" y="68"/>
                </a:cubicBezTo>
                <a:cubicBezTo>
                  <a:pt x="127" y="68"/>
                  <a:pt x="124" y="84"/>
                  <a:pt x="121" y="98"/>
                </a:cubicBezTo>
                <a:cubicBezTo>
                  <a:pt x="121" y="99"/>
                  <a:pt x="121" y="100"/>
                  <a:pt x="120" y="101"/>
                </a:cubicBezTo>
                <a:cubicBezTo>
                  <a:pt x="120" y="94"/>
                  <a:pt x="119" y="92"/>
                  <a:pt x="119" y="81"/>
                </a:cubicBezTo>
                <a:cubicBezTo>
                  <a:pt x="117" y="62"/>
                  <a:pt x="115" y="41"/>
                  <a:pt x="115" y="34"/>
                </a:cubicBezTo>
                <a:cubicBezTo>
                  <a:pt x="114" y="29"/>
                  <a:pt x="112" y="27"/>
                  <a:pt x="110" y="2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42"/>
          <p:cNvSpPr>
            <a:spLocks noEditPoints="1"/>
          </p:cNvSpPr>
          <p:nvPr/>
        </p:nvSpPr>
        <p:spPr bwMode="auto">
          <a:xfrm>
            <a:off x="4937119" y="3290301"/>
            <a:ext cx="427659" cy="362284"/>
          </a:xfrm>
          <a:custGeom>
            <a:avLst/>
            <a:gdLst>
              <a:gd name="T0" fmla="*/ 46 w 167"/>
              <a:gd name="T1" fmla="*/ 4 h 142"/>
              <a:gd name="T2" fmla="*/ 16 w 167"/>
              <a:gd name="T3" fmla="*/ 16 h 142"/>
              <a:gd name="T4" fmla="*/ 16 w 167"/>
              <a:gd name="T5" fmla="*/ 74 h 142"/>
              <a:gd name="T6" fmla="*/ 77 w 167"/>
              <a:gd name="T7" fmla="*/ 134 h 142"/>
              <a:gd name="T8" fmla="*/ 97 w 167"/>
              <a:gd name="T9" fmla="*/ 115 h 142"/>
              <a:gd name="T10" fmla="*/ 71 w 167"/>
              <a:gd name="T11" fmla="*/ 89 h 142"/>
              <a:gd name="T12" fmla="*/ 71 w 167"/>
              <a:gd name="T13" fmla="*/ 45 h 142"/>
              <a:gd name="T14" fmla="*/ 92 w 167"/>
              <a:gd name="T15" fmla="*/ 36 h 142"/>
              <a:gd name="T16" fmla="*/ 114 w 167"/>
              <a:gd name="T17" fmla="*/ 45 h 142"/>
              <a:gd name="T18" fmla="*/ 140 w 167"/>
              <a:gd name="T19" fmla="*/ 71 h 142"/>
              <a:gd name="T20" fmla="*/ 143 w 167"/>
              <a:gd name="T21" fmla="*/ 68 h 142"/>
              <a:gd name="T22" fmla="*/ 138 w 167"/>
              <a:gd name="T23" fmla="*/ 16 h 142"/>
              <a:gd name="T24" fmla="*/ 80 w 167"/>
              <a:gd name="T25" fmla="*/ 16 h 142"/>
              <a:gd name="T26" fmla="*/ 77 w 167"/>
              <a:gd name="T27" fmla="*/ 18 h 142"/>
              <a:gd name="T28" fmla="*/ 77 w 167"/>
              <a:gd name="T29" fmla="*/ 18 h 142"/>
              <a:gd name="T30" fmla="*/ 75 w 167"/>
              <a:gd name="T31" fmla="*/ 16 h 142"/>
              <a:gd name="T32" fmla="*/ 46 w 167"/>
              <a:gd name="T33" fmla="*/ 4 h 142"/>
              <a:gd name="T34" fmla="*/ 93 w 167"/>
              <a:gd name="T35" fmla="*/ 46 h 142"/>
              <a:gd name="T36" fmla="*/ 78 w 167"/>
              <a:gd name="T37" fmla="*/ 52 h 142"/>
              <a:gd name="T38" fmla="*/ 78 w 167"/>
              <a:gd name="T39" fmla="*/ 82 h 142"/>
              <a:gd name="T40" fmla="*/ 129 w 167"/>
              <a:gd name="T41" fmla="*/ 134 h 142"/>
              <a:gd name="T42" fmla="*/ 159 w 167"/>
              <a:gd name="T43" fmla="*/ 134 h 142"/>
              <a:gd name="T44" fmla="*/ 159 w 167"/>
              <a:gd name="T45" fmla="*/ 104 h 142"/>
              <a:gd name="T46" fmla="*/ 108 w 167"/>
              <a:gd name="T47" fmla="*/ 52 h 142"/>
              <a:gd name="T48" fmla="*/ 93 w 167"/>
              <a:gd name="T49" fmla="*/ 46 h 142"/>
              <a:gd name="T50" fmla="*/ 115 w 167"/>
              <a:gd name="T51" fmla="*/ 64 h 142"/>
              <a:gd name="T52" fmla="*/ 118 w 167"/>
              <a:gd name="T53" fmla="*/ 67 h 142"/>
              <a:gd name="T54" fmla="*/ 93 w 167"/>
              <a:gd name="T55" fmla="*/ 93 h 142"/>
              <a:gd name="T56" fmla="*/ 89 w 167"/>
              <a:gd name="T57" fmla="*/ 89 h 142"/>
              <a:gd name="T58" fmla="*/ 115 w 167"/>
              <a:gd name="T59" fmla="*/ 64 h 142"/>
              <a:gd name="T60" fmla="*/ 119 w 167"/>
              <a:gd name="T61" fmla="*/ 79 h 142"/>
              <a:gd name="T62" fmla="*/ 124 w 167"/>
              <a:gd name="T63" fmla="*/ 84 h 142"/>
              <a:gd name="T64" fmla="*/ 119 w 167"/>
              <a:gd name="T65" fmla="*/ 89 h 142"/>
              <a:gd name="T66" fmla="*/ 114 w 167"/>
              <a:gd name="T67" fmla="*/ 84 h 142"/>
              <a:gd name="T68" fmla="*/ 119 w 167"/>
              <a:gd name="T69" fmla="*/ 79 h 142"/>
              <a:gd name="T70" fmla="*/ 109 w 167"/>
              <a:gd name="T71" fmla="*/ 89 h 142"/>
              <a:gd name="T72" fmla="*/ 114 w 167"/>
              <a:gd name="T73" fmla="*/ 94 h 142"/>
              <a:gd name="T74" fmla="*/ 109 w 167"/>
              <a:gd name="T75" fmla="*/ 99 h 142"/>
              <a:gd name="T76" fmla="*/ 104 w 167"/>
              <a:gd name="T77" fmla="*/ 94 h 142"/>
              <a:gd name="T78" fmla="*/ 109 w 167"/>
              <a:gd name="T79" fmla="*/ 89 h 142"/>
              <a:gd name="T80" fmla="*/ 129 w 167"/>
              <a:gd name="T81" fmla="*/ 89 h 142"/>
              <a:gd name="T82" fmla="*/ 134 w 167"/>
              <a:gd name="T83" fmla="*/ 94 h 142"/>
              <a:gd name="T84" fmla="*/ 129 w 167"/>
              <a:gd name="T85" fmla="*/ 99 h 142"/>
              <a:gd name="T86" fmla="*/ 124 w 167"/>
              <a:gd name="T87" fmla="*/ 94 h 142"/>
              <a:gd name="T88" fmla="*/ 129 w 167"/>
              <a:gd name="T89" fmla="*/ 89 h 142"/>
              <a:gd name="T90" fmla="*/ 146 w 167"/>
              <a:gd name="T91" fmla="*/ 95 h 142"/>
              <a:gd name="T92" fmla="*/ 149 w 167"/>
              <a:gd name="T93" fmla="*/ 98 h 142"/>
              <a:gd name="T94" fmla="*/ 124 w 167"/>
              <a:gd name="T95" fmla="*/ 124 h 142"/>
              <a:gd name="T96" fmla="*/ 120 w 167"/>
              <a:gd name="T97" fmla="*/ 121 h 142"/>
              <a:gd name="T98" fmla="*/ 146 w 167"/>
              <a:gd name="T99" fmla="*/ 95 h 142"/>
              <a:gd name="T100" fmla="*/ 119 w 167"/>
              <a:gd name="T101" fmla="*/ 99 h 142"/>
              <a:gd name="T102" fmla="*/ 124 w 167"/>
              <a:gd name="T103" fmla="*/ 104 h 142"/>
              <a:gd name="T104" fmla="*/ 119 w 167"/>
              <a:gd name="T105" fmla="*/ 109 h 142"/>
              <a:gd name="T106" fmla="*/ 114 w 167"/>
              <a:gd name="T107" fmla="*/ 104 h 142"/>
              <a:gd name="T108" fmla="*/ 119 w 167"/>
              <a:gd name="T109" fmla="*/ 9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7" h="142">
                <a:moveTo>
                  <a:pt x="46" y="4"/>
                </a:moveTo>
                <a:cubicBezTo>
                  <a:pt x="35" y="4"/>
                  <a:pt x="24" y="8"/>
                  <a:pt x="16" y="16"/>
                </a:cubicBezTo>
                <a:cubicBezTo>
                  <a:pt x="0" y="32"/>
                  <a:pt x="0" y="58"/>
                  <a:pt x="16" y="74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71" y="89"/>
                  <a:pt x="71" y="89"/>
                  <a:pt x="71" y="89"/>
                </a:cubicBezTo>
                <a:cubicBezTo>
                  <a:pt x="59" y="77"/>
                  <a:pt x="59" y="57"/>
                  <a:pt x="71" y="45"/>
                </a:cubicBezTo>
                <a:cubicBezTo>
                  <a:pt x="76" y="39"/>
                  <a:pt x="84" y="36"/>
                  <a:pt x="92" y="36"/>
                </a:cubicBezTo>
                <a:cubicBezTo>
                  <a:pt x="100" y="36"/>
                  <a:pt x="108" y="39"/>
                  <a:pt x="114" y="45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54" y="52"/>
                  <a:pt x="152" y="30"/>
                  <a:pt x="138" y="16"/>
                </a:cubicBezTo>
                <a:cubicBezTo>
                  <a:pt x="122" y="0"/>
                  <a:pt x="96" y="0"/>
                  <a:pt x="80" y="16"/>
                </a:cubicBezTo>
                <a:cubicBezTo>
                  <a:pt x="79" y="17"/>
                  <a:pt x="78" y="18"/>
                  <a:pt x="77" y="18"/>
                </a:cubicBezTo>
                <a:cubicBezTo>
                  <a:pt x="77" y="18"/>
                  <a:pt x="77" y="19"/>
                  <a:pt x="77" y="18"/>
                </a:cubicBezTo>
                <a:cubicBezTo>
                  <a:pt x="76" y="18"/>
                  <a:pt x="76" y="17"/>
                  <a:pt x="75" y="16"/>
                </a:cubicBezTo>
                <a:cubicBezTo>
                  <a:pt x="67" y="8"/>
                  <a:pt x="56" y="4"/>
                  <a:pt x="46" y="4"/>
                </a:cubicBezTo>
                <a:close/>
                <a:moveTo>
                  <a:pt x="93" y="46"/>
                </a:moveTo>
                <a:cubicBezTo>
                  <a:pt x="87" y="46"/>
                  <a:pt x="82" y="48"/>
                  <a:pt x="78" y="52"/>
                </a:cubicBezTo>
                <a:cubicBezTo>
                  <a:pt x="69" y="61"/>
                  <a:pt x="69" y="74"/>
                  <a:pt x="78" y="82"/>
                </a:cubicBezTo>
                <a:cubicBezTo>
                  <a:pt x="129" y="134"/>
                  <a:pt x="129" y="134"/>
                  <a:pt x="129" y="134"/>
                </a:cubicBezTo>
                <a:cubicBezTo>
                  <a:pt x="137" y="142"/>
                  <a:pt x="151" y="142"/>
                  <a:pt x="159" y="134"/>
                </a:cubicBezTo>
                <a:cubicBezTo>
                  <a:pt x="167" y="126"/>
                  <a:pt x="167" y="112"/>
                  <a:pt x="159" y="104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03" y="48"/>
                  <a:pt x="98" y="46"/>
                  <a:pt x="93" y="46"/>
                </a:cubicBezTo>
                <a:close/>
                <a:moveTo>
                  <a:pt x="115" y="64"/>
                </a:moveTo>
                <a:cubicBezTo>
                  <a:pt x="118" y="67"/>
                  <a:pt x="118" y="67"/>
                  <a:pt x="118" y="67"/>
                </a:cubicBezTo>
                <a:cubicBezTo>
                  <a:pt x="93" y="93"/>
                  <a:pt x="93" y="93"/>
                  <a:pt x="93" y="93"/>
                </a:cubicBezTo>
                <a:cubicBezTo>
                  <a:pt x="89" y="89"/>
                  <a:pt x="89" y="89"/>
                  <a:pt x="89" y="89"/>
                </a:cubicBezTo>
                <a:lnTo>
                  <a:pt x="115" y="64"/>
                </a:lnTo>
                <a:close/>
                <a:moveTo>
                  <a:pt x="119" y="79"/>
                </a:moveTo>
                <a:cubicBezTo>
                  <a:pt x="122" y="79"/>
                  <a:pt x="124" y="81"/>
                  <a:pt x="124" y="84"/>
                </a:cubicBezTo>
                <a:cubicBezTo>
                  <a:pt x="124" y="87"/>
                  <a:pt x="122" y="89"/>
                  <a:pt x="119" y="89"/>
                </a:cubicBezTo>
                <a:cubicBezTo>
                  <a:pt x="116" y="89"/>
                  <a:pt x="114" y="87"/>
                  <a:pt x="114" y="84"/>
                </a:cubicBezTo>
                <a:cubicBezTo>
                  <a:pt x="114" y="81"/>
                  <a:pt x="116" y="79"/>
                  <a:pt x="119" y="79"/>
                </a:cubicBezTo>
                <a:close/>
                <a:moveTo>
                  <a:pt x="109" y="89"/>
                </a:moveTo>
                <a:cubicBezTo>
                  <a:pt x="112" y="89"/>
                  <a:pt x="114" y="91"/>
                  <a:pt x="114" y="94"/>
                </a:cubicBezTo>
                <a:cubicBezTo>
                  <a:pt x="114" y="97"/>
                  <a:pt x="112" y="99"/>
                  <a:pt x="109" y="99"/>
                </a:cubicBezTo>
                <a:cubicBezTo>
                  <a:pt x="106" y="99"/>
                  <a:pt x="104" y="97"/>
                  <a:pt x="104" y="94"/>
                </a:cubicBezTo>
                <a:cubicBezTo>
                  <a:pt x="104" y="91"/>
                  <a:pt x="106" y="89"/>
                  <a:pt x="109" y="89"/>
                </a:cubicBezTo>
                <a:close/>
                <a:moveTo>
                  <a:pt x="129" y="89"/>
                </a:moveTo>
                <a:cubicBezTo>
                  <a:pt x="132" y="89"/>
                  <a:pt x="134" y="91"/>
                  <a:pt x="134" y="94"/>
                </a:cubicBezTo>
                <a:cubicBezTo>
                  <a:pt x="134" y="97"/>
                  <a:pt x="132" y="99"/>
                  <a:pt x="129" y="99"/>
                </a:cubicBezTo>
                <a:cubicBezTo>
                  <a:pt x="126" y="99"/>
                  <a:pt x="124" y="97"/>
                  <a:pt x="124" y="94"/>
                </a:cubicBezTo>
                <a:cubicBezTo>
                  <a:pt x="124" y="91"/>
                  <a:pt x="126" y="89"/>
                  <a:pt x="129" y="89"/>
                </a:cubicBezTo>
                <a:close/>
                <a:moveTo>
                  <a:pt x="146" y="95"/>
                </a:moveTo>
                <a:cubicBezTo>
                  <a:pt x="149" y="98"/>
                  <a:pt x="149" y="98"/>
                  <a:pt x="149" y="98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20" y="121"/>
                  <a:pt x="120" y="121"/>
                  <a:pt x="120" y="121"/>
                </a:cubicBezTo>
                <a:lnTo>
                  <a:pt x="146" y="95"/>
                </a:lnTo>
                <a:close/>
                <a:moveTo>
                  <a:pt x="119" y="99"/>
                </a:moveTo>
                <a:cubicBezTo>
                  <a:pt x="122" y="99"/>
                  <a:pt x="124" y="101"/>
                  <a:pt x="124" y="104"/>
                </a:cubicBezTo>
                <a:cubicBezTo>
                  <a:pt x="124" y="107"/>
                  <a:pt x="122" y="109"/>
                  <a:pt x="119" y="109"/>
                </a:cubicBezTo>
                <a:cubicBezTo>
                  <a:pt x="116" y="109"/>
                  <a:pt x="114" y="107"/>
                  <a:pt x="114" y="104"/>
                </a:cubicBezTo>
                <a:cubicBezTo>
                  <a:pt x="114" y="101"/>
                  <a:pt x="116" y="99"/>
                  <a:pt x="119" y="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2113972" y="5124487"/>
            <a:ext cx="389112" cy="388024"/>
            <a:chOff x="6396983" y="3803650"/>
            <a:chExt cx="568326" cy="566737"/>
          </a:xfrm>
          <a:solidFill>
            <a:schemeClr val="accent3"/>
          </a:solidFill>
        </p:grpSpPr>
        <p:sp>
          <p:nvSpPr>
            <p:cNvPr id="50" name="Oval 96"/>
            <p:cNvSpPr>
              <a:spLocks noChangeArrowheads="1"/>
            </p:cNvSpPr>
            <p:nvPr/>
          </p:nvSpPr>
          <p:spPr bwMode="auto">
            <a:xfrm>
              <a:off x="6490646" y="3803650"/>
              <a:ext cx="69850" cy="682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97"/>
            <p:cNvSpPr/>
            <p:nvPr/>
          </p:nvSpPr>
          <p:spPr bwMode="auto">
            <a:xfrm>
              <a:off x="6396983" y="3813175"/>
              <a:ext cx="163513" cy="320675"/>
            </a:xfrm>
            <a:custGeom>
              <a:avLst/>
              <a:gdLst>
                <a:gd name="T0" fmla="*/ 31 w 31"/>
                <a:gd name="T1" fmla="*/ 61 h 61"/>
                <a:gd name="T2" fmla="*/ 0 w 31"/>
                <a:gd name="T3" fmla="*/ 16 h 61"/>
                <a:gd name="T4" fmla="*/ 27 w 31"/>
                <a:gd name="T5" fmla="*/ 0 h 61"/>
                <a:gd name="T6" fmla="*/ 27 w 31"/>
                <a:gd name="T7" fmla="*/ 9 h 61"/>
                <a:gd name="T8" fmla="*/ 9 w 31"/>
                <a:gd name="T9" fmla="*/ 16 h 61"/>
                <a:gd name="T10" fmla="*/ 31 w 31"/>
                <a:gd name="T11" fmla="*/ 52 h 61"/>
                <a:gd name="T12" fmla="*/ 31 w 31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61">
                  <a:moveTo>
                    <a:pt x="31" y="61"/>
                  </a:moveTo>
                  <a:cubicBezTo>
                    <a:pt x="7" y="61"/>
                    <a:pt x="0" y="31"/>
                    <a:pt x="0" y="16"/>
                  </a:cubicBezTo>
                  <a:cubicBezTo>
                    <a:pt x="0" y="0"/>
                    <a:pt x="20" y="0"/>
                    <a:pt x="27" y="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9" y="9"/>
                    <a:pt x="9" y="13"/>
                    <a:pt x="9" y="16"/>
                  </a:cubicBezTo>
                  <a:cubicBezTo>
                    <a:pt x="9" y="26"/>
                    <a:pt x="13" y="52"/>
                    <a:pt x="31" y="52"/>
                  </a:cubicBezTo>
                  <a:lnTo>
                    <a:pt x="31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Oval 98"/>
            <p:cNvSpPr>
              <a:spLocks noChangeArrowheads="1"/>
            </p:cNvSpPr>
            <p:nvPr/>
          </p:nvSpPr>
          <p:spPr bwMode="auto">
            <a:xfrm>
              <a:off x="6608121" y="3803650"/>
              <a:ext cx="73025" cy="682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99"/>
            <p:cNvSpPr/>
            <p:nvPr/>
          </p:nvSpPr>
          <p:spPr bwMode="auto">
            <a:xfrm>
              <a:off x="6608121" y="3813175"/>
              <a:ext cx="168275" cy="320675"/>
            </a:xfrm>
            <a:custGeom>
              <a:avLst/>
              <a:gdLst>
                <a:gd name="T0" fmla="*/ 0 w 32"/>
                <a:gd name="T1" fmla="*/ 61 h 61"/>
                <a:gd name="T2" fmla="*/ 0 w 32"/>
                <a:gd name="T3" fmla="*/ 52 h 61"/>
                <a:gd name="T4" fmla="*/ 23 w 32"/>
                <a:gd name="T5" fmla="*/ 16 h 61"/>
                <a:gd name="T6" fmla="*/ 5 w 32"/>
                <a:gd name="T7" fmla="*/ 9 h 61"/>
                <a:gd name="T8" fmla="*/ 5 w 32"/>
                <a:gd name="T9" fmla="*/ 0 h 61"/>
                <a:gd name="T10" fmla="*/ 32 w 32"/>
                <a:gd name="T11" fmla="*/ 16 h 61"/>
                <a:gd name="T12" fmla="*/ 0 w 32"/>
                <a:gd name="T1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61">
                  <a:moveTo>
                    <a:pt x="0" y="61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19" y="52"/>
                    <a:pt x="23" y="26"/>
                    <a:pt x="23" y="16"/>
                  </a:cubicBezTo>
                  <a:cubicBezTo>
                    <a:pt x="23" y="13"/>
                    <a:pt x="23" y="9"/>
                    <a:pt x="5" y="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2" y="0"/>
                    <a:pt x="32" y="0"/>
                    <a:pt x="32" y="16"/>
                  </a:cubicBezTo>
                  <a:cubicBezTo>
                    <a:pt x="32" y="31"/>
                    <a:pt x="25" y="61"/>
                    <a:pt x="0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00"/>
            <p:cNvSpPr>
              <a:spLocks noEditPoints="1"/>
            </p:cNvSpPr>
            <p:nvPr/>
          </p:nvSpPr>
          <p:spPr bwMode="auto">
            <a:xfrm>
              <a:off x="6824021" y="4229100"/>
              <a:ext cx="141288" cy="141287"/>
            </a:xfrm>
            <a:custGeom>
              <a:avLst/>
              <a:gdLst>
                <a:gd name="T0" fmla="*/ 13 w 27"/>
                <a:gd name="T1" fmla="*/ 27 h 27"/>
                <a:gd name="T2" fmla="*/ 0 w 27"/>
                <a:gd name="T3" fmla="*/ 13 h 27"/>
                <a:gd name="T4" fmla="*/ 13 w 27"/>
                <a:gd name="T5" fmla="*/ 0 h 27"/>
                <a:gd name="T6" fmla="*/ 27 w 27"/>
                <a:gd name="T7" fmla="*/ 13 h 27"/>
                <a:gd name="T8" fmla="*/ 13 w 27"/>
                <a:gd name="T9" fmla="*/ 27 h 27"/>
                <a:gd name="T10" fmla="*/ 13 w 27"/>
                <a:gd name="T11" fmla="*/ 9 h 27"/>
                <a:gd name="T12" fmla="*/ 9 w 27"/>
                <a:gd name="T13" fmla="*/ 13 h 27"/>
                <a:gd name="T14" fmla="*/ 13 w 27"/>
                <a:gd name="T15" fmla="*/ 18 h 27"/>
                <a:gd name="T16" fmla="*/ 18 w 27"/>
                <a:gd name="T17" fmla="*/ 13 h 27"/>
                <a:gd name="T18" fmla="*/ 13 w 27"/>
                <a:gd name="T1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13" y="27"/>
                  </a:moveTo>
                  <a:cubicBezTo>
                    <a:pt x="6" y="27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3"/>
                  </a:cubicBezTo>
                  <a:cubicBezTo>
                    <a:pt x="27" y="20"/>
                    <a:pt x="21" y="27"/>
                    <a:pt x="13" y="27"/>
                  </a:cubicBezTo>
                  <a:close/>
                  <a:moveTo>
                    <a:pt x="13" y="9"/>
                  </a:moveTo>
                  <a:cubicBezTo>
                    <a:pt x="11" y="9"/>
                    <a:pt x="9" y="11"/>
                    <a:pt x="9" y="13"/>
                  </a:cubicBezTo>
                  <a:cubicBezTo>
                    <a:pt x="9" y="16"/>
                    <a:pt x="11" y="18"/>
                    <a:pt x="13" y="18"/>
                  </a:cubicBezTo>
                  <a:cubicBezTo>
                    <a:pt x="16" y="18"/>
                    <a:pt x="18" y="16"/>
                    <a:pt x="18" y="13"/>
                  </a:cubicBezTo>
                  <a:cubicBezTo>
                    <a:pt x="18" y="11"/>
                    <a:pt x="16" y="9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01"/>
            <p:cNvSpPr/>
            <p:nvPr/>
          </p:nvSpPr>
          <p:spPr bwMode="auto">
            <a:xfrm>
              <a:off x="6560496" y="4102100"/>
              <a:ext cx="357188" cy="268287"/>
            </a:xfrm>
            <a:custGeom>
              <a:avLst/>
              <a:gdLst>
                <a:gd name="T0" fmla="*/ 50 w 68"/>
                <a:gd name="T1" fmla="*/ 0 h 51"/>
                <a:gd name="T2" fmla="*/ 32 w 68"/>
                <a:gd name="T3" fmla="*/ 18 h 51"/>
                <a:gd name="T4" fmla="*/ 32 w 68"/>
                <a:gd name="T5" fmla="*/ 30 h 51"/>
                <a:gd name="T6" fmla="*/ 21 w 68"/>
                <a:gd name="T7" fmla="*/ 42 h 51"/>
                <a:gd name="T8" fmla="*/ 9 w 68"/>
                <a:gd name="T9" fmla="*/ 30 h 51"/>
                <a:gd name="T10" fmla="*/ 9 w 68"/>
                <a:gd name="T11" fmla="*/ 0 h 51"/>
                <a:gd name="T12" fmla="*/ 0 w 68"/>
                <a:gd name="T13" fmla="*/ 0 h 51"/>
                <a:gd name="T14" fmla="*/ 0 w 68"/>
                <a:gd name="T15" fmla="*/ 30 h 51"/>
                <a:gd name="T16" fmla="*/ 21 w 68"/>
                <a:gd name="T17" fmla="*/ 51 h 51"/>
                <a:gd name="T18" fmla="*/ 41 w 68"/>
                <a:gd name="T19" fmla="*/ 31 h 51"/>
                <a:gd name="T20" fmla="*/ 41 w 68"/>
                <a:gd name="T21" fmla="*/ 31 h 51"/>
                <a:gd name="T22" fmla="*/ 41 w 68"/>
                <a:gd name="T23" fmla="*/ 18 h 51"/>
                <a:gd name="T24" fmla="*/ 50 w 68"/>
                <a:gd name="T25" fmla="*/ 9 h 51"/>
                <a:gd name="T26" fmla="*/ 59 w 68"/>
                <a:gd name="T27" fmla="*/ 18 h 51"/>
                <a:gd name="T28" fmla="*/ 59 w 68"/>
                <a:gd name="T29" fmla="*/ 27 h 51"/>
                <a:gd name="T30" fmla="*/ 68 w 68"/>
                <a:gd name="T31" fmla="*/ 27 h 51"/>
                <a:gd name="T32" fmla="*/ 68 w 68"/>
                <a:gd name="T33" fmla="*/ 18 h 51"/>
                <a:gd name="T34" fmla="*/ 50 w 68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8" h="51">
                  <a:moveTo>
                    <a:pt x="50" y="0"/>
                  </a:moveTo>
                  <a:cubicBezTo>
                    <a:pt x="40" y="0"/>
                    <a:pt x="32" y="8"/>
                    <a:pt x="32" y="18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6"/>
                    <a:pt x="27" y="42"/>
                    <a:pt x="21" y="42"/>
                  </a:cubicBezTo>
                  <a:cubicBezTo>
                    <a:pt x="15" y="42"/>
                    <a:pt x="9" y="36"/>
                    <a:pt x="9" y="3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1"/>
                    <a:pt x="10" y="51"/>
                    <a:pt x="21" y="51"/>
                  </a:cubicBezTo>
                  <a:cubicBezTo>
                    <a:pt x="31" y="51"/>
                    <a:pt x="40" y="42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3"/>
                    <a:pt x="45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8" y="8"/>
                    <a:pt x="60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02"/>
            <p:cNvSpPr/>
            <p:nvPr/>
          </p:nvSpPr>
          <p:spPr bwMode="auto">
            <a:xfrm>
              <a:off x="6528746" y="4070350"/>
              <a:ext cx="115888" cy="111125"/>
            </a:xfrm>
            <a:custGeom>
              <a:avLst/>
              <a:gdLst>
                <a:gd name="T0" fmla="*/ 15 w 22"/>
                <a:gd name="T1" fmla="*/ 0 h 21"/>
                <a:gd name="T2" fmla="*/ 6 w 22"/>
                <a:gd name="T3" fmla="*/ 0 h 21"/>
                <a:gd name="T4" fmla="*/ 0 w 22"/>
                <a:gd name="T5" fmla="*/ 6 h 21"/>
                <a:gd name="T6" fmla="*/ 8 w 22"/>
                <a:gd name="T7" fmla="*/ 21 h 21"/>
                <a:gd name="T8" fmla="*/ 14 w 22"/>
                <a:gd name="T9" fmla="*/ 21 h 21"/>
                <a:gd name="T10" fmla="*/ 22 w 22"/>
                <a:gd name="T11" fmla="*/ 6 h 21"/>
                <a:gd name="T12" fmla="*/ 15 w 2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1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6"/>
                    <a:pt x="0" y="21"/>
                    <a:pt x="8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22" y="21"/>
                    <a:pt x="22" y="6"/>
                    <a:pt x="22" y="6"/>
                  </a:cubicBezTo>
                  <a:cubicBezTo>
                    <a:pt x="22" y="2"/>
                    <a:pt x="19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 rot="10800000">
            <a:off x="-9523" y="3020372"/>
            <a:ext cx="12201521" cy="3837628"/>
          </a:xfrm>
          <a:custGeom>
            <a:avLst/>
            <a:gdLst>
              <a:gd name="connsiteX0" fmla="*/ 6107483 w 12201521"/>
              <a:gd name="connsiteY0" fmla="*/ 3307624 h 3307624"/>
              <a:gd name="connsiteX1" fmla="*/ 14282 w 12201521"/>
              <a:gd name="connsiteY1" fmla="*/ 2457820 h 3307624"/>
              <a:gd name="connsiteX2" fmla="*/ 14282 w 12201521"/>
              <a:gd name="connsiteY2" fmla="*/ 2830270 h 3307624"/>
              <a:gd name="connsiteX3" fmla="*/ 14282 w 12201521"/>
              <a:gd name="connsiteY3" fmla="*/ 2838130 h 3307624"/>
              <a:gd name="connsiteX4" fmla="*/ 4761 w 12201521"/>
              <a:gd name="connsiteY4" fmla="*/ 2840290 h 3307624"/>
              <a:gd name="connsiteX5" fmla="*/ 4761 w 12201521"/>
              <a:gd name="connsiteY5" fmla="*/ 1828800 h 3307624"/>
              <a:gd name="connsiteX6" fmla="*/ 0 w 12201521"/>
              <a:gd name="connsiteY6" fmla="*/ 1828800 h 3307624"/>
              <a:gd name="connsiteX7" fmla="*/ 0 w 12201521"/>
              <a:gd name="connsiteY7" fmla="*/ 0 h 3307624"/>
              <a:gd name="connsiteX8" fmla="*/ 12196760 w 12201521"/>
              <a:gd name="connsiteY8" fmla="*/ 0 h 3307624"/>
              <a:gd name="connsiteX9" fmla="*/ 12196760 w 12201521"/>
              <a:gd name="connsiteY9" fmla="*/ 1107330 h 3307624"/>
              <a:gd name="connsiteX10" fmla="*/ 12201521 w 12201521"/>
              <a:gd name="connsiteY10" fmla="*/ 1107330 h 3307624"/>
              <a:gd name="connsiteX11" fmla="*/ 12201521 w 12201521"/>
              <a:gd name="connsiteY11" fmla="*/ 2459389 h 3307624"/>
              <a:gd name="connsiteX12" fmla="*/ 11625627 w 12201521"/>
              <a:gd name="connsiteY12" fmla="*/ 2649103 h 3307624"/>
              <a:gd name="connsiteX13" fmla="*/ 6107483 w 12201521"/>
              <a:gd name="connsiteY13" fmla="*/ 3307624 h 3307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201521" h="3307624">
                <a:moveTo>
                  <a:pt x="6107483" y="3307624"/>
                </a:moveTo>
                <a:cubicBezTo>
                  <a:pt x="3688123" y="3307624"/>
                  <a:pt x="1470378" y="2996875"/>
                  <a:pt x="14282" y="2457820"/>
                </a:cubicBezTo>
                <a:cubicBezTo>
                  <a:pt x="14282" y="2630238"/>
                  <a:pt x="14282" y="2748776"/>
                  <a:pt x="14282" y="2830270"/>
                </a:cubicBezTo>
                <a:lnTo>
                  <a:pt x="14282" y="2838130"/>
                </a:lnTo>
                <a:lnTo>
                  <a:pt x="4761" y="2840290"/>
                </a:lnTo>
                <a:lnTo>
                  <a:pt x="4761" y="1828800"/>
                </a:lnTo>
                <a:lnTo>
                  <a:pt x="0" y="1828800"/>
                </a:lnTo>
                <a:lnTo>
                  <a:pt x="0" y="0"/>
                </a:lnTo>
                <a:lnTo>
                  <a:pt x="12196760" y="0"/>
                </a:lnTo>
                <a:lnTo>
                  <a:pt x="12196760" y="1107330"/>
                </a:lnTo>
                <a:lnTo>
                  <a:pt x="12201521" y="1107330"/>
                </a:lnTo>
                <a:lnTo>
                  <a:pt x="12201521" y="2459389"/>
                </a:lnTo>
                <a:lnTo>
                  <a:pt x="11625627" y="2649103"/>
                </a:lnTo>
                <a:cubicBezTo>
                  <a:pt x="10192512" y="3069706"/>
                  <a:pt x="8229321" y="3307624"/>
                  <a:pt x="6107483" y="3307624"/>
                </a:cubicBezTo>
                <a:close/>
              </a:path>
            </a:pathLst>
          </a:cu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2998194" y="1179958"/>
            <a:ext cx="1360324" cy="1358976"/>
          </a:xfrm>
          <a:custGeom>
            <a:avLst/>
            <a:gdLst>
              <a:gd name="T0" fmla="*/ 444 w 484"/>
              <a:gd name="T1" fmla="*/ 103 h 484"/>
              <a:gd name="T2" fmla="*/ 381 w 484"/>
              <a:gd name="T3" fmla="*/ 103 h 484"/>
              <a:gd name="T4" fmla="*/ 381 w 484"/>
              <a:gd name="T5" fmla="*/ 40 h 484"/>
              <a:gd name="T6" fmla="*/ 341 w 484"/>
              <a:gd name="T7" fmla="*/ 0 h 484"/>
              <a:gd name="T8" fmla="*/ 143 w 484"/>
              <a:gd name="T9" fmla="*/ 0 h 484"/>
              <a:gd name="T10" fmla="*/ 103 w 484"/>
              <a:gd name="T11" fmla="*/ 40 h 484"/>
              <a:gd name="T12" fmla="*/ 103 w 484"/>
              <a:gd name="T13" fmla="*/ 103 h 484"/>
              <a:gd name="T14" fmla="*/ 40 w 484"/>
              <a:gd name="T15" fmla="*/ 103 h 484"/>
              <a:gd name="T16" fmla="*/ 0 w 484"/>
              <a:gd name="T17" fmla="*/ 143 h 484"/>
              <a:gd name="T18" fmla="*/ 0 w 484"/>
              <a:gd name="T19" fmla="*/ 341 h 484"/>
              <a:gd name="T20" fmla="*/ 40 w 484"/>
              <a:gd name="T21" fmla="*/ 381 h 484"/>
              <a:gd name="T22" fmla="*/ 103 w 484"/>
              <a:gd name="T23" fmla="*/ 381 h 484"/>
              <a:gd name="T24" fmla="*/ 103 w 484"/>
              <a:gd name="T25" fmla="*/ 444 h 484"/>
              <a:gd name="T26" fmla="*/ 143 w 484"/>
              <a:gd name="T27" fmla="*/ 484 h 484"/>
              <a:gd name="T28" fmla="*/ 341 w 484"/>
              <a:gd name="T29" fmla="*/ 484 h 484"/>
              <a:gd name="T30" fmla="*/ 381 w 484"/>
              <a:gd name="T31" fmla="*/ 444 h 484"/>
              <a:gd name="T32" fmla="*/ 381 w 484"/>
              <a:gd name="T33" fmla="*/ 381 h 484"/>
              <a:gd name="T34" fmla="*/ 444 w 484"/>
              <a:gd name="T35" fmla="*/ 381 h 484"/>
              <a:gd name="T36" fmla="*/ 484 w 484"/>
              <a:gd name="T37" fmla="*/ 341 h 484"/>
              <a:gd name="T38" fmla="*/ 484 w 484"/>
              <a:gd name="T39" fmla="*/ 143 h 484"/>
              <a:gd name="T40" fmla="*/ 444 w 484"/>
              <a:gd name="T41" fmla="*/ 10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4" h="484">
                <a:moveTo>
                  <a:pt x="444" y="103"/>
                </a:moveTo>
                <a:cubicBezTo>
                  <a:pt x="381" y="103"/>
                  <a:pt x="381" y="103"/>
                  <a:pt x="381" y="103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81" y="18"/>
                  <a:pt x="363" y="0"/>
                  <a:pt x="341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21" y="0"/>
                  <a:pt x="103" y="18"/>
                  <a:pt x="103" y="40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18" y="103"/>
                  <a:pt x="0" y="121"/>
                  <a:pt x="0" y="143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63"/>
                  <a:pt x="18" y="381"/>
                  <a:pt x="40" y="381"/>
                </a:cubicBezTo>
                <a:cubicBezTo>
                  <a:pt x="103" y="381"/>
                  <a:pt x="103" y="381"/>
                  <a:pt x="103" y="381"/>
                </a:cubicBezTo>
                <a:cubicBezTo>
                  <a:pt x="103" y="444"/>
                  <a:pt x="103" y="444"/>
                  <a:pt x="103" y="444"/>
                </a:cubicBezTo>
                <a:cubicBezTo>
                  <a:pt x="103" y="466"/>
                  <a:pt x="121" y="484"/>
                  <a:pt x="143" y="484"/>
                </a:cubicBezTo>
                <a:cubicBezTo>
                  <a:pt x="341" y="484"/>
                  <a:pt x="341" y="484"/>
                  <a:pt x="341" y="484"/>
                </a:cubicBezTo>
                <a:cubicBezTo>
                  <a:pt x="363" y="484"/>
                  <a:pt x="381" y="466"/>
                  <a:pt x="381" y="444"/>
                </a:cubicBezTo>
                <a:cubicBezTo>
                  <a:pt x="381" y="381"/>
                  <a:pt x="381" y="381"/>
                  <a:pt x="381" y="381"/>
                </a:cubicBezTo>
                <a:cubicBezTo>
                  <a:pt x="444" y="381"/>
                  <a:pt x="444" y="381"/>
                  <a:pt x="444" y="381"/>
                </a:cubicBezTo>
                <a:cubicBezTo>
                  <a:pt x="466" y="381"/>
                  <a:pt x="484" y="363"/>
                  <a:pt x="484" y="341"/>
                </a:cubicBezTo>
                <a:cubicBezTo>
                  <a:pt x="484" y="143"/>
                  <a:pt x="484" y="143"/>
                  <a:pt x="484" y="143"/>
                </a:cubicBezTo>
                <a:cubicBezTo>
                  <a:pt x="484" y="121"/>
                  <a:pt x="466" y="103"/>
                  <a:pt x="444" y="103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9" name="Freeform 15"/>
          <p:cNvSpPr/>
          <p:nvPr/>
        </p:nvSpPr>
        <p:spPr bwMode="auto">
          <a:xfrm>
            <a:off x="1" y="3020372"/>
            <a:ext cx="12187238" cy="982739"/>
          </a:xfrm>
          <a:custGeom>
            <a:avLst/>
            <a:gdLst>
              <a:gd name="T0" fmla="*/ 0 w 2177"/>
              <a:gd name="T1" fmla="*/ 151 h 151"/>
              <a:gd name="T2" fmla="*/ 1089 w 2177"/>
              <a:gd name="T3" fmla="*/ 17 h 151"/>
              <a:gd name="T4" fmla="*/ 2177 w 2177"/>
              <a:gd name="T5" fmla="*/ 151 h 151"/>
              <a:gd name="T6" fmla="*/ 2177 w 2177"/>
              <a:gd name="T7" fmla="*/ 116 h 151"/>
              <a:gd name="T8" fmla="*/ 1089 w 2177"/>
              <a:gd name="T9" fmla="*/ 0 h 151"/>
              <a:gd name="T10" fmla="*/ 0 w 2177"/>
              <a:gd name="T11" fmla="*/ 116 h 151"/>
              <a:gd name="T12" fmla="*/ 0 w 2177"/>
              <a:gd name="T13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51">
                <a:moveTo>
                  <a:pt x="0" y="151"/>
                </a:moveTo>
                <a:cubicBezTo>
                  <a:pt x="260" y="66"/>
                  <a:pt x="656" y="17"/>
                  <a:pt x="1089" y="17"/>
                </a:cubicBezTo>
                <a:cubicBezTo>
                  <a:pt x="1521" y="17"/>
                  <a:pt x="1917" y="66"/>
                  <a:pt x="2177" y="151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51"/>
                </a:ln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3"/>
          <p:cNvSpPr/>
          <p:nvPr/>
        </p:nvSpPr>
        <p:spPr bwMode="auto">
          <a:xfrm>
            <a:off x="-4760" y="3131871"/>
            <a:ext cx="12196760" cy="1201353"/>
          </a:xfrm>
          <a:custGeom>
            <a:avLst/>
            <a:gdLst>
              <a:gd name="T0" fmla="*/ 0 w 2177"/>
              <a:gd name="T1" fmla="*/ 183 h 183"/>
              <a:gd name="T2" fmla="*/ 1089 w 2177"/>
              <a:gd name="T3" fmla="*/ 41 h 183"/>
              <a:gd name="T4" fmla="*/ 2177 w 2177"/>
              <a:gd name="T5" fmla="*/ 183 h 183"/>
              <a:gd name="T6" fmla="*/ 2177 w 2177"/>
              <a:gd name="T7" fmla="*/ 116 h 183"/>
              <a:gd name="T8" fmla="*/ 1089 w 2177"/>
              <a:gd name="T9" fmla="*/ 0 h 183"/>
              <a:gd name="T10" fmla="*/ 0 w 2177"/>
              <a:gd name="T11" fmla="*/ 116 h 183"/>
              <a:gd name="T12" fmla="*/ 0 w 2177"/>
              <a:gd name="T1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83">
                <a:moveTo>
                  <a:pt x="0" y="183"/>
                </a:moveTo>
                <a:cubicBezTo>
                  <a:pt x="260" y="98"/>
                  <a:pt x="656" y="41"/>
                  <a:pt x="1089" y="41"/>
                </a:cubicBezTo>
                <a:cubicBezTo>
                  <a:pt x="1521" y="41"/>
                  <a:pt x="1917" y="98"/>
                  <a:pt x="2177" y="18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83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alpha val="50000"/>
                </a:schemeClr>
              </a:gs>
              <a:gs pos="100000">
                <a:schemeClr val="accent4">
                  <a:alpha val="50000"/>
                </a:schemeClr>
              </a:gs>
              <a:gs pos="53000">
                <a:schemeClr val="accent3"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489957" y="1491008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单击添加目录标题</a:t>
            </a:r>
            <a:endParaRPr lang="zh-CN" altLang="en-US" sz="4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441192" y="1676961"/>
            <a:ext cx="474329" cy="364970"/>
            <a:chOff x="3812546" y="4935519"/>
            <a:chExt cx="499285" cy="384173"/>
          </a:xfrm>
          <a:solidFill>
            <a:schemeClr val="bg1"/>
          </a:solidFill>
        </p:grpSpPr>
        <p:sp>
          <p:nvSpPr>
            <p:cNvPr id="12" name="Freeform 64"/>
            <p:cNvSpPr>
              <a:spLocks noEditPoints="1"/>
            </p:cNvSpPr>
            <p:nvPr/>
          </p:nvSpPr>
          <p:spPr bwMode="auto">
            <a:xfrm>
              <a:off x="3812546" y="4935519"/>
              <a:ext cx="499285" cy="384173"/>
            </a:xfrm>
            <a:custGeom>
              <a:avLst/>
              <a:gdLst>
                <a:gd name="T0" fmla="*/ 125 w 192"/>
                <a:gd name="T1" fmla="*/ 15 h 148"/>
                <a:gd name="T2" fmla="*/ 133 w 192"/>
                <a:gd name="T3" fmla="*/ 0 h 148"/>
                <a:gd name="T4" fmla="*/ 110 w 192"/>
                <a:gd name="T5" fmla="*/ 6 h 148"/>
                <a:gd name="T6" fmla="*/ 115 w 192"/>
                <a:gd name="T7" fmla="*/ 22 h 148"/>
                <a:gd name="T8" fmla="*/ 110 w 192"/>
                <a:gd name="T9" fmla="*/ 6 h 148"/>
                <a:gd name="T10" fmla="*/ 137 w 192"/>
                <a:gd name="T11" fmla="*/ 17 h 148"/>
                <a:gd name="T12" fmla="*/ 153 w 192"/>
                <a:gd name="T13" fmla="*/ 12 h 148"/>
                <a:gd name="T14" fmla="*/ 129 w 192"/>
                <a:gd name="T15" fmla="*/ 23 h 148"/>
                <a:gd name="T16" fmla="*/ 121 w 192"/>
                <a:gd name="T17" fmla="*/ 38 h 148"/>
                <a:gd name="T18" fmla="*/ 137 w 192"/>
                <a:gd name="T19" fmla="*/ 30 h 148"/>
                <a:gd name="T20" fmla="*/ 159 w 192"/>
                <a:gd name="T21" fmla="*/ 27 h 148"/>
                <a:gd name="T22" fmla="*/ 144 w 192"/>
                <a:gd name="T23" fmla="*/ 34 h 148"/>
                <a:gd name="T24" fmla="*/ 159 w 192"/>
                <a:gd name="T25" fmla="*/ 27 h 148"/>
                <a:gd name="T26" fmla="*/ 0 w 192"/>
                <a:gd name="T27" fmla="*/ 37 h 148"/>
                <a:gd name="T28" fmla="*/ 9 w 192"/>
                <a:gd name="T29" fmla="*/ 132 h 148"/>
                <a:gd name="T30" fmla="*/ 43 w 192"/>
                <a:gd name="T31" fmla="*/ 110 h 148"/>
                <a:gd name="T32" fmla="*/ 104 w 192"/>
                <a:gd name="T33" fmla="*/ 132 h 148"/>
                <a:gd name="T34" fmla="*/ 108 w 192"/>
                <a:gd name="T35" fmla="*/ 36 h 148"/>
                <a:gd name="T36" fmla="*/ 9 w 192"/>
                <a:gd name="T37" fmla="*/ 28 h 148"/>
                <a:gd name="T38" fmla="*/ 60 w 192"/>
                <a:gd name="T39" fmla="*/ 44 h 148"/>
                <a:gd name="T40" fmla="*/ 76 w 192"/>
                <a:gd name="T41" fmla="*/ 60 h 148"/>
                <a:gd name="T42" fmla="*/ 60 w 192"/>
                <a:gd name="T43" fmla="*/ 76 h 148"/>
                <a:gd name="T44" fmla="*/ 44 w 192"/>
                <a:gd name="T45" fmla="*/ 92 h 148"/>
                <a:gd name="T46" fmla="*/ 28 w 192"/>
                <a:gd name="T47" fmla="*/ 76 h 148"/>
                <a:gd name="T48" fmla="*/ 44 w 192"/>
                <a:gd name="T49" fmla="*/ 60 h 148"/>
                <a:gd name="T50" fmla="*/ 121 w 192"/>
                <a:gd name="T51" fmla="*/ 48 h 148"/>
                <a:gd name="T52" fmla="*/ 116 w 192"/>
                <a:gd name="T53" fmla="*/ 127 h 148"/>
                <a:gd name="T54" fmla="*/ 131 w 192"/>
                <a:gd name="T55" fmla="*/ 132 h 148"/>
                <a:gd name="T56" fmla="*/ 176 w 192"/>
                <a:gd name="T57" fmla="*/ 132 h 148"/>
                <a:gd name="T58" fmla="*/ 192 w 192"/>
                <a:gd name="T59" fmla="*/ 120 h 148"/>
                <a:gd name="T60" fmla="*/ 184 w 192"/>
                <a:gd name="T61" fmla="*/ 88 h 148"/>
                <a:gd name="T62" fmla="*/ 166 w 192"/>
                <a:gd name="T63" fmla="*/ 76 h 148"/>
                <a:gd name="T64" fmla="*/ 143 w 192"/>
                <a:gd name="T65" fmla="*/ 48 h 148"/>
                <a:gd name="T66" fmla="*/ 43 w 192"/>
                <a:gd name="T67" fmla="*/ 116 h 148"/>
                <a:gd name="T68" fmla="*/ 43 w 192"/>
                <a:gd name="T69" fmla="*/ 148 h 148"/>
                <a:gd name="T70" fmla="*/ 43 w 192"/>
                <a:gd name="T71" fmla="*/ 116 h 148"/>
                <a:gd name="T72" fmla="*/ 138 w 192"/>
                <a:gd name="T73" fmla="*/ 132 h 148"/>
                <a:gd name="T74" fmla="*/ 170 w 192"/>
                <a:gd name="T75" fmla="*/ 13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2" h="148">
                  <a:moveTo>
                    <a:pt x="125" y="0"/>
                  </a:moveTo>
                  <a:cubicBezTo>
                    <a:pt x="125" y="15"/>
                    <a:pt x="125" y="15"/>
                    <a:pt x="125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0"/>
                    <a:pt x="133" y="0"/>
                    <a:pt x="133" y="0"/>
                  </a:cubicBezTo>
                  <a:lnTo>
                    <a:pt x="125" y="0"/>
                  </a:lnTo>
                  <a:close/>
                  <a:moveTo>
                    <a:pt x="110" y="6"/>
                  </a:moveTo>
                  <a:cubicBezTo>
                    <a:pt x="104" y="12"/>
                    <a:pt x="104" y="12"/>
                    <a:pt x="104" y="1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20" y="18"/>
                    <a:pt x="120" y="18"/>
                    <a:pt x="120" y="18"/>
                  </a:cubicBezTo>
                  <a:lnTo>
                    <a:pt x="110" y="6"/>
                  </a:lnTo>
                  <a:close/>
                  <a:moveTo>
                    <a:pt x="148" y="6"/>
                  </a:moveTo>
                  <a:cubicBezTo>
                    <a:pt x="137" y="17"/>
                    <a:pt x="137" y="17"/>
                    <a:pt x="137" y="17"/>
                  </a:cubicBezTo>
                  <a:cubicBezTo>
                    <a:pt x="142" y="22"/>
                    <a:pt x="142" y="22"/>
                    <a:pt x="142" y="22"/>
                  </a:cubicBezTo>
                  <a:cubicBezTo>
                    <a:pt x="153" y="12"/>
                    <a:pt x="153" y="12"/>
                    <a:pt x="153" y="12"/>
                  </a:cubicBezTo>
                  <a:lnTo>
                    <a:pt x="148" y="6"/>
                  </a:lnTo>
                  <a:close/>
                  <a:moveTo>
                    <a:pt x="129" y="23"/>
                  </a:moveTo>
                  <a:cubicBezTo>
                    <a:pt x="125" y="23"/>
                    <a:pt x="121" y="26"/>
                    <a:pt x="121" y="30"/>
                  </a:cubicBezTo>
                  <a:cubicBezTo>
                    <a:pt x="121" y="38"/>
                    <a:pt x="121" y="38"/>
                    <a:pt x="121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26"/>
                    <a:pt x="133" y="23"/>
                    <a:pt x="129" y="23"/>
                  </a:cubicBezTo>
                  <a:close/>
                  <a:moveTo>
                    <a:pt x="159" y="27"/>
                  </a:moveTo>
                  <a:cubicBezTo>
                    <a:pt x="144" y="28"/>
                    <a:pt x="144" y="28"/>
                    <a:pt x="144" y="28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59" y="34"/>
                    <a:pt x="159" y="34"/>
                    <a:pt x="159" y="34"/>
                  </a:cubicBezTo>
                  <a:lnTo>
                    <a:pt x="159" y="27"/>
                  </a:lnTo>
                  <a:close/>
                  <a:moveTo>
                    <a:pt x="9" y="28"/>
                  </a:moveTo>
                  <a:cubicBezTo>
                    <a:pt x="2" y="28"/>
                    <a:pt x="0" y="31"/>
                    <a:pt x="0" y="37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0"/>
                    <a:pt x="2" y="132"/>
                    <a:pt x="9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0" y="120"/>
                    <a:pt x="30" y="110"/>
                    <a:pt x="43" y="110"/>
                  </a:cubicBezTo>
                  <a:cubicBezTo>
                    <a:pt x="55" y="110"/>
                    <a:pt x="65" y="120"/>
                    <a:pt x="66" y="132"/>
                  </a:cubicBezTo>
                  <a:cubicBezTo>
                    <a:pt x="104" y="132"/>
                    <a:pt x="104" y="132"/>
                    <a:pt x="104" y="132"/>
                  </a:cubicBezTo>
                  <a:cubicBezTo>
                    <a:pt x="107" y="132"/>
                    <a:pt x="108" y="130"/>
                    <a:pt x="108" y="12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1"/>
                    <a:pt x="104" y="28"/>
                    <a:pt x="99" y="28"/>
                  </a:cubicBezTo>
                  <a:lnTo>
                    <a:pt x="9" y="28"/>
                  </a:lnTo>
                  <a:close/>
                  <a:moveTo>
                    <a:pt x="44" y="44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44" y="60"/>
                    <a:pt x="44" y="60"/>
                    <a:pt x="44" y="60"/>
                  </a:cubicBezTo>
                  <a:lnTo>
                    <a:pt x="44" y="44"/>
                  </a:lnTo>
                  <a:close/>
                  <a:moveTo>
                    <a:pt x="121" y="48"/>
                  </a:moveTo>
                  <a:cubicBezTo>
                    <a:pt x="119" y="48"/>
                    <a:pt x="116" y="50"/>
                    <a:pt x="116" y="53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6" y="131"/>
                    <a:pt x="117" y="132"/>
                    <a:pt x="120" y="132"/>
                  </a:cubicBezTo>
                  <a:cubicBezTo>
                    <a:pt x="131" y="132"/>
                    <a:pt x="131" y="132"/>
                    <a:pt x="131" y="132"/>
                  </a:cubicBezTo>
                  <a:cubicBezTo>
                    <a:pt x="131" y="120"/>
                    <a:pt x="141" y="110"/>
                    <a:pt x="153" y="110"/>
                  </a:cubicBezTo>
                  <a:cubicBezTo>
                    <a:pt x="165" y="110"/>
                    <a:pt x="175" y="120"/>
                    <a:pt x="176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9" y="132"/>
                    <a:pt x="192" y="129"/>
                    <a:pt x="192" y="120"/>
                  </a:cubicBezTo>
                  <a:cubicBezTo>
                    <a:pt x="192" y="103"/>
                    <a:pt x="192" y="103"/>
                    <a:pt x="192" y="103"/>
                  </a:cubicBezTo>
                  <a:cubicBezTo>
                    <a:pt x="192" y="96"/>
                    <a:pt x="187" y="91"/>
                    <a:pt x="184" y="88"/>
                  </a:cubicBezTo>
                  <a:cubicBezTo>
                    <a:pt x="179" y="86"/>
                    <a:pt x="175" y="83"/>
                    <a:pt x="170" y="80"/>
                  </a:cubicBezTo>
                  <a:cubicBezTo>
                    <a:pt x="168" y="78"/>
                    <a:pt x="167" y="78"/>
                    <a:pt x="166" y="76"/>
                  </a:cubicBezTo>
                  <a:cubicBezTo>
                    <a:pt x="153" y="54"/>
                    <a:pt x="153" y="54"/>
                    <a:pt x="153" y="54"/>
                  </a:cubicBezTo>
                  <a:cubicBezTo>
                    <a:pt x="151" y="50"/>
                    <a:pt x="147" y="49"/>
                    <a:pt x="143" y="48"/>
                  </a:cubicBezTo>
                  <a:lnTo>
                    <a:pt x="121" y="48"/>
                  </a:lnTo>
                  <a:close/>
                  <a:moveTo>
                    <a:pt x="43" y="116"/>
                  </a:moveTo>
                  <a:cubicBezTo>
                    <a:pt x="34" y="116"/>
                    <a:pt x="26" y="123"/>
                    <a:pt x="26" y="132"/>
                  </a:cubicBezTo>
                  <a:cubicBezTo>
                    <a:pt x="26" y="141"/>
                    <a:pt x="34" y="148"/>
                    <a:pt x="43" y="148"/>
                  </a:cubicBezTo>
                  <a:cubicBezTo>
                    <a:pt x="51" y="148"/>
                    <a:pt x="59" y="141"/>
                    <a:pt x="59" y="132"/>
                  </a:cubicBezTo>
                  <a:cubicBezTo>
                    <a:pt x="59" y="123"/>
                    <a:pt x="51" y="116"/>
                    <a:pt x="43" y="116"/>
                  </a:cubicBezTo>
                  <a:close/>
                  <a:moveTo>
                    <a:pt x="154" y="116"/>
                  </a:moveTo>
                  <a:cubicBezTo>
                    <a:pt x="145" y="116"/>
                    <a:pt x="138" y="123"/>
                    <a:pt x="138" y="132"/>
                  </a:cubicBezTo>
                  <a:cubicBezTo>
                    <a:pt x="138" y="141"/>
                    <a:pt x="145" y="148"/>
                    <a:pt x="154" y="148"/>
                  </a:cubicBezTo>
                  <a:cubicBezTo>
                    <a:pt x="163" y="148"/>
                    <a:pt x="170" y="141"/>
                    <a:pt x="170" y="132"/>
                  </a:cubicBezTo>
                  <a:cubicBezTo>
                    <a:pt x="170" y="123"/>
                    <a:pt x="163" y="116"/>
                    <a:pt x="154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65"/>
            <p:cNvSpPr/>
            <p:nvPr/>
          </p:nvSpPr>
          <p:spPr bwMode="auto">
            <a:xfrm>
              <a:off x="4145403" y="5081143"/>
              <a:ext cx="70732" cy="62411"/>
            </a:xfrm>
            <a:custGeom>
              <a:avLst/>
              <a:gdLst>
                <a:gd name="T0" fmla="*/ 3 w 27"/>
                <a:gd name="T1" fmla="*/ 0 h 24"/>
                <a:gd name="T2" fmla="*/ 0 w 27"/>
                <a:gd name="T3" fmla="*/ 3 h 24"/>
                <a:gd name="T4" fmla="*/ 0 w 27"/>
                <a:gd name="T5" fmla="*/ 21 h 24"/>
                <a:gd name="T6" fmla="*/ 4 w 27"/>
                <a:gd name="T7" fmla="*/ 24 h 24"/>
                <a:gd name="T8" fmla="*/ 23 w 27"/>
                <a:gd name="T9" fmla="*/ 24 h 24"/>
                <a:gd name="T10" fmla="*/ 26 w 27"/>
                <a:gd name="T11" fmla="*/ 20 h 24"/>
                <a:gd name="T12" fmla="*/ 19 w 27"/>
                <a:gd name="T13" fmla="*/ 3 h 24"/>
                <a:gd name="T14" fmla="*/ 13 w 27"/>
                <a:gd name="T15" fmla="*/ 0 h 24"/>
                <a:gd name="T16" fmla="*/ 3 w 27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4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6" y="24"/>
                    <a:pt x="27" y="22"/>
                    <a:pt x="26" y="2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1"/>
                    <a:pt x="15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22092" y="781866"/>
              <a:ext cx="380680" cy="292912"/>
              <a:chOff x="3812546" y="4935519"/>
              <a:chExt cx="499285" cy="384173"/>
            </a:xfrm>
            <a:solidFill>
              <a:schemeClr val="bg1"/>
            </a:solidFill>
          </p:grpSpPr>
          <p:sp>
            <p:nvSpPr>
              <p:cNvPr id="17" name="Freeform 64"/>
              <p:cNvSpPr>
                <a:spLocks noEditPoints="1"/>
              </p:cNvSpPr>
              <p:nvPr/>
            </p:nvSpPr>
            <p:spPr bwMode="auto">
              <a:xfrm>
                <a:off x="3812546" y="4935519"/>
                <a:ext cx="499285" cy="384173"/>
              </a:xfrm>
              <a:custGeom>
                <a:avLst/>
                <a:gdLst>
                  <a:gd name="T0" fmla="*/ 125 w 192"/>
                  <a:gd name="T1" fmla="*/ 15 h 148"/>
                  <a:gd name="T2" fmla="*/ 133 w 192"/>
                  <a:gd name="T3" fmla="*/ 0 h 148"/>
                  <a:gd name="T4" fmla="*/ 110 w 192"/>
                  <a:gd name="T5" fmla="*/ 6 h 148"/>
                  <a:gd name="T6" fmla="*/ 115 w 192"/>
                  <a:gd name="T7" fmla="*/ 22 h 148"/>
                  <a:gd name="T8" fmla="*/ 110 w 192"/>
                  <a:gd name="T9" fmla="*/ 6 h 148"/>
                  <a:gd name="T10" fmla="*/ 137 w 192"/>
                  <a:gd name="T11" fmla="*/ 17 h 148"/>
                  <a:gd name="T12" fmla="*/ 153 w 192"/>
                  <a:gd name="T13" fmla="*/ 12 h 148"/>
                  <a:gd name="T14" fmla="*/ 129 w 192"/>
                  <a:gd name="T15" fmla="*/ 23 h 148"/>
                  <a:gd name="T16" fmla="*/ 121 w 192"/>
                  <a:gd name="T17" fmla="*/ 38 h 148"/>
                  <a:gd name="T18" fmla="*/ 137 w 192"/>
                  <a:gd name="T19" fmla="*/ 30 h 148"/>
                  <a:gd name="T20" fmla="*/ 159 w 192"/>
                  <a:gd name="T21" fmla="*/ 27 h 148"/>
                  <a:gd name="T22" fmla="*/ 144 w 192"/>
                  <a:gd name="T23" fmla="*/ 34 h 148"/>
                  <a:gd name="T24" fmla="*/ 159 w 192"/>
                  <a:gd name="T25" fmla="*/ 27 h 148"/>
                  <a:gd name="T26" fmla="*/ 0 w 192"/>
                  <a:gd name="T27" fmla="*/ 37 h 148"/>
                  <a:gd name="T28" fmla="*/ 9 w 192"/>
                  <a:gd name="T29" fmla="*/ 132 h 148"/>
                  <a:gd name="T30" fmla="*/ 43 w 192"/>
                  <a:gd name="T31" fmla="*/ 110 h 148"/>
                  <a:gd name="T32" fmla="*/ 104 w 192"/>
                  <a:gd name="T33" fmla="*/ 132 h 148"/>
                  <a:gd name="T34" fmla="*/ 108 w 192"/>
                  <a:gd name="T35" fmla="*/ 36 h 148"/>
                  <a:gd name="T36" fmla="*/ 9 w 192"/>
                  <a:gd name="T37" fmla="*/ 28 h 148"/>
                  <a:gd name="T38" fmla="*/ 60 w 192"/>
                  <a:gd name="T39" fmla="*/ 44 h 148"/>
                  <a:gd name="T40" fmla="*/ 76 w 192"/>
                  <a:gd name="T41" fmla="*/ 60 h 148"/>
                  <a:gd name="T42" fmla="*/ 60 w 192"/>
                  <a:gd name="T43" fmla="*/ 76 h 148"/>
                  <a:gd name="T44" fmla="*/ 44 w 192"/>
                  <a:gd name="T45" fmla="*/ 92 h 148"/>
                  <a:gd name="T46" fmla="*/ 28 w 192"/>
                  <a:gd name="T47" fmla="*/ 76 h 148"/>
                  <a:gd name="T48" fmla="*/ 44 w 192"/>
                  <a:gd name="T49" fmla="*/ 60 h 148"/>
                  <a:gd name="T50" fmla="*/ 121 w 192"/>
                  <a:gd name="T51" fmla="*/ 48 h 148"/>
                  <a:gd name="T52" fmla="*/ 116 w 192"/>
                  <a:gd name="T53" fmla="*/ 127 h 148"/>
                  <a:gd name="T54" fmla="*/ 131 w 192"/>
                  <a:gd name="T55" fmla="*/ 132 h 148"/>
                  <a:gd name="T56" fmla="*/ 176 w 192"/>
                  <a:gd name="T57" fmla="*/ 132 h 148"/>
                  <a:gd name="T58" fmla="*/ 192 w 192"/>
                  <a:gd name="T59" fmla="*/ 120 h 148"/>
                  <a:gd name="T60" fmla="*/ 184 w 192"/>
                  <a:gd name="T61" fmla="*/ 88 h 148"/>
                  <a:gd name="T62" fmla="*/ 166 w 192"/>
                  <a:gd name="T63" fmla="*/ 76 h 148"/>
                  <a:gd name="T64" fmla="*/ 143 w 192"/>
                  <a:gd name="T65" fmla="*/ 48 h 148"/>
                  <a:gd name="T66" fmla="*/ 43 w 192"/>
                  <a:gd name="T67" fmla="*/ 116 h 148"/>
                  <a:gd name="T68" fmla="*/ 43 w 192"/>
                  <a:gd name="T69" fmla="*/ 148 h 148"/>
                  <a:gd name="T70" fmla="*/ 43 w 192"/>
                  <a:gd name="T71" fmla="*/ 116 h 148"/>
                  <a:gd name="T72" fmla="*/ 138 w 192"/>
                  <a:gd name="T73" fmla="*/ 132 h 148"/>
                  <a:gd name="T74" fmla="*/ 170 w 192"/>
                  <a:gd name="T75" fmla="*/ 13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2" h="148">
                    <a:moveTo>
                      <a:pt x="125" y="0"/>
                    </a:moveTo>
                    <a:cubicBezTo>
                      <a:pt x="125" y="15"/>
                      <a:pt x="125" y="15"/>
                      <a:pt x="125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3" y="0"/>
                      <a:pt x="133" y="0"/>
                      <a:pt x="133" y="0"/>
                    </a:cubicBezTo>
                    <a:lnTo>
                      <a:pt x="125" y="0"/>
                    </a:lnTo>
                    <a:close/>
                    <a:moveTo>
                      <a:pt x="110" y="6"/>
                    </a:moveTo>
                    <a:cubicBezTo>
                      <a:pt x="104" y="12"/>
                      <a:pt x="104" y="12"/>
                      <a:pt x="104" y="1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20" y="18"/>
                      <a:pt x="120" y="18"/>
                      <a:pt x="120" y="18"/>
                    </a:cubicBezTo>
                    <a:lnTo>
                      <a:pt x="110" y="6"/>
                    </a:lnTo>
                    <a:close/>
                    <a:moveTo>
                      <a:pt x="148" y="6"/>
                    </a:moveTo>
                    <a:cubicBezTo>
                      <a:pt x="137" y="17"/>
                      <a:pt x="137" y="17"/>
                      <a:pt x="137" y="17"/>
                    </a:cubicBezTo>
                    <a:cubicBezTo>
                      <a:pt x="142" y="22"/>
                      <a:pt x="142" y="22"/>
                      <a:pt x="142" y="22"/>
                    </a:cubicBezTo>
                    <a:cubicBezTo>
                      <a:pt x="153" y="12"/>
                      <a:pt x="153" y="12"/>
                      <a:pt x="153" y="12"/>
                    </a:cubicBezTo>
                    <a:lnTo>
                      <a:pt x="148" y="6"/>
                    </a:lnTo>
                    <a:close/>
                    <a:moveTo>
                      <a:pt x="129" y="23"/>
                    </a:moveTo>
                    <a:cubicBezTo>
                      <a:pt x="125" y="23"/>
                      <a:pt x="121" y="26"/>
                      <a:pt x="121" y="30"/>
                    </a:cubicBezTo>
                    <a:cubicBezTo>
                      <a:pt x="121" y="38"/>
                      <a:pt x="121" y="38"/>
                      <a:pt x="121" y="38"/>
                    </a:cubicBezTo>
                    <a:cubicBezTo>
                      <a:pt x="137" y="38"/>
                      <a:pt x="137" y="38"/>
                      <a:pt x="137" y="38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26"/>
                      <a:pt x="133" y="23"/>
                      <a:pt x="129" y="23"/>
                    </a:cubicBezTo>
                    <a:close/>
                    <a:moveTo>
                      <a:pt x="159" y="27"/>
                    </a:moveTo>
                    <a:cubicBezTo>
                      <a:pt x="144" y="28"/>
                      <a:pt x="144" y="28"/>
                      <a:pt x="144" y="28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59" y="34"/>
                      <a:pt x="159" y="34"/>
                      <a:pt x="159" y="34"/>
                    </a:cubicBezTo>
                    <a:lnTo>
                      <a:pt x="159" y="27"/>
                    </a:lnTo>
                    <a:close/>
                    <a:moveTo>
                      <a:pt x="9" y="28"/>
                    </a:moveTo>
                    <a:cubicBezTo>
                      <a:pt x="2" y="28"/>
                      <a:pt x="0" y="31"/>
                      <a:pt x="0" y="37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30"/>
                      <a:pt x="2" y="132"/>
                      <a:pt x="9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20"/>
                      <a:pt x="30" y="110"/>
                      <a:pt x="43" y="110"/>
                    </a:cubicBezTo>
                    <a:cubicBezTo>
                      <a:pt x="55" y="110"/>
                      <a:pt x="65" y="120"/>
                      <a:pt x="66" y="132"/>
                    </a:cubicBezTo>
                    <a:cubicBezTo>
                      <a:pt x="104" y="132"/>
                      <a:pt x="104" y="132"/>
                      <a:pt x="104" y="132"/>
                    </a:cubicBezTo>
                    <a:cubicBezTo>
                      <a:pt x="107" y="132"/>
                      <a:pt x="108" y="130"/>
                      <a:pt x="108" y="12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1"/>
                      <a:pt x="104" y="28"/>
                      <a:pt x="99" y="28"/>
                    </a:cubicBezTo>
                    <a:lnTo>
                      <a:pt x="9" y="28"/>
                    </a:lnTo>
                    <a:close/>
                    <a:moveTo>
                      <a:pt x="44" y="44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44" y="92"/>
                      <a:pt x="44" y="92"/>
                      <a:pt x="44" y="92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44" y="60"/>
                      <a:pt x="44" y="60"/>
                      <a:pt x="44" y="60"/>
                    </a:cubicBezTo>
                    <a:lnTo>
                      <a:pt x="44" y="44"/>
                    </a:lnTo>
                    <a:close/>
                    <a:moveTo>
                      <a:pt x="121" y="48"/>
                    </a:moveTo>
                    <a:cubicBezTo>
                      <a:pt x="119" y="48"/>
                      <a:pt x="116" y="50"/>
                      <a:pt x="116" y="53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31"/>
                      <a:pt x="117" y="132"/>
                      <a:pt x="120" y="132"/>
                    </a:cubicBezTo>
                    <a:cubicBezTo>
                      <a:pt x="131" y="132"/>
                      <a:pt x="131" y="132"/>
                      <a:pt x="131" y="132"/>
                    </a:cubicBezTo>
                    <a:cubicBezTo>
                      <a:pt x="131" y="120"/>
                      <a:pt x="141" y="110"/>
                      <a:pt x="153" y="110"/>
                    </a:cubicBezTo>
                    <a:cubicBezTo>
                      <a:pt x="165" y="110"/>
                      <a:pt x="175" y="120"/>
                      <a:pt x="176" y="132"/>
                    </a:cubicBezTo>
                    <a:cubicBezTo>
                      <a:pt x="181" y="132"/>
                      <a:pt x="181" y="132"/>
                      <a:pt x="181" y="132"/>
                    </a:cubicBezTo>
                    <a:cubicBezTo>
                      <a:pt x="189" y="132"/>
                      <a:pt x="192" y="129"/>
                      <a:pt x="192" y="120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96"/>
                      <a:pt x="187" y="91"/>
                      <a:pt x="184" y="88"/>
                    </a:cubicBezTo>
                    <a:cubicBezTo>
                      <a:pt x="179" y="86"/>
                      <a:pt x="175" y="83"/>
                      <a:pt x="170" y="80"/>
                    </a:cubicBezTo>
                    <a:cubicBezTo>
                      <a:pt x="168" y="78"/>
                      <a:pt x="167" y="78"/>
                      <a:pt x="166" y="76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1" y="50"/>
                      <a:pt x="147" y="49"/>
                      <a:pt x="143" y="48"/>
                    </a:cubicBezTo>
                    <a:lnTo>
                      <a:pt x="121" y="48"/>
                    </a:lnTo>
                    <a:close/>
                    <a:moveTo>
                      <a:pt x="43" y="116"/>
                    </a:moveTo>
                    <a:cubicBezTo>
                      <a:pt x="34" y="116"/>
                      <a:pt x="26" y="123"/>
                      <a:pt x="26" y="132"/>
                    </a:cubicBezTo>
                    <a:cubicBezTo>
                      <a:pt x="26" y="141"/>
                      <a:pt x="34" y="148"/>
                      <a:pt x="43" y="148"/>
                    </a:cubicBezTo>
                    <a:cubicBezTo>
                      <a:pt x="51" y="148"/>
                      <a:pt x="59" y="141"/>
                      <a:pt x="59" y="132"/>
                    </a:cubicBezTo>
                    <a:cubicBezTo>
                      <a:pt x="59" y="123"/>
                      <a:pt x="51" y="116"/>
                      <a:pt x="43" y="116"/>
                    </a:cubicBezTo>
                    <a:close/>
                    <a:moveTo>
                      <a:pt x="154" y="116"/>
                    </a:moveTo>
                    <a:cubicBezTo>
                      <a:pt x="145" y="116"/>
                      <a:pt x="138" y="123"/>
                      <a:pt x="138" y="132"/>
                    </a:cubicBezTo>
                    <a:cubicBezTo>
                      <a:pt x="138" y="141"/>
                      <a:pt x="145" y="148"/>
                      <a:pt x="154" y="148"/>
                    </a:cubicBezTo>
                    <a:cubicBezTo>
                      <a:pt x="163" y="148"/>
                      <a:pt x="170" y="141"/>
                      <a:pt x="170" y="132"/>
                    </a:cubicBezTo>
                    <a:cubicBezTo>
                      <a:pt x="170" y="123"/>
                      <a:pt x="163" y="116"/>
                      <a:pt x="154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65"/>
              <p:cNvSpPr/>
              <p:nvPr/>
            </p:nvSpPr>
            <p:spPr bwMode="auto">
              <a:xfrm>
                <a:off x="4145403" y="5081143"/>
                <a:ext cx="70732" cy="62411"/>
              </a:xfrm>
              <a:custGeom>
                <a:avLst/>
                <a:gdLst>
                  <a:gd name="T0" fmla="*/ 3 w 27"/>
                  <a:gd name="T1" fmla="*/ 0 h 24"/>
                  <a:gd name="T2" fmla="*/ 0 w 27"/>
                  <a:gd name="T3" fmla="*/ 3 h 24"/>
                  <a:gd name="T4" fmla="*/ 0 w 27"/>
                  <a:gd name="T5" fmla="*/ 21 h 24"/>
                  <a:gd name="T6" fmla="*/ 4 w 27"/>
                  <a:gd name="T7" fmla="*/ 24 h 24"/>
                  <a:gd name="T8" fmla="*/ 23 w 27"/>
                  <a:gd name="T9" fmla="*/ 24 h 24"/>
                  <a:gd name="T10" fmla="*/ 26 w 27"/>
                  <a:gd name="T11" fmla="*/ 20 h 24"/>
                  <a:gd name="T12" fmla="*/ 19 w 27"/>
                  <a:gd name="T13" fmla="*/ 3 h 24"/>
                  <a:gd name="T14" fmla="*/ 13 w 27"/>
                  <a:gd name="T15" fmla="*/ 0 h 24"/>
                  <a:gd name="T16" fmla="*/ 3 w 27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4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2" y="24"/>
                      <a:pt x="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24"/>
                      <a:pt x="27" y="22"/>
                      <a:pt x="26" y="2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1"/>
                      <a:pt x="15" y="0"/>
                      <a:pt x="1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6" name="椭圆 5"/>
          <p:cNvSpPr/>
          <p:nvPr/>
        </p:nvSpPr>
        <p:spPr>
          <a:xfrm>
            <a:off x="5009458" y="2985672"/>
            <a:ext cx="2173084" cy="2173084"/>
          </a:xfrm>
          <a:prstGeom prst="ellipse">
            <a:avLst/>
          </a:prstGeom>
          <a:noFill/>
          <a:ln w="127000">
            <a:solidFill>
              <a:schemeClr val="bg1">
                <a:lumMod val="85000"/>
              </a:schemeClr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2" name="Freeform 40"/>
          <p:cNvSpPr>
            <a:spLocks noEditPoints="1"/>
          </p:cNvSpPr>
          <p:nvPr/>
        </p:nvSpPr>
        <p:spPr bwMode="auto">
          <a:xfrm>
            <a:off x="5703536" y="3764473"/>
            <a:ext cx="784929" cy="615483"/>
          </a:xfrm>
          <a:custGeom>
            <a:avLst/>
            <a:gdLst>
              <a:gd name="T0" fmla="*/ 45 w 168"/>
              <a:gd name="T1" fmla="*/ 4 h 132"/>
              <a:gd name="T2" fmla="*/ 16 w 168"/>
              <a:gd name="T3" fmla="*/ 16 h 132"/>
              <a:gd name="T4" fmla="*/ 16 w 168"/>
              <a:gd name="T5" fmla="*/ 73 h 132"/>
              <a:gd name="T6" fmla="*/ 76 w 168"/>
              <a:gd name="T7" fmla="*/ 132 h 132"/>
              <a:gd name="T8" fmla="*/ 96 w 168"/>
              <a:gd name="T9" fmla="*/ 112 h 132"/>
              <a:gd name="T10" fmla="*/ 100 w 168"/>
              <a:gd name="T11" fmla="*/ 108 h 132"/>
              <a:gd name="T12" fmla="*/ 100 w 168"/>
              <a:gd name="T13" fmla="*/ 101 h 132"/>
              <a:gd name="T14" fmla="*/ 89 w 168"/>
              <a:gd name="T15" fmla="*/ 103 h 132"/>
              <a:gd name="T16" fmla="*/ 75 w 168"/>
              <a:gd name="T17" fmla="*/ 103 h 132"/>
              <a:gd name="T18" fmla="*/ 59 w 168"/>
              <a:gd name="T19" fmla="*/ 88 h 132"/>
              <a:gd name="T20" fmla="*/ 75 w 168"/>
              <a:gd name="T21" fmla="*/ 72 h 132"/>
              <a:gd name="T22" fmla="*/ 84 w 168"/>
              <a:gd name="T23" fmla="*/ 72 h 132"/>
              <a:gd name="T24" fmla="*/ 85 w 168"/>
              <a:gd name="T25" fmla="*/ 71 h 132"/>
              <a:gd name="T26" fmla="*/ 90 w 168"/>
              <a:gd name="T27" fmla="*/ 52 h 132"/>
              <a:gd name="T28" fmla="*/ 93 w 168"/>
              <a:gd name="T29" fmla="*/ 33 h 132"/>
              <a:gd name="T30" fmla="*/ 106 w 168"/>
              <a:gd name="T31" fmla="*/ 17 h 132"/>
              <a:gd name="T32" fmla="*/ 120 w 168"/>
              <a:gd name="T33" fmla="*/ 21 h 132"/>
              <a:gd name="T34" fmla="*/ 125 w 168"/>
              <a:gd name="T35" fmla="*/ 33 h 132"/>
              <a:gd name="T36" fmla="*/ 127 w 168"/>
              <a:gd name="T37" fmla="*/ 55 h 132"/>
              <a:gd name="T38" fmla="*/ 130 w 168"/>
              <a:gd name="T39" fmla="*/ 53 h 132"/>
              <a:gd name="T40" fmla="*/ 144 w 168"/>
              <a:gd name="T41" fmla="*/ 59 h 132"/>
              <a:gd name="T42" fmla="*/ 136 w 168"/>
              <a:gd name="T43" fmla="*/ 16 h 132"/>
              <a:gd name="T44" fmla="*/ 78 w 168"/>
              <a:gd name="T45" fmla="*/ 16 h 132"/>
              <a:gd name="T46" fmla="*/ 76 w 168"/>
              <a:gd name="T47" fmla="*/ 18 h 132"/>
              <a:gd name="T48" fmla="*/ 76 w 168"/>
              <a:gd name="T49" fmla="*/ 18 h 132"/>
              <a:gd name="T50" fmla="*/ 73 w 168"/>
              <a:gd name="T51" fmla="*/ 16 h 132"/>
              <a:gd name="T52" fmla="*/ 45 w 168"/>
              <a:gd name="T53" fmla="*/ 4 h 132"/>
              <a:gd name="T54" fmla="*/ 110 w 168"/>
              <a:gd name="T55" fmla="*/ 27 h 132"/>
              <a:gd name="T56" fmla="*/ 103 w 168"/>
              <a:gd name="T57" fmla="*/ 35 h 132"/>
              <a:gd name="T58" fmla="*/ 100 w 168"/>
              <a:gd name="T59" fmla="*/ 54 h 132"/>
              <a:gd name="T60" fmla="*/ 94 w 168"/>
              <a:gd name="T61" fmla="*/ 75 h 132"/>
              <a:gd name="T62" fmla="*/ 91 w 168"/>
              <a:gd name="T63" fmla="*/ 81 h 132"/>
              <a:gd name="T64" fmla="*/ 89 w 168"/>
              <a:gd name="T65" fmla="*/ 82 h 132"/>
              <a:gd name="T66" fmla="*/ 75 w 168"/>
              <a:gd name="T67" fmla="*/ 82 h 132"/>
              <a:gd name="T68" fmla="*/ 70 w 168"/>
              <a:gd name="T69" fmla="*/ 88 h 132"/>
              <a:gd name="T70" fmla="*/ 75 w 168"/>
              <a:gd name="T71" fmla="*/ 93 h 132"/>
              <a:gd name="T72" fmla="*/ 89 w 168"/>
              <a:gd name="T73" fmla="*/ 93 h 132"/>
              <a:gd name="T74" fmla="*/ 99 w 168"/>
              <a:gd name="T75" fmla="*/ 88 h 132"/>
              <a:gd name="T76" fmla="*/ 104 w 168"/>
              <a:gd name="T77" fmla="*/ 79 h 132"/>
              <a:gd name="T78" fmla="*/ 107 w 168"/>
              <a:gd name="T79" fmla="*/ 68 h 132"/>
              <a:gd name="T80" fmla="*/ 108 w 168"/>
              <a:gd name="T81" fmla="*/ 82 h 132"/>
              <a:gd name="T82" fmla="*/ 112 w 168"/>
              <a:gd name="T83" fmla="*/ 119 h 132"/>
              <a:gd name="T84" fmla="*/ 126 w 168"/>
              <a:gd name="T85" fmla="*/ 119 h 132"/>
              <a:gd name="T86" fmla="*/ 131 w 168"/>
              <a:gd name="T87" fmla="*/ 100 h 132"/>
              <a:gd name="T88" fmla="*/ 134 w 168"/>
              <a:gd name="T89" fmla="*/ 84 h 132"/>
              <a:gd name="T90" fmla="*/ 140 w 168"/>
              <a:gd name="T91" fmla="*/ 91 h 132"/>
              <a:gd name="T92" fmla="*/ 144 w 168"/>
              <a:gd name="T93" fmla="*/ 93 h 132"/>
              <a:gd name="T94" fmla="*/ 150 w 168"/>
              <a:gd name="T95" fmla="*/ 93 h 132"/>
              <a:gd name="T96" fmla="*/ 158 w 168"/>
              <a:gd name="T97" fmla="*/ 98 h 132"/>
              <a:gd name="T98" fmla="*/ 168 w 168"/>
              <a:gd name="T99" fmla="*/ 88 h 132"/>
              <a:gd name="T100" fmla="*/ 158 w 168"/>
              <a:gd name="T101" fmla="*/ 78 h 132"/>
              <a:gd name="T102" fmla="*/ 150 w 168"/>
              <a:gd name="T103" fmla="*/ 82 h 132"/>
              <a:gd name="T104" fmla="*/ 147 w 168"/>
              <a:gd name="T105" fmla="*/ 82 h 132"/>
              <a:gd name="T106" fmla="*/ 137 w 168"/>
              <a:gd name="T107" fmla="*/ 67 h 132"/>
              <a:gd name="T108" fmla="*/ 131 w 168"/>
              <a:gd name="T109" fmla="*/ 64 h 132"/>
              <a:gd name="T110" fmla="*/ 127 w 168"/>
              <a:gd name="T111" fmla="*/ 68 h 132"/>
              <a:gd name="T112" fmla="*/ 121 w 168"/>
              <a:gd name="T113" fmla="*/ 98 h 132"/>
              <a:gd name="T114" fmla="*/ 120 w 168"/>
              <a:gd name="T115" fmla="*/ 101 h 132"/>
              <a:gd name="T116" fmla="*/ 119 w 168"/>
              <a:gd name="T117" fmla="*/ 81 h 132"/>
              <a:gd name="T118" fmla="*/ 115 w 168"/>
              <a:gd name="T119" fmla="*/ 34 h 132"/>
              <a:gd name="T120" fmla="*/ 110 w 168"/>
              <a:gd name="T121" fmla="*/ 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32">
                <a:moveTo>
                  <a:pt x="45" y="4"/>
                </a:moveTo>
                <a:cubicBezTo>
                  <a:pt x="34" y="4"/>
                  <a:pt x="24" y="8"/>
                  <a:pt x="16" y="16"/>
                </a:cubicBezTo>
                <a:cubicBezTo>
                  <a:pt x="0" y="32"/>
                  <a:pt x="0" y="57"/>
                  <a:pt x="16" y="7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0" y="105"/>
                  <a:pt x="100" y="103"/>
                  <a:pt x="100" y="101"/>
                </a:cubicBezTo>
                <a:cubicBezTo>
                  <a:pt x="97" y="102"/>
                  <a:pt x="93" y="103"/>
                  <a:pt x="89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6" y="103"/>
                  <a:pt x="59" y="97"/>
                  <a:pt x="59" y="88"/>
                </a:cubicBezTo>
                <a:cubicBezTo>
                  <a:pt x="59" y="79"/>
                  <a:pt x="66" y="72"/>
                  <a:pt x="75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5" y="71"/>
                </a:cubicBezTo>
                <a:cubicBezTo>
                  <a:pt x="86" y="67"/>
                  <a:pt x="88" y="59"/>
                  <a:pt x="90" y="52"/>
                </a:cubicBezTo>
                <a:cubicBezTo>
                  <a:pt x="91" y="45"/>
                  <a:pt x="91" y="39"/>
                  <a:pt x="93" y="33"/>
                </a:cubicBezTo>
                <a:cubicBezTo>
                  <a:pt x="94" y="26"/>
                  <a:pt x="98" y="19"/>
                  <a:pt x="106" y="17"/>
                </a:cubicBezTo>
                <a:cubicBezTo>
                  <a:pt x="111" y="16"/>
                  <a:pt x="117" y="18"/>
                  <a:pt x="120" y="21"/>
                </a:cubicBezTo>
                <a:cubicBezTo>
                  <a:pt x="123" y="25"/>
                  <a:pt x="124" y="29"/>
                  <a:pt x="125" y="33"/>
                </a:cubicBezTo>
                <a:cubicBezTo>
                  <a:pt x="125" y="37"/>
                  <a:pt x="126" y="47"/>
                  <a:pt x="127" y="55"/>
                </a:cubicBezTo>
                <a:cubicBezTo>
                  <a:pt x="128" y="54"/>
                  <a:pt x="128" y="54"/>
                  <a:pt x="130" y="53"/>
                </a:cubicBezTo>
                <a:cubicBezTo>
                  <a:pt x="136" y="53"/>
                  <a:pt x="141" y="55"/>
                  <a:pt x="144" y="59"/>
                </a:cubicBezTo>
                <a:cubicBezTo>
                  <a:pt x="150" y="45"/>
                  <a:pt x="147" y="28"/>
                  <a:pt x="136" y="16"/>
                </a:cubicBezTo>
                <a:cubicBezTo>
                  <a:pt x="120" y="0"/>
                  <a:pt x="94" y="0"/>
                  <a:pt x="78" y="16"/>
                </a:cubicBezTo>
                <a:cubicBezTo>
                  <a:pt x="77" y="17"/>
                  <a:pt x="76" y="17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7"/>
                  <a:pt x="74" y="17"/>
                  <a:pt x="73" y="16"/>
                </a:cubicBezTo>
                <a:cubicBezTo>
                  <a:pt x="65" y="8"/>
                  <a:pt x="55" y="4"/>
                  <a:pt x="45" y="4"/>
                </a:cubicBezTo>
                <a:close/>
                <a:moveTo>
                  <a:pt x="110" y="27"/>
                </a:moveTo>
                <a:cubicBezTo>
                  <a:pt x="107" y="27"/>
                  <a:pt x="104" y="30"/>
                  <a:pt x="103" y="35"/>
                </a:cubicBezTo>
                <a:cubicBezTo>
                  <a:pt x="102" y="40"/>
                  <a:pt x="101" y="47"/>
                  <a:pt x="100" y="54"/>
                </a:cubicBezTo>
                <a:cubicBezTo>
                  <a:pt x="98" y="62"/>
                  <a:pt x="97" y="70"/>
                  <a:pt x="94" y="75"/>
                </a:cubicBezTo>
                <a:cubicBezTo>
                  <a:pt x="93" y="78"/>
                  <a:pt x="92" y="80"/>
                  <a:pt x="91" y="81"/>
                </a:cubicBezTo>
                <a:cubicBezTo>
                  <a:pt x="90" y="83"/>
                  <a:pt x="89" y="82"/>
                  <a:pt x="8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2" y="82"/>
                  <a:pt x="70" y="85"/>
                  <a:pt x="70" y="88"/>
                </a:cubicBezTo>
                <a:cubicBezTo>
                  <a:pt x="70" y="90"/>
                  <a:pt x="72" y="93"/>
                  <a:pt x="75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93" y="93"/>
                  <a:pt x="96" y="91"/>
                  <a:pt x="99" y="88"/>
                </a:cubicBezTo>
                <a:cubicBezTo>
                  <a:pt x="101" y="86"/>
                  <a:pt x="102" y="83"/>
                  <a:pt x="104" y="79"/>
                </a:cubicBezTo>
                <a:cubicBezTo>
                  <a:pt x="105" y="76"/>
                  <a:pt x="106" y="72"/>
                  <a:pt x="107" y="68"/>
                </a:cubicBezTo>
                <a:cubicBezTo>
                  <a:pt x="107" y="74"/>
                  <a:pt x="107" y="77"/>
                  <a:pt x="108" y="82"/>
                </a:cubicBezTo>
                <a:cubicBezTo>
                  <a:pt x="110" y="102"/>
                  <a:pt x="110" y="107"/>
                  <a:pt x="112" y="119"/>
                </a:cubicBezTo>
                <a:cubicBezTo>
                  <a:pt x="113" y="128"/>
                  <a:pt x="123" y="126"/>
                  <a:pt x="126" y="119"/>
                </a:cubicBezTo>
                <a:cubicBezTo>
                  <a:pt x="129" y="114"/>
                  <a:pt x="130" y="107"/>
                  <a:pt x="131" y="100"/>
                </a:cubicBezTo>
                <a:cubicBezTo>
                  <a:pt x="133" y="92"/>
                  <a:pt x="133" y="90"/>
                  <a:pt x="134" y="84"/>
                </a:cubicBezTo>
                <a:cubicBezTo>
                  <a:pt x="137" y="88"/>
                  <a:pt x="140" y="91"/>
                  <a:pt x="140" y="91"/>
                </a:cubicBezTo>
                <a:cubicBezTo>
                  <a:pt x="140" y="92"/>
                  <a:pt x="142" y="93"/>
                  <a:pt x="144" y="93"/>
                </a:cubicBezTo>
                <a:cubicBezTo>
                  <a:pt x="150" y="93"/>
                  <a:pt x="150" y="93"/>
                  <a:pt x="150" y="93"/>
                </a:cubicBezTo>
                <a:cubicBezTo>
                  <a:pt x="152" y="96"/>
                  <a:pt x="155" y="98"/>
                  <a:pt x="158" y="98"/>
                </a:cubicBezTo>
                <a:cubicBezTo>
                  <a:pt x="164" y="98"/>
                  <a:pt x="168" y="93"/>
                  <a:pt x="168" y="88"/>
                </a:cubicBezTo>
                <a:cubicBezTo>
                  <a:pt x="168" y="82"/>
                  <a:pt x="164" y="78"/>
                  <a:pt x="158" y="78"/>
                </a:cubicBezTo>
                <a:cubicBezTo>
                  <a:pt x="155" y="78"/>
                  <a:pt x="152" y="80"/>
                  <a:pt x="150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5" y="81"/>
                  <a:pt x="141" y="76"/>
                  <a:pt x="137" y="67"/>
                </a:cubicBezTo>
                <a:cubicBezTo>
                  <a:pt x="136" y="65"/>
                  <a:pt x="133" y="64"/>
                  <a:pt x="131" y="64"/>
                </a:cubicBezTo>
                <a:cubicBezTo>
                  <a:pt x="129" y="64"/>
                  <a:pt x="127" y="66"/>
                  <a:pt x="127" y="68"/>
                </a:cubicBezTo>
                <a:cubicBezTo>
                  <a:pt x="127" y="68"/>
                  <a:pt x="124" y="84"/>
                  <a:pt x="121" y="98"/>
                </a:cubicBezTo>
                <a:cubicBezTo>
                  <a:pt x="121" y="99"/>
                  <a:pt x="121" y="100"/>
                  <a:pt x="120" y="101"/>
                </a:cubicBezTo>
                <a:cubicBezTo>
                  <a:pt x="120" y="94"/>
                  <a:pt x="119" y="92"/>
                  <a:pt x="119" y="81"/>
                </a:cubicBezTo>
                <a:cubicBezTo>
                  <a:pt x="117" y="62"/>
                  <a:pt x="115" y="41"/>
                  <a:pt x="115" y="34"/>
                </a:cubicBezTo>
                <a:cubicBezTo>
                  <a:pt x="114" y="29"/>
                  <a:pt x="112" y="27"/>
                  <a:pt x="110" y="27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001535" y="2552833"/>
            <a:ext cx="660400" cy="660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A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654981" y="3742014"/>
            <a:ext cx="660400" cy="660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B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001535" y="4931196"/>
            <a:ext cx="660400" cy="660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C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 flipH="1">
            <a:off x="7530065" y="2552833"/>
            <a:ext cx="660400" cy="660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D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 flipH="1">
            <a:off x="7876619" y="3742014"/>
            <a:ext cx="660400" cy="660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 flipH="1">
            <a:off x="7530065" y="4931196"/>
            <a:ext cx="660400" cy="660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F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375231" y="2575233"/>
            <a:ext cx="2683364" cy="560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692731" y="3819803"/>
            <a:ext cx="2683364" cy="560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375231" y="5015846"/>
            <a:ext cx="2683364" cy="560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220946" y="2575233"/>
            <a:ext cx="2683364" cy="5305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58835" y="3819803"/>
            <a:ext cx="2683364" cy="5305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220946" y="5015846"/>
            <a:ext cx="2683364" cy="5305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5924550" y="5283510"/>
            <a:ext cx="342900" cy="1241393"/>
          </a:xfrm>
          <a:custGeom>
            <a:avLst/>
            <a:gdLst>
              <a:gd name="connsiteX0" fmla="*/ 95250 w 342900"/>
              <a:gd name="connsiteY0" fmla="*/ 0 h 1241393"/>
              <a:gd name="connsiteX1" fmla="*/ 247650 w 342900"/>
              <a:gd name="connsiteY1" fmla="*/ 0 h 1241393"/>
              <a:gd name="connsiteX2" fmla="*/ 247650 w 342900"/>
              <a:gd name="connsiteY2" fmla="*/ 292489 h 1241393"/>
              <a:gd name="connsiteX3" fmla="*/ 342900 w 342900"/>
              <a:gd name="connsiteY3" fmla="*/ 292489 h 1241393"/>
              <a:gd name="connsiteX4" fmla="*/ 342900 w 342900"/>
              <a:gd name="connsiteY4" fmla="*/ 1241393 h 1241393"/>
              <a:gd name="connsiteX5" fmla="*/ 0 w 342900"/>
              <a:gd name="connsiteY5" fmla="*/ 1241393 h 1241393"/>
              <a:gd name="connsiteX6" fmla="*/ 0 w 342900"/>
              <a:gd name="connsiteY6" fmla="*/ 292489 h 1241393"/>
              <a:gd name="connsiteX7" fmla="*/ 95250 w 342900"/>
              <a:gd name="connsiteY7" fmla="*/ 292489 h 1241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2900" h="1241393">
                <a:moveTo>
                  <a:pt x="95250" y="0"/>
                </a:moveTo>
                <a:lnTo>
                  <a:pt x="247650" y="0"/>
                </a:lnTo>
                <a:lnTo>
                  <a:pt x="247650" y="292489"/>
                </a:lnTo>
                <a:lnTo>
                  <a:pt x="342900" y="292489"/>
                </a:lnTo>
                <a:lnTo>
                  <a:pt x="342900" y="1241393"/>
                </a:lnTo>
                <a:lnTo>
                  <a:pt x="0" y="1241393"/>
                </a:lnTo>
                <a:lnTo>
                  <a:pt x="0" y="292489"/>
                </a:lnTo>
                <a:lnTo>
                  <a:pt x="95250" y="29248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22092" y="781866"/>
              <a:ext cx="380680" cy="292912"/>
              <a:chOff x="3812546" y="4935519"/>
              <a:chExt cx="499285" cy="384173"/>
            </a:xfrm>
            <a:solidFill>
              <a:schemeClr val="bg1"/>
            </a:solidFill>
          </p:grpSpPr>
          <p:sp>
            <p:nvSpPr>
              <p:cNvPr id="17" name="Freeform 64"/>
              <p:cNvSpPr>
                <a:spLocks noEditPoints="1"/>
              </p:cNvSpPr>
              <p:nvPr/>
            </p:nvSpPr>
            <p:spPr bwMode="auto">
              <a:xfrm>
                <a:off x="3812546" y="4935519"/>
                <a:ext cx="499285" cy="384173"/>
              </a:xfrm>
              <a:custGeom>
                <a:avLst/>
                <a:gdLst>
                  <a:gd name="T0" fmla="*/ 125 w 192"/>
                  <a:gd name="T1" fmla="*/ 15 h 148"/>
                  <a:gd name="T2" fmla="*/ 133 w 192"/>
                  <a:gd name="T3" fmla="*/ 0 h 148"/>
                  <a:gd name="T4" fmla="*/ 110 w 192"/>
                  <a:gd name="T5" fmla="*/ 6 h 148"/>
                  <a:gd name="T6" fmla="*/ 115 w 192"/>
                  <a:gd name="T7" fmla="*/ 22 h 148"/>
                  <a:gd name="T8" fmla="*/ 110 w 192"/>
                  <a:gd name="T9" fmla="*/ 6 h 148"/>
                  <a:gd name="T10" fmla="*/ 137 w 192"/>
                  <a:gd name="T11" fmla="*/ 17 h 148"/>
                  <a:gd name="T12" fmla="*/ 153 w 192"/>
                  <a:gd name="T13" fmla="*/ 12 h 148"/>
                  <a:gd name="T14" fmla="*/ 129 w 192"/>
                  <a:gd name="T15" fmla="*/ 23 h 148"/>
                  <a:gd name="T16" fmla="*/ 121 w 192"/>
                  <a:gd name="T17" fmla="*/ 38 h 148"/>
                  <a:gd name="T18" fmla="*/ 137 w 192"/>
                  <a:gd name="T19" fmla="*/ 30 h 148"/>
                  <a:gd name="T20" fmla="*/ 159 w 192"/>
                  <a:gd name="T21" fmla="*/ 27 h 148"/>
                  <a:gd name="T22" fmla="*/ 144 w 192"/>
                  <a:gd name="T23" fmla="*/ 34 h 148"/>
                  <a:gd name="T24" fmla="*/ 159 w 192"/>
                  <a:gd name="T25" fmla="*/ 27 h 148"/>
                  <a:gd name="T26" fmla="*/ 0 w 192"/>
                  <a:gd name="T27" fmla="*/ 37 h 148"/>
                  <a:gd name="T28" fmla="*/ 9 w 192"/>
                  <a:gd name="T29" fmla="*/ 132 h 148"/>
                  <a:gd name="T30" fmla="*/ 43 w 192"/>
                  <a:gd name="T31" fmla="*/ 110 h 148"/>
                  <a:gd name="T32" fmla="*/ 104 w 192"/>
                  <a:gd name="T33" fmla="*/ 132 h 148"/>
                  <a:gd name="T34" fmla="*/ 108 w 192"/>
                  <a:gd name="T35" fmla="*/ 36 h 148"/>
                  <a:gd name="T36" fmla="*/ 9 w 192"/>
                  <a:gd name="T37" fmla="*/ 28 h 148"/>
                  <a:gd name="T38" fmla="*/ 60 w 192"/>
                  <a:gd name="T39" fmla="*/ 44 h 148"/>
                  <a:gd name="T40" fmla="*/ 76 w 192"/>
                  <a:gd name="T41" fmla="*/ 60 h 148"/>
                  <a:gd name="T42" fmla="*/ 60 w 192"/>
                  <a:gd name="T43" fmla="*/ 76 h 148"/>
                  <a:gd name="T44" fmla="*/ 44 w 192"/>
                  <a:gd name="T45" fmla="*/ 92 h 148"/>
                  <a:gd name="T46" fmla="*/ 28 w 192"/>
                  <a:gd name="T47" fmla="*/ 76 h 148"/>
                  <a:gd name="T48" fmla="*/ 44 w 192"/>
                  <a:gd name="T49" fmla="*/ 60 h 148"/>
                  <a:gd name="T50" fmla="*/ 121 w 192"/>
                  <a:gd name="T51" fmla="*/ 48 h 148"/>
                  <a:gd name="T52" fmla="*/ 116 w 192"/>
                  <a:gd name="T53" fmla="*/ 127 h 148"/>
                  <a:gd name="T54" fmla="*/ 131 w 192"/>
                  <a:gd name="T55" fmla="*/ 132 h 148"/>
                  <a:gd name="T56" fmla="*/ 176 w 192"/>
                  <a:gd name="T57" fmla="*/ 132 h 148"/>
                  <a:gd name="T58" fmla="*/ 192 w 192"/>
                  <a:gd name="T59" fmla="*/ 120 h 148"/>
                  <a:gd name="T60" fmla="*/ 184 w 192"/>
                  <a:gd name="T61" fmla="*/ 88 h 148"/>
                  <a:gd name="T62" fmla="*/ 166 w 192"/>
                  <a:gd name="T63" fmla="*/ 76 h 148"/>
                  <a:gd name="T64" fmla="*/ 143 w 192"/>
                  <a:gd name="T65" fmla="*/ 48 h 148"/>
                  <a:gd name="T66" fmla="*/ 43 w 192"/>
                  <a:gd name="T67" fmla="*/ 116 h 148"/>
                  <a:gd name="T68" fmla="*/ 43 w 192"/>
                  <a:gd name="T69" fmla="*/ 148 h 148"/>
                  <a:gd name="T70" fmla="*/ 43 w 192"/>
                  <a:gd name="T71" fmla="*/ 116 h 148"/>
                  <a:gd name="T72" fmla="*/ 138 w 192"/>
                  <a:gd name="T73" fmla="*/ 132 h 148"/>
                  <a:gd name="T74" fmla="*/ 170 w 192"/>
                  <a:gd name="T75" fmla="*/ 13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2" h="148">
                    <a:moveTo>
                      <a:pt x="125" y="0"/>
                    </a:moveTo>
                    <a:cubicBezTo>
                      <a:pt x="125" y="15"/>
                      <a:pt x="125" y="15"/>
                      <a:pt x="125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3" y="0"/>
                      <a:pt x="133" y="0"/>
                      <a:pt x="133" y="0"/>
                    </a:cubicBezTo>
                    <a:lnTo>
                      <a:pt x="125" y="0"/>
                    </a:lnTo>
                    <a:close/>
                    <a:moveTo>
                      <a:pt x="110" y="6"/>
                    </a:moveTo>
                    <a:cubicBezTo>
                      <a:pt x="104" y="12"/>
                      <a:pt x="104" y="12"/>
                      <a:pt x="104" y="1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20" y="18"/>
                      <a:pt x="120" y="18"/>
                      <a:pt x="120" y="18"/>
                    </a:cubicBezTo>
                    <a:lnTo>
                      <a:pt x="110" y="6"/>
                    </a:lnTo>
                    <a:close/>
                    <a:moveTo>
                      <a:pt x="148" y="6"/>
                    </a:moveTo>
                    <a:cubicBezTo>
                      <a:pt x="137" y="17"/>
                      <a:pt x="137" y="17"/>
                      <a:pt x="137" y="17"/>
                    </a:cubicBezTo>
                    <a:cubicBezTo>
                      <a:pt x="142" y="22"/>
                      <a:pt x="142" y="22"/>
                      <a:pt x="142" y="22"/>
                    </a:cubicBezTo>
                    <a:cubicBezTo>
                      <a:pt x="153" y="12"/>
                      <a:pt x="153" y="12"/>
                      <a:pt x="153" y="12"/>
                    </a:cubicBezTo>
                    <a:lnTo>
                      <a:pt x="148" y="6"/>
                    </a:lnTo>
                    <a:close/>
                    <a:moveTo>
                      <a:pt x="129" y="23"/>
                    </a:moveTo>
                    <a:cubicBezTo>
                      <a:pt x="125" y="23"/>
                      <a:pt x="121" y="26"/>
                      <a:pt x="121" y="30"/>
                    </a:cubicBezTo>
                    <a:cubicBezTo>
                      <a:pt x="121" y="38"/>
                      <a:pt x="121" y="38"/>
                      <a:pt x="121" y="38"/>
                    </a:cubicBezTo>
                    <a:cubicBezTo>
                      <a:pt x="137" y="38"/>
                      <a:pt x="137" y="38"/>
                      <a:pt x="137" y="38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26"/>
                      <a:pt x="133" y="23"/>
                      <a:pt x="129" y="23"/>
                    </a:cubicBezTo>
                    <a:close/>
                    <a:moveTo>
                      <a:pt x="159" y="27"/>
                    </a:moveTo>
                    <a:cubicBezTo>
                      <a:pt x="144" y="28"/>
                      <a:pt x="144" y="28"/>
                      <a:pt x="144" y="28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59" y="34"/>
                      <a:pt x="159" y="34"/>
                      <a:pt x="159" y="34"/>
                    </a:cubicBezTo>
                    <a:lnTo>
                      <a:pt x="159" y="27"/>
                    </a:lnTo>
                    <a:close/>
                    <a:moveTo>
                      <a:pt x="9" y="28"/>
                    </a:moveTo>
                    <a:cubicBezTo>
                      <a:pt x="2" y="28"/>
                      <a:pt x="0" y="31"/>
                      <a:pt x="0" y="37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30"/>
                      <a:pt x="2" y="132"/>
                      <a:pt x="9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20"/>
                      <a:pt x="30" y="110"/>
                      <a:pt x="43" y="110"/>
                    </a:cubicBezTo>
                    <a:cubicBezTo>
                      <a:pt x="55" y="110"/>
                      <a:pt x="65" y="120"/>
                      <a:pt x="66" y="132"/>
                    </a:cubicBezTo>
                    <a:cubicBezTo>
                      <a:pt x="104" y="132"/>
                      <a:pt x="104" y="132"/>
                      <a:pt x="104" y="132"/>
                    </a:cubicBezTo>
                    <a:cubicBezTo>
                      <a:pt x="107" y="132"/>
                      <a:pt x="108" y="130"/>
                      <a:pt x="108" y="12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1"/>
                      <a:pt x="104" y="28"/>
                      <a:pt x="99" y="28"/>
                    </a:cubicBezTo>
                    <a:lnTo>
                      <a:pt x="9" y="28"/>
                    </a:lnTo>
                    <a:close/>
                    <a:moveTo>
                      <a:pt x="44" y="44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44" y="92"/>
                      <a:pt x="44" y="92"/>
                      <a:pt x="44" y="92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44" y="60"/>
                      <a:pt x="44" y="60"/>
                      <a:pt x="44" y="60"/>
                    </a:cubicBezTo>
                    <a:lnTo>
                      <a:pt x="44" y="44"/>
                    </a:lnTo>
                    <a:close/>
                    <a:moveTo>
                      <a:pt x="121" y="48"/>
                    </a:moveTo>
                    <a:cubicBezTo>
                      <a:pt x="119" y="48"/>
                      <a:pt x="116" y="50"/>
                      <a:pt x="116" y="53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31"/>
                      <a:pt x="117" y="132"/>
                      <a:pt x="120" y="132"/>
                    </a:cubicBezTo>
                    <a:cubicBezTo>
                      <a:pt x="131" y="132"/>
                      <a:pt x="131" y="132"/>
                      <a:pt x="131" y="132"/>
                    </a:cubicBezTo>
                    <a:cubicBezTo>
                      <a:pt x="131" y="120"/>
                      <a:pt x="141" y="110"/>
                      <a:pt x="153" y="110"/>
                    </a:cubicBezTo>
                    <a:cubicBezTo>
                      <a:pt x="165" y="110"/>
                      <a:pt x="175" y="120"/>
                      <a:pt x="176" y="132"/>
                    </a:cubicBezTo>
                    <a:cubicBezTo>
                      <a:pt x="181" y="132"/>
                      <a:pt x="181" y="132"/>
                      <a:pt x="181" y="132"/>
                    </a:cubicBezTo>
                    <a:cubicBezTo>
                      <a:pt x="189" y="132"/>
                      <a:pt x="192" y="129"/>
                      <a:pt x="192" y="120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96"/>
                      <a:pt x="187" y="91"/>
                      <a:pt x="184" y="88"/>
                    </a:cubicBezTo>
                    <a:cubicBezTo>
                      <a:pt x="179" y="86"/>
                      <a:pt x="175" y="83"/>
                      <a:pt x="170" y="80"/>
                    </a:cubicBezTo>
                    <a:cubicBezTo>
                      <a:pt x="168" y="78"/>
                      <a:pt x="167" y="78"/>
                      <a:pt x="166" y="76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1" y="50"/>
                      <a:pt x="147" y="49"/>
                      <a:pt x="143" y="48"/>
                    </a:cubicBezTo>
                    <a:lnTo>
                      <a:pt x="121" y="48"/>
                    </a:lnTo>
                    <a:close/>
                    <a:moveTo>
                      <a:pt x="43" y="116"/>
                    </a:moveTo>
                    <a:cubicBezTo>
                      <a:pt x="34" y="116"/>
                      <a:pt x="26" y="123"/>
                      <a:pt x="26" y="132"/>
                    </a:cubicBezTo>
                    <a:cubicBezTo>
                      <a:pt x="26" y="141"/>
                      <a:pt x="34" y="148"/>
                      <a:pt x="43" y="148"/>
                    </a:cubicBezTo>
                    <a:cubicBezTo>
                      <a:pt x="51" y="148"/>
                      <a:pt x="59" y="141"/>
                      <a:pt x="59" y="132"/>
                    </a:cubicBezTo>
                    <a:cubicBezTo>
                      <a:pt x="59" y="123"/>
                      <a:pt x="51" y="116"/>
                      <a:pt x="43" y="116"/>
                    </a:cubicBezTo>
                    <a:close/>
                    <a:moveTo>
                      <a:pt x="154" y="116"/>
                    </a:moveTo>
                    <a:cubicBezTo>
                      <a:pt x="145" y="116"/>
                      <a:pt x="138" y="123"/>
                      <a:pt x="138" y="132"/>
                    </a:cubicBezTo>
                    <a:cubicBezTo>
                      <a:pt x="138" y="141"/>
                      <a:pt x="145" y="148"/>
                      <a:pt x="154" y="148"/>
                    </a:cubicBezTo>
                    <a:cubicBezTo>
                      <a:pt x="163" y="148"/>
                      <a:pt x="170" y="141"/>
                      <a:pt x="170" y="132"/>
                    </a:cubicBezTo>
                    <a:cubicBezTo>
                      <a:pt x="170" y="123"/>
                      <a:pt x="163" y="116"/>
                      <a:pt x="154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65"/>
              <p:cNvSpPr/>
              <p:nvPr/>
            </p:nvSpPr>
            <p:spPr bwMode="auto">
              <a:xfrm>
                <a:off x="4145403" y="5081143"/>
                <a:ext cx="70732" cy="62411"/>
              </a:xfrm>
              <a:custGeom>
                <a:avLst/>
                <a:gdLst>
                  <a:gd name="T0" fmla="*/ 3 w 27"/>
                  <a:gd name="T1" fmla="*/ 0 h 24"/>
                  <a:gd name="T2" fmla="*/ 0 w 27"/>
                  <a:gd name="T3" fmla="*/ 3 h 24"/>
                  <a:gd name="T4" fmla="*/ 0 w 27"/>
                  <a:gd name="T5" fmla="*/ 21 h 24"/>
                  <a:gd name="T6" fmla="*/ 4 w 27"/>
                  <a:gd name="T7" fmla="*/ 24 h 24"/>
                  <a:gd name="T8" fmla="*/ 23 w 27"/>
                  <a:gd name="T9" fmla="*/ 24 h 24"/>
                  <a:gd name="T10" fmla="*/ 26 w 27"/>
                  <a:gd name="T11" fmla="*/ 20 h 24"/>
                  <a:gd name="T12" fmla="*/ 19 w 27"/>
                  <a:gd name="T13" fmla="*/ 3 h 24"/>
                  <a:gd name="T14" fmla="*/ 13 w 27"/>
                  <a:gd name="T15" fmla="*/ 0 h 24"/>
                  <a:gd name="T16" fmla="*/ 3 w 27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4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2" y="24"/>
                      <a:pt x="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24"/>
                      <a:pt x="27" y="22"/>
                      <a:pt x="26" y="2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1"/>
                      <a:pt x="15" y="0"/>
                      <a:pt x="1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" name="圆角矩形 3"/>
          <p:cNvSpPr/>
          <p:nvPr/>
        </p:nvSpPr>
        <p:spPr>
          <a:xfrm>
            <a:off x="1490900" y="2438533"/>
            <a:ext cx="2239041" cy="3339967"/>
          </a:xfrm>
          <a:prstGeom prst="roundRect">
            <a:avLst>
              <a:gd name="adj" fmla="val 4989"/>
            </a:avLst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/>
          </a:p>
        </p:txBody>
      </p:sp>
      <p:sp>
        <p:nvSpPr>
          <p:cNvPr id="20" name="椭圆 19"/>
          <p:cNvSpPr/>
          <p:nvPr/>
        </p:nvSpPr>
        <p:spPr>
          <a:xfrm>
            <a:off x="2280220" y="2136489"/>
            <a:ext cx="660400" cy="660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01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40979" y="4158300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48975" y="4594078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1800118" y="3859766"/>
            <a:ext cx="1620605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4853605" y="3145064"/>
            <a:ext cx="433098" cy="431864"/>
            <a:chOff x="4772937" y="2489387"/>
            <a:chExt cx="556162" cy="554577"/>
          </a:xfrm>
          <a:solidFill>
            <a:schemeClr val="accent3"/>
          </a:solidFill>
        </p:grpSpPr>
        <p:sp>
          <p:nvSpPr>
            <p:cNvPr id="25" name="Freeform 10"/>
            <p:cNvSpPr/>
            <p:nvPr/>
          </p:nvSpPr>
          <p:spPr bwMode="auto">
            <a:xfrm>
              <a:off x="5183324" y="2489387"/>
              <a:ext cx="145775" cy="144191"/>
            </a:xfrm>
            <a:custGeom>
              <a:avLst/>
              <a:gdLst>
                <a:gd name="T0" fmla="*/ 33 w 49"/>
                <a:gd name="T1" fmla="*/ 44 h 49"/>
                <a:gd name="T2" fmla="*/ 45 w 49"/>
                <a:gd name="T3" fmla="*/ 44 h 49"/>
                <a:gd name="T4" fmla="*/ 45 w 49"/>
                <a:gd name="T5" fmla="*/ 32 h 49"/>
                <a:gd name="T6" fmla="*/ 18 w 49"/>
                <a:gd name="T7" fmla="*/ 4 h 49"/>
                <a:gd name="T8" fmla="*/ 5 w 49"/>
                <a:gd name="T9" fmla="*/ 4 h 49"/>
                <a:gd name="T10" fmla="*/ 5 w 49"/>
                <a:gd name="T11" fmla="*/ 16 h 49"/>
                <a:gd name="T12" fmla="*/ 8 w 49"/>
                <a:gd name="T13" fmla="*/ 19 h 49"/>
                <a:gd name="T14" fmla="*/ 0 w 49"/>
                <a:gd name="T15" fmla="*/ 27 h 49"/>
                <a:gd name="T16" fmla="*/ 22 w 49"/>
                <a:gd name="T17" fmla="*/ 49 h 49"/>
                <a:gd name="T18" fmla="*/ 30 w 49"/>
                <a:gd name="T19" fmla="*/ 41 h 49"/>
                <a:gd name="T20" fmla="*/ 33 w 49"/>
                <a:gd name="T21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49">
                  <a:moveTo>
                    <a:pt x="33" y="44"/>
                  </a:moveTo>
                  <a:cubicBezTo>
                    <a:pt x="36" y="48"/>
                    <a:pt x="42" y="48"/>
                    <a:pt x="45" y="44"/>
                  </a:cubicBezTo>
                  <a:cubicBezTo>
                    <a:pt x="49" y="41"/>
                    <a:pt x="49" y="35"/>
                    <a:pt x="45" y="32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8" y="0"/>
                    <a:pt x="5" y="4"/>
                  </a:cubicBezTo>
                  <a:cubicBezTo>
                    <a:pt x="2" y="7"/>
                    <a:pt x="2" y="13"/>
                    <a:pt x="5" y="16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30" y="41"/>
                    <a:pt x="30" y="41"/>
                    <a:pt x="30" y="41"/>
                  </a:cubicBezTo>
                  <a:lnTo>
                    <a:pt x="33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1"/>
            <p:cNvSpPr/>
            <p:nvPr/>
          </p:nvSpPr>
          <p:spPr bwMode="auto">
            <a:xfrm>
              <a:off x="4772937" y="2933049"/>
              <a:ext cx="109331" cy="110915"/>
            </a:xfrm>
            <a:custGeom>
              <a:avLst/>
              <a:gdLst>
                <a:gd name="T0" fmla="*/ 0 w 69"/>
                <a:gd name="T1" fmla="*/ 57 h 70"/>
                <a:gd name="T2" fmla="*/ 13 w 69"/>
                <a:gd name="T3" fmla="*/ 70 h 70"/>
                <a:gd name="T4" fmla="*/ 69 w 69"/>
                <a:gd name="T5" fmla="*/ 14 h 70"/>
                <a:gd name="T6" fmla="*/ 56 w 69"/>
                <a:gd name="T7" fmla="*/ 0 h 70"/>
                <a:gd name="T8" fmla="*/ 0 w 69"/>
                <a:gd name="T9" fmla="*/ 5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0" y="57"/>
                  </a:moveTo>
                  <a:lnTo>
                    <a:pt x="13" y="70"/>
                  </a:lnTo>
                  <a:lnTo>
                    <a:pt x="69" y="14"/>
                  </a:lnTo>
                  <a:lnTo>
                    <a:pt x="56" y="0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2"/>
            <p:cNvSpPr>
              <a:spLocks noEditPoints="1"/>
            </p:cNvSpPr>
            <p:nvPr/>
          </p:nvSpPr>
          <p:spPr bwMode="auto">
            <a:xfrm>
              <a:off x="4868008" y="2562275"/>
              <a:ext cx="386620" cy="386620"/>
            </a:xfrm>
            <a:custGeom>
              <a:avLst/>
              <a:gdLst>
                <a:gd name="T0" fmla="*/ 10 w 130"/>
                <a:gd name="T1" fmla="*/ 130 h 130"/>
                <a:gd name="T2" fmla="*/ 28 w 130"/>
                <a:gd name="T3" fmla="*/ 129 h 130"/>
                <a:gd name="T4" fmla="*/ 36 w 130"/>
                <a:gd name="T5" fmla="*/ 128 h 130"/>
                <a:gd name="T6" fmla="*/ 39 w 130"/>
                <a:gd name="T7" fmla="*/ 128 h 130"/>
                <a:gd name="T8" fmla="*/ 40 w 130"/>
                <a:gd name="T9" fmla="*/ 128 h 130"/>
                <a:gd name="T10" fmla="*/ 54 w 130"/>
                <a:gd name="T11" fmla="*/ 122 h 130"/>
                <a:gd name="T12" fmla="*/ 89 w 130"/>
                <a:gd name="T13" fmla="*/ 87 h 130"/>
                <a:gd name="T14" fmla="*/ 125 w 130"/>
                <a:gd name="T15" fmla="*/ 51 h 130"/>
                <a:gd name="T16" fmla="*/ 130 w 130"/>
                <a:gd name="T17" fmla="*/ 38 h 130"/>
                <a:gd name="T18" fmla="*/ 125 w 130"/>
                <a:gd name="T19" fmla="*/ 25 h 130"/>
                <a:gd name="T20" fmla="*/ 115 w 130"/>
                <a:gd name="T21" fmla="*/ 15 h 130"/>
                <a:gd name="T22" fmla="*/ 105 w 130"/>
                <a:gd name="T23" fmla="*/ 6 h 130"/>
                <a:gd name="T24" fmla="*/ 92 w 130"/>
                <a:gd name="T25" fmla="*/ 0 h 130"/>
                <a:gd name="T26" fmla="*/ 79 w 130"/>
                <a:gd name="T27" fmla="*/ 6 h 130"/>
                <a:gd name="T28" fmla="*/ 43 w 130"/>
                <a:gd name="T29" fmla="*/ 41 h 130"/>
                <a:gd name="T30" fmla="*/ 8 w 130"/>
                <a:gd name="T31" fmla="*/ 76 h 130"/>
                <a:gd name="T32" fmla="*/ 2 w 130"/>
                <a:gd name="T33" fmla="*/ 90 h 130"/>
                <a:gd name="T34" fmla="*/ 2 w 130"/>
                <a:gd name="T35" fmla="*/ 91 h 130"/>
                <a:gd name="T36" fmla="*/ 0 w 130"/>
                <a:gd name="T37" fmla="*/ 121 h 130"/>
                <a:gd name="T38" fmla="*/ 0 w 130"/>
                <a:gd name="T39" fmla="*/ 122 h 130"/>
                <a:gd name="T40" fmla="*/ 8 w 130"/>
                <a:gd name="T41" fmla="*/ 130 h 130"/>
                <a:gd name="T42" fmla="*/ 10 w 130"/>
                <a:gd name="T43" fmla="*/ 130 h 130"/>
                <a:gd name="T44" fmla="*/ 47 w 130"/>
                <a:gd name="T45" fmla="*/ 45 h 130"/>
                <a:gd name="T46" fmla="*/ 82 w 130"/>
                <a:gd name="T47" fmla="*/ 9 h 130"/>
                <a:gd name="T48" fmla="*/ 92 w 130"/>
                <a:gd name="T49" fmla="*/ 5 h 130"/>
                <a:gd name="T50" fmla="*/ 102 w 130"/>
                <a:gd name="T51" fmla="*/ 9 h 130"/>
                <a:gd name="T52" fmla="*/ 111 w 130"/>
                <a:gd name="T53" fmla="*/ 19 h 130"/>
                <a:gd name="T54" fmla="*/ 121 w 130"/>
                <a:gd name="T55" fmla="*/ 29 h 130"/>
                <a:gd name="T56" fmla="*/ 125 w 130"/>
                <a:gd name="T57" fmla="*/ 38 h 130"/>
                <a:gd name="T58" fmla="*/ 121 w 130"/>
                <a:gd name="T59" fmla="*/ 48 h 130"/>
                <a:gd name="T60" fmla="*/ 102 w 130"/>
                <a:gd name="T61" fmla="*/ 66 h 130"/>
                <a:gd name="T62" fmla="*/ 77 w 130"/>
                <a:gd name="T63" fmla="*/ 41 h 130"/>
                <a:gd name="T64" fmla="*/ 72 w 130"/>
                <a:gd name="T65" fmla="*/ 45 h 130"/>
                <a:gd name="T66" fmla="*/ 98 w 130"/>
                <a:gd name="T67" fmla="*/ 71 h 130"/>
                <a:gd name="T68" fmla="*/ 95 w 130"/>
                <a:gd name="T69" fmla="*/ 74 h 130"/>
                <a:gd name="T70" fmla="*/ 40 w 130"/>
                <a:gd name="T71" fmla="*/ 51 h 130"/>
                <a:gd name="T72" fmla="*/ 47 w 130"/>
                <a:gd name="T73" fmla="*/ 4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0" h="130">
                  <a:moveTo>
                    <a:pt x="10" y="130"/>
                  </a:moveTo>
                  <a:cubicBezTo>
                    <a:pt x="15" y="129"/>
                    <a:pt x="22" y="129"/>
                    <a:pt x="28" y="129"/>
                  </a:cubicBezTo>
                  <a:cubicBezTo>
                    <a:pt x="31" y="128"/>
                    <a:pt x="34" y="128"/>
                    <a:pt x="36" y="128"/>
                  </a:cubicBezTo>
                  <a:cubicBezTo>
                    <a:pt x="37" y="128"/>
                    <a:pt x="38" y="128"/>
                    <a:pt x="39" y="128"/>
                  </a:cubicBezTo>
                  <a:cubicBezTo>
                    <a:pt x="39" y="128"/>
                    <a:pt x="40" y="128"/>
                    <a:pt x="40" y="128"/>
                  </a:cubicBezTo>
                  <a:cubicBezTo>
                    <a:pt x="45" y="128"/>
                    <a:pt x="50" y="126"/>
                    <a:pt x="54" y="122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8" y="48"/>
                    <a:pt x="130" y="43"/>
                    <a:pt x="130" y="38"/>
                  </a:cubicBezTo>
                  <a:cubicBezTo>
                    <a:pt x="130" y="33"/>
                    <a:pt x="128" y="29"/>
                    <a:pt x="125" y="25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2" y="2"/>
                    <a:pt x="97" y="0"/>
                    <a:pt x="92" y="0"/>
                  </a:cubicBezTo>
                  <a:cubicBezTo>
                    <a:pt x="87" y="0"/>
                    <a:pt x="82" y="2"/>
                    <a:pt x="79" y="6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4" y="80"/>
                    <a:pt x="2" y="85"/>
                    <a:pt x="2" y="90"/>
                  </a:cubicBezTo>
                  <a:cubicBezTo>
                    <a:pt x="2" y="90"/>
                    <a:pt x="2" y="91"/>
                    <a:pt x="2" y="91"/>
                  </a:cubicBezTo>
                  <a:cubicBezTo>
                    <a:pt x="2" y="97"/>
                    <a:pt x="1" y="112"/>
                    <a:pt x="0" y="12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8" y="130"/>
                    <a:pt x="8" y="130"/>
                    <a:pt x="8" y="130"/>
                  </a:cubicBezTo>
                  <a:lnTo>
                    <a:pt x="10" y="130"/>
                  </a:lnTo>
                  <a:close/>
                  <a:moveTo>
                    <a:pt x="47" y="45"/>
                  </a:moveTo>
                  <a:cubicBezTo>
                    <a:pt x="82" y="9"/>
                    <a:pt x="82" y="9"/>
                    <a:pt x="82" y="9"/>
                  </a:cubicBezTo>
                  <a:cubicBezTo>
                    <a:pt x="85" y="7"/>
                    <a:pt x="89" y="5"/>
                    <a:pt x="92" y="5"/>
                  </a:cubicBezTo>
                  <a:cubicBezTo>
                    <a:pt x="96" y="5"/>
                    <a:pt x="99" y="7"/>
                    <a:pt x="102" y="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4" y="31"/>
                    <a:pt x="125" y="35"/>
                    <a:pt x="125" y="38"/>
                  </a:cubicBezTo>
                  <a:cubicBezTo>
                    <a:pt x="125" y="42"/>
                    <a:pt x="124" y="45"/>
                    <a:pt x="121" y="48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98" y="71"/>
                    <a:pt x="98" y="71"/>
                    <a:pt x="98" y="71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7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" name="Freeform 92"/>
          <p:cNvSpPr>
            <a:spLocks noEditPoints="1"/>
          </p:cNvSpPr>
          <p:nvPr/>
        </p:nvSpPr>
        <p:spPr bwMode="auto">
          <a:xfrm>
            <a:off x="7406547" y="3153061"/>
            <a:ext cx="246682" cy="415870"/>
          </a:xfrm>
          <a:custGeom>
            <a:avLst/>
            <a:gdLst>
              <a:gd name="T0" fmla="*/ 89 w 102"/>
              <a:gd name="T1" fmla="*/ 134 h 172"/>
              <a:gd name="T2" fmla="*/ 89 w 102"/>
              <a:gd name="T3" fmla="*/ 37 h 172"/>
              <a:gd name="T4" fmla="*/ 102 w 102"/>
              <a:gd name="T5" fmla="*/ 19 h 172"/>
              <a:gd name="T6" fmla="*/ 83 w 102"/>
              <a:gd name="T7" fmla="*/ 0 h 172"/>
              <a:gd name="T8" fmla="*/ 19 w 102"/>
              <a:gd name="T9" fmla="*/ 0 h 172"/>
              <a:gd name="T10" fmla="*/ 0 w 102"/>
              <a:gd name="T11" fmla="*/ 19 h 172"/>
              <a:gd name="T12" fmla="*/ 14 w 102"/>
              <a:gd name="T13" fmla="*/ 37 h 172"/>
              <a:gd name="T14" fmla="*/ 14 w 102"/>
              <a:gd name="T15" fmla="*/ 134 h 172"/>
              <a:gd name="T16" fmla="*/ 51 w 102"/>
              <a:gd name="T17" fmla="*/ 172 h 172"/>
              <a:gd name="T18" fmla="*/ 89 w 102"/>
              <a:gd name="T19" fmla="*/ 134 h 172"/>
              <a:gd name="T20" fmla="*/ 56 w 102"/>
              <a:gd name="T21" fmla="*/ 159 h 172"/>
              <a:gd name="T22" fmla="*/ 51 w 102"/>
              <a:gd name="T23" fmla="*/ 160 h 172"/>
              <a:gd name="T24" fmla="*/ 33 w 102"/>
              <a:gd name="T25" fmla="*/ 152 h 172"/>
              <a:gd name="T26" fmla="*/ 26 w 102"/>
              <a:gd name="T27" fmla="*/ 134 h 172"/>
              <a:gd name="T28" fmla="*/ 26 w 102"/>
              <a:gd name="T29" fmla="*/ 38 h 172"/>
              <a:gd name="T30" fmla="*/ 77 w 102"/>
              <a:gd name="T31" fmla="*/ 38 h 172"/>
              <a:gd name="T32" fmla="*/ 77 w 102"/>
              <a:gd name="T33" fmla="*/ 97 h 172"/>
              <a:gd name="T34" fmla="*/ 34 w 102"/>
              <a:gd name="T35" fmla="*/ 97 h 172"/>
              <a:gd name="T36" fmla="*/ 34 w 102"/>
              <a:gd name="T37" fmla="*/ 134 h 172"/>
              <a:gd name="T38" fmla="*/ 56 w 102"/>
              <a:gd name="T39" fmla="*/ 15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2" h="172">
                <a:moveTo>
                  <a:pt x="89" y="134"/>
                </a:moveTo>
                <a:cubicBezTo>
                  <a:pt x="89" y="37"/>
                  <a:pt x="89" y="37"/>
                  <a:pt x="89" y="37"/>
                </a:cubicBezTo>
                <a:cubicBezTo>
                  <a:pt x="97" y="35"/>
                  <a:pt x="102" y="28"/>
                  <a:pt x="102" y="19"/>
                </a:cubicBezTo>
                <a:cubicBezTo>
                  <a:pt x="102" y="9"/>
                  <a:pt x="94" y="0"/>
                  <a:pt x="8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9"/>
                  <a:pt x="0" y="19"/>
                </a:cubicBezTo>
                <a:cubicBezTo>
                  <a:pt x="0" y="28"/>
                  <a:pt x="6" y="35"/>
                  <a:pt x="14" y="37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55"/>
                  <a:pt x="31" y="172"/>
                  <a:pt x="51" y="172"/>
                </a:cubicBezTo>
                <a:cubicBezTo>
                  <a:pt x="72" y="172"/>
                  <a:pt x="89" y="155"/>
                  <a:pt x="89" y="134"/>
                </a:cubicBezTo>
                <a:close/>
                <a:moveTo>
                  <a:pt x="56" y="159"/>
                </a:moveTo>
                <a:cubicBezTo>
                  <a:pt x="54" y="160"/>
                  <a:pt x="53" y="160"/>
                  <a:pt x="51" y="160"/>
                </a:cubicBezTo>
                <a:cubicBezTo>
                  <a:pt x="44" y="160"/>
                  <a:pt x="38" y="157"/>
                  <a:pt x="33" y="152"/>
                </a:cubicBezTo>
                <a:cubicBezTo>
                  <a:pt x="29" y="148"/>
                  <a:pt x="26" y="141"/>
                  <a:pt x="26" y="134"/>
                </a:cubicBezTo>
                <a:cubicBezTo>
                  <a:pt x="26" y="38"/>
                  <a:pt x="26" y="38"/>
                  <a:pt x="26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97"/>
                  <a:pt x="77" y="97"/>
                  <a:pt x="77" y="97"/>
                </a:cubicBezTo>
                <a:cubicBezTo>
                  <a:pt x="34" y="97"/>
                  <a:pt x="34" y="97"/>
                  <a:pt x="34" y="97"/>
                </a:cubicBezTo>
                <a:cubicBezTo>
                  <a:pt x="34" y="134"/>
                  <a:pt x="34" y="134"/>
                  <a:pt x="34" y="134"/>
                </a:cubicBezTo>
                <a:cubicBezTo>
                  <a:pt x="34" y="147"/>
                  <a:pt x="44" y="158"/>
                  <a:pt x="56" y="1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440635" y="3138492"/>
            <a:ext cx="339570" cy="445008"/>
            <a:chOff x="2503069" y="1266522"/>
            <a:chExt cx="366414" cy="480186"/>
          </a:xfrm>
          <a:solidFill>
            <a:schemeClr val="accent2"/>
          </a:solidFill>
        </p:grpSpPr>
        <p:sp>
          <p:nvSpPr>
            <p:cNvPr id="30" name="Freeform 52"/>
            <p:cNvSpPr>
              <a:spLocks noEditPoints="1"/>
            </p:cNvSpPr>
            <p:nvPr/>
          </p:nvSpPr>
          <p:spPr bwMode="auto">
            <a:xfrm>
              <a:off x="2503069" y="1266522"/>
              <a:ext cx="366414" cy="480186"/>
            </a:xfrm>
            <a:custGeom>
              <a:avLst/>
              <a:gdLst>
                <a:gd name="T0" fmla="*/ 59 w 117"/>
                <a:gd name="T1" fmla="*/ 0 h 153"/>
                <a:gd name="T2" fmla="*/ 32 w 117"/>
                <a:gd name="T3" fmla="*/ 29 h 153"/>
                <a:gd name="T4" fmla="*/ 38 w 117"/>
                <a:gd name="T5" fmla="*/ 47 h 153"/>
                <a:gd name="T6" fmla="*/ 38 w 117"/>
                <a:gd name="T7" fmla="*/ 47 h 153"/>
                <a:gd name="T8" fmla="*/ 57 w 117"/>
                <a:gd name="T9" fmla="*/ 68 h 153"/>
                <a:gd name="T10" fmla="*/ 59 w 117"/>
                <a:gd name="T11" fmla="*/ 68 h 153"/>
                <a:gd name="T12" fmla="*/ 60 w 117"/>
                <a:gd name="T13" fmla="*/ 68 h 153"/>
                <a:gd name="T14" fmla="*/ 81 w 117"/>
                <a:gd name="T15" fmla="*/ 44 h 153"/>
                <a:gd name="T16" fmla="*/ 84 w 117"/>
                <a:gd name="T17" fmla="*/ 30 h 153"/>
                <a:gd name="T18" fmla="*/ 59 w 117"/>
                <a:gd name="T19" fmla="*/ 0 h 153"/>
                <a:gd name="T20" fmla="*/ 39 w 117"/>
                <a:gd name="T21" fmla="*/ 62 h 153"/>
                <a:gd name="T22" fmla="*/ 30 w 117"/>
                <a:gd name="T23" fmla="*/ 75 h 153"/>
                <a:gd name="T24" fmla="*/ 37 w 117"/>
                <a:gd name="T25" fmla="*/ 99 h 153"/>
                <a:gd name="T26" fmla="*/ 51 w 117"/>
                <a:gd name="T27" fmla="*/ 112 h 153"/>
                <a:gd name="T28" fmla="*/ 52 w 117"/>
                <a:gd name="T29" fmla="*/ 138 h 153"/>
                <a:gd name="T30" fmla="*/ 40 w 117"/>
                <a:gd name="T31" fmla="*/ 143 h 153"/>
                <a:gd name="T32" fmla="*/ 47 w 117"/>
                <a:gd name="T33" fmla="*/ 136 h 153"/>
                <a:gd name="T34" fmla="*/ 49 w 117"/>
                <a:gd name="T35" fmla="*/ 119 h 153"/>
                <a:gd name="T36" fmla="*/ 39 w 117"/>
                <a:gd name="T37" fmla="*/ 107 h 153"/>
                <a:gd name="T38" fmla="*/ 26 w 117"/>
                <a:gd name="T39" fmla="*/ 110 h 153"/>
                <a:gd name="T40" fmla="*/ 20 w 117"/>
                <a:gd name="T41" fmla="*/ 129 h 153"/>
                <a:gd name="T42" fmla="*/ 27 w 117"/>
                <a:gd name="T43" fmla="*/ 136 h 153"/>
                <a:gd name="T44" fmla="*/ 23 w 117"/>
                <a:gd name="T45" fmla="*/ 143 h 153"/>
                <a:gd name="T46" fmla="*/ 16 w 117"/>
                <a:gd name="T47" fmla="*/ 131 h 153"/>
                <a:gd name="T48" fmla="*/ 29 w 117"/>
                <a:gd name="T49" fmla="*/ 103 h 153"/>
                <a:gd name="T50" fmla="*/ 29 w 117"/>
                <a:gd name="T51" fmla="*/ 87 h 153"/>
                <a:gd name="T52" fmla="*/ 28 w 117"/>
                <a:gd name="T53" fmla="*/ 64 h 153"/>
                <a:gd name="T54" fmla="*/ 4 w 117"/>
                <a:gd name="T55" fmla="*/ 80 h 153"/>
                <a:gd name="T56" fmla="*/ 2 w 117"/>
                <a:gd name="T57" fmla="*/ 106 h 153"/>
                <a:gd name="T58" fmla="*/ 2 w 117"/>
                <a:gd name="T59" fmla="*/ 134 h 153"/>
                <a:gd name="T60" fmla="*/ 22 w 117"/>
                <a:gd name="T61" fmla="*/ 152 h 153"/>
                <a:gd name="T62" fmla="*/ 100 w 117"/>
                <a:gd name="T63" fmla="*/ 152 h 153"/>
                <a:gd name="T64" fmla="*/ 116 w 117"/>
                <a:gd name="T65" fmla="*/ 138 h 153"/>
                <a:gd name="T66" fmla="*/ 117 w 117"/>
                <a:gd name="T67" fmla="*/ 115 h 153"/>
                <a:gd name="T68" fmla="*/ 116 w 117"/>
                <a:gd name="T69" fmla="*/ 88 h 153"/>
                <a:gd name="T70" fmla="*/ 102 w 117"/>
                <a:gd name="T71" fmla="*/ 69 h 153"/>
                <a:gd name="T72" fmla="*/ 84 w 117"/>
                <a:gd name="T73" fmla="*/ 63 h 153"/>
                <a:gd name="T74" fmla="*/ 86 w 117"/>
                <a:gd name="T75" fmla="*/ 82 h 153"/>
                <a:gd name="T76" fmla="*/ 82 w 117"/>
                <a:gd name="T77" fmla="*/ 115 h 153"/>
                <a:gd name="T78" fmla="*/ 91 w 117"/>
                <a:gd name="T79" fmla="*/ 131 h 153"/>
                <a:gd name="T80" fmla="*/ 74 w 117"/>
                <a:gd name="T81" fmla="*/ 134 h 153"/>
                <a:gd name="T82" fmla="*/ 77 w 117"/>
                <a:gd name="T83" fmla="*/ 116 h 153"/>
                <a:gd name="T84" fmla="*/ 83 w 117"/>
                <a:gd name="T85" fmla="*/ 80 h 153"/>
                <a:gd name="T86" fmla="*/ 79 w 117"/>
                <a:gd name="T87" fmla="*/ 64 h 153"/>
                <a:gd name="T88" fmla="*/ 75 w 117"/>
                <a:gd name="T89" fmla="*/ 73 h 153"/>
                <a:gd name="T90" fmla="*/ 62 w 117"/>
                <a:gd name="T91" fmla="*/ 109 h 153"/>
                <a:gd name="T92" fmla="*/ 53 w 117"/>
                <a:gd name="T93" fmla="*/ 105 h 153"/>
                <a:gd name="T94" fmla="*/ 39 w 117"/>
                <a:gd name="T95" fmla="*/ 62 h 153"/>
                <a:gd name="T96" fmla="*/ 55 w 117"/>
                <a:gd name="T97" fmla="*/ 72 h 153"/>
                <a:gd name="T98" fmla="*/ 51 w 117"/>
                <a:gd name="T99" fmla="*/ 75 h 153"/>
                <a:gd name="T100" fmla="*/ 51 w 117"/>
                <a:gd name="T101" fmla="*/ 77 h 153"/>
                <a:gd name="T102" fmla="*/ 55 w 117"/>
                <a:gd name="T103" fmla="*/ 80 h 153"/>
                <a:gd name="T104" fmla="*/ 53 w 117"/>
                <a:gd name="T105" fmla="*/ 89 h 153"/>
                <a:gd name="T106" fmla="*/ 53 w 117"/>
                <a:gd name="T107" fmla="*/ 91 h 153"/>
                <a:gd name="T108" fmla="*/ 58 w 117"/>
                <a:gd name="T109" fmla="*/ 107 h 153"/>
                <a:gd name="T110" fmla="*/ 60 w 117"/>
                <a:gd name="T111" fmla="*/ 107 h 153"/>
                <a:gd name="T112" fmla="*/ 65 w 117"/>
                <a:gd name="T113" fmla="*/ 91 h 153"/>
                <a:gd name="T114" fmla="*/ 65 w 117"/>
                <a:gd name="T115" fmla="*/ 89 h 153"/>
                <a:gd name="T116" fmla="*/ 62 w 117"/>
                <a:gd name="T117" fmla="*/ 80 h 153"/>
                <a:gd name="T118" fmla="*/ 65 w 117"/>
                <a:gd name="T119" fmla="*/ 77 h 153"/>
                <a:gd name="T120" fmla="*/ 65 w 117"/>
                <a:gd name="T121" fmla="*/ 75 h 153"/>
                <a:gd name="T122" fmla="*/ 62 w 117"/>
                <a:gd name="T123" fmla="*/ 72 h 153"/>
                <a:gd name="T124" fmla="*/ 55 w 117"/>
                <a:gd name="T125" fmla="*/ 7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153">
                  <a:moveTo>
                    <a:pt x="59" y="0"/>
                  </a:moveTo>
                  <a:cubicBezTo>
                    <a:pt x="43" y="0"/>
                    <a:pt x="32" y="12"/>
                    <a:pt x="32" y="29"/>
                  </a:cubicBezTo>
                  <a:cubicBezTo>
                    <a:pt x="32" y="37"/>
                    <a:pt x="33" y="41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40" y="58"/>
                    <a:pt x="47" y="64"/>
                    <a:pt x="57" y="68"/>
                  </a:cubicBezTo>
                  <a:cubicBezTo>
                    <a:pt x="57" y="68"/>
                    <a:pt x="58" y="68"/>
                    <a:pt x="59" y="68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72" y="65"/>
                    <a:pt x="77" y="55"/>
                    <a:pt x="81" y="44"/>
                  </a:cubicBezTo>
                  <a:cubicBezTo>
                    <a:pt x="85" y="40"/>
                    <a:pt x="84" y="37"/>
                    <a:pt x="84" y="30"/>
                  </a:cubicBezTo>
                  <a:cubicBezTo>
                    <a:pt x="84" y="13"/>
                    <a:pt x="74" y="0"/>
                    <a:pt x="59" y="0"/>
                  </a:cubicBezTo>
                  <a:close/>
                  <a:moveTo>
                    <a:pt x="39" y="62"/>
                  </a:moveTo>
                  <a:cubicBezTo>
                    <a:pt x="33" y="62"/>
                    <a:pt x="29" y="69"/>
                    <a:pt x="30" y="75"/>
                  </a:cubicBezTo>
                  <a:cubicBezTo>
                    <a:pt x="31" y="83"/>
                    <a:pt x="37" y="90"/>
                    <a:pt x="37" y="99"/>
                  </a:cubicBezTo>
                  <a:cubicBezTo>
                    <a:pt x="39" y="105"/>
                    <a:pt x="48" y="105"/>
                    <a:pt x="51" y="112"/>
                  </a:cubicBezTo>
                  <a:cubicBezTo>
                    <a:pt x="55" y="120"/>
                    <a:pt x="57" y="130"/>
                    <a:pt x="52" y="138"/>
                  </a:cubicBezTo>
                  <a:cubicBezTo>
                    <a:pt x="48" y="141"/>
                    <a:pt x="44" y="146"/>
                    <a:pt x="40" y="143"/>
                  </a:cubicBezTo>
                  <a:cubicBezTo>
                    <a:pt x="35" y="138"/>
                    <a:pt x="43" y="134"/>
                    <a:pt x="47" y="136"/>
                  </a:cubicBezTo>
                  <a:cubicBezTo>
                    <a:pt x="52" y="132"/>
                    <a:pt x="51" y="125"/>
                    <a:pt x="49" y="119"/>
                  </a:cubicBezTo>
                  <a:cubicBezTo>
                    <a:pt x="47" y="114"/>
                    <a:pt x="44" y="109"/>
                    <a:pt x="39" y="107"/>
                  </a:cubicBezTo>
                  <a:cubicBezTo>
                    <a:pt x="35" y="112"/>
                    <a:pt x="30" y="105"/>
                    <a:pt x="26" y="110"/>
                  </a:cubicBezTo>
                  <a:cubicBezTo>
                    <a:pt x="22" y="115"/>
                    <a:pt x="20" y="122"/>
                    <a:pt x="20" y="129"/>
                  </a:cubicBezTo>
                  <a:cubicBezTo>
                    <a:pt x="20" y="133"/>
                    <a:pt x="23" y="138"/>
                    <a:pt x="27" y="136"/>
                  </a:cubicBezTo>
                  <a:cubicBezTo>
                    <a:pt x="34" y="137"/>
                    <a:pt x="29" y="148"/>
                    <a:pt x="23" y="143"/>
                  </a:cubicBezTo>
                  <a:cubicBezTo>
                    <a:pt x="21" y="139"/>
                    <a:pt x="16" y="137"/>
                    <a:pt x="16" y="131"/>
                  </a:cubicBezTo>
                  <a:cubicBezTo>
                    <a:pt x="15" y="120"/>
                    <a:pt x="19" y="109"/>
                    <a:pt x="29" y="103"/>
                  </a:cubicBezTo>
                  <a:cubicBezTo>
                    <a:pt x="35" y="100"/>
                    <a:pt x="32" y="92"/>
                    <a:pt x="29" y="87"/>
                  </a:cubicBezTo>
                  <a:cubicBezTo>
                    <a:pt x="26" y="80"/>
                    <a:pt x="24" y="71"/>
                    <a:pt x="28" y="64"/>
                  </a:cubicBezTo>
                  <a:cubicBezTo>
                    <a:pt x="19" y="67"/>
                    <a:pt x="8" y="70"/>
                    <a:pt x="4" y="80"/>
                  </a:cubicBezTo>
                  <a:cubicBezTo>
                    <a:pt x="0" y="88"/>
                    <a:pt x="2" y="97"/>
                    <a:pt x="2" y="106"/>
                  </a:cubicBezTo>
                  <a:cubicBezTo>
                    <a:pt x="2" y="116"/>
                    <a:pt x="1" y="125"/>
                    <a:pt x="2" y="134"/>
                  </a:cubicBezTo>
                  <a:cubicBezTo>
                    <a:pt x="2" y="144"/>
                    <a:pt x="12" y="153"/>
                    <a:pt x="22" y="152"/>
                  </a:cubicBezTo>
                  <a:cubicBezTo>
                    <a:pt x="48" y="152"/>
                    <a:pt x="74" y="152"/>
                    <a:pt x="100" y="152"/>
                  </a:cubicBezTo>
                  <a:cubicBezTo>
                    <a:pt x="108" y="152"/>
                    <a:pt x="115" y="146"/>
                    <a:pt x="116" y="138"/>
                  </a:cubicBezTo>
                  <a:cubicBezTo>
                    <a:pt x="117" y="130"/>
                    <a:pt x="116" y="122"/>
                    <a:pt x="117" y="115"/>
                  </a:cubicBezTo>
                  <a:cubicBezTo>
                    <a:pt x="116" y="106"/>
                    <a:pt x="117" y="97"/>
                    <a:pt x="116" y="88"/>
                  </a:cubicBezTo>
                  <a:cubicBezTo>
                    <a:pt x="116" y="80"/>
                    <a:pt x="110" y="72"/>
                    <a:pt x="102" y="69"/>
                  </a:cubicBezTo>
                  <a:cubicBezTo>
                    <a:pt x="96" y="66"/>
                    <a:pt x="90" y="65"/>
                    <a:pt x="84" y="63"/>
                  </a:cubicBezTo>
                  <a:cubicBezTo>
                    <a:pt x="89" y="68"/>
                    <a:pt x="89" y="76"/>
                    <a:pt x="86" y="82"/>
                  </a:cubicBezTo>
                  <a:cubicBezTo>
                    <a:pt x="81" y="92"/>
                    <a:pt x="79" y="104"/>
                    <a:pt x="82" y="115"/>
                  </a:cubicBezTo>
                  <a:cubicBezTo>
                    <a:pt x="89" y="115"/>
                    <a:pt x="95" y="125"/>
                    <a:pt x="91" y="131"/>
                  </a:cubicBezTo>
                  <a:cubicBezTo>
                    <a:pt x="88" y="138"/>
                    <a:pt x="79" y="139"/>
                    <a:pt x="74" y="134"/>
                  </a:cubicBezTo>
                  <a:cubicBezTo>
                    <a:pt x="69" y="129"/>
                    <a:pt x="70" y="119"/>
                    <a:pt x="77" y="116"/>
                  </a:cubicBezTo>
                  <a:cubicBezTo>
                    <a:pt x="75" y="104"/>
                    <a:pt x="77" y="91"/>
                    <a:pt x="83" y="80"/>
                  </a:cubicBezTo>
                  <a:cubicBezTo>
                    <a:pt x="85" y="74"/>
                    <a:pt x="84" y="67"/>
                    <a:pt x="79" y="64"/>
                  </a:cubicBezTo>
                  <a:cubicBezTo>
                    <a:pt x="75" y="62"/>
                    <a:pt x="76" y="70"/>
                    <a:pt x="75" y="73"/>
                  </a:cubicBezTo>
                  <a:cubicBezTo>
                    <a:pt x="71" y="85"/>
                    <a:pt x="68" y="98"/>
                    <a:pt x="62" y="109"/>
                  </a:cubicBezTo>
                  <a:cubicBezTo>
                    <a:pt x="59" y="116"/>
                    <a:pt x="54" y="110"/>
                    <a:pt x="53" y="105"/>
                  </a:cubicBezTo>
                  <a:cubicBezTo>
                    <a:pt x="47" y="91"/>
                    <a:pt x="43" y="76"/>
                    <a:pt x="39" y="62"/>
                  </a:cubicBezTo>
                  <a:close/>
                  <a:moveTo>
                    <a:pt x="55" y="72"/>
                  </a:moveTo>
                  <a:cubicBezTo>
                    <a:pt x="52" y="72"/>
                    <a:pt x="51" y="74"/>
                    <a:pt x="51" y="7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9"/>
                    <a:pt x="53" y="80"/>
                    <a:pt x="55" y="80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2" y="90"/>
                    <a:pt x="52" y="91"/>
                    <a:pt x="53" y="91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8"/>
                    <a:pt x="59" y="108"/>
                    <a:pt x="60" y="107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1"/>
                    <a:pt x="65" y="90"/>
                    <a:pt x="65" y="89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4" y="80"/>
                    <a:pt x="65" y="79"/>
                    <a:pt x="65" y="77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74"/>
                    <a:pt x="64" y="72"/>
                    <a:pt x="62" y="72"/>
                  </a:cubicBezTo>
                  <a:lnTo>
                    <a:pt x="55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Oval 53"/>
            <p:cNvSpPr>
              <a:spLocks noChangeArrowheads="1"/>
            </p:cNvSpPr>
            <p:nvPr/>
          </p:nvSpPr>
          <p:spPr bwMode="auto">
            <a:xfrm>
              <a:off x="2740652" y="1642974"/>
              <a:ext cx="35136" cy="384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2" name="Freeform 43"/>
          <p:cNvSpPr>
            <a:spLocks noEditPoints="1"/>
          </p:cNvSpPr>
          <p:nvPr/>
        </p:nvSpPr>
        <p:spPr bwMode="auto">
          <a:xfrm>
            <a:off x="9757891" y="3108122"/>
            <a:ext cx="463462" cy="505748"/>
          </a:xfrm>
          <a:custGeom>
            <a:avLst/>
            <a:gdLst>
              <a:gd name="T0" fmla="*/ 79 w 146"/>
              <a:gd name="T1" fmla="*/ 12 h 160"/>
              <a:gd name="T2" fmla="*/ 46 w 146"/>
              <a:gd name="T3" fmla="*/ 31 h 160"/>
              <a:gd name="T4" fmla="*/ 65 w 146"/>
              <a:gd name="T5" fmla="*/ 112 h 160"/>
              <a:gd name="T6" fmla="*/ 146 w 146"/>
              <a:gd name="T7" fmla="*/ 93 h 160"/>
              <a:gd name="T8" fmla="*/ 127 w 146"/>
              <a:gd name="T9" fmla="*/ 12 h 160"/>
              <a:gd name="T10" fmla="*/ 96 w 146"/>
              <a:gd name="T11" fmla="*/ 0 h 160"/>
              <a:gd name="T12" fmla="*/ 103 w 146"/>
              <a:gd name="T13" fmla="*/ 12 h 160"/>
              <a:gd name="T14" fmla="*/ 96 w 146"/>
              <a:gd name="T15" fmla="*/ 8 h 160"/>
              <a:gd name="T16" fmla="*/ 129 w 146"/>
              <a:gd name="T17" fmla="*/ 20 h 160"/>
              <a:gd name="T18" fmla="*/ 138 w 146"/>
              <a:gd name="T19" fmla="*/ 32 h 160"/>
              <a:gd name="T20" fmla="*/ 126 w 146"/>
              <a:gd name="T21" fmla="*/ 36 h 160"/>
              <a:gd name="T22" fmla="*/ 138 w 146"/>
              <a:gd name="T23" fmla="*/ 40 h 160"/>
              <a:gd name="T24" fmla="*/ 130 w 146"/>
              <a:gd name="T25" fmla="*/ 44 h 160"/>
              <a:gd name="T26" fmla="*/ 138 w 146"/>
              <a:gd name="T27" fmla="*/ 48 h 160"/>
              <a:gd name="T28" fmla="*/ 126 w 146"/>
              <a:gd name="T29" fmla="*/ 52 h 160"/>
              <a:gd name="T30" fmla="*/ 138 w 146"/>
              <a:gd name="T31" fmla="*/ 56 h 160"/>
              <a:gd name="T32" fmla="*/ 61 w 146"/>
              <a:gd name="T33" fmla="*/ 61 h 160"/>
              <a:gd name="T34" fmla="*/ 66 w 146"/>
              <a:gd name="T35" fmla="*/ 103 h 160"/>
              <a:gd name="T36" fmla="*/ 54 w 146"/>
              <a:gd name="T37" fmla="*/ 56 h 160"/>
              <a:gd name="T38" fmla="*/ 64 w 146"/>
              <a:gd name="T39" fmla="*/ 20 h 160"/>
              <a:gd name="T40" fmla="*/ 0 w 146"/>
              <a:gd name="T41" fmla="*/ 80 h 160"/>
              <a:gd name="T42" fmla="*/ 17 w 146"/>
              <a:gd name="T43" fmla="*/ 85 h 160"/>
              <a:gd name="T44" fmla="*/ 28 w 146"/>
              <a:gd name="T45" fmla="*/ 95 h 160"/>
              <a:gd name="T46" fmla="*/ 28 w 146"/>
              <a:gd name="T47" fmla="*/ 122 h 160"/>
              <a:gd name="T48" fmla="*/ 64 w 146"/>
              <a:gd name="T49" fmla="*/ 160 h 160"/>
              <a:gd name="T50" fmla="*/ 100 w 146"/>
              <a:gd name="T51" fmla="*/ 136 h 160"/>
              <a:gd name="T52" fmla="*/ 113 w 146"/>
              <a:gd name="T53" fmla="*/ 117 h 160"/>
              <a:gd name="T54" fmla="*/ 97 w 146"/>
              <a:gd name="T55" fmla="*/ 117 h 160"/>
              <a:gd name="T56" fmla="*/ 85 w 146"/>
              <a:gd name="T57" fmla="*/ 128 h 160"/>
              <a:gd name="T58" fmla="*/ 85 w 146"/>
              <a:gd name="T59" fmla="*/ 143 h 160"/>
              <a:gd name="T60" fmla="*/ 45 w 146"/>
              <a:gd name="T61" fmla="*/ 142 h 160"/>
              <a:gd name="T62" fmla="*/ 38 w 146"/>
              <a:gd name="T63" fmla="*/ 108 h 160"/>
              <a:gd name="T64" fmla="*/ 37 w 146"/>
              <a:gd name="T65" fmla="*/ 92 h 160"/>
              <a:gd name="T66" fmla="*/ 18 w 146"/>
              <a:gd name="T67" fmla="*/ 7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6" h="160">
                <a:moveTo>
                  <a:pt x="96" y="0"/>
                </a:moveTo>
                <a:cubicBezTo>
                  <a:pt x="88" y="0"/>
                  <a:pt x="79" y="4"/>
                  <a:pt x="79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54" y="12"/>
                  <a:pt x="46" y="20"/>
                  <a:pt x="46" y="31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104"/>
                  <a:pt x="54" y="112"/>
                  <a:pt x="65" y="112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8" y="112"/>
                  <a:pt x="146" y="104"/>
                  <a:pt x="146" y="93"/>
                </a:cubicBezTo>
                <a:cubicBezTo>
                  <a:pt x="146" y="31"/>
                  <a:pt x="146" y="31"/>
                  <a:pt x="146" y="31"/>
                </a:cubicBezTo>
                <a:cubicBezTo>
                  <a:pt x="146" y="20"/>
                  <a:pt x="138" y="12"/>
                  <a:pt x="127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3" y="4"/>
                  <a:pt x="104" y="0"/>
                  <a:pt x="96" y="0"/>
                </a:cubicBezTo>
                <a:close/>
                <a:moveTo>
                  <a:pt x="96" y="8"/>
                </a:moveTo>
                <a:cubicBezTo>
                  <a:pt x="99" y="8"/>
                  <a:pt x="102" y="9"/>
                  <a:pt x="103" y="12"/>
                </a:cubicBezTo>
                <a:cubicBezTo>
                  <a:pt x="89" y="12"/>
                  <a:pt x="89" y="12"/>
                  <a:pt x="89" y="12"/>
                </a:cubicBezTo>
                <a:cubicBezTo>
                  <a:pt x="90" y="9"/>
                  <a:pt x="93" y="8"/>
                  <a:pt x="96" y="8"/>
                </a:cubicBezTo>
                <a:close/>
                <a:moveTo>
                  <a:pt x="64" y="20"/>
                </a:moveTo>
                <a:cubicBezTo>
                  <a:pt x="129" y="20"/>
                  <a:pt x="129" y="20"/>
                  <a:pt x="129" y="20"/>
                </a:cubicBezTo>
                <a:cubicBezTo>
                  <a:pt x="134" y="20"/>
                  <a:pt x="138" y="24"/>
                  <a:pt x="138" y="29"/>
                </a:cubicBezTo>
                <a:cubicBezTo>
                  <a:pt x="138" y="32"/>
                  <a:pt x="138" y="32"/>
                  <a:pt x="138" y="32"/>
                </a:cubicBezTo>
                <a:cubicBezTo>
                  <a:pt x="126" y="32"/>
                  <a:pt x="126" y="32"/>
                  <a:pt x="126" y="32"/>
                </a:cubicBezTo>
                <a:cubicBezTo>
                  <a:pt x="126" y="36"/>
                  <a:pt x="126" y="36"/>
                  <a:pt x="126" y="36"/>
                </a:cubicBezTo>
                <a:cubicBezTo>
                  <a:pt x="138" y="36"/>
                  <a:pt x="138" y="36"/>
                  <a:pt x="138" y="36"/>
                </a:cubicBezTo>
                <a:cubicBezTo>
                  <a:pt x="138" y="40"/>
                  <a:pt x="138" y="40"/>
                  <a:pt x="138" y="40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126" y="48"/>
                  <a:pt x="126" y="48"/>
                  <a:pt x="126" y="48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38" y="52"/>
                  <a:pt x="138" y="52"/>
                  <a:pt x="138" y="52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1" y="56"/>
                  <a:pt x="61" y="61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100"/>
                  <a:pt x="66" y="103"/>
                  <a:pt x="66" y="103"/>
                </a:cubicBezTo>
                <a:cubicBezTo>
                  <a:pt x="56" y="103"/>
                  <a:pt x="54" y="94"/>
                  <a:pt x="54" y="94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4"/>
                  <a:pt x="58" y="20"/>
                  <a:pt x="64" y="20"/>
                </a:cubicBezTo>
                <a:close/>
                <a:moveTo>
                  <a:pt x="9" y="70"/>
                </a:moveTo>
                <a:cubicBezTo>
                  <a:pt x="4" y="70"/>
                  <a:pt x="0" y="75"/>
                  <a:pt x="0" y="80"/>
                </a:cubicBezTo>
                <a:cubicBezTo>
                  <a:pt x="0" y="85"/>
                  <a:pt x="4" y="89"/>
                  <a:pt x="9" y="89"/>
                </a:cubicBezTo>
                <a:cubicBezTo>
                  <a:pt x="13" y="89"/>
                  <a:pt x="16" y="88"/>
                  <a:pt x="17" y="85"/>
                </a:cubicBezTo>
                <a:cubicBezTo>
                  <a:pt x="19" y="86"/>
                  <a:pt x="20" y="86"/>
                  <a:pt x="21" y="87"/>
                </a:cubicBezTo>
                <a:cubicBezTo>
                  <a:pt x="24" y="89"/>
                  <a:pt x="26" y="92"/>
                  <a:pt x="28" y="95"/>
                </a:cubicBezTo>
                <a:cubicBezTo>
                  <a:pt x="29" y="99"/>
                  <a:pt x="29" y="103"/>
                  <a:pt x="29" y="108"/>
                </a:cubicBezTo>
                <a:cubicBezTo>
                  <a:pt x="28" y="112"/>
                  <a:pt x="27" y="117"/>
                  <a:pt x="28" y="122"/>
                </a:cubicBezTo>
                <a:cubicBezTo>
                  <a:pt x="28" y="132"/>
                  <a:pt x="32" y="141"/>
                  <a:pt x="38" y="148"/>
                </a:cubicBezTo>
                <a:cubicBezTo>
                  <a:pt x="45" y="155"/>
                  <a:pt x="54" y="159"/>
                  <a:pt x="64" y="160"/>
                </a:cubicBezTo>
                <a:cubicBezTo>
                  <a:pt x="74" y="160"/>
                  <a:pt x="84" y="156"/>
                  <a:pt x="92" y="149"/>
                </a:cubicBezTo>
                <a:cubicBezTo>
                  <a:pt x="96" y="145"/>
                  <a:pt x="99" y="141"/>
                  <a:pt x="100" y="136"/>
                </a:cubicBezTo>
                <a:cubicBezTo>
                  <a:pt x="104" y="135"/>
                  <a:pt x="107" y="131"/>
                  <a:pt x="109" y="128"/>
                </a:cubicBezTo>
                <a:cubicBezTo>
                  <a:pt x="111" y="125"/>
                  <a:pt x="112" y="122"/>
                  <a:pt x="113" y="117"/>
                </a:cubicBezTo>
                <a:cubicBezTo>
                  <a:pt x="99" y="117"/>
                  <a:pt x="99" y="117"/>
                  <a:pt x="99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1" y="122"/>
                  <a:pt x="83" y="126"/>
                  <a:pt x="85" y="128"/>
                </a:cubicBezTo>
                <a:cubicBezTo>
                  <a:pt x="86" y="131"/>
                  <a:pt x="88" y="133"/>
                  <a:pt x="91" y="135"/>
                </a:cubicBezTo>
                <a:cubicBezTo>
                  <a:pt x="89" y="138"/>
                  <a:pt x="87" y="140"/>
                  <a:pt x="85" y="143"/>
                </a:cubicBezTo>
                <a:cubicBezTo>
                  <a:pt x="80" y="148"/>
                  <a:pt x="72" y="151"/>
                  <a:pt x="64" y="150"/>
                </a:cubicBezTo>
                <a:cubicBezTo>
                  <a:pt x="57" y="150"/>
                  <a:pt x="50" y="147"/>
                  <a:pt x="45" y="142"/>
                </a:cubicBezTo>
                <a:cubicBezTo>
                  <a:pt x="40" y="136"/>
                  <a:pt x="37" y="129"/>
                  <a:pt x="37" y="122"/>
                </a:cubicBezTo>
                <a:cubicBezTo>
                  <a:pt x="37" y="118"/>
                  <a:pt x="38" y="113"/>
                  <a:pt x="38" y="108"/>
                </a:cubicBezTo>
                <a:cubicBezTo>
                  <a:pt x="38" y="108"/>
                  <a:pt x="38" y="108"/>
                  <a:pt x="38" y="108"/>
                </a:cubicBezTo>
                <a:cubicBezTo>
                  <a:pt x="39" y="103"/>
                  <a:pt x="39" y="98"/>
                  <a:pt x="37" y="92"/>
                </a:cubicBezTo>
                <a:cubicBezTo>
                  <a:pt x="35" y="87"/>
                  <a:pt x="31" y="82"/>
                  <a:pt x="26" y="79"/>
                </a:cubicBezTo>
                <a:cubicBezTo>
                  <a:pt x="24" y="77"/>
                  <a:pt x="21" y="76"/>
                  <a:pt x="18" y="75"/>
                </a:cubicBezTo>
                <a:cubicBezTo>
                  <a:pt x="16" y="72"/>
                  <a:pt x="13" y="70"/>
                  <a:pt x="9" y="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3950634" y="2438533"/>
            <a:ext cx="2239041" cy="3339967"/>
          </a:xfrm>
          <a:prstGeom prst="roundRect">
            <a:avLst>
              <a:gd name="adj" fmla="val 4989"/>
            </a:avLst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/>
          </a:p>
        </p:txBody>
      </p:sp>
      <p:sp>
        <p:nvSpPr>
          <p:cNvPr id="34" name="椭圆 33"/>
          <p:cNvSpPr/>
          <p:nvPr/>
        </p:nvSpPr>
        <p:spPr>
          <a:xfrm>
            <a:off x="4739954" y="2136489"/>
            <a:ext cx="660400" cy="660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300713" y="4158300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208709" y="4594078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H="1">
            <a:off x="4259852" y="3859766"/>
            <a:ext cx="1620605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圆角矩形 41"/>
          <p:cNvSpPr/>
          <p:nvPr/>
        </p:nvSpPr>
        <p:spPr>
          <a:xfrm>
            <a:off x="6410368" y="2438533"/>
            <a:ext cx="2239041" cy="3339967"/>
          </a:xfrm>
          <a:prstGeom prst="roundRect">
            <a:avLst>
              <a:gd name="adj" fmla="val 4989"/>
            </a:avLst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/>
          </a:p>
        </p:txBody>
      </p:sp>
      <p:sp>
        <p:nvSpPr>
          <p:cNvPr id="43" name="椭圆 42"/>
          <p:cNvSpPr/>
          <p:nvPr/>
        </p:nvSpPr>
        <p:spPr>
          <a:xfrm>
            <a:off x="7199688" y="2136489"/>
            <a:ext cx="660400" cy="6604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03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760447" y="4158300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668443" y="4594078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H="1">
            <a:off x="6719586" y="3859766"/>
            <a:ext cx="1620605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圆角矩形 49"/>
          <p:cNvSpPr/>
          <p:nvPr/>
        </p:nvSpPr>
        <p:spPr>
          <a:xfrm>
            <a:off x="8870102" y="2438533"/>
            <a:ext cx="2239041" cy="3339967"/>
          </a:xfrm>
          <a:prstGeom prst="roundRect">
            <a:avLst>
              <a:gd name="adj" fmla="val 4989"/>
            </a:avLst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/>
          </a:p>
        </p:txBody>
      </p:sp>
      <p:sp>
        <p:nvSpPr>
          <p:cNvPr id="51" name="椭圆 50"/>
          <p:cNvSpPr/>
          <p:nvPr/>
        </p:nvSpPr>
        <p:spPr>
          <a:xfrm>
            <a:off x="9659422" y="2136489"/>
            <a:ext cx="660400" cy="660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04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9220181" y="4158300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9128177" y="4594078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4" name="直接连接符 53"/>
          <p:cNvCxnSpPr/>
          <p:nvPr/>
        </p:nvCxnSpPr>
        <p:spPr>
          <a:xfrm flipH="1">
            <a:off x="9179320" y="3859766"/>
            <a:ext cx="1620605" cy="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5786666" y="2788769"/>
            <a:ext cx="2284730" cy="45060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22092" y="781866"/>
              <a:ext cx="380680" cy="292912"/>
              <a:chOff x="3812546" y="4935519"/>
              <a:chExt cx="499285" cy="384173"/>
            </a:xfrm>
            <a:solidFill>
              <a:schemeClr val="bg1"/>
            </a:solidFill>
          </p:grpSpPr>
          <p:sp>
            <p:nvSpPr>
              <p:cNvPr id="17" name="Freeform 64"/>
              <p:cNvSpPr>
                <a:spLocks noEditPoints="1"/>
              </p:cNvSpPr>
              <p:nvPr/>
            </p:nvSpPr>
            <p:spPr bwMode="auto">
              <a:xfrm>
                <a:off x="3812546" y="4935519"/>
                <a:ext cx="499285" cy="384173"/>
              </a:xfrm>
              <a:custGeom>
                <a:avLst/>
                <a:gdLst>
                  <a:gd name="T0" fmla="*/ 125 w 192"/>
                  <a:gd name="T1" fmla="*/ 15 h 148"/>
                  <a:gd name="T2" fmla="*/ 133 w 192"/>
                  <a:gd name="T3" fmla="*/ 0 h 148"/>
                  <a:gd name="T4" fmla="*/ 110 w 192"/>
                  <a:gd name="T5" fmla="*/ 6 h 148"/>
                  <a:gd name="T6" fmla="*/ 115 w 192"/>
                  <a:gd name="T7" fmla="*/ 22 h 148"/>
                  <a:gd name="T8" fmla="*/ 110 w 192"/>
                  <a:gd name="T9" fmla="*/ 6 h 148"/>
                  <a:gd name="T10" fmla="*/ 137 w 192"/>
                  <a:gd name="T11" fmla="*/ 17 h 148"/>
                  <a:gd name="T12" fmla="*/ 153 w 192"/>
                  <a:gd name="T13" fmla="*/ 12 h 148"/>
                  <a:gd name="T14" fmla="*/ 129 w 192"/>
                  <a:gd name="T15" fmla="*/ 23 h 148"/>
                  <a:gd name="T16" fmla="*/ 121 w 192"/>
                  <a:gd name="T17" fmla="*/ 38 h 148"/>
                  <a:gd name="T18" fmla="*/ 137 w 192"/>
                  <a:gd name="T19" fmla="*/ 30 h 148"/>
                  <a:gd name="T20" fmla="*/ 159 w 192"/>
                  <a:gd name="T21" fmla="*/ 27 h 148"/>
                  <a:gd name="T22" fmla="*/ 144 w 192"/>
                  <a:gd name="T23" fmla="*/ 34 h 148"/>
                  <a:gd name="T24" fmla="*/ 159 w 192"/>
                  <a:gd name="T25" fmla="*/ 27 h 148"/>
                  <a:gd name="T26" fmla="*/ 0 w 192"/>
                  <a:gd name="T27" fmla="*/ 37 h 148"/>
                  <a:gd name="T28" fmla="*/ 9 w 192"/>
                  <a:gd name="T29" fmla="*/ 132 h 148"/>
                  <a:gd name="T30" fmla="*/ 43 w 192"/>
                  <a:gd name="T31" fmla="*/ 110 h 148"/>
                  <a:gd name="T32" fmla="*/ 104 w 192"/>
                  <a:gd name="T33" fmla="*/ 132 h 148"/>
                  <a:gd name="T34" fmla="*/ 108 w 192"/>
                  <a:gd name="T35" fmla="*/ 36 h 148"/>
                  <a:gd name="T36" fmla="*/ 9 w 192"/>
                  <a:gd name="T37" fmla="*/ 28 h 148"/>
                  <a:gd name="T38" fmla="*/ 60 w 192"/>
                  <a:gd name="T39" fmla="*/ 44 h 148"/>
                  <a:gd name="T40" fmla="*/ 76 w 192"/>
                  <a:gd name="T41" fmla="*/ 60 h 148"/>
                  <a:gd name="T42" fmla="*/ 60 w 192"/>
                  <a:gd name="T43" fmla="*/ 76 h 148"/>
                  <a:gd name="T44" fmla="*/ 44 w 192"/>
                  <a:gd name="T45" fmla="*/ 92 h 148"/>
                  <a:gd name="T46" fmla="*/ 28 w 192"/>
                  <a:gd name="T47" fmla="*/ 76 h 148"/>
                  <a:gd name="T48" fmla="*/ 44 w 192"/>
                  <a:gd name="T49" fmla="*/ 60 h 148"/>
                  <a:gd name="T50" fmla="*/ 121 w 192"/>
                  <a:gd name="T51" fmla="*/ 48 h 148"/>
                  <a:gd name="T52" fmla="*/ 116 w 192"/>
                  <a:gd name="T53" fmla="*/ 127 h 148"/>
                  <a:gd name="T54" fmla="*/ 131 w 192"/>
                  <a:gd name="T55" fmla="*/ 132 h 148"/>
                  <a:gd name="T56" fmla="*/ 176 w 192"/>
                  <a:gd name="T57" fmla="*/ 132 h 148"/>
                  <a:gd name="T58" fmla="*/ 192 w 192"/>
                  <a:gd name="T59" fmla="*/ 120 h 148"/>
                  <a:gd name="T60" fmla="*/ 184 w 192"/>
                  <a:gd name="T61" fmla="*/ 88 h 148"/>
                  <a:gd name="T62" fmla="*/ 166 w 192"/>
                  <a:gd name="T63" fmla="*/ 76 h 148"/>
                  <a:gd name="T64" fmla="*/ 143 w 192"/>
                  <a:gd name="T65" fmla="*/ 48 h 148"/>
                  <a:gd name="T66" fmla="*/ 43 w 192"/>
                  <a:gd name="T67" fmla="*/ 116 h 148"/>
                  <a:gd name="T68" fmla="*/ 43 w 192"/>
                  <a:gd name="T69" fmla="*/ 148 h 148"/>
                  <a:gd name="T70" fmla="*/ 43 w 192"/>
                  <a:gd name="T71" fmla="*/ 116 h 148"/>
                  <a:gd name="T72" fmla="*/ 138 w 192"/>
                  <a:gd name="T73" fmla="*/ 132 h 148"/>
                  <a:gd name="T74" fmla="*/ 170 w 192"/>
                  <a:gd name="T75" fmla="*/ 13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2" h="148">
                    <a:moveTo>
                      <a:pt x="125" y="0"/>
                    </a:moveTo>
                    <a:cubicBezTo>
                      <a:pt x="125" y="15"/>
                      <a:pt x="125" y="15"/>
                      <a:pt x="125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3" y="0"/>
                      <a:pt x="133" y="0"/>
                      <a:pt x="133" y="0"/>
                    </a:cubicBezTo>
                    <a:lnTo>
                      <a:pt x="125" y="0"/>
                    </a:lnTo>
                    <a:close/>
                    <a:moveTo>
                      <a:pt x="110" y="6"/>
                    </a:moveTo>
                    <a:cubicBezTo>
                      <a:pt x="104" y="12"/>
                      <a:pt x="104" y="12"/>
                      <a:pt x="104" y="1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20" y="18"/>
                      <a:pt x="120" y="18"/>
                      <a:pt x="120" y="18"/>
                    </a:cubicBezTo>
                    <a:lnTo>
                      <a:pt x="110" y="6"/>
                    </a:lnTo>
                    <a:close/>
                    <a:moveTo>
                      <a:pt x="148" y="6"/>
                    </a:moveTo>
                    <a:cubicBezTo>
                      <a:pt x="137" y="17"/>
                      <a:pt x="137" y="17"/>
                      <a:pt x="137" y="17"/>
                    </a:cubicBezTo>
                    <a:cubicBezTo>
                      <a:pt x="142" y="22"/>
                      <a:pt x="142" y="22"/>
                      <a:pt x="142" y="22"/>
                    </a:cubicBezTo>
                    <a:cubicBezTo>
                      <a:pt x="153" y="12"/>
                      <a:pt x="153" y="12"/>
                      <a:pt x="153" y="12"/>
                    </a:cubicBezTo>
                    <a:lnTo>
                      <a:pt x="148" y="6"/>
                    </a:lnTo>
                    <a:close/>
                    <a:moveTo>
                      <a:pt x="129" y="23"/>
                    </a:moveTo>
                    <a:cubicBezTo>
                      <a:pt x="125" y="23"/>
                      <a:pt x="121" y="26"/>
                      <a:pt x="121" y="30"/>
                    </a:cubicBezTo>
                    <a:cubicBezTo>
                      <a:pt x="121" y="38"/>
                      <a:pt x="121" y="38"/>
                      <a:pt x="121" y="38"/>
                    </a:cubicBezTo>
                    <a:cubicBezTo>
                      <a:pt x="137" y="38"/>
                      <a:pt x="137" y="38"/>
                      <a:pt x="137" y="38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26"/>
                      <a:pt x="133" y="23"/>
                      <a:pt x="129" y="23"/>
                    </a:cubicBezTo>
                    <a:close/>
                    <a:moveTo>
                      <a:pt x="159" y="27"/>
                    </a:moveTo>
                    <a:cubicBezTo>
                      <a:pt x="144" y="28"/>
                      <a:pt x="144" y="28"/>
                      <a:pt x="144" y="28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59" y="34"/>
                      <a:pt x="159" y="34"/>
                      <a:pt x="159" y="34"/>
                    </a:cubicBezTo>
                    <a:lnTo>
                      <a:pt x="159" y="27"/>
                    </a:lnTo>
                    <a:close/>
                    <a:moveTo>
                      <a:pt x="9" y="28"/>
                    </a:moveTo>
                    <a:cubicBezTo>
                      <a:pt x="2" y="28"/>
                      <a:pt x="0" y="31"/>
                      <a:pt x="0" y="37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30"/>
                      <a:pt x="2" y="132"/>
                      <a:pt x="9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20"/>
                      <a:pt x="30" y="110"/>
                      <a:pt x="43" y="110"/>
                    </a:cubicBezTo>
                    <a:cubicBezTo>
                      <a:pt x="55" y="110"/>
                      <a:pt x="65" y="120"/>
                      <a:pt x="66" y="132"/>
                    </a:cubicBezTo>
                    <a:cubicBezTo>
                      <a:pt x="104" y="132"/>
                      <a:pt x="104" y="132"/>
                      <a:pt x="104" y="132"/>
                    </a:cubicBezTo>
                    <a:cubicBezTo>
                      <a:pt x="107" y="132"/>
                      <a:pt x="108" y="130"/>
                      <a:pt x="108" y="12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1"/>
                      <a:pt x="104" y="28"/>
                      <a:pt x="99" y="28"/>
                    </a:cubicBezTo>
                    <a:lnTo>
                      <a:pt x="9" y="28"/>
                    </a:lnTo>
                    <a:close/>
                    <a:moveTo>
                      <a:pt x="44" y="44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44" y="92"/>
                      <a:pt x="44" y="92"/>
                      <a:pt x="44" y="92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44" y="60"/>
                      <a:pt x="44" y="60"/>
                      <a:pt x="44" y="60"/>
                    </a:cubicBezTo>
                    <a:lnTo>
                      <a:pt x="44" y="44"/>
                    </a:lnTo>
                    <a:close/>
                    <a:moveTo>
                      <a:pt x="121" y="48"/>
                    </a:moveTo>
                    <a:cubicBezTo>
                      <a:pt x="119" y="48"/>
                      <a:pt x="116" y="50"/>
                      <a:pt x="116" y="53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31"/>
                      <a:pt x="117" y="132"/>
                      <a:pt x="120" y="132"/>
                    </a:cubicBezTo>
                    <a:cubicBezTo>
                      <a:pt x="131" y="132"/>
                      <a:pt x="131" y="132"/>
                      <a:pt x="131" y="132"/>
                    </a:cubicBezTo>
                    <a:cubicBezTo>
                      <a:pt x="131" y="120"/>
                      <a:pt x="141" y="110"/>
                      <a:pt x="153" y="110"/>
                    </a:cubicBezTo>
                    <a:cubicBezTo>
                      <a:pt x="165" y="110"/>
                      <a:pt x="175" y="120"/>
                      <a:pt x="176" y="132"/>
                    </a:cubicBezTo>
                    <a:cubicBezTo>
                      <a:pt x="181" y="132"/>
                      <a:pt x="181" y="132"/>
                      <a:pt x="181" y="132"/>
                    </a:cubicBezTo>
                    <a:cubicBezTo>
                      <a:pt x="189" y="132"/>
                      <a:pt x="192" y="129"/>
                      <a:pt x="192" y="120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96"/>
                      <a:pt x="187" y="91"/>
                      <a:pt x="184" y="88"/>
                    </a:cubicBezTo>
                    <a:cubicBezTo>
                      <a:pt x="179" y="86"/>
                      <a:pt x="175" y="83"/>
                      <a:pt x="170" y="80"/>
                    </a:cubicBezTo>
                    <a:cubicBezTo>
                      <a:pt x="168" y="78"/>
                      <a:pt x="167" y="78"/>
                      <a:pt x="166" y="76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1" y="50"/>
                      <a:pt x="147" y="49"/>
                      <a:pt x="143" y="48"/>
                    </a:cubicBezTo>
                    <a:lnTo>
                      <a:pt x="121" y="48"/>
                    </a:lnTo>
                    <a:close/>
                    <a:moveTo>
                      <a:pt x="43" y="116"/>
                    </a:moveTo>
                    <a:cubicBezTo>
                      <a:pt x="34" y="116"/>
                      <a:pt x="26" y="123"/>
                      <a:pt x="26" y="132"/>
                    </a:cubicBezTo>
                    <a:cubicBezTo>
                      <a:pt x="26" y="141"/>
                      <a:pt x="34" y="148"/>
                      <a:pt x="43" y="148"/>
                    </a:cubicBezTo>
                    <a:cubicBezTo>
                      <a:pt x="51" y="148"/>
                      <a:pt x="59" y="141"/>
                      <a:pt x="59" y="132"/>
                    </a:cubicBezTo>
                    <a:cubicBezTo>
                      <a:pt x="59" y="123"/>
                      <a:pt x="51" y="116"/>
                      <a:pt x="43" y="116"/>
                    </a:cubicBezTo>
                    <a:close/>
                    <a:moveTo>
                      <a:pt x="154" y="116"/>
                    </a:moveTo>
                    <a:cubicBezTo>
                      <a:pt x="145" y="116"/>
                      <a:pt x="138" y="123"/>
                      <a:pt x="138" y="132"/>
                    </a:cubicBezTo>
                    <a:cubicBezTo>
                      <a:pt x="138" y="141"/>
                      <a:pt x="145" y="148"/>
                      <a:pt x="154" y="148"/>
                    </a:cubicBezTo>
                    <a:cubicBezTo>
                      <a:pt x="163" y="148"/>
                      <a:pt x="170" y="141"/>
                      <a:pt x="170" y="132"/>
                    </a:cubicBezTo>
                    <a:cubicBezTo>
                      <a:pt x="170" y="123"/>
                      <a:pt x="163" y="116"/>
                      <a:pt x="154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65"/>
              <p:cNvSpPr/>
              <p:nvPr/>
            </p:nvSpPr>
            <p:spPr bwMode="auto">
              <a:xfrm>
                <a:off x="4145403" y="5081143"/>
                <a:ext cx="70732" cy="62411"/>
              </a:xfrm>
              <a:custGeom>
                <a:avLst/>
                <a:gdLst>
                  <a:gd name="T0" fmla="*/ 3 w 27"/>
                  <a:gd name="T1" fmla="*/ 0 h 24"/>
                  <a:gd name="T2" fmla="*/ 0 w 27"/>
                  <a:gd name="T3" fmla="*/ 3 h 24"/>
                  <a:gd name="T4" fmla="*/ 0 w 27"/>
                  <a:gd name="T5" fmla="*/ 21 h 24"/>
                  <a:gd name="T6" fmla="*/ 4 w 27"/>
                  <a:gd name="T7" fmla="*/ 24 h 24"/>
                  <a:gd name="T8" fmla="*/ 23 w 27"/>
                  <a:gd name="T9" fmla="*/ 24 h 24"/>
                  <a:gd name="T10" fmla="*/ 26 w 27"/>
                  <a:gd name="T11" fmla="*/ 20 h 24"/>
                  <a:gd name="T12" fmla="*/ 19 w 27"/>
                  <a:gd name="T13" fmla="*/ 3 h 24"/>
                  <a:gd name="T14" fmla="*/ 13 w 27"/>
                  <a:gd name="T15" fmla="*/ 0 h 24"/>
                  <a:gd name="T16" fmla="*/ 3 w 27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4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2" y="24"/>
                      <a:pt x="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24"/>
                      <a:pt x="27" y="22"/>
                      <a:pt x="26" y="2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1"/>
                      <a:pt x="15" y="0"/>
                      <a:pt x="1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6" name="文本框 15"/>
          <p:cNvSpPr txBox="1"/>
          <p:nvPr/>
        </p:nvSpPr>
        <p:spPr>
          <a:xfrm>
            <a:off x="6485683" y="2889652"/>
            <a:ext cx="1231106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1600" dirty="0"/>
              <a:t>段落</a:t>
            </a:r>
            <a:r>
              <a:rPr lang="zh-CN" altLang="en-US" sz="1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16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937513" y="3375425"/>
            <a:ext cx="2050061" cy="480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2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泪滴形 3"/>
          <p:cNvSpPr/>
          <p:nvPr/>
        </p:nvSpPr>
        <p:spPr>
          <a:xfrm rot="2700000">
            <a:off x="5763918" y="2790060"/>
            <a:ext cx="445406" cy="445406"/>
          </a:xfrm>
          <a:prstGeom prst="teardrop">
            <a:avLst>
              <a:gd name="adj" fmla="val 118417"/>
            </a:avLst>
          </a:pr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8370503" y="2788769"/>
            <a:ext cx="2284730" cy="45060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069520" y="2889652"/>
            <a:ext cx="1231106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1600" dirty="0"/>
              <a:t>段落</a:t>
            </a:r>
            <a:r>
              <a:rPr lang="zh-CN" altLang="en-US" sz="1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16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521350" y="3375425"/>
            <a:ext cx="2050061" cy="480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2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泪滴形 22"/>
          <p:cNvSpPr/>
          <p:nvPr/>
        </p:nvSpPr>
        <p:spPr>
          <a:xfrm rot="2700000">
            <a:off x="8347755" y="2790060"/>
            <a:ext cx="445406" cy="445406"/>
          </a:xfrm>
          <a:prstGeom prst="teardrop">
            <a:avLst>
              <a:gd name="adj" fmla="val 118417"/>
            </a:avLst>
          </a:pr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5786666" y="4248940"/>
            <a:ext cx="2284730" cy="45060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485683" y="4349823"/>
            <a:ext cx="1231106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1600" dirty="0"/>
              <a:t>段落</a:t>
            </a:r>
            <a:r>
              <a:rPr lang="zh-CN" altLang="en-US" sz="1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16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937513" y="4835596"/>
            <a:ext cx="2050061" cy="480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2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泪滴形 26"/>
          <p:cNvSpPr/>
          <p:nvPr/>
        </p:nvSpPr>
        <p:spPr>
          <a:xfrm rot="2700000">
            <a:off x="5763918" y="4250231"/>
            <a:ext cx="445406" cy="445406"/>
          </a:xfrm>
          <a:prstGeom prst="teardrop">
            <a:avLst>
              <a:gd name="adj" fmla="val 118417"/>
            </a:avLst>
          </a:pr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8370503" y="4248940"/>
            <a:ext cx="2284730" cy="45060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069520" y="4349823"/>
            <a:ext cx="1231106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1600" dirty="0"/>
              <a:t>段落</a:t>
            </a:r>
            <a:r>
              <a:rPr lang="zh-CN" altLang="en-US" sz="16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16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521350" y="4835596"/>
            <a:ext cx="2050061" cy="4801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2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泪滴形 30"/>
          <p:cNvSpPr/>
          <p:nvPr/>
        </p:nvSpPr>
        <p:spPr>
          <a:xfrm rot="2700000">
            <a:off x="8347755" y="4250231"/>
            <a:ext cx="445406" cy="445406"/>
          </a:xfrm>
          <a:prstGeom prst="teardrop">
            <a:avLst>
              <a:gd name="adj" fmla="val 118417"/>
            </a:avLst>
          </a:pr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32" name="Freeform 36"/>
          <p:cNvSpPr>
            <a:spLocks noEditPoints="1"/>
          </p:cNvSpPr>
          <p:nvPr/>
        </p:nvSpPr>
        <p:spPr bwMode="auto">
          <a:xfrm>
            <a:off x="5866860" y="4355383"/>
            <a:ext cx="239523" cy="235103"/>
          </a:xfrm>
          <a:custGeom>
            <a:avLst/>
            <a:gdLst>
              <a:gd name="T0" fmla="*/ 94 w 144"/>
              <a:gd name="T1" fmla="*/ 5 h 142"/>
              <a:gd name="T2" fmla="*/ 81 w 144"/>
              <a:gd name="T3" fmla="*/ 31 h 142"/>
              <a:gd name="T4" fmla="*/ 107 w 144"/>
              <a:gd name="T5" fmla="*/ 9 h 142"/>
              <a:gd name="T6" fmla="*/ 131 w 144"/>
              <a:gd name="T7" fmla="*/ 29 h 142"/>
              <a:gd name="T8" fmla="*/ 131 w 144"/>
              <a:gd name="T9" fmla="*/ 42 h 142"/>
              <a:gd name="T10" fmla="*/ 118 w 144"/>
              <a:gd name="T11" fmla="*/ 68 h 142"/>
              <a:gd name="T12" fmla="*/ 143 w 144"/>
              <a:gd name="T13" fmla="*/ 36 h 142"/>
              <a:gd name="T14" fmla="*/ 120 w 144"/>
              <a:gd name="T15" fmla="*/ 5 h 142"/>
              <a:gd name="T16" fmla="*/ 36 w 144"/>
              <a:gd name="T17" fmla="*/ 1 h 142"/>
              <a:gd name="T18" fmla="*/ 7 w 144"/>
              <a:gd name="T19" fmla="*/ 24 h 142"/>
              <a:gd name="T20" fmla="*/ 99 w 144"/>
              <a:gd name="T21" fmla="*/ 136 h 142"/>
              <a:gd name="T22" fmla="*/ 138 w 144"/>
              <a:gd name="T23" fmla="*/ 118 h 142"/>
              <a:gd name="T24" fmla="*/ 46 w 144"/>
              <a:gd name="T25" fmla="*/ 5 h 142"/>
              <a:gd name="T26" fmla="*/ 67 w 144"/>
              <a:gd name="T27" fmla="*/ 33 h 142"/>
              <a:gd name="T28" fmla="*/ 40 w 144"/>
              <a:gd name="T29" fmla="*/ 69 h 142"/>
              <a:gd name="T30" fmla="*/ 67 w 144"/>
              <a:gd name="T31" fmla="*/ 33 h 142"/>
              <a:gd name="T32" fmla="*/ 78 w 144"/>
              <a:gd name="T33" fmla="*/ 55 h 142"/>
              <a:gd name="T34" fmla="*/ 67 w 144"/>
              <a:gd name="T35" fmla="*/ 55 h 142"/>
              <a:gd name="T36" fmla="*/ 86 w 144"/>
              <a:gd name="T37" fmla="*/ 65 h 142"/>
              <a:gd name="T38" fmla="*/ 93 w 144"/>
              <a:gd name="T39" fmla="*/ 70 h 142"/>
              <a:gd name="T40" fmla="*/ 82 w 144"/>
              <a:gd name="T41" fmla="*/ 70 h 142"/>
              <a:gd name="T42" fmla="*/ 57 w 144"/>
              <a:gd name="T43" fmla="*/ 65 h 142"/>
              <a:gd name="T44" fmla="*/ 57 w 144"/>
              <a:gd name="T45" fmla="*/ 76 h 142"/>
              <a:gd name="T46" fmla="*/ 57 w 144"/>
              <a:gd name="T47" fmla="*/ 65 h 142"/>
              <a:gd name="T48" fmla="*/ 110 w 144"/>
              <a:gd name="T49" fmla="*/ 76 h 142"/>
              <a:gd name="T50" fmla="*/ 73 w 144"/>
              <a:gd name="T51" fmla="*/ 104 h 142"/>
              <a:gd name="T52" fmla="*/ 27 w 144"/>
              <a:gd name="T53" fmla="*/ 73 h 142"/>
              <a:gd name="T54" fmla="*/ 7 w 144"/>
              <a:gd name="T55" fmla="*/ 118 h 142"/>
              <a:gd name="T56" fmla="*/ 50 w 144"/>
              <a:gd name="T57" fmla="*/ 135 h 142"/>
              <a:gd name="T58" fmla="*/ 64 w 144"/>
              <a:gd name="T59" fmla="*/ 110 h 142"/>
              <a:gd name="T60" fmla="*/ 31 w 144"/>
              <a:gd name="T61" fmla="*/ 129 h 142"/>
              <a:gd name="T62" fmla="*/ 14 w 144"/>
              <a:gd name="T63" fmla="*/ 112 h 142"/>
              <a:gd name="T64" fmla="*/ 33 w 144"/>
              <a:gd name="T65" fmla="*/ 79 h 142"/>
              <a:gd name="T66" fmla="*/ 72 w 144"/>
              <a:gd name="T67" fmla="*/ 80 h 142"/>
              <a:gd name="T68" fmla="*/ 72 w 144"/>
              <a:gd name="T69" fmla="*/ 91 h 142"/>
              <a:gd name="T70" fmla="*/ 72 w 144"/>
              <a:gd name="T71" fmla="*/ 8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4" h="142">
                <a:moveTo>
                  <a:pt x="107" y="0"/>
                </a:moveTo>
                <a:cubicBezTo>
                  <a:pt x="102" y="0"/>
                  <a:pt x="98" y="2"/>
                  <a:pt x="94" y="5"/>
                </a:cubicBezTo>
                <a:cubicBezTo>
                  <a:pt x="74" y="25"/>
                  <a:pt x="74" y="25"/>
                  <a:pt x="74" y="25"/>
                </a:cubicBezTo>
                <a:cubicBezTo>
                  <a:pt x="81" y="31"/>
                  <a:pt x="81" y="31"/>
                  <a:pt x="81" y="31"/>
                </a:cubicBezTo>
                <a:cubicBezTo>
                  <a:pt x="100" y="11"/>
                  <a:pt x="100" y="11"/>
                  <a:pt x="100" y="11"/>
                </a:cubicBezTo>
                <a:cubicBezTo>
                  <a:pt x="102" y="9"/>
                  <a:pt x="104" y="9"/>
                  <a:pt x="107" y="9"/>
                </a:cubicBezTo>
                <a:cubicBezTo>
                  <a:pt x="109" y="9"/>
                  <a:pt x="112" y="10"/>
                  <a:pt x="114" y="11"/>
                </a:cubicBezTo>
                <a:cubicBezTo>
                  <a:pt x="131" y="29"/>
                  <a:pt x="131" y="29"/>
                  <a:pt x="131" y="29"/>
                </a:cubicBezTo>
                <a:cubicBezTo>
                  <a:pt x="133" y="31"/>
                  <a:pt x="134" y="33"/>
                  <a:pt x="134" y="36"/>
                </a:cubicBezTo>
                <a:cubicBezTo>
                  <a:pt x="134" y="38"/>
                  <a:pt x="133" y="40"/>
                  <a:pt x="131" y="4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18" y="68"/>
                  <a:pt x="118" y="68"/>
                  <a:pt x="118" y="68"/>
                </a:cubicBezTo>
                <a:cubicBezTo>
                  <a:pt x="137" y="48"/>
                  <a:pt x="137" y="48"/>
                  <a:pt x="137" y="48"/>
                </a:cubicBezTo>
                <a:cubicBezTo>
                  <a:pt x="141" y="45"/>
                  <a:pt x="143" y="40"/>
                  <a:pt x="143" y="36"/>
                </a:cubicBezTo>
                <a:cubicBezTo>
                  <a:pt x="143" y="31"/>
                  <a:pt x="141" y="26"/>
                  <a:pt x="137" y="23"/>
                </a:cubicBezTo>
                <a:cubicBezTo>
                  <a:pt x="120" y="5"/>
                  <a:pt x="120" y="5"/>
                  <a:pt x="120" y="5"/>
                </a:cubicBezTo>
                <a:cubicBezTo>
                  <a:pt x="116" y="2"/>
                  <a:pt x="112" y="0"/>
                  <a:pt x="107" y="0"/>
                </a:cubicBezTo>
                <a:close/>
                <a:moveTo>
                  <a:pt x="36" y="1"/>
                </a:moveTo>
                <a:cubicBezTo>
                  <a:pt x="32" y="1"/>
                  <a:pt x="28" y="2"/>
                  <a:pt x="25" y="5"/>
                </a:cubicBezTo>
                <a:cubicBezTo>
                  <a:pt x="7" y="24"/>
                  <a:pt x="7" y="24"/>
                  <a:pt x="7" y="24"/>
                </a:cubicBezTo>
                <a:cubicBezTo>
                  <a:pt x="1" y="29"/>
                  <a:pt x="1" y="39"/>
                  <a:pt x="7" y="44"/>
                </a:cubicBezTo>
                <a:cubicBezTo>
                  <a:pt x="99" y="136"/>
                  <a:pt x="99" y="136"/>
                  <a:pt x="99" y="136"/>
                </a:cubicBezTo>
                <a:cubicBezTo>
                  <a:pt x="104" y="142"/>
                  <a:pt x="113" y="142"/>
                  <a:pt x="119" y="136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44" y="112"/>
                  <a:pt x="144" y="103"/>
                  <a:pt x="138" y="97"/>
                </a:cubicBezTo>
                <a:cubicBezTo>
                  <a:pt x="46" y="5"/>
                  <a:pt x="46" y="5"/>
                  <a:pt x="46" y="5"/>
                </a:cubicBezTo>
                <a:cubicBezTo>
                  <a:pt x="43" y="2"/>
                  <a:pt x="39" y="1"/>
                  <a:pt x="36" y="1"/>
                </a:cubicBezTo>
                <a:close/>
                <a:moveTo>
                  <a:pt x="67" y="33"/>
                </a:moveTo>
                <a:cubicBezTo>
                  <a:pt x="72" y="37"/>
                  <a:pt x="72" y="37"/>
                  <a:pt x="72" y="37"/>
                </a:cubicBezTo>
                <a:cubicBezTo>
                  <a:pt x="40" y="69"/>
                  <a:pt x="40" y="69"/>
                  <a:pt x="40" y="69"/>
                </a:cubicBezTo>
                <a:cubicBezTo>
                  <a:pt x="35" y="65"/>
                  <a:pt x="35" y="65"/>
                  <a:pt x="35" y="65"/>
                </a:cubicBezTo>
                <a:lnTo>
                  <a:pt x="67" y="33"/>
                </a:lnTo>
                <a:close/>
                <a:moveTo>
                  <a:pt x="72" y="50"/>
                </a:moveTo>
                <a:cubicBezTo>
                  <a:pt x="75" y="50"/>
                  <a:pt x="78" y="52"/>
                  <a:pt x="78" y="55"/>
                </a:cubicBezTo>
                <a:cubicBezTo>
                  <a:pt x="78" y="59"/>
                  <a:pt x="75" y="61"/>
                  <a:pt x="72" y="61"/>
                </a:cubicBezTo>
                <a:cubicBezTo>
                  <a:pt x="69" y="61"/>
                  <a:pt x="67" y="59"/>
                  <a:pt x="67" y="55"/>
                </a:cubicBezTo>
                <a:cubicBezTo>
                  <a:pt x="67" y="52"/>
                  <a:pt x="69" y="50"/>
                  <a:pt x="72" y="50"/>
                </a:cubicBezTo>
                <a:close/>
                <a:moveTo>
                  <a:pt x="86" y="65"/>
                </a:moveTo>
                <a:cubicBezTo>
                  <a:pt x="87" y="65"/>
                  <a:pt x="87" y="65"/>
                  <a:pt x="88" y="65"/>
                </a:cubicBezTo>
                <a:cubicBezTo>
                  <a:pt x="91" y="65"/>
                  <a:pt x="93" y="67"/>
                  <a:pt x="93" y="70"/>
                </a:cubicBezTo>
                <a:cubicBezTo>
                  <a:pt x="93" y="74"/>
                  <a:pt x="91" y="76"/>
                  <a:pt x="88" y="76"/>
                </a:cubicBezTo>
                <a:cubicBezTo>
                  <a:pt x="84" y="76"/>
                  <a:pt x="82" y="74"/>
                  <a:pt x="82" y="70"/>
                </a:cubicBezTo>
                <a:cubicBezTo>
                  <a:pt x="82" y="68"/>
                  <a:pt x="84" y="66"/>
                  <a:pt x="86" y="65"/>
                </a:cubicBezTo>
                <a:close/>
                <a:moveTo>
                  <a:pt x="57" y="65"/>
                </a:moveTo>
                <a:cubicBezTo>
                  <a:pt x="60" y="65"/>
                  <a:pt x="63" y="68"/>
                  <a:pt x="63" y="71"/>
                </a:cubicBezTo>
                <a:cubicBezTo>
                  <a:pt x="63" y="74"/>
                  <a:pt x="60" y="76"/>
                  <a:pt x="57" y="76"/>
                </a:cubicBezTo>
                <a:cubicBezTo>
                  <a:pt x="54" y="76"/>
                  <a:pt x="52" y="74"/>
                  <a:pt x="52" y="71"/>
                </a:cubicBezTo>
                <a:cubicBezTo>
                  <a:pt x="52" y="68"/>
                  <a:pt x="54" y="65"/>
                  <a:pt x="57" y="65"/>
                </a:cubicBezTo>
                <a:close/>
                <a:moveTo>
                  <a:pt x="105" y="72"/>
                </a:moveTo>
                <a:cubicBezTo>
                  <a:pt x="110" y="76"/>
                  <a:pt x="110" y="76"/>
                  <a:pt x="110" y="76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73" y="104"/>
                  <a:pt x="73" y="104"/>
                  <a:pt x="73" y="104"/>
                </a:cubicBezTo>
                <a:lnTo>
                  <a:pt x="105" y="72"/>
                </a:lnTo>
                <a:close/>
                <a:moveTo>
                  <a:pt x="27" y="73"/>
                </a:moveTo>
                <a:cubicBezTo>
                  <a:pt x="7" y="92"/>
                  <a:pt x="7" y="92"/>
                  <a:pt x="7" y="92"/>
                </a:cubicBezTo>
                <a:cubicBezTo>
                  <a:pt x="0" y="99"/>
                  <a:pt x="0" y="111"/>
                  <a:pt x="7" y="118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32" y="142"/>
                  <a:pt x="43" y="142"/>
                  <a:pt x="50" y="135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40" y="133"/>
                  <a:pt x="35" y="133"/>
                  <a:pt x="31" y="129"/>
                </a:cubicBezTo>
                <a:cubicBezTo>
                  <a:pt x="31" y="129"/>
                  <a:pt x="31" y="129"/>
                  <a:pt x="31" y="129"/>
                </a:cubicBezTo>
                <a:cubicBezTo>
                  <a:pt x="14" y="112"/>
                  <a:pt x="14" y="112"/>
                  <a:pt x="14" y="112"/>
                </a:cubicBezTo>
                <a:cubicBezTo>
                  <a:pt x="10" y="108"/>
                  <a:pt x="10" y="102"/>
                  <a:pt x="13" y="98"/>
                </a:cubicBezTo>
                <a:cubicBezTo>
                  <a:pt x="33" y="79"/>
                  <a:pt x="33" y="79"/>
                  <a:pt x="33" y="79"/>
                </a:cubicBezTo>
                <a:lnTo>
                  <a:pt x="27" y="73"/>
                </a:lnTo>
                <a:close/>
                <a:moveTo>
                  <a:pt x="72" y="80"/>
                </a:moveTo>
                <a:cubicBezTo>
                  <a:pt x="75" y="80"/>
                  <a:pt x="78" y="83"/>
                  <a:pt x="78" y="86"/>
                </a:cubicBezTo>
                <a:cubicBezTo>
                  <a:pt x="78" y="89"/>
                  <a:pt x="75" y="91"/>
                  <a:pt x="72" y="91"/>
                </a:cubicBezTo>
                <a:cubicBezTo>
                  <a:pt x="69" y="91"/>
                  <a:pt x="67" y="89"/>
                  <a:pt x="67" y="86"/>
                </a:cubicBezTo>
                <a:cubicBezTo>
                  <a:pt x="67" y="83"/>
                  <a:pt x="69" y="80"/>
                  <a:pt x="72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37"/>
          <p:cNvSpPr>
            <a:spLocks noEditPoints="1"/>
          </p:cNvSpPr>
          <p:nvPr/>
        </p:nvSpPr>
        <p:spPr bwMode="auto">
          <a:xfrm>
            <a:off x="8436536" y="4303412"/>
            <a:ext cx="267845" cy="339044"/>
          </a:xfrm>
          <a:custGeom>
            <a:avLst/>
            <a:gdLst>
              <a:gd name="T0" fmla="*/ 36 w 126"/>
              <a:gd name="T1" fmla="*/ 13 h 160"/>
              <a:gd name="T2" fmla="*/ 65 w 126"/>
              <a:gd name="T3" fmla="*/ 18 h 160"/>
              <a:gd name="T4" fmla="*/ 49 w 126"/>
              <a:gd name="T5" fmla="*/ 0 h 160"/>
              <a:gd name="T6" fmla="*/ 38 w 126"/>
              <a:gd name="T7" fmla="*/ 40 h 160"/>
              <a:gd name="T8" fmla="*/ 21 w 126"/>
              <a:gd name="T9" fmla="*/ 80 h 160"/>
              <a:gd name="T10" fmla="*/ 49 w 126"/>
              <a:gd name="T11" fmla="*/ 102 h 160"/>
              <a:gd name="T12" fmla="*/ 37 w 126"/>
              <a:gd name="T13" fmla="*/ 74 h 160"/>
              <a:gd name="T14" fmla="*/ 103 w 126"/>
              <a:gd name="T15" fmla="*/ 119 h 160"/>
              <a:gd name="T16" fmla="*/ 121 w 126"/>
              <a:gd name="T17" fmla="*/ 125 h 160"/>
              <a:gd name="T18" fmla="*/ 121 w 126"/>
              <a:gd name="T19" fmla="*/ 115 h 160"/>
              <a:gd name="T20" fmla="*/ 105 w 126"/>
              <a:gd name="T21" fmla="*/ 82 h 160"/>
              <a:gd name="T22" fmla="*/ 72 w 126"/>
              <a:gd name="T23" fmla="*/ 69 h 160"/>
              <a:gd name="T24" fmla="*/ 48 w 126"/>
              <a:gd name="T25" fmla="*/ 35 h 160"/>
              <a:gd name="T26" fmla="*/ 4 w 126"/>
              <a:gd name="T27" fmla="*/ 41 h 160"/>
              <a:gd name="T28" fmla="*/ 7 w 126"/>
              <a:gd name="T29" fmla="*/ 49 h 160"/>
              <a:gd name="T30" fmla="*/ 20 w 126"/>
              <a:gd name="T31" fmla="*/ 54 h 160"/>
              <a:gd name="T32" fmla="*/ 27 w 126"/>
              <a:gd name="T33" fmla="*/ 49 h 160"/>
              <a:gd name="T34" fmla="*/ 11 w 126"/>
              <a:gd name="T35" fmla="*/ 40 h 160"/>
              <a:gd name="T36" fmla="*/ 49 w 126"/>
              <a:gd name="T37" fmla="*/ 79 h 160"/>
              <a:gd name="T38" fmla="*/ 56 w 126"/>
              <a:gd name="T39" fmla="*/ 88 h 160"/>
              <a:gd name="T40" fmla="*/ 54 w 126"/>
              <a:gd name="T41" fmla="*/ 151 h 160"/>
              <a:gd name="T42" fmla="*/ 29 w 126"/>
              <a:gd name="T43" fmla="*/ 100 h 160"/>
              <a:gd name="T44" fmla="*/ 14 w 126"/>
              <a:gd name="T45" fmla="*/ 119 h 160"/>
              <a:gd name="T46" fmla="*/ 95 w 126"/>
              <a:gd name="T47" fmla="*/ 119 h 160"/>
              <a:gd name="T48" fmla="*/ 54 w 126"/>
              <a:gd name="T49" fmla="*/ 110 h 160"/>
              <a:gd name="T50" fmla="*/ 54 w 126"/>
              <a:gd name="T51" fmla="*/ 128 h 160"/>
              <a:gd name="T52" fmla="*/ 54 w 126"/>
              <a:gd name="T53" fmla="*/ 110 h 160"/>
              <a:gd name="T54" fmla="*/ 94 w 126"/>
              <a:gd name="T55" fmla="*/ 144 h 160"/>
              <a:gd name="T56" fmla="*/ 125 w 126"/>
              <a:gd name="T57" fmla="*/ 144 h 160"/>
              <a:gd name="T58" fmla="*/ 109 w 126"/>
              <a:gd name="T59" fmla="*/ 138 h 160"/>
              <a:gd name="T60" fmla="*/ 109 w 126"/>
              <a:gd name="T61" fmla="*/ 151 h 160"/>
              <a:gd name="T62" fmla="*/ 109 w 126"/>
              <a:gd name="T63" fmla="*/ 13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6" h="160">
                <a:moveTo>
                  <a:pt x="49" y="0"/>
                </a:moveTo>
                <a:cubicBezTo>
                  <a:pt x="42" y="0"/>
                  <a:pt x="37" y="6"/>
                  <a:pt x="36" y="13"/>
                </a:cubicBezTo>
                <a:cubicBezTo>
                  <a:pt x="35" y="22"/>
                  <a:pt x="41" y="30"/>
                  <a:pt x="49" y="31"/>
                </a:cubicBezTo>
                <a:cubicBezTo>
                  <a:pt x="57" y="32"/>
                  <a:pt x="64" y="26"/>
                  <a:pt x="65" y="18"/>
                </a:cubicBezTo>
                <a:cubicBezTo>
                  <a:pt x="66" y="9"/>
                  <a:pt x="60" y="1"/>
                  <a:pt x="52" y="0"/>
                </a:cubicBezTo>
                <a:cubicBezTo>
                  <a:pt x="51" y="0"/>
                  <a:pt x="50" y="0"/>
                  <a:pt x="49" y="0"/>
                </a:cubicBezTo>
                <a:close/>
                <a:moveTo>
                  <a:pt x="48" y="35"/>
                </a:moveTo>
                <a:cubicBezTo>
                  <a:pt x="43" y="35"/>
                  <a:pt x="40" y="36"/>
                  <a:pt x="38" y="40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4"/>
                  <a:pt x="19" y="78"/>
                  <a:pt x="21" y="80"/>
                </a:cubicBezTo>
                <a:cubicBezTo>
                  <a:pt x="37" y="101"/>
                  <a:pt x="37" y="101"/>
                  <a:pt x="37" y="101"/>
                </a:cubicBezTo>
                <a:cubicBezTo>
                  <a:pt x="40" y="104"/>
                  <a:pt x="45" y="105"/>
                  <a:pt x="49" y="102"/>
                </a:cubicBezTo>
                <a:cubicBezTo>
                  <a:pt x="52" y="100"/>
                  <a:pt x="52" y="95"/>
                  <a:pt x="50" y="91"/>
                </a:cubicBezTo>
                <a:cubicBezTo>
                  <a:pt x="37" y="74"/>
                  <a:pt x="37" y="74"/>
                  <a:pt x="37" y="74"/>
                </a:cubicBezTo>
                <a:cubicBezTo>
                  <a:pt x="43" y="72"/>
                  <a:pt x="49" y="72"/>
                  <a:pt x="55" y="72"/>
                </a:cubicBezTo>
                <a:cubicBezTo>
                  <a:pt x="81" y="72"/>
                  <a:pt x="103" y="93"/>
                  <a:pt x="103" y="119"/>
                </a:cubicBezTo>
                <a:cubicBezTo>
                  <a:pt x="103" y="121"/>
                  <a:pt x="103" y="123"/>
                  <a:pt x="103" y="125"/>
                </a:cubicBezTo>
                <a:cubicBezTo>
                  <a:pt x="108" y="122"/>
                  <a:pt x="114" y="122"/>
                  <a:pt x="121" y="125"/>
                </a:cubicBezTo>
                <a:cubicBezTo>
                  <a:pt x="126" y="125"/>
                  <a:pt x="125" y="122"/>
                  <a:pt x="125" y="119"/>
                </a:cubicBezTo>
                <a:cubicBezTo>
                  <a:pt x="125" y="117"/>
                  <a:pt x="123" y="115"/>
                  <a:pt x="121" y="115"/>
                </a:cubicBezTo>
                <a:cubicBezTo>
                  <a:pt x="114" y="115"/>
                  <a:pt x="114" y="115"/>
                  <a:pt x="114" y="115"/>
                </a:cubicBezTo>
                <a:cubicBezTo>
                  <a:pt x="114" y="115"/>
                  <a:pt x="108" y="92"/>
                  <a:pt x="105" y="82"/>
                </a:cubicBezTo>
                <a:cubicBezTo>
                  <a:pt x="104" y="79"/>
                  <a:pt x="102" y="74"/>
                  <a:pt x="97" y="74"/>
                </a:cubicBezTo>
                <a:cubicBezTo>
                  <a:pt x="92" y="73"/>
                  <a:pt x="79" y="70"/>
                  <a:pt x="72" y="69"/>
                </a:cubicBezTo>
                <a:cubicBezTo>
                  <a:pt x="72" y="69"/>
                  <a:pt x="70" y="58"/>
                  <a:pt x="68" y="49"/>
                </a:cubicBezTo>
                <a:cubicBezTo>
                  <a:pt x="66" y="38"/>
                  <a:pt x="57" y="36"/>
                  <a:pt x="48" y="35"/>
                </a:cubicBezTo>
                <a:close/>
                <a:moveTo>
                  <a:pt x="11" y="40"/>
                </a:moveTo>
                <a:cubicBezTo>
                  <a:pt x="9" y="40"/>
                  <a:pt x="6" y="40"/>
                  <a:pt x="4" y="41"/>
                </a:cubicBezTo>
                <a:cubicBezTo>
                  <a:pt x="2" y="41"/>
                  <a:pt x="0" y="44"/>
                  <a:pt x="1" y="47"/>
                </a:cubicBezTo>
                <a:cubicBezTo>
                  <a:pt x="1" y="49"/>
                  <a:pt x="5" y="50"/>
                  <a:pt x="7" y="49"/>
                </a:cubicBezTo>
                <a:cubicBezTo>
                  <a:pt x="9" y="48"/>
                  <a:pt x="12" y="49"/>
                  <a:pt x="15" y="50"/>
                </a:cubicBezTo>
                <a:cubicBezTo>
                  <a:pt x="17" y="50"/>
                  <a:pt x="18" y="52"/>
                  <a:pt x="20" y="54"/>
                </a:cubicBezTo>
                <a:cubicBezTo>
                  <a:pt x="21" y="56"/>
                  <a:pt x="24" y="56"/>
                  <a:pt x="26" y="55"/>
                </a:cubicBezTo>
                <a:cubicBezTo>
                  <a:pt x="28" y="54"/>
                  <a:pt x="28" y="51"/>
                  <a:pt x="27" y="49"/>
                </a:cubicBezTo>
                <a:cubicBezTo>
                  <a:pt x="25" y="46"/>
                  <a:pt x="22" y="43"/>
                  <a:pt x="19" y="42"/>
                </a:cubicBezTo>
                <a:cubicBezTo>
                  <a:pt x="16" y="41"/>
                  <a:pt x="14" y="40"/>
                  <a:pt x="11" y="40"/>
                </a:cubicBezTo>
                <a:close/>
                <a:moveTo>
                  <a:pt x="54" y="79"/>
                </a:moveTo>
                <a:cubicBezTo>
                  <a:pt x="52" y="79"/>
                  <a:pt x="51" y="79"/>
                  <a:pt x="49" y="79"/>
                </a:cubicBezTo>
                <a:cubicBezTo>
                  <a:pt x="55" y="87"/>
                  <a:pt x="55" y="87"/>
                  <a:pt x="55" y="87"/>
                </a:cubicBezTo>
                <a:cubicBezTo>
                  <a:pt x="55" y="87"/>
                  <a:pt x="55" y="88"/>
                  <a:pt x="56" y="88"/>
                </a:cubicBezTo>
                <a:cubicBezTo>
                  <a:pt x="72" y="89"/>
                  <a:pt x="86" y="103"/>
                  <a:pt x="86" y="119"/>
                </a:cubicBezTo>
                <a:cubicBezTo>
                  <a:pt x="86" y="137"/>
                  <a:pt x="71" y="151"/>
                  <a:pt x="54" y="151"/>
                </a:cubicBezTo>
                <a:cubicBezTo>
                  <a:pt x="37" y="151"/>
                  <a:pt x="23" y="137"/>
                  <a:pt x="23" y="119"/>
                </a:cubicBezTo>
                <a:cubicBezTo>
                  <a:pt x="23" y="112"/>
                  <a:pt x="25" y="105"/>
                  <a:pt x="29" y="100"/>
                </a:cubicBezTo>
                <a:cubicBezTo>
                  <a:pt x="24" y="93"/>
                  <a:pt x="24" y="93"/>
                  <a:pt x="24" y="93"/>
                </a:cubicBezTo>
                <a:cubicBezTo>
                  <a:pt x="17" y="100"/>
                  <a:pt x="14" y="109"/>
                  <a:pt x="14" y="119"/>
                </a:cubicBezTo>
                <a:cubicBezTo>
                  <a:pt x="14" y="142"/>
                  <a:pt x="32" y="160"/>
                  <a:pt x="54" y="160"/>
                </a:cubicBezTo>
                <a:cubicBezTo>
                  <a:pt x="76" y="160"/>
                  <a:pt x="95" y="142"/>
                  <a:pt x="95" y="119"/>
                </a:cubicBezTo>
                <a:cubicBezTo>
                  <a:pt x="95" y="97"/>
                  <a:pt x="76" y="79"/>
                  <a:pt x="54" y="79"/>
                </a:cubicBezTo>
                <a:close/>
                <a:moveTo>
                  <a:pt x="54" y="110"/>
                </a:moveTo>
                <a:cubicBezTo>
                  <a:pt x="49" y="110"/>
                  <a:pt x="45" y="115"/>
                  <a:pt x="45" y="119"/>
                </a:cubicBezTo>
                <a:cubicBezTo>
                  <a:pt x="45" y="124"/>
                  <a:pt x="49" y="128"/>
                  <a:pt x="54" y="128"/>
                </a:cubicBezTo>
                <a:cubicBezTo>
                  <a:pt x="59" y="128"/>
                  <a:pt x="63" y="124"/>
                  <a:pt x="63" y="119"/>
                </a:cubicBezTo>
                <a:cubicBezTo>
                  <a:pt x="63" y="115"/>
                  <a:pt x="59" y="110"/>
                  <a:pt x="54" y="110"/>
                </a:cubicBezTo>
                <a:close/>
                <a:moveTo>
                  <a:pt x="109" y="129"/>
                </a:moveTo>
                <a:cubicBezTo>
                  <a:pt x="101" y="129"/>
                  <a:pt x="94" y="136"/>
                  <a:pt x="94" y="144"/>
                </a:cubicBezTo>
                <a:cubicBezTo>
                  <a:pt x="94" y="153"/>
                  <a:pt x="101" y="160"/>
                  <a:pt x="109" y="160"/>
                </a:cubicBezTo>
                <a:cubicBezTo>
                  <a:pt x="118" y="160"/>
                  <a:pt x="125" y="153"/>
                  <a:pt x="125" y="144"/>
                </a:cubicBezTo>
                <a:cubicBezTo>
                  <a:pt x="125" y="136"/>
                  <a:pt x="118" y="129"/>
                  <a:pt x="109" y="129"/>
                </a:cubicBezTo>
                <a:close/>
                <a:moveTo>
                  <a:pt x="109" y="138"/>
                </a:moveTo>
                <a:cubicBezTo>
                  <a:pt x="113" y="138"/>
                  <a:pt x="116" y="141"/>
                  <a:pt x="116" y="144"/>
                </a:cubicBezTo>
                <a:cubicBezTo>
                  <a:pt x="116" y="148"/>
                  <a:pt x="113" y="151"/>
                  <a:pt x="109" y="151"/>
                </a:cubicBezTo>
                <a:cubicBezTo>
                  <a:pt x="106" y="151"/>
                  <a:pt x="103" y="148"/>
                  <a:pt x="103" y="144"/>
                </a:cubicBezTo>
                <a:cubicBezTo>
                  <a:pt x="103" y="141"/>
                  <a:pt x="106" y="138"/>
                  <a:pt x="109" y="1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44"/>
          <p:cNvSpPr>
            <a:spLocks noEditPoints="1"/>
          </p:cNvSpPr>
          <p:nvPr/>
        </p:nvSpPr>
        <p:spPr bwMode="auto">
          <a:xfrm>
            <a:off x="5859789" y="2890350"/>
            <a:ext cx="253665" cy="244827"/>
          </a:xfrm>
          <a:custGeom>
            <a:avLst/>
            <a:gdLst>
              <a:gd name="T0" fmla="*/ 82 w 153"/>
              <a:gd name="T1" fmla="*/ 0 h 148"/>
              <a:gd name="T2" fmla="*/ 54 w 153"/>
              <a:gd name="T3" fmla="*/ 16 h 148"/>
              <a:gd name="T4" fmla="*/ 33 w 153"/>
              <a:gd name="T5" fmla="*/ 52 h 148"/>
              <a:gd name="T6" fmla="*/ 91 w 153"/>
              <a:gd name="T7" fmla="*/ 85 h 148"/>
              <a:gd name="T8" fmla="*/ 112 w 153"/>
              <a:gd name="T9" fmla="*/ 49 h 148"/>
              <a:gd name="T10" fmla="*/ 100 w 153"/>
              <a:gd name="T11" fmla="*/ 4 h 148"/>
              <a:gd name="T12" fmla="*/ 87 w 153"/>
              <a:gd name="T13" fmla="*/ 0 h 148"/>
              <a:gd name="T14" fmla="*/ 82 w 153"/>
              <a:gd name="T15" fmla="*/ 0 h 148"/>
              <a:gd name="T16" fmla="*/ 83 w 153"/>
              <a:gd name="T17" fmla="*/ 8 h 148"/>
              <a:gd name="T18" fmla="*/ 99 w 153"/>
              <a:gd name="T19" fmla="*/ 15 h 148"/>
              <a:gd name="T20" fmla="*/ 99 w 153"/>
              <a:gd name="T21" fmla="*/ 19 h 148"/>
              <a:gd name="T22" fmla="*/ 95 w 153"/>
              <a:gd name="T23" fmla="*/ 19 h 148"/>
              <a:gd name="T24" fmla="*/ 81 w 153"/>
              <a:gd name="T25" fmla="*/ 14 h 148"/>
              <a:gd name="T26" fmla="*/ 69 w 153"/>
              <a:gd name="T27" fmla="*/ 22 h 148"/>
              <a:gd name="T28" fmla="*/ 65 w 153"/>
              <a:gd name="T29" fmla="*/ 23 h 148"/>
              <a:gd name="T30" fmla="*/ 64 w 153"/>
              <a:gd name="T31" fmla="*/ 19 h 148"/>
              <a:gd name="T32" fmla="*/ 64 w 153"/>
              <a:gd name="T33" fmla="*/ 18 h 148"/>
              <a:gd name="T34" fmla="*/ 81 w 153"/>
              <a:gd name="T35" fmla="*/ 8 h 148"/>
              <a:gd name="T36" fmla="*/ 83 w 153"/>
              <a:gd name="T37" fmla="*/ 8 h 148"/>
              <a:gd name="T38" fmla="*/ 31 w 153"/>
              <a:gd name="T39" fmla="*/ 58 h 148"/>
              <a:gd name="T40" fmla="*/ 29 w 153"/>
              <a:gd name="T41" fmla="*/ 60 h 148"/>
              <a:gd name="T42" fmla="*/ 9 w 153"/>
              <a:gd name="T43" fmla="*/ 94 h 148"/>
              <a:gd name="T44" fmla="*/ 22 w 153"/>
              <a:gd name="T45" fmla="*/ 139 h 148"/>
              <a:gd name="T46" fmla="*/ 67 w 153"/>
              <a:gd name="T47" fmla="*/ 127 h 148"/>
              <a:gd name="T48" fmla="*/ 86 w 153"/>
              <a:gd name="T49" fmla="*/ 92 h 148"/>
              <a:gd name="T50" fmla="*/ 88 w 153"/>
              <a:gd name="T51" fmla="*/ 91 h 148"/>
              <a:gd name="T52" fmla="*/ 86 w 153"/>
              <a:gd name="T53" fmla="*/ 89 h 148"/>
              <a:gd name="T54" fmla="*/ 32 w 153"/>
              <a:gd name="T55" fmla="*/ 59 h 148"/>
              <a:gd name="T56" fmla="*/ 31 w 153"/>
              <a:gd name="T57" fmla="*/ 58 h 148"/>
              <a:gd name="T58" fmla="*/ 114 w 153"/>
              <a:gd name="T59" fmla="*/ 76 h 148"/>
              <a:gd name="T60" fmla="*/ 106 w 153"/>
              <a:gd name="T61" fmla="*/ 77 h 148"/>
              <a:gd name="T62" fmla="*/ 83 w 153"/>
              <a:gd name="T63" fmla="*/ 118 h 148"/>
              <a:gd name="T64" fmla="*/ 83 w 153"/>
              <a:gd name="T65" fmla="*/ 121 h 148"/>
              <a:gd name="T66" fmla="*/ 126 w 153"/>
              <a:gd name="T67" fmla="*/ 142 h 148"/>
              <a:gd name="T68" fmla="*/ 147 w 153"/>
              <a:gd name="T69" fmla="*/ 99 h 148"/>
              <a:gd name="T70" fmla="*/ 114 w 153"/>
              <a:gd name="T71" fmla="*/ 76 h 148"/>
              <a:gd name="T72" fmla="*/ 132 w 153"/>
              <a:gd name="T73" fmla="*/ 89 h 148"/>
              <a:gd name="T74" fmla="*/ 135 w 153"/>
              <a:gd name="T75" fmla="*/ 91 h 148"/>
              <a:gd name="T76" fmla="*/ 135 w 153"/>
              <a:gd name="T77" fmla="*/ 91 h 148"/>
              <a:gd name="T78" fmla="*/ 135 w 153"/>
              <a:gd name="T79" fmla="*/ 96 h 148"/>
              <a:gd name="T80" fmla="*/ 102 w 153"/>
              <a:gd name="T81" fmla="*/ 129 h 148"/>
              <a:gd name="T82" fmla="*/ 97 w 153"/>
              <a:gd name="T83" fmla="*/ 129 h 148"/>
              <a:gd name="T84" fmla="*/ 96 w 153"/>
              <a:gd name="T85" fmla="*/ 129 h 148"/>
              <a:gd name="T86" fmla="*/ 97 w 153"/>
              <a:gd name="T87" fmla="*/ 124 h 148"/>
              <a:gd name="T88" fmla="*/ 130 w 153"/>
              <a:gd name="T89" fmla="*/ 91 h 148"/>
              <a:gd name="T90" fmla="*/ 132 w 153"/>
              <a:gd name="T91" fmla="*/ 89 h 148"/>
              <a:gd name="T92" fmla="*/ 21 w 153"/>
              <a:gd name="T93" fmla="*/ 120 h 148"/>
              <a:gd name="T94" fmla="*/ 21 w 153"/>
              <a:gd name="T95" fmla="*/ 120 h 148"/>
              <a:gd name="T96" fmla="*/ 24 w 153"/>
              <a:gd name="T97" fmla="*/ 122 h 148"/>
              <a:gd name="T98" fmla="*/ 36 w 153"/>
              <a:gd name="T99" fmla="*/ 129 h 148"/>
              <a:gd name="T100" fmla="*/ 49 w 153"/>
              <a:gd name="T101" fmla="*/ 124 h 148"/>
              <a:gd name="T102" fmla="*/ 54 w 153"/>
              <a:gd name="T103" fmla="*/ 124 h 148"/>
              <a:gd name="T104" fmla="*/ 54 w 153"/>
              <a:gd name="T105" fmla="*/ 129 h 148"/>
              <a:gd name="T106" fmla="*/ 35 w 153"/>
              <a:gd name="T107" fmla="*/ 135 h 148"/>
              <a:gd name="T108" fmla="*/ 19 w 153"/>
              <a:gd name="T109" fmla="*/ 125 h 148"/>
              <a:gd name="T110" fmla="*/ 20 w 153"/>
              <a:gd name="T111" fmla="*/ 121 h 148"/>
              <a:gd name="T112" fmla="*/ 21 w 153"/>
              <a:gd name="T113" fmla="*/ 120 h 148"/>
              <a:gd name="T114" fmla="*/ 21 w 153"/>
              <a:gd name="T115" fmla="*/ 12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" h="148">
                <a:moveTo>
                  <a:pt x="82" y="0"/>
                </a:moveTo>
                <a:cubicBezTo>
                  <a:pt x="71" y="0"/>
                  <a:pt x="60" y="6"/>
                  <a:pt x="54" y="16"/>
                </a:cubicBezTo>
                <a:cubicBezTo>
                  <a:pt x="33" y="52"/>
                  <a:pt x="33" y="52"/>
                  <a:pt x="33" y="52"/>
                </a:cubicBezTo>
                <a:cubicBezTo>
                  <a:pt x="91" y="85"/>
                  <a:pt x="91" y="85"/>
                  <a:pt x="91" y="85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21" y="33"/>
                  <a:pt x="115" y="13"/>
                  <a:pt x="100" y="4"/>
                </a:cubicBezTo>
                <a:cubicBezTo>
                  <a:pt x="96" y="2"/>
                  <a:pt x="91" y="1"/>
                  <a:pt x="87" y="0"/>
                </a:cubicBezTo>
                <a:cubicBezTo>
                  <a:pt x="85" y="0"/>
                  <a:pt x="84" y="0"/>
                  <a:pt x="82" y="0"/>
                </a:cubicBezTo>
                <a:close/>
                <a:moveTo>
                  <a:pt x="83" y="8"/>
                </a:moveTo>
                <a:cubicBezTo>
                  <a:pt x="89" y="8"/>
                  <a:pt x="95" y="10"/>
                  <a:pt x="99" y="15"/>
                </a:cubicBezTo>
                <a:cubicBezTo>
                  <a:pt x="100" y="16"/>
                  <a:pt x="100" y="18"/>
                  <a:pt x="99" y="19"/>
                </a:cubicBezTo>
                <a:cubicBezTo>
                  <a:pt x="98" y="20"/>
                  <a:pt x="96" y="20"/>
                  <a:pt x="95" y="19"/>
                </a:cubicBezTo>
                <a:cubicBezTo>
                  <a:pt x="91" y="16"/>
                  <a:pt x="86" y="14"/>
                  <a:pt x="81" y="14"/>
                </a:cubicBezTo>
                <a:cubicBezTo>
                  <a:pt x="77" y="15"/>
                  <a:pt x="72" y="18"/>
                  <a:pt x="69" y="22"/>
                </a:cubicBezTo>
                <a:cubicBezTo>
                  <a:pt x="69" y="23"/>
                  <a:pt x="67" y="24"/>
                  <a:pt x="65" y="23"/>
                </a:cubicBezTo>
                <a:cubicBezTo>
                  <a:pt x="64" y="23"/>
                  <a:pt x="63" y="21"/>
                  <a:pt x="64" y="19"/>
                </a:cubicBezTo>
                <a:cubicBezTo>
                  <a:pt x="64" y="19"/>
                  <a:pt x="64" y="19"/>
                  <a:pt x="64" y="18"/>
                </a:cubicBezTo>
                <a:cubicBezTo>
                  <a:pt x="68" y="13"/>
                  <a:pt x="74" y="9"/>
                  <a:pt x="81" y="8"/>
                </a:cubicBezTo>
                <a:cubicBezTo>
                  <a:pt x="81" y="8"/>
                  <a:pt x="82" y="8"/>
                  <a:pt x="83" y="8"/>
                </a:cubicBezTo>
                <a:close/>
                <a:moveTo>
                  <a:pt x="31" y="58"/>
                </a:moveTo>
                <a:cubicBezTo>
                  <a:pt x="29" y="60"/>
                  <a:pt x="29" y="60"/>
                  <a:pt x="29" y="60"/>
                </a:cubicBezTo>
                <a:cubicBezTo>
                  <a:pt x="9" y="94"/>
                  <a:pt x="9" y="94"/>
                  <a:pt x="9" y="94"/>
                </a:cubicBezTo>
                <a:cubicBezTo>
                  <a:pt x="0" y="110"/>
                  <a:pt x="6" y="130"/>
                  <a:pt x="22" y="139"/>
                </a:cubicBezTo>
                <a:cubicBezTo>
                  <a:pt x="37" y="148"/>
                  <a:pt x="58" y="143"/>
                  <a:pt x="67" y="127"/>
                </a:cubicBezTo>
                <a:cubicBezTo>
                  <a:pt x="86" y="92"/>
                  <a:pt x="86" y="92"/>
                  <a:pt x="86" y="92"/>
                </a:cubicBezTo>
                <a:cubicBezTo>
                  <a:pt x="88" y="91"/>
                  <a:pt x="88" y="91"/>
                  <a:pt x="88" y="91"/>
                </a:cubicBezTo>
                <a:cubicBezTo>
                  <a:pt x="86" y="89"/>
                  <a:pt x="86" y="89"/>
                  <a:pt x="86" y="89"/>
                </a:cubicBezTo>
                <a:cubicBezTo>
                  <a:pt x="32" y="59"/>
                  <a:pt x="32" y="59"/>
                  <a:pt x="32" y="59"/>
                </a:cubicBezTo>
                <a:lnTo>
                  <a:pt x="31" y="58"/>
                </a:lnTo>
                <a:close/>
                <a:moveTo>
                  <a:pt x="114" y="76"/>
                </a:moveTo>
                <a:cubicBezTo>
                  <a:pt x="112" y="76"/>
                  <a:pt x="109" y="77"/>
                  <a:pt x="106" y="77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3" y="119"/>
                  <a:pt x="83" y="120"/>
                  <a:pt x="83" y="121"/>
                </a:cubicBezTo>
                <a:cubicBezTo>
                  <a:pt x="89" y="139"/>
                  <a:pt x="109" y="148"/>
                  <a:pt x="126" y="142"/>
                </a:cubicBezTo>
                <a:cubicBezTo>
                  <a:pt x="144" y="136"/>
                  <a:pt x="153" y="117"/>
                  <a:pt x="147" y="99"/>
                </a:cubicBezTo>
                <a:cubicBezTo>
                  <a:pt x="142" y="85"/>
                  <a:pt x="129" y="76"/>
                  <a:pt x="114" y="76"/>
                </a:cubicBezTo>
                <a:close/>
                <a:moveTo>
                  <a:pt x="132" y="89"/>
                </a:moveTo>
                <a:cubicBezTo>
                  <a:pt x="133" y="89"/>
                  <a:pt x="134" y="90"/>
                  <a:pt x="135" y="91"/>
                </a:cubicBezTo>
                <a:cubicBezTo>
                  <a:pt x="135" y="91"/>
                  <a:pt x="135" y="91"/>
                  <a:pt x="135" y="91"/>
                </a:cubicBezTo>
                <a:cubicBezTo>
                  <a:pt x="136" y="92"/>
                  <a:pt x="136" y="95"/>
                  <a:pt x="135" y="96"/>
                </a:cubicBezTo>
                <a:cubicBezTo>
                  <a:pt x="102" y="129"/>
                  <a:pt x="102" y="129"/>
                  <a:pt x="102" y="129"/>
                </a:cubicBezTo>
                <a:cubicBezTo>
                  <a:pt x="100" y="131"/>
                  <a:pt x="98" y="131"/>
                  <a:pt x="97" y="129"/>
                </a:cubicBezTo>
                <a:cubicBezTo>
                  <a:pt x="96" y="129"/>
                  <a:pt x="96" y="129"/>
                  <a:pt x="96" y="129"/>
                </a:cubicBezTo>
                <a:cubicBezTo>
                  <a:pt x="95" y="128"/>
                  <a:pt x="95" y="125"/>
                  <a:pt x="97" y="124"/>
                </a:cubicBezTo>
                <a:cubicBezTo>
                  <a:pt x="130" y="91"/>
                  <a:pt x="130" y="91"/>
                  <a:pt x="130" y="91"/>
                </a:cubicBezTo>
                <a:cubicBezTo>
                  <a:pt x="130" y="90"/>
                  <a:pt x="131" y="90"/>
                  <a:pt x="132" y="89"/>
                </a:cubicBezTo>
                <a:close/>
                <a:moveTo>
                  <a:pt x="21" y="120"/>
                </a:moveTo>
                <a:cubicBezTo>
                  <a:pt x="21" y="120"/>
                  <a:pt x="21" y="120"/>
                  <a:pt x="21" y="120"/>
                </a:cubicBezTo>
                <a:cubicBezTo>
                  <a:pt x="22" y="120"/>
                  <a:pt x="23" y="121"/>
                  <a:pt x="24" y="122"/>
                </a:cubicBezTo>
                <a:cubicBezTo>
                  <a:pt x="27" y="126"/>
                  <a:pt x="31" y="128"/>
                  <a:pt x="36" y="129"/>
                </a:cubicBezTo>
                <a:cubicBezTo>
                  <a:pt x="41" y="129"/>
                  <a:pt x="46" y="128"/>
                  <a:pt x="49" y="124"/>
                </a:cubicBezTo>
                <a:cubicBezTo>
                  <a:pt x="50" y="123"/>
                  <a:pt x="52" y="123"/>
                  <a:pt x="54" y="124"/>
                </a:cubicBezTo>
                <a:cubicBezTo>
                  <a:pt x="55" y="125"/>
                  <a:pt x="55" y="128"/>
                  <a:pt x="54" y="129"/>
                </a:cubicBezTo>
                <a:cubicBezTo>
                  <a:pt x="49" y="134"/>
                  <a:pt x="42" y="136"/>
                  <a:pt x="35" y="135"/>
                </a:cubicBezTo>
                <a:cubicBezTo>
                  <a:pt x="29" y="135"/>
                  <a:pt x="22" y="131"/>
                  <a:pt x="19" y="125"/>
                </a:cubicBezTo>
                <a:cubicBezTo>
                  <a:pt x="18" y="124"/>
                  <a:pt x="18" y="122"/>
                  <a:pt x="20" y="121"/>
                </a:cubicBezTo>
                <a:cubicBezTo>
                  <a:pt x="20" y="120"/>
                  <a:pt x="20" y="120"/>
                  <a:pt x="21" y="120"/>
                </a:cubicBezTo>
                <a:cubicBezTo>
                  <a:pt x="21" y="120"/>
                  <a:pt x="21" y="120"/>
                  <a:pt x="21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52"/>
          <p:cNvSpPr>
            <a:spLocks noEditPoints="1"/>
          </p:cNvSpPr>
          <p:nvPr/>
        </p:nvSpPr>
        <p:spPr bwMode="auto">
          <a:xfrm>
            <a:off x="8473677" y="2885931"/>
            <a:ext cx="193563" cy="253665"/>
          </a:xfrm>
          <a:custGeom>
            <a:avLst/>
            <a:gdLst>
              <a:gd name="T0" fmla="*/ 59 w 117"/>
              <a:gd name="T1" fmla="*/ 0 h 153"/>
              <a:gd name="T2" fmla="*/ 32 w 117"/>
              <a:gd name="T3" fmla="*/ 29 h 153"/>
              <a:gd name="T4" fmla="*/ 38 w 117"/>
              <a:gd name="T5" fmla="*/ 47 h 153"/>
              <a:gd name="T6" fmla="*/ 38 w 117"/>
              <a:gd name="T7" fmla="*/ 47 h 153"/>
              <a:gd name="T8" fmla="*/ 57 w 117"/>
              <a:gd name="T9" fmla="*/ 68 h 153"/>
              <a:gd name="T10" fmla="*/ 59 w 117"/>
              <a:gd name="T11" fmla="*/ 68 h 153"/>
              <a:gd name="T12" fmla="*/ 60 w 117"/>
              <a:gd name="T13" fmla="*/ 68 h 153"/>
              <a:gd name="T14" fmla="*/ 81 w 117"/>
              <a:gd name="T15" fmla="*/ 44 h 153"/>
              <a:gd name="T16" fmla="*/ 84 w 117"/>
              <a:gd name="T17" fmla="*/ 30 h 153"/>
              <a:gd name="T18" fmla="*/ 59 w 117"/>
              <a:gd name="T19" fmla="*/ 0 h 153"/>
              <a:gd name="T20" fmla="*/ 39 w 117"/>
              <a:gd name="T21" fmla="*/ 62 h 153"/>
              <a:gd name="T22" fmla="*/ 30 w 117"/>
              <a:gd name="T23" fmla="*/ 75 h 153"/>
              <a:gd name="T24" fmla="*/ 37 w 117"/>
              <a:gd name="T25" fmla="*/ 99 h 153"/>
              <a:gd name="T26" fmla="*/ 51 w 117"/>
              <a:gd name="T27" fmla="*/ 112 h 153"/>
              <a:gd name="T28" fmla="*/ 52 w 117"/>
              <a:gd name="T29" fmla="*/ 138 h 153"/>
              <a:gd name="T30" fmla="*/ 40 w 117"/>
              <a:gd name="T31" fmla="*/ 143 h 153"/>
              <a:gd name="T32" fmla="*/ 47 w 117"/>
              <a:gd name="T33" fmla="*/ 136 h 153"/>
              <a:gd name="T34" fmla="*/ 49 w 117"/>
              <a:gd name="T35" fmla="*/ 119 h 153"/>
              <a:gd name="T36" fmla="*/ 39 w 117"/>
              <a:gd name="T37" fmla="*/ 107 h 153"/>
              <a:gd name="T38" fmla="*/ 26 w 117"/>
              <a:gd name="T39" fmla="*/ 110 h 153"/>
              <a:gd name="T40" fmla="*/ 20 w 117"/>
              <a:gd name="T41" fmla="*/ 129 h 153"/>
              <a:gd name="T42" fmla="*/ 27 w 117"/>
              <a:gd name="T43" fmla="*/ 136 h 153"/>
              <a:gd name="T44" fmla="*/ 23 w 117"/>
              <a:gd name="T45" fmla="*/ 143 h 153"/>
              <a:gd name="T46" fmla="*/ 16 w 117"/>
              <a:gd name="T47" fmla="*/ 131 h 153"/>
              <a:gd name="T48" fmla="*/ 29 w 117"/>
              <a:gd name="T49" fmla="*/ 103 h 153"/>
              <a:gd name="T50" fmla="*/ 29 w 117"/>
              <a:gd name="T51" fmla="*/ 87 h 153"/>
              <a:gd name="T52" fmla="*/ 28 w 117"/>
              <a:gd name="T53" fmla="*/ 64 h 153"/>
              <a:gd name="T54" fmla="*/ 4 w 117"/>
              <a:gd name="T55" fmla="*/ 80 h 153"/>
              <a:gd name="T56" fmla="*/ 2 w 117"/>
              <a:gd name="T57" fmla="*/ 106 h 153"/>
              <a:gd name="T58" fmla="*/ 2 w 117"/>
              <a:gd name="T59" fmla="*/ 134 h 153"/>
              <a:gd name="T60" fmla="*/ 22 w 117"/>
              <a:gd name="T61" fmla="*/ 152 h 153"/>
              <a:gd name="T62" fmla="*/ 100 w 117"/>
              <a:gd name="T63" fmla="*/ 152 h 153"/>
              <a:gd name="T64" fmla="*/ 116 w 117"/>
              <a:gd name="T65" fmla="*/ 138 h 153"/>
              <a:gd name="T66" fmla="*/ 117 w 117"/>
              <a:gd name="T67" fmla="*/ 115 h 153"/>
              <a:gd name="T68" fmla="*/ 116 w 117"/>
              <a:gd name="T69" fmla="*/ 88 h 153"/>
              <a:gd name="T70" fmla="*/ 102 w 117"/>
              <a:gd name="T71" fmla="*/ 69 h 153"/>
              <a:gd name="T72" fmla="*/ 84 w 117"/>
              <a:gd name="T73" fmla="*/ 63 h 153"/>
              <a:gd name="T74" fmla="*/ 86 w 117"/>
              <a:gd name="T75" fmla="*/ 82 h 153"/>
              <a:gd name="T76" fmla="*/ 82 w 117"/>
              <a:gd name="T77" fmla="*/ 115 h 153"/>
              <a:gd name="T78" fmla="*/ 91 w 117"/>
              <a:gd name="T79" fmla="*/ 131 h 153"/>
              <a:gd name="T80" fmla="*/ 74 w 117"/>
              <a:gd name="T81" fmla="*/ 134 h 153"/>
              <a:gd name="T82" fmla="*/ 77 w 117"/>
              <a:gd name="T83" fmla="*/ 116 h 153"/>
              <a:gd name="T84" fmla="*/ 83 w 117"/>
              <a:gd name="T85" fmla="*/ 80 h 153"/>
              <a:gd name="T86" fmla="*/ 79 w 117"/>
              <a:gd name="T87" fmla="*/ 64 h 153"/>
              <a:gd name="T88" fmla="*/ 75 w 117"/>
              <a:gd name="T89" fmla="*/ 73 h 153"/>
              <a:gd name="T90" fmla="*/ 62 w 117"/>
              <a:gd name="T91" fmla="*/ 109 h 153"/>
              <a:gd name="T92" fmla="*/ 53 w 117"/>
              <a:gd name="T93" fmla="*/ 105 h 153"/>
              <a:gd name="T94" fmla="*/ 39 w 117"/>
              <a:gd name="T95" fmla="*/ 62 h 153"/>
              <a:gd name="T96" fmla="*/ 55 w 117"/>
              <a:gd name="T97" fmla="*/ 72 h 153"/>
              <a:gd name="T98" fmla="*/ 51 w 117"/>
              <a:gd name="T99" fmla="*/ 75 h 153"/>
              <a:gd name="T100" fmla="*/ 51 w 117"/>
              <a:gd name="T101" fmla="*/ 77 h 153"/>
              <a:gd name="T102" fmla="*/ 55 w 117"/>
              <a:gd name="T103" fmla="*/ 80 h 153"/>
              <a:gd name="T104" fmla="*/ 53 w 117"/>
              <a:gd name="T105" fmla="*/ 89 h 153"/>
              <a:gd name="T106" fmla="*/ 53 w 117"/>
              <a:gd name="T107" fmla="*/ 91 h 153"/>
              <a:gd name="T108" fmla="*/ 58 w 117"/>
              <a:gd name="T109" fmla="*/ 107 h 153"/>
              <a:gd name="T110" fmla="*/ 60 w 117"/>
              <a:gd name="T111" fmla="*/ 107 h 153"/>
              <a:gd name="T112" fmla="*/ 65 w 117"/>
              <a:gd name="T113" fmla="*/ 91 h 153"/>
              <a:gd name="T114" fmla="*/ 65 w 117"/>
              <a:gd name="T115" fmla="*/ 89 h 153"/>
              <a:gd name="T116" fmla="*/ 62 w 117"/>
              <a:gd name="T117" fmla="*/ 80 h 153"/>
              <a:gd name="T118" fmla="*/ 65 w 117"/>
              <a:gd name="T119" fmla="*/ 77 h 153"/>
              <a:gd name="T120" fmla="*/ 65 w 117"/>
              <a:gd name="T121" fmla="*/ 75 h 153"/>
              <a:gd name="T122" fmla="*/ 62 w 117"/>
              <a:gd name="T123" fmla="*/ 72 h 153"/>
              <a:gd name="T124" fmla="*/ 55 w 117"/>
              <a:gd name="T125" fmla="*/ 72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" h="153">
                <a:moveTo>
                  <a:pt x="59" y="0"/>
                </a:moveTo>
                <a:cubicBezTo>
                  <a:pt x="43" y="0"/>
                  <a:pt x="32" y="12"/>
                  <a:pt x="32" y="29"/>
                </a:cubicBezTo>
                <a:cubicBezTo>
                  <a:pt x="32" y="37"/>
                  <a:pt x="33" y="41"/>
                  <a:pt x="38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40" y="58"/>
                  <a:pt x="47" y="64"/>
                  <a:pt x="57" y="68"/>
                </a:cubicBezTo>
                <a:cubicBezTo>
                  <a:pt x="57" y="68"/>
                  <a:pt x="58" y="68"/>
                  <a:pt x="59" y="68"/>
                </a:cubicBezTo>
                <a:cubicBezTo>
                  <a:pt x="59" y="68"/>
                  <a:pt x="60" y="68"/>
                  <a:pt x="60" y="68"/>
                </a:cubicBezTo>
                <a:cubicBezTo>
                  <a:pt x="72" y="65"/>
                  <a:pt x="77" y="55"/>
                  <a:pt x="81" y="44"/>
                </a:cubicBezTo>
                <a:cubicBezTo>
                  <a:pt x="85" y="40"/>
                  <a:pt x="84" y="37"/>
                  <a:pt x="84" y="30"/>
                </a:cubicBezTo>
                <a:cubicBezTo>
                  <a:pt x="84" y="13"/>
                  <a:pt x="74" y="0"/>
                  <a:pt x="59" y="0"/>
                </a:cubicBezTo>
                <a:close/>
                <a:moveTo>
                  <a:pt x="39" y="62"/>
                </a:moveTo>
                <a:cubicBezTo>
                  <a:pt x="33" y="62"/>
                  <a:pt x="29" y="69"/>
                  <a:pt x="30" y="75"/>
                </a:cubicBezTo>
                <a:cubicBezTo>
                  <a:pt x="31" y="83"/>
                  <a:pt x="37" y="90"/>
                  <a:pt x="37" y="99"/>
                </a:cubicBezTo>
                <a:cubicBezTo>
                  <a:pt x="39" y="105"/>
                  <a:pt x="48" y="105"/>
                  <a:pt x="51" y="112"/>
                </a:cubicBezTo>
                <a:cubicBezTo>
                  <a:pt x="55" y="120"/>
                  <a:pt x="57" y="130"/>
                  <a:pt x="52" y="138"/>
                </a:cubicBezTo>
                <a:cubicBezTo>
                  <a:pt x="48" y="141"/>
                  <a:pt x="44" y="146"/>
                  <a:pt x="40" y="143"/>
                </a:cubicBezTo>
                <a:cubicBezTo>
                  <a:pt x="35" y="138"/>
                  <a:pt x="43" y="134"/>
                  <a:pt x="47" y="136"/>
                </a:cubicBezTo>
                <a:cubicBezTo>
                  <a:pt x="52" y="132"/>
                  <a:pt x="51" y="125"/>
                  <a:pt x="49" y="119"/>
                </a:cubicBezTo>
                <a:cubicBezTo>
                  <a:pt x="47" y="114"/>
                  <a:pt x="44" y="109"/>
                  <a:pt x="39" y="107"/>
                </a:cubicBezTo>
                <a:cubicBezTo>
                  <a:pt x="35" y="112"/>
                  <a:pt x="30" y="105"/>
                  <a:pt x="26" y="110"/>
                </a:cubicBezTo>
                <a:cubicBezTo>
                  <a:pt x="22" y="115"/>
                  <a:pt x="20" y="122"/>
                  <a:pt x="20" y="129"/>
                </a:cubicBezTo>
                <a:cubicBezTo>
                  <a:pt x="20" y="133"/>
                  <a:pt x="23" y="138"/>
                  <a:pt x="27" y="136"/>
                </a:cubicBezTo>
                <a:cubicBezTo>
                  <a:pt x="34" y="137"/>
                  <a:pt x="29" y="148"/>
                  <a:pt x="23" y="143"/>
                </a:cubicBezTo>
                <a:cubicBezTo>
                  <a:pt x="21" y="139"/>
                  <a:pt x="16" y="137"/>
                  <a:pt x="16" y="131"/>
                </a:cubicBezTo>
                <a:cubicBezTo>
                  <a:pt x="15" y="120"/>
                  <a:pt x="19" y="109"/>
                  <a:pt x="29" y="103"/>
                </a:cubicBezTo>
                <a:cubicBezTo>
                  <a:pt x="35" y="100"/>
                  <a:pt x="32" y="92"/>
                  <a:pt x="29" y="87"/>
                </a:cubicBezTo>
                <a:cubicBezTo>
                  <a:pt x="26" y="80"/>
                  <a:pt x="24" y="71"/>
                  <a:pt x="28" y="64"/>
                </a:cubicBezTo>
                <a:cubicBezTo>
                  <a:pt x="19" y="67"/>
                  <a:pt x="8" y="70"/>
                  <a:pt x="4" y="80"/>
                </a:cubicBezTo>
                <a:cubicBezTo>
                  <a:pt x="0" y="88"/>
                  <a:pt x="2" y="97"/>
                  <a:pt x="2" y="106"/>
                </a:cubicBezTo>
                <a:cubicBezTo>
                  <a:pt x="2" y="116"/>
                  <a:pt x="1" y="125"/>
                  <a:pt x="2" y="134"/>
                </a:cubicBezTo>
                <a:cubicBezTo>
                  <a:pt x="2" y="144"/>
                  <a:pt x="12" y="153"/>
                  <a:pt x="22" y="152"/>
                </a:cubicBezTo>
                <a:cubicBezTo>
                  <a:pt x="48" y="152"/>
                  <a:pt x="74" y="152"/>
                  <a:pt x="100" y="152"/>
                </a:cubicBezTo>
                <a:cubicBezTo>
                  <a:pt x="108" y="152"/>
                  <a:pt x="115" y="146"/>
                  <a:pt x="116" y="138"/>
                </a:cubicBezTo>
                <a:cubicBezTo>
                  <a:pt x="117" y="130"/>
                  <a:pt x="116" y="122"/>
                  <a:pt x="117" y="115"/>
                </a:cubicBezTo>
                <a:cubicBezTo>
                  <a:pt x="116" y="106"/>
                  <a:pt x="117" y="97"/>
                  <a:pt x="116" y="88"/>
                </a:cubicBezTo>
                <a:cubicBezTo>
                  <a:pt x="116" y="80"/>
                  <a:pt x="110" y="72"/>
                  <a:pt x="102" y="69"/>
                </a:cubicBezTo>
                <a:cubicBezTo>
                  <a:pt x="96" y="66"/>
                  <a:pt x="90" y="65"/>
                  <a:pt x="84" y="63"/>
                </a:cubicBezTo>
                <a:cubicBezTo>
                  <a:pt x="89" y="68"/>
                  <a:pt x="89" y="76"/>
                  <a:pt x="86" y="82"/>
                </a:cubicBezTo>
                <a:cubicBezTo>
                  <a:pt x="81" y="92"/>
                  <a:pt x="79" y="104"/>
                  <a:pt x="82" y="115"/>
                </a:cubicBezTo>
                <a:cubicBezTo>
                  <a:pt x="89" y="115"/>
                  <a:pt x="95" y="125"/>
                  <a:pt x="91" y="131"/>
                </a:cubicBezTo>
                <a:cubicBezTo>
                  <a:pt x="88" y="138"/>
                  <a:pt x="79" y="139"/>
                  <a:pt x="74" y="134"/>
                </a:cubicBezTo>
                <a:cubicBezTo>
                  <a:pt x="69" y="129"/>
                  <a:pt x="70" y="119"/>
                  <a:pt x="77" y="116"/>
                </a:cubicBezTo>
                <a:cubicBezTo>
                  <a:pt x="75" y="104"/>
                  <a:pt x="77" y="91"/>
                  <a:pt x="83" y="80"/>
                </a:cubicBezTo>
                <a:cubicBezTo>
                  <a:pt x="85" y="74"/>
                  <a:pt x="84" y="67"/>
                  <a:pt x="79" y="64"/>
                </a:cubicBezTo>
                <a:cubicBezTo>
                  <a:pt x="75" y="62"/>
                  <a:pt x="76" y="70"/>
                  <a:pt x="75" y="73"/>
                </a:cubicBezTo>
                <a:cubicBezTo>
                  <a:pt x="71" y="85"/>
                  <a:pt x="68" y="98"/>
                  <a:pt x="62" y="109"/>
                </a:cubicBezTo>
                <a:cubicBezTo>
                  <a:pt x="59" y="116"/>
                  <a:pt x="54" y="110"/>
                  <a:pt x="53" y="105"/>
                </a:cubicBezTo>
                <a:cubicBezTo>
                  <a:pt x="47" y="91"/>
                  <a:pt x="43" y="76"/>
                  <a:pt x="39" y="62"/>
                </a:cubicBezTo>
                <a:close/>
                <a:moveTo>
                  <a:pt x="55" y="72"/>
                </a:moveTo>
                <a:cubicBezTo>
                  <a:pt x="52" y="72"/>
                  <a:pt x="51" y="74"/>
                  <a:pt x="51" y="75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79"/>
                  <a:pt x="53" y="80"/>
                  <a:pt x="55" y="80"/>
                </a:cubicBezTo>
                <a:cubicBezTo>
                  <a:pt x="53" y="89"/>
                  <a:pt x="53" y="89"/>
                  <a:pt x="53" y="89"/>
                </a:cubicBezTo>
                <a:cubicBezTo>
                  <a:pt x="52" y="90"/>
                  <a:pt x="52" y="91"/>
                  <a:pt x="53" y="91"/>
                </a:cubicBezTo>
                <a:cubicBezTo>
                  <a:pt x="58" y="107"/>
                  <a:pt x="58" y="107"/>
                  <a:pt x="58" y="107"/>
                </a:cubicBezTo>
                <a:cubicBezTo>
                  <a:pt x="58" y="108"/>
                  <a:pt x="59" y="108"/>
                  <a:pt x="60" y="107"/>
                </a:cubicBezTo>
                <a:cubicBezTo>
                  <a:pt x="65" y="91"/>
                  <a:pt x="65" y="91"/>
                  <a:pt x="65" y="91"/>
                </a:cubicBezTo>
                <a:cubicBezTo>
                  <a:pt x="65" y="91"/>
                  <a:pt x="65" y="90"/>
                  <a:pt x="65" y="89"/>
                </a:cubicBezTo>
                <a:cubicBezTo>
                  <a:pt x="62" y="80"/>
                  <a:pt x="62" y="80"/>
                  <a:pt x="62" y="80"/>
                </a:cubicBezTo>
                <a:cubicBezTo>
                  <a:pt x="64" y="80"/>
                  <a:pt x="65" y="79"/>
                  <a:pt x="65" y="77"/>
                </a:cubicBezTo>
                <a:cubicBezTo>
                  <a:pt x="65" y="75"/>
                  <a:pt x="65" y="75"/>
                  <a:pt x="65" y="75"/>
                </a:cubicBezTo>
                <a:cubicBezTo>
                  <a:pt x="65" y="74"/>
                  <a:pt x="64" y="72"/>
                  <a:pt x="62" y="72"/>
                </a:cubicBezTo>
                <a:lnTo>
                  <a:pt x="55" y="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aphicFrame>
        <p:nvGraphicFramePr>
          <p:cNvPr id="44" name="图表 43"/>
          <p:cNvGraphicFramePr/>
          <p:nvPr/>
        </p:nvGraphicFramePr>
        <p:xfrm>
          <a:off x="1113976" y="2242250"/>
          <a:ext cx="4088142" cy="4013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22092" y="781866"/>
              <a:ext cx="380680" cy="292912"/>
              <a:chOff x="3812546" y="4935519"/>
              <a:chExt cx="499285" cy="384173"/>
            </a:xfrm>
            <a:solidFill>
              <a:schemeClr val="bg1"/>
            </a:solidFill>
          </p:grpSpPr>
          <p:sp>
            <p:nvSpPr>
              <p:cNvPr id="17" name="Freeform 64"/>
              <p:cNvSpPr>
                <a:spLocks noEditPoints="1"/>
              </p:cNvSpPr>
              <p:nvPr/>
            </p:nvSpPr>
            <p:spPr bwMode="auto">
              <a:xfrm>
                <a:off x="3812546" y="4935519"/>
                <a:ext cx="499285" cy="384173"/>
              </a:xfrm>
              <a:custGeom>
                <a:avLst/>
                <a:gdLst>
                  <a:gd name="T0" fmla="*/ 125 w 192"/>
                  <a:gd name="T1" fmla="*/ 15 h 148"/>
                  <a:gd name="T2" fmla="*/ 133 w 192"/>
                  <a:gd name="T3" fmla="*/ 0 h 148"/>
                  <a:gd name="T4" fmla="*/ 110 w 192"/>
                  <a:gd name="T5" fmla="*/ 6 h 148"/>
                  <a:gd name="T6" fmla="*/ 115 w 192"/>
                  <a:gd name="T7" fmla="*/ 22 h 148"/>
                  <a:gd name="T8" fmla="*/ 110 w 192"/>
                  <a:gd name="T9" fmla="*/ 6 h 148"/>
                  <a:gd name="T10" fmla="*/ 137 w 192"/>
                  <a:gd name="T11" fmla="*/ 17 h 148"/>
                  <a:gd name="T12" fmla="*/ 153 w 192"/>
                  <a:gd name="T13" fmla="*/ 12 h 148"/>
                  <a:gd name="T14" fmla="*/ 129 w 192"/>
                  <a:gd name="T15" fmla="*/ 23 h 148"/>
                  <a:gd name="T16" fmla="*/ 121 w 192"/>
                  <a:gd name="T17" fmla="*/ 38 h 148"/>
                  <a:gd name="T18" fmla="*/ 137 w 192"/>
                  <a:gd name="T19" fmla="*/ 30 h 148"/>
                  <a:gd name="T20" fmla="*/ 159 w 192"/>
                  <a:gd name="T21" fmla="*/ 27 h 148"/>
                  <a:gd name="T22" fmla="*/ 144 w 192"/>
                  <a:gd name="T23" fmla="*/ 34 h 148"/>
                  <a:gd name="T24" fmla="*/ 159 w 192"/>
                  <a:gd name="T25" fmla="*/ 27 h 148"/>
                  <a:gd name="T26" fmla="*/ 0 w 192"/>
                  <a:gd name="T27" fmla="*/ 37 h 148"/>
                  <a:gd name="T28" fmla="*/ 9 w 192"/>
                  <a:gd name="T29" fmla="*/ 132 h 148"/>
                  <a:gd name="T30" fmla="*/ 43 w 192"/>
                  <a:gd name="T31" fmla="*/ 110 h 148"/>
                  <a:gd name="T32" fmla="*/ 104 w 192"/>
                  <a:gd name="T33" fmla="*/ 132 h 148"/>
                  <a:gd name="T34" fmla="*/ 108 w 192"/>
                  <a:gd name="T35" fmla="*/ 36 h 148"/>
                  <a:gd name="T36" fmla="*/ 9 w 192"/>
                  <a:gd name="T37" fmla="*/ 28 h 148"/>
                  <a:gd name="T38" fmla="*/ 60 w 192"/>
                  <a:gd name="T39" fmla="*/ 44 h 148"/>
                  <a:gd name="T40" fmla="*/ 76 w 192"/>
                  <a:gd name="T41" fmla="*/ 60 h 148"/>
                  <a:gd name="T42" fmla="*/ 60 w 192"/>
                  <a:gd name="T43" fmla="*/ 76 h 148"/>
                  <a:gd name="T44" fmla="*/ 44 w 192"/>
                  <a:gd name="T45" fmla="*/ 92 h 148"/>
                  <a:gd name="T46" fmla="*/ 28 w 192"/>
                  <a:gd name="T47" fmla="*/ 76 h 148"/>
                  <a:gd name="T48" fmla="*/ 44 w 192"/>
                  <a:gd name="T49" fmla="*/ 60 h 148"/>
                  <a:gd name="T50" fmla="*/ 121 w 192"/>
                  <a:gd name="T51" fmla="*/ 48 h 148"/>
                  <a:gd name="T52" fmla="*/ 116 w 192"/>
                  <a:gd name="T53" fmla="*/ 127 h 148"/>
                  <a:gd name="T54" fmla="*/ 131 w 192"/>
                  <a:gd name="T55" fmla="*/ 132 h 148"/>
                  <a:gd name="T56" fmla="*/ 176 w 192"/>
                  <a:gd name="T57" fmla="*/ 132 h 148"/>
                  <a:gd name="T58" fmla="*/ 192 w 192"/>
                  <a:gd name="T59" fmla="*/ 120 h 148"/>
                  <a:gd name="T60" fmla="*/ 184 w 192"/>
                  <a:gd name="T61" fmla="*/ 88 h 148"/>
                  <a:gd name="T62" fmla="*/ 166 w 192"/>
                  <a:gd name="T63" fmla="*/ 76 h 148"/>
                  <a:gd name="T64" fmla="*/ 143 w 192"/>
                  <a:gd name="T65" fmla="*/ 48 h 148"/>
                  <a:gd name="T66" fmla="*/ 43 w 192"/>
                  <a:gd name="T67" fmla="*/ 116 h 148"/>
                  <a:gd name="T68" fmla="*/ 43 w 192"/>
                  <a:gd name="T69" fmla="*/ 148 h 148"/>
                  <a:gd name="T70" fmla="*/ 43 w 192"/>
                  <a:gd name="T71" fmla="*/ 116 h 148"/>
                  <a:gd name="T72" fmla="*/ 138 w 192"/>
                  <a:gd name="T73" fmla="*/ 132 h 148"/>
                  <a:gd name="T74" fmla="*/ 170 w 192"/>
                  <a:gd name="T75" fmla="*/ 13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2" h="148">
                    <a:moveTo>
                      <a:pt x="125" y="0"/>
                    </a:moveTo>
                    <a:cubicBezTo>
                      <a:pt x="125" y="15"/>
                      <a:pt x="125" y="15"/>
                      <a:pt x="125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3" y="0"/>
                      <a:pt x="133" y="0"/>
                      <a:pt x="133" y="0"/>
                    </a:cubicBezTo>
                    <a:lnTo>
                      <a:pt x="125" y="0"/>
                    </a:lnTo>
                    <a:close/>
                    <a:moveTo>
                      <a:pt x="110" y="6"/>
                    </a:moveTo>
                    <a:cubicBezTo>
                      <a:pt x="104" y="12"/>
                      <a:pt x="104" y="12"/>
                      <a:pt x="104" y="1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20" y="18"/>
                      <a:pt x="120" y="18"/>
                      <a:pt x="120" y="18"/>
                    </a:cubicBezTo>
                    <a:lnTo>
                      <a:pt x="110" y="6"/>
                    </a:lnTo>
                    <a:close/>
                    <a:moveTo>
                      <a:pt x="148" y="6"/>
                    </a:moveTo>
                    <a:cubicBezTo>
                      <a:pt x="137" y="17"/>
                      <a:pt x="137" y="17"/>
                      <a:pt x="137" y="17"/>
                    </a:cubicBezTo>
                    <a:cubicBezTo>
                      <a:pt x="142" y="22"/>
                      <a:pt x="142" y="22"/>
                      <a:pt x="142" y="22"/>
                    </a:cubicBezTo>
                    <a:cubicBezTo>
                      <a:pt x="153" y="12"/>
                      <a:pt x="153" y="12"/>
                      <a:pt x="153" y="12"/>
                    </a:cubicBezTo>
                    <a:lnTo>
                      <a:pt x="148" y="6"/>
                    </a:lnTo>
                    <a:close/>
                    <a:moveTo>
                      <a:pt x="129" y="23"/>
                    </a:moveTo>
                    <a:cubicBezTo>
                      <a:pt x="125" y="23"/>
                      <a:pt x="121" y="26"/>
                      <a:pt x="121" y="30"/>
                    </a:cubicBezTo>
                    <a:cubicBezTo>
                      <a:pt x="121" y="38"/>
                      <a:pt x="121" y="38"/>
                      <a:pt x="121" y="38"/>
                    </a:cubicBezTo>
                    <a:cubicBezTo>
                      <a:pt x="137" y="38"/>
                      <a:pt x="137" y="38"/>
                      <a:pt x="137" y="38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26"/>
                      <a:pt x="133" y="23"/>
                      <a:pt x="129" y="23"/>
                    </a:cubicBezTo>
                    <a:close/>
                    <a:moveTo>
                      <a:pt x="159" y="27"/>
                    </a:moveTo>
                    <a:cubicBezTo>
                      <a:pt x="144" y="28"/>
                      <a:pt x="144" y="28"/>
                      <a:pt x="144" y="28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59" y="34"/>
                      <a:pt x="159" y="34"/>
                      <a:pt x="159" y="34"/>
                    </a:cubicBezTo>
                    <a:lnTo>
                      <a:pt x="159" y="27"/>
                    </a:lnTo>
                    <a:close/>
                    <a:moveTo>
                      <a:pt x="9" y="28"/>
                    </a:moveTo>
                    <a:cubicBezTo>
                      <a:pt x="2" y="28"/>
                      <a:pt x="0" y="31"/>
                      <a:pt x="0" y="37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30"/>
                      <a:pt x="2" y="132"/>
                      <a:pt x="9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20"/>
                      <a:pt x="30" y="110"/>
                      <a:pt x="43" y="110"/>
                    </a:cubicBezTo>
                    <a:cubicBezTo>
                      <a:pt x="55" y="110"/>
                      <a:pt x="65" y="120"/>
                      <a:pt x="66" y="132"/>
                    </a:cubicBezTo>
                    <a:cubicBezTo>
                      <a:pt x="104" y="132"/>
                      <a:pt x="104" y="132"/>
                      <a:pt x="104" y="132"/>
                    </a:cubicBezTo>
                    <a:cubicBezTo>
                      <a:pt x="107" y="132"/>
                      <a:pt x="108" y="130"/>
                      <a:pt x="108" y="12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1"/>
                      <a:pt x="104" y="28"/>
                      <a:pt x="99" y="28"/>
                    </a:cubicBezTo>
                    <a:lnTo>
                      <a:pt x="9" y="28"/>
                    </a:lnTo>
                    <a:close/>
                    <a:moveTo>
                      <a:pt x="44" y="44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44" y="92"/>
                      <a:pt x="44" y="92"/>
                      <a:pt x="44" y="92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44" y="60"/>
                      <a:pt x="44" y="60"/>
                      <a:pt x="44" y="60"/>
                    </a:cubicBezTo>
                    <a:lnTo>
                      <a:pt x="44" y="44"/>
                    </a:lnTo>
                    <a:close/>
                    <a:moveTo>
                      <a:pt x="121" y="48"/>
                    </a:moveTo>
                    <a:cubicBezTo>
                      <a:pt x="119" y="48"/>
                      <a:pt x="116" y="50"/>
                      <a:pt x="116" y="53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31"/>
                      <a:pt x="117" y="132"/>
                      <a:pt x="120" y="132"/>
                    </a:cubicBezTo>
                    <a:cubicBezTo>
                      <a:pt x="131" y="132"/>
                      <a:pt x="131" y="132"/>
                      <a:pt x="131" y="132"/>
                    </a:cubicBezTo>
                    <a:cubicBezTo>
                      <a:pt x="131" y="120"/>
                      <a:pt x="141" y="110"/>
                      <a:pt x="153" y="110"/>
                    </a:cubicBezTo>
                    <a:cubicBezTo>
                      <a:pt x="165" y="110"/>
                      <a:pt x="175" y="120"/>
                      <a:pt x="176" y="132"/>
                    </a:cubicBezTo>
                    <a:cubicBezTo>
                      <a:pt x="181" y="132"/>
                      <a:pt x="181" y="132"/>
                      <a:pt x="181" y="132"/>
                    </a:cubicBezTo>
                    <a:cubicBezTo>
                      <a:pt x="189" y="132"/>
                      <a:pt x="192" y="129"/>
                      <a:pt x="192" y="120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96"/>
                      <a:pt x="187" y="91"/>
                      <a:pt x="184" y="88"/>
                    </a:cubicBezTo>
                    <a:cubicBezTo>
                      <a:pt x="179" y="86"/>
                      <a:pt x="175" y="83"/>
                      <a:pt x="170" y="80"/>
                    </a:cubicBezTo>
                    <a:cubicBezTo>
                      <a:pt x="168" y="78"/>
                      <a:pt x="167" y="78"/>
                      <a:pt x="166" y="76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1" y="50"/>
                      <a:pt x="147" y="49"/>
                      <a:pt x="143" y="48"/>
                    </a:cubicBezTo>
                    <a:lnTo>
                      <a:pt x="121" y="48"/>
                    </a:lnTo>
                    <a:close/>
                    <a:moveTo>
                      <a:pt x="43" y="116"/>
                    </a:moveTo>
                    <a:cubicBezTo>
                      <a:pt x="34" y="116"/>
                      <a:pt x="26" y="123"/>
                      <a:pt x="26" y="132"/>
                    </a:cubicBezTo>
                    <a:cubicBezTo>
                      <a:pt x="26" y="141"/>
                      <a:pt x="34" y="148"/>
                      <a:pt x="43" y="148"/>
                    </a:cubicBezTo>
                    <a:cubicBezTo>
                      <a:pt x="51" y="148"/>
                      <a:pt x="59" y="141"/>
                      <a:pt x="59" y="132"/>
                    </a:cubicBezTo>
                    <a:cubicBezTo>
                      <a:pt x="59" y="123"/>
                      <a:pt x="51" y="116"/>
                      <a:pt x="43" y="116"/>
                    </a:cubicBezTo>
                    <a:close/>
                    <a:moveTo>
                      <a:pt x="154" y="116"/>
                    </a:moveTo>
                    <a:cubicBezTo>
                      <a:pt x="145" y="116"/>
                      <a:pt x="138" y="123"/>
                      <a:pt x="138" y="132"/>
                    </a:cubicBezTo>
                    <a:cubicBezTo>
                      <a:pt x="138" y="141"/>
                      <a:pt x="145" y="148"/>
                      <a:pt x="154" y="148"/>
                    </a:cubicBezTo>
                    <a:cubicBezTo>
                      <a:pt x="163" y="148"/>
                      <a:pt x="170" y="141"/>
                      <a:pt x="170" y="132"/>
                    </a:cubicBezTo>
                    <a:cubicBezTo>
                      <a:pt x="170" y="123"/>
                      <a:pt x="163" y="116"/>
                      <a:pt x="154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65"/>
              <p:cNvSpPr/>
              <p:nvPr/>
            </p:nvSpPr>
            <p:spPr bwMode="auto">
              <a:xfrm>
                <a:off x="4145403" y="5081143"/>
                <a:ext cx="70732" cy="62411"/>
              </a:xfrm>
              <a:custGeom>
                <a:avLst/>
                <a:gdLst>
                  <a:gd name="T0" fmla="*/ 3 w 27"/>
                  <a:gd name="T1" fmla="*/ 0 h 24"/>
                  <a:gd name="T2" fmla="*/ 0 w 27"/>
                  <a:gd name="T3" fmla="*/ 3 h 24"/>
                  <a:gd name="T4" fmla="*/ 0 w 27"/>
                  <a:gd name="T5" fmla="*/ 21 h 24"/>
                  <a:gd name="T6" fmla="*/ 4 w 27"/>
                  <a:gd name="T7" fmla="*/ 24 h 24"/>
                  <a:gd name="T8" fmla="*/ 23 w 27"/>
                  <a:gd name="T9" fmla="*/ 24 h 24"/>
                  <a:gd name="T10" fmla="*/ 26 w 27"/>
                  <a:gd name="T11" fmla="*/ 20 h 24"/>
                  <a:gd name="T12" fmla="*/ 19 w 27"/>
                  <a:gd name="T13" fmla="*/ 3 h 24"/>
                  <a:gd name="T14" fmla="*/ 13 w 27"/>
                  <a:gd name="T15" fmla="*/ 0 h 24"/>
                  <a:gd name="T16" fmla="*/ 3 w 27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4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2" y="24"/>
                      <a:pt x="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24"/>
                      <a:pt x="27" y="22"/>
                      <a:pt x="26" y="2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1"/>
                      <a:pt x="15" y="0"/>
                      <a:pt x="1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9" name="任意多边形 18"/>
          <p:cNvSpPr/>
          <p:nvPr/>
        </p:nvSpPr>
        <p:spPr>
          <a:xfrm>
            <a:off x="1560057" y="2181051"/>
            <a:ext cx="1347370" cy="1516185"/>
          </a:xfrm>
          <a:custGeom>
            <a:avLst/>
            <a:gdLst>
              <a:gd name="connsiteX0" fmla="*/ 673685 w 1347370"/>
              <a:gd name="connsiteY0" fmla="*/ 0 h 1516185"/>
              <a:gd name="connsiteX1" fmla="*/ 738050 w 1347370"/>
              <a:gd name="connsiteY1" fmla="*/ 17196 h 1516185"/>
              <a:gd name="connsiteX2" fmla="*/ 1281575 w 1347370"/>
              <a:gd name="connsiteY2" fmla="*/ 332471 h 1516185"/>
              <a:gd name="connsiteX3" fmla="*/ 1347370 w 1347370"/>
              <a:gd name="connsiteY3" fmla="*/ 444251 h 1516185"/>
              <a:gd name="connsiteX4" fmla="*/ 1347370 w 1347370"/>
              <a:gd name="connsiteY4" fmla="*/ 1071934 h 1516185"/>
              <a:gd name="connsiteX5" fmla="*/ 1281575 w 1347370"/>
              <a:gd name="connsiteY5" fmla="*/ 1183714 h 1516185"/>
              <a:gd name="connsiteX6" fmla="*/ 738050 w 1347370"/>
              <a:gd name="connsiteY6" fmla="*/ 1498989 h 1516185"/>
              <a:gd name="connsiteX7" fmla="*/ 609320 w 1347370"/>
              <a:gd name="connsiteY7" fmla="*/ 1498989 h 1516185"/>
              <a:gd name="connsiteX8" fmla="*/ 65796 w 1347370"/>
              <a:gd name="connsiteY8" fmla="*/ 1183714 h 1516185"/>
              <a:gd name="connsiteX9" fmla="*/ 0 w 1347370"/>
              <a:gd name="connsiteY9" fmla="*/ 1071934 h 1516185"/>
              <a:gd name="connsiteX10" fmla="*/ 0 w 1347370"/>
              <a:gd name="connsiteY10" fmla="*/ 444251 h 1516185"/>
              <a:gd name="connsiteX11" fmla="*/ 65796 w 1347370"/>
              <a:gd name="connsiteY11" fmla="*/ 332471 h 1516185"/>
              <a:gd name="connsiteX12" fmla="*/ 609320 w 1347370"/>
              <a:gd name="connsiteY12" fmla="*/ 17196 h 1516185"/>
              <a:gd name="connsiteX13" fmla="*/ 673685 w 1347370"/>
              <a:gd name="connsiteY13" fmla="*/ 0 h 1516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47370" h="1516185">
                <a:moveTo>
                  <a:pt x="673685" y="0"/>
                </a:moveTo>
                <a:cubicBezTo>
                  <a:pt x="695855" y="0"/>
                  <a:pt x="718025" y="5732"/>
                  <a:pt x="738050" y="17196"/>
                </a:cubicBezTo>
                <a:cubicBezTo>
                  <a:pt x="1281575" y="332471"/>
                  <a:pt x="1281575" y="332471"/>
                  <a:pt x="1281575" y="332471"/>
                </a:cubicBezTo>
                <a:cubicBezTo>
                  <a:pt x="1321624" y="355400"/>
                  <a:pt x="1347370" y="398392"/>
                  <a:pt x="1347370" y="444251"/>
                </a:cubicBezTo>
                <a:cubicBezTo>
                  <a:pt x="1347370" y="1071934"/>
                  <a:pt x="1347370" y="1071934"/>
                  <a:pt x="1347370" y="1071934"/>
                </a:cubicBezTo>
                <a:cubicBezTo>
                  <a:pt x="1347370" y="1117793"/>
                  <a:pt x="1321624" y="1160785"/>
                  <a:pt x="1281575" y="1183714"/>
                </a:cubicBezTo>
                <a:cubicBezTo>
                  <a:pt x="738050" y="1498989"/>
                  <a:pt x="738050" y="1498989"/>
                  <a:pt x="738050" y="1498989"/>
                </a:cubicBezTo>
                <a:cubicBezTo>
                  <a:pt x="698001" y="1521918"/>
                  <a:pt x="649370" y="1521918"/>
                  <a:pt x="609320" y="1498989"/>
                </a:cubicBezTo>
                <a:cubicBezTo>
                  <a:pt x="65796" y="1183714"/>
                  <a:pt x="65796" y="1183714"/>
                  <a:pt x="65796" y="1183714"/>
                </a:cubicBezTo>
                <a:cubicBezTo>
                  <a:pt x="25746" y="1160785"/>
                  <a:pt x="0" y="1117793"/>
                  <a:pt x="0" y="1071934"/>
                </a:cubicBezTo>
                <a:cubicBezTo>
                  <a:pt x="0" y="444251"/>
                  <a:pt x="0" y="444251"/>
                  <a:pt x="0" y="444251"/>
                </a:cubicBezTo>
                <a:cubicBezTo>
                  <a:pt x="0" y="398392"/>
                  <a:pt x="25746" y="355400"/>
                  <a:pt x="65796" y="332471"/>
                </a:cubicBezTo>
                <a:cubicBezTo>
                  <a:pt x="609320" y="17196"/>
                  <a:pt x="609320" y="17196"/>
                  <a:pt x="609320" y="17196"/>
                </a:cubicBezTo>
                <a:cubicBezTo>
                  <a:pt x="629345" y="5732"/>
                  <a:pt x="651515" y="0"/>
                  <a:pt x="673685" y="0"/>
                </a:cubicBezTo>
                <a:close/>
              </a:path>
            </a:pathLst>
          </a:custGeom>
          <a:blipFill dpi="0" rotWithShape="1">
            <a:blip r:embed="rId1"/>
            <a:srcRect/>
            <a:stretch>
              <a:fillRect/>
            </a:stretch>
          </a:blipFill>
          <a:ln w="38100">
            <a:solidFill>
              <a:schemeClr val="accent1"/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151643" y="2198338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151643" y="2589266"/>
            <a:ext cx="2651648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</a:t>
            </a:r>
            <a:r>
              <a:rPr lang="zh-CN" altLang="en-US" sz="14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6271757" y="2181051"/>
            <a:ext cx="1347370" cy="1516185"/>
          </a:xfrm>
          <a:custGeom>
            <a:avLst/>
            <a:gdLst>
              <a:gd name="connsiteX0" fmla="*/ 673685 w 1347370"/>
              <a:gd name="connsiteY0" fmla="*/ 0 h 1516185"/>
              <a:gd name="connsiteX1" fmla="*/ 738050 w 1347370"/>
              <a:gd name="connsiteY1" fmla="*/ 17196 h 1516185"/>
              <a:gd name="connsiteX2" fmla="*/ 1281575 w 1347370"/>
              <a:gd name="connsiteY2" fmla="*/ 332471 h 1516185"/>
              <a:gd name="connsiteX3" fmla="*/ 1347370 w 1347370"/>
              <a:gd name="connsiteY3" fmla="*/ 444251 h 1516185"/>
              <a:gd name="connsiteX4" fmla="*/ 1347370 w 1347370"/>
              <a:gd name="connsiteY4" fmla="*/ 1071934 h 1516185"/>
              <a:gd name="connsiteX5" fmla="*/ 1281575 w 1347370"/>
              <a:gd name="connsiteY5" fmla="*/ 1183714 h 1516185"/>
              <a:gd name="connsiteX6" fmla="*/ 738050 w 1347370"/>
              <a:gd name="connsiteY6" fmla="*/ 1498989 h 1516185"/>
              <a:gd name="connsiteX7" fmla="*/ 609320 w 1347370"/>
              <a:gd name="connsiteY7" fmla="*/ 1498989 h 1516185"/>
              <a:gd name="connsiteX8" fmla="*/ 65796 w 1347370"/>
              <a:gd name="connsiteY8" fmla="*/ 1183714 h 1516185"/>
              <a:gd name="connsiteX9" fmla="*/ 0 w 1347370"/>
              <a:gd name="connsiteY9" fmla="*/ 1071934 h 1516185"/>
              <a:gd name="connsiteX10" fmla="*/ 0 w 1347370"/>
              <a:gd name="connsiteY10" fmla="*/ 444251 h 1516185"/>
              <a:gd name="connsiteX11" fmla="*/ 65796 w 1347370"/>
              <a:gd name="connsiteY11" fmla="*/ 332471 h 1516185"/>
              <a:gd name="connsiteX12" fmla="*/ 609320 w 1347370"/>
              <a:gd name="connsiteY12" fmla="*/ 17196 h 1516185"/>
              <a:gd name="connsiteX13" fmla="*/ 673685 w 1347370"/>
              <a:gd name="connsiteY13" fmla="*/ 0 h 1516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47370" h="1516185">
                <a:moveTo>
                  <a:pt x="673685" y="0"/>
                </a:moveTo>
                <a:cubicBezTo>
                  <a:pt x="695855" y="0"/>
                  <a:pt x="718025" y="5732"/>
                  <a:pt x="738050" y="17196"/>
                </a:cubicBezTo>
                <a:cubicBezTo>
                  <a:pt x="1281575" y="332471"/>
                  <a:pt x="1281575" y="332471"/>
                  <a:pt x="1281575" y="332471"/>
                </a:cubicBezTo>
                <a:cubicBezTo>
                  <a:pt x="1321624" y="355400"/>
                  <a:pt x="1347370" y="398392"/>
                  <a:pt x="1347370" y="444251"/>
                </a:cubicBezTo>
                <a:cubicBezTo>
                  <a:pt x="1347370" y="1071934"/>
                  <a:pt x="1347370" y="1071934"/>
                  <a:pt x="1347370" y="1071934"/>
                </a:cubicBezTo>
                <a:cubicBezTo>
                  <a:pt x="1347370" y="1117793"/>
                  <a:pt x="1321624" y="1160785"/>
                  <a:pt x="1281575" y="1183714"/>
                </a:cubicBezTo>
                <a:cubicBezTo>
                  <a:pt x="738050" y="1498989"/>
                  <a:pt x="738050" y="1498989"/>
                  <a:pt x="738050" y="1498989"/>
                </a:cubicBezTo>
                <a:cubicBezTo>
                  <a:pt x="698001" y="1521918"/>
                  <a:pt x="649370" y="1521918"/>
                  <a:pt x="609320" y="1498989"/>
                </a:cubicBezTo>
                <a:cubicBezTo>
                  <a:pt x="65796" y="1183714"/>
                  <a:pt x="65796" y="1183714"/>
                  <a:pt x="65796" y="1183714"/>
                </a:cubicBezTo>
                <a:cubicBezTo>
                  <a:pt x="25746" y="1160785"/>
                  <a:pt x="0" y="1117793"/>
                  <a:pt x="0" y="1071934"/>
                </a:cubicBezTo>
                <a:cubicBezTo>
                  <a:pt x="0" y="444251"/>
                  <a:pt x="0" y="444251"/>
                  <a:pt x="0" y="444251"/>
                </a:cubicBezTo>
                <a:cubicBezTo>
                  <a:pt x="0" y="398392"/>
                  <a:pt x="25746" y="355400"/>
                  <a:pt x="65796" y="332471"/>
                </a:cubicBezTo>
                <a:cubicBezTo>
                  <a:pt x="609320" y="17196"/>
                  <a:pt x="609320" y="17196"/>
                  <a:pt x="609320" y="17196"/>
                </a:cubicBezTo>
                <a:cubicBezTo>
                  <a:pt x="629345" y="5732"/>
                  <a:pt x="651515" y="0"/>
                  <a:pt x="673685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38100">
            <a:solidFill>
              <a:schemeClr val="accent3"/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7863343" y="2198338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863343" y="2589266"/>
            <a:ext cx="2651648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1560057" y="4024216"/>
            <a:ext cx="1347370" cy="1516185"/>
          </a:xfrm>
          <a:custGeom>
            <a:avLst/>
            <a:gdLst>
              <a:gd name="connsiteX0" fmla="*/ 673685 w 1347370"/>
              <a:gd name="connsiteY0" fmla="*/ 0 h 1516185"/>
              <a:gd name="connsiteX1" fmla="*/ 738050 w 1347370"/>
              <a:gd name="connsiteY1" fmla="*/ 17196 h 1516185"/>
              <a:gd name="connsiteX2" fmla="*/ 1281575 w 1347370"/>
              <a:gd name="connsiteY2" fmla="*/ 332471 h 1516185"/>
              <a:gd name="connsiteX3" fmla="*/ 1347370 w 1347370"/>
              <a:gd name="connsiteY3" fmla="*/ 444251 h 1516185"/>
              <a:gd name="connsiteX4" fmla="*/ 1347370 w 1347370"/>
              <a:gd name="connsiteY4" fmla="*/ 1071934 h 1516185"/>
              <a:gd name="connsiteX5" fmla="*/ 1281575 w 1347370"/>
              <a:gd name="connsiteY5" fmla="*/ 1183714 h 1516185"/>
              <a:gd name="connsiteX6" fmla="*/ 738050 w 1347370"/>
              <a:gd name="connsiteY6" fmla="*/ 1498989 h 1516185"/>
              <a:gd name="connsiteX7" fmla="*/ 609320 w 1347370"/>
              <a:gd name="connsiteY7" fmla="*/ 1498989 h 1516185"/>
              <a:gd name="connsiteX8" fmla="*/ 65796 w 1347370"/>
              <a:gd name="connsiteY8" fmla="*/ 1183714 h 1516185"/>
              <a:gd name="connsiteX9" fmla="*/ 0 w 1347370"/>
              <a:gd name="connsiteY9" fmla="*/ 1071934 h 1516185"/>
              <a:gd name="connsiteX10" fmla="*/ 0 w 1347370"/>
              <a:gd name="connsiteY10" fmla="*/ 444251 h 1516185"/>
              <a:gd name="connsiteX11" fmla="*/ 65796 w 1347370"/>
              <a:gd name="connsiteY11" fmla="*/ 332471 h 1516185"/>
              <a:gd name="connsiteX12" fmla="*/ 609320 w 1347370"/>
              <a:gd name="connsiteY12" fmla="*/ 17196 h 1516185"/>
              <a:gd name="connsiteX13" fmla="*/ 673685 w 1347370"/>
              <a:gd name="connsiteY13" fmla="*/ 0 h 1516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47370" h="1516185">
                <a:moveTo>
                  <a:pt x="673685" y="0"/>
                </a:moveTo>
                <a:cubicBezTo>
                  <a:pt x="695855" y="0"/>
                  <a:pt x="718025" y="5732"/>
                  <a:pt x="738050" y="17196"/>
                </a:cubicBezTo>
                <a:cubicBezTo>
                  <a:pt x="1281575" y="332471"/>
                  <a:pt x="1281575" y="332471"/>
                  <a:pt x="1281575" y="332471"/>
                </a:cubicBezTo>
                <a:cubicBezTo>
                  <a:pt x="1321624" y="355400"/>
                  <a:pt x="1347370" y="398392"/>
                  <a:pt x="1347370" y="444251"/>
                </a:cubicBezTo>
                <a:cubicBezTo>
                  <a:pt x="1347370" y="1071934"/>
                  <a:pt x="1347370" y="1071934"/>
                  <a:pt x="1347370" y="1071934"/>
                </a:cubicBezTo>
                <a:cubicBezTo>
                  <a:pt x="1347370" y="1117793"/>
                  <a:pt x="1321624" y="1160785"/>
                  <a:pt x="1281575" y="1183714"/>
                </a:cubicBezTo>
                <a:cubicBezTo>
                  <a:pt x="738050" y="1498989"/>
                  <a:pt x="738050" y="1498989"/>
                  <a:pt x="738050" y="1498989"/>
                </a:cubicBezTo>
                <a:cubicBezTo>
                  <a:pt x="698001" y="1521918"/>
                  <a:pt x="649370" y="1521918"/>
                  <a:pt x="609320" y="1498989"/>
                </a:cubicBezTo>
                <a:cubicBezTo>
                  <a:pt x="65796" y="1183714"/>
                  <a:pt x="65796" y="1183714"/>
                  <a:pt x="65796" y="1183714"/>
                </a:cubicBezTo>
                <a:cubicBezTo>
                  <a:pt x="25746" y="1160785"/>
                  <a:pt x="0" y="1117793"/>
                  <a:pt x="0" y="1071934"/>
                </a:cubicBezTo>
                <a:cubicBezTo>
                  <a:pt x="0" y="444251"/>
                  <a:pt x="0" y="444251"/>
                  <a:pt x="0" y="444251"/>
                </a:cubicBezTo>
                <a:cubicBezTo>
                  <a:pt x="0" y="398392"/>
                  <a:pt x="25746" y="355400"/>
                  <a:pt x="65796" y="332471"/>
                </a:cubicBezTo>
                <a:cubicBezTo>
                  <a:pt x="609320" y="17196"/>
                  <a:pt x="609320" y="17196"/>
                  <a:pt x="609320" y="17196"/>
                </a:cubicBezTo>
                <a:cubicBezTo>
                  <a:pt x="629345" y="5732"/>
                  <a:pt x="651515" y="0"/>
                  <a:pt x="673685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>
            <a:solidFill>
              <a:schemeClr val="accent4"/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151643" y="4041503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151643" y="4432431"/>
            <a:ext cx="2651648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6271757" y="4024216"/>
            <a:ext cx="1347370" cy="1516185"/>
          </a:xfrm>
          <a:custGeom>
            <a:avLst/>
            <a:gdLst>
              <a:gd name="connsiteX0" fmla="*/ 673685 w 1347370"/>
              <a:gd name="connsiteY0" fmla="*/ 0 h 1516185"/>
              <a:gd name="connsiteX1" fmla="*/ 738050 w 1347370"/>
              <a:gd name="connsiteY1" fmla="*/ 17196 h 1516185"/>
              <a:gd name="connsiteX2" fmla="*/ 1281575 w 1347370"/>
              <a:gd name="connsiteY2" fmla="*/ 332471 h 1516185"/>
              <a:gd name="connsiteX3" fmla="*/ 1347370 w 1347370"/>
              <a:gd name="connsiteY3" fmla="*/ 444251 h 1516185"/>
              <a:gd name="connsiteX4" fmla="*/ 1347370 w 1347370"/>
              <a:gd name="connsiteY4" fmla="*/ 1071934 h 1516185"/>
              <a:gd name="connsiteX5" fmla="*/ 1281575 w 1347370"/>
              <a:gd name="connsiteY5" fmla="*/ 1183714 h 1516185"/>
              <a:gd name="connsiteX6" fmla="*/ 738050 w 1347370"/>
              <a:gd name="connsiteY6" fmla="*/ 1498989 h 1516185"/>
              <a:gd name="connsiteX7" fmla="*/ 609320 w 1347370"/>
              <a:gd name="connsiteY7" fmla="*/ 1498989 h 1516185"/>
              <a:gd name="connsiteX8" fmla="*/ 65796 w 1347370"/>
              <a:gd name="connsiteY8" fmla="*/ 1183714 h 1516185"/>
              <a:gd name="connsiteX9" fmla="*/ 0 w 1347370"/>
              <a:gd name="connsiteY9" fmla="*/ 1071934 h 1516185"/>
              <a:gd name="connsiteX10" fmla="*/ 0 w 1347370"/>
              <a:gd name="connsiteY10" fmla="*/ 444251 h 1516185"/>
              <a:gd name="connsiteX11" fmla="*/ 65796 w 1347370"/>
              <a:gd name="connsiteY11" fmla="*/ 332471 h 1516185"/>
              <a:gd name="connsiteX12" fmla="*/ 609320 w 1347370"/>
              <a:gd name="connsiteY12" fmla="*/ 17196 h 1516185"/>
              <a:gd name="connsiteX13" fmla="*/ 673685 w 1347370"/>
              <a:gd name="connsiteY13" fmla="*/ 0 h 1516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47370" h="1516185">
                <a:moveTo>
                  <a:pt x="673685" y="0"/>
                </a:moveTo>
                <a:cubicBezTo>
                  <a:pt x="695855" y="0"/>
                  <a:pt x="718025" y="5732"/>
                  <a:pt x="738050" y="17196"/>
                </a:cubicBezTo>
                <a:cubicBezTo>
                  <a:pt x="1281575" y="332471"/>
                  <a:pt x="1281575" y="332471"/>
                  <a:pt x="1281575" y="332471"/>
                </a:cubicBezTo>
                <a:cubicBezTo>
                  <a:pt x="1321624" y="355400"/>
                  <a:pt x="1347370" y="398392"/>
                  <a:pt x="1347370" y="444251"/>
                </a:cubicBezTo>
                <a:cubicBezTo>
                  <a:pt x="1347370" y="1071934"/>
                  <a:pt x="1347370" y="1071934"/>
                  <a:pt x="1347370" y="1071934"/>
                </a:cubicBezTo>
                <a:cubicBezTo>
                  <a:pt x="1347370" y="1117793"/>
                  <a:pt x="1321624" y="1160785"/>
                  <a:pt x="1281575" y="1183714"/>
                </a:cubicBezTo>
                <a:cubicBezTo>
                  <a:pt x="738050" y="1498989"/>
                  <a:pt x="738050" y="1498989"/>
                  <a:pt x="738050" y="1498989"/>
                </a:cubicBezTo>
                <a:cubicBezTo>
                  <a:pt x="698001" y="1521918"/>
                  <a:pt x="649370" y="1521918"/>
                  <a:pt x="609320" y="1498989"/>
                </a:cubicBezTo>
                <a:cubicBezTo>
                  <a:pt x="65796" y="1183714"/>
                  <a:pt x="65796" y="1183714"/>
                  <a:pt x="65796" y="1183714"/>
                </a:cubicBezTo>
                <a:cubicBezTo>
                  <a:pt x="25746" y="1160785"/>
                  <a:pt x="0" y="1117793"/>
                  <a:pt x="0" y="1071934"/>
                </a:cubicBezTo>
                <a:cubicBezTo>
                  <a:pt x="0" y="444251"/>
                  <a:pt x="0" y="444251"/>
                  <a:pt x="0" y="444251"/>
                </a:cubicBezTo>
                <a:cubicBezTo>
                  <a:pt x="0" y="398392"/>
                  <a:pt x="25746" y="355400"/>
                  <a:pt x="65796" y="332471"/>
                </a:cubicBezTo>
                <a:cubicBezTo>
                  <a:pt x="609320" y="17196"/>
                  <a:pt x="609320" y="17196"/>
                  <a:pt x="609320" y="17196"/>
                </a:cubicBezTo>
                <a:cubicBezTo>
                  <a:pt x="629345" y="5732"/>
                  <a:pt x="651515" y="0"/>
                  <a:pt x="673685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38100">
            <a:solidFill>
              <a:schemeClr val="accent1"/>
            </a:solidFill>
            <a:round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7863343" y="4041503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863343" y="4432431"/>
            <a:ext cx="2651648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/>
        </p:nvSpPr>
        <p:spPr>
          <a:xfrm>
            <a:off x="-9521" y="0"/>
            <a:ext cx="12196760" cy="2200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1381667" y="3373886"/>
            <a:ext cx="1360324" cy="1358976"/>
          </a:xfrm>
          <a:custGeom>
            <a:avLst/>
            <a:gdLst>
              <a:gd name="T0" fmla="*/ 444 w 484"/>
              <a:gd name="T1" fmla="*/ 103 h 484"/>
              <a:gd name="T2" fmla="*/ 381 w 484"/>
              <a:gd name="T3" fmla="*/ 103 h 484"/>
              <a:gd name="T4" fmla="*/ 381 w 484"/>
              <a:gd name="T5" fmla="*/ 40 h 484"/>
              <a:gd name="T6" fmla="*/ 341 w 484"/>
              <a:gd name="T7" fmla="*/ 0 h 484"/>
              <a:gd name="T8" fmla="*/ 143 w 484"/>
              <a:gd name="T9" fmla="*/ 0 h 484"/>
              <a:gd name="T10" fmla="*/ 103 w 484"/>
              <a:gd name="T11" fmla="*/ 40 h 484"/>
              <a:gd name="T12" fmla="*/ 103 w 484"/>
              <a:gd name="T13" fmla="*/ 103 h 484"/>
              <a:gd name="T14" fmla="*/ 40 w 484"/>
              <a:gd name="T15" fmla="*/ 103 h 484"/>
              <a:gd name="T16" fmla="*/ 0 w 484"/>
              <a:gd name="T17" fmla="*/ 143 h 484"/>
              <a:gd name="T18" fmla="*/ 0 w 484"/>
              <a:gd name="T19" fmla="*/ 341 h 484"/>
              <a:gd name="T20" fmla="*/ 40 w 484"/>
              <a:gd name="T21" fmla="*/ 381 h 484"/>
              <a:gd name="T22" fmla="*/ 103 w 484"/>
              <a:gd name="T23" fmla="*/ 381 h 484"/>
              <a:gd name="T24" fmla="*/ 103 w 484"/>
              <a:gd name="T25" fmla="*/ 444 h 484"/>
              <a:gd name="T26" fmla="*/ 143 w 484"/>
              <a:gd name="T27" fmla="*/ 484 h 484"/>
              <a:gd name="T28" fmla="*/ 341 w 484"/>
              <a:gd name="T29" fmla="*/ 484 h 484"/>
              <a:gd name="T30" fmla="*/ 381 w 484"/>
              <a:gd name="T31" fmla="*/ 444 h 484"/>
              <a:gd name="T32" fmla="*/ 381 w 484"/>
              <a:gd name="T33" fmla="*/ 381 h 484"/>
              <a:gd name="T34" fmla="*/ 444 w 484"/>
              <a:gd name="T35" fmla="*/ 381 h 484"/>
              <a:gd name="T36" fmla="*/ 484 w 484"/>
              <a:gd name="T37" fmla="*/ 341 h 484"/>
              <a:gd name="T38" fmla="*/ 484 w 484"/>
              <a:gd name="T39" fmla="*/ 143 h 484"/>
              <a:gd name="T40" fmla="*/ 444 w 484"/>
              <a:gd name="T41" fmla="*/ 10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4" h="484">
                <a:moveTo>
                  <a:pt x="444" y="103"/>
                </a:moveTo>
                <a:cubicBezTo>
                  <a:pt x="381" y="103"/>
                  <a:pt x="381" y="103"/>
                  <a:pt x="381" y="103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81" y="18"/>
                  <a:pt x="363" y="0"/>
                  <a:pt x="341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21" y="0"/>
                  <a:pt x="103" y="18"/>
                  <a:pt x="103" y="40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18" y="103"/>
                  <a:pt x="0" y="121"/>
                  <a:pt x="0" y="143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63"/>
                  <a:pt x="18" y="381"/>
                  <a:pt x="40" y="381"/>
                </a:cubicBezTo>
                <a:cubicBezTo>
                  <a:pt x="103" y="381"/>
                  <a:pt x="103" y="381"/>
                  <a:pt x="103" y="381"/>
                </a:cubicBezTo>
                <a:cubicBezTo>
                  <a:pt x="103" y="444"/>
                  <a:pt x="103" y="444"/>
                  <a:pt x="103" y="444"/>
                </a:cubicBezTo>
                <a:cubicBezTo>
                  <a:pt x="103" y="466"/>
                  <a:pt x="121" y="484"/>
                  <a:pt x="143" y="484"/>
                </a:cubicBezTo>
                <a:cubicBezTo>
                  <a:pt x="341" y="484"/>
                  <a:pt x="341" y="484"/>
                  <a:pt x="341" y="484"/>
                </a:cubicBezTo>
                <a:cubicBezTo>
                  <a:pt x="363" y="484"/>
                  <a:pt x="381" y="466"/>
                  <a:pt x="381" y="444"/>
                </a:cubicBezTo>
                <a:cubicBezTo>
                  <a:pt x="381" y="381"/>
                  <a:pt x="381" y="381"/>
                  <a:pt x="381" y="381"/>
                </a:cubicBezTo>
                <a:cubicBezTo>
                  <a:pt x="444" y="381"/>
                  <a:pt x="444" y="381"/>
                  <a:pt x="444" y="381"/>
                </a:cubicBezTo>
                <a:cubicBezTo>
                  <a:pt x="466" y="381"/>
                  <a:pt x="484" y="363"/>
                  <a:pt x="484" y="341"/>
                </a:cubicBezTo>
                <a:cubicBezTo>
                  <a:pt x="484" y="143"/>
                  <a:pt x="484" y="143"/>
                  <a:pt x="484" y="143"/>
                </a:cubicBezTo>
                <a:cubicBezTo>
                  <a:pt x="484" y="121"/>
                  <a:pt x="466" y="103"/>
                  <a:pt x="444" y="103"/>
                </a:cubicBezTo>
                <a:close/>
              </a:path>
            </a:pathLst>
          </a:custGeom>
          <a:solidFill>
            <a:srgbClr val="0E7FB7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805832"/>
            <a:ext cx="3528530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/>
              <a:t>目录 </a:t>
            </a:r>
            <a:r>
              <a:rPr lang="en-US" altLang="zh-CN" sz="2800" dirty="0"/>
              <a:t>| CONTENTS</a:t>
            </a:r>
            <a:endParaRPr lang="zh-CN" altLang="en-US" sz="2800" dirty="0"/>
          </a:p>
        </p:txBody>
      </p:sp>
      <p:grpSp>
        <p:nvGrpSpPr>
          <p:cNvPr id="2" name="组合 1"/>
          <p:cNvGrpSpPr/>
          <p:nvPr/>
        </p:nvGrpSpPr>
        <p:grpSpPr>
          <a:xfrm>
            <a:off x="-4760" y="1042724"/>
            <a:ext cx="12196760" cy="1312852"/>
            <a:chOff x="-4760" y="971493"/>
            <a:chExt cx="12196760" cy="1149706"/>
          </a:xfrm>
        </p:grpSpPr>
        <p:sp>
          <p:nvSpPr>
            <p:cNvPr id="19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1182926" y="507280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1"/>
                </a:solidFill>
                <a:latin typeface="+mj-ea"/>
                <a:ea typeface="+mj-ea"/>
              </a:rPr>
              <a:t>点击添加标题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885283" y="3822010"/>
            <a:ext cx="353092" cy="462728"/>
            <a:chOff x="3117707" y="1776154"/>
            <a:chExt cx="303732" cy="398042"/>
          </a:xfrm>
          <a:solidFill>
            <a:schemeClr val="bg1"/>
          </a:solidFill>
        </p:grpSpPr>
        <p:sp>
          <p:nvSpPr>
            <p:cNvPr id="33" name="Freeform 52"/>
            <p:cNvSpPr>
              <a:spLocks noEditPoints="1"/>
            </p:cNvSpPr>
            <p:nvPr/>
          </p:nvSpPr>
          <p:spPr bwMode="auto">
            <a:xfrm>
              <a:off x="3117707" y="1776154"/>
              <a:ext cx="303732" cy="398042"/>
            </a:xfrm>
            <a:custGeom>
              <a:avLst/>
              <a:gdLst>
                <a:gd name="T0" fmla="*/ 59 w 117"/>
                <a:gd name="T1" fmla="*/ 0 h 153"/>
                <a:gd name="T2" fmla="*/ 32 w 117"/>
                <a:gd name="T3" fmla="*/ 29 h 153"/>
                <a:gd name="T4" fmla="*/ 38 w 117"/>
                <a:gd name="T5" fmla="*/ 47 h 153"/>
                <a:gd name="T6" fmla="*/ 38 w 117"/>
                <a:gd name="T7" fmla="*/ 47 h 153"/>
                <a:gd name="T8" fmla="*/ 57 w 117"/>
                <a:gd name="T9" fmla="*/ 68 h 153"/>
                <a:gd name="T10" fmla="*/ 59 w 117"/>
                <a:gd name="T11" fmla="*/ 68 h 153"/>
                <a:gd name="T12" fmla="*/ 60 w 117"/>
                <a:gd name="T13" fmla="*/ 68 h 153"/>
                <a:gd name="T14" fmla="*/ 81 w 117"/>
                <a:gd name="T15" fmla="*/ 44 h 153"/>
                <a:gd name="T16" fmla="*/ 84 w 117"/>
                <a:gd name="T17" fmla="*/ 30 h 153"/>
                <a:gd name="T18" fmla="*/ 59 w 117"/>
                <a:gd name="T19" fmla="*/ 0 h 153"/>
                <a:gd name="T20" fmla="*/ 39 w 117"/>
                <a:gd name="T21" fmla="*/ 62 h 153"/>
                <a:gd name="T22" fmla="*/ 30 w 117"/>
                <a:gd name="T23" fmla="*/ 75 h 153"/>
                <a:gd name="T24" fmla="*/ 37 w 117"/>
                <a:gd name="T25" fmla="*/ 99 h 153"/>
                <a:gd name="T26" fmla="*/ 51 w 117"/>
                <a:gd name="T27" fmla="*/ 112 h 153"/>
                <a:gd name="T28" fmla="*/ 52 w 117"/>
                <a:gd name="T29" fmla="*/ 138 h 153"/>
                <a:gd name="T30" fmla="*/ 40 w 117"/>
                <a:gd name="T31" fmla="*/ 143 h 153"/>
                <a:gd name="T32" fmla="*/ 47 w 117"/>
                <a:gd name="T33" fmla="*/ 136 h 153"/>
                <a:gd name="T34" fmla="*/ 49 w 117"/>
                <a:gd name="T35" fmla="*/ 119 h 153"/>
                <a:gd name="T36" fmla="*/ 39 w 117"/>
                <a:gd name="T37" fmla="*/ 107 h 153"/>
                <a:gd name="T38" fmla="*/ 26 w 117"/>
                <a:gd name="T39" fmla="*/ 110 h 153"/>
                <a:gd name="T40" fmla="*/ 20 w 117"/>
                <a:gd name="T41" fmla="*/ 129 h 153"/>
                <a:gd name="T42" fmla="*/ 27 w 117"/>
                <a:gd name="T43" fmla="*/ 136 h 153"/>
                <a:gd name="T44" fmla="*/ 23 w 117"/>
                <a:gd name="T45" fmla="*/ 143 h 153"/>
                <a:gd name="T46" fmla="*/ 16 w 117"/>
                <a:gd name="T47" fmla="*/ 131 h 153"/>
                <a:gd name="T48" fmla="*/ 29 w 117"/>
                <a:gd name="T49" fmla="*/ 103 h 153"/>
                <a:gd name="T50" fmla="*/ 29 w 117"/>
                <a:gd name="T51" fmla="*/ 87 h 153"/>
                <a:gd name="T52" fmla="*/ 28 w 117"/>
                <a:gd name="T53" fmla="*/ 64 h 153"/>
                <a:gd name="T54" fmla="*/ 4 w 117"/>
                <a:gd name="T55" fmla="*/ 80 h 153"/>
                <a:gd name="T56" fmla="*/ 2 w 117"/>
                <a:gd name="T57" fmla="*/ 106 h 153"/>
                <a:gd name="T58" fmla="*/ 2 w 117"/>
                <a:gd name="T59" fmla="*/ 134 h 153"/>
                <a:gd name="T60" fmla="*/ 22 w 117"/>
                <a:gd name="T61" fmla="*/ 152 h 153"/>
                <a:gd name="T62" fmla="*/ 100 w 117"/>
                <a:gd name="T63" fmla="*/ 152 h 153"/>
                <a:gd name="T64" fmla="*/ 116 w 117"/>
                <a:gd name="T65" fmla="*/ 138 h 153"/>
                <a:gd name="T66" fmla="*/ 117 w 117"/>
                <a:gd name="T67" fmla="*/ 115 h 153"/>
                <a:gd name="T68" fmla="*/ 116 w 117"/>
                <a:gd name="T69" fmla="*/ 88 h 153"/>
                <a:gd name="T70" fmla="*/ 102 w 117"/>
                <a:gd name="T71" fmla="*/ 69 h 153"/>
                <a:gd name="T72" fmla="*/ 84 w 117"/>
                <a:gd name="T73" fmla="*/ 63 h 153"/>
                <a:gd name="T74" fmla="*/ 86 w 117"/>
                <a:gd name="T75" fmla="*/ 82 h 153"/>
                <a:gd name="T76" fmla="*/ 82 w 117"/>
                <a:gd name="T77" fmla="*/ 115 h 153"/>
                <a:gd name="T78" fmla="*/ 91 w 117"/>
                <a:gd name="T79" fmla="*/ 131 h 153"/>
                <a:gd name="T80" fmla="*/ 74 w 117"/>
                <a:gd name="T81" fmla="*/ 134 h 153"/>
                <a:gd name="T82" fmla="*/ 77 w 117"/>
                <a:gd name="T83" fmla="*/ 116 h 153"/>
                <a:gd name="T84" fmla="*/ 83 w 117"/>
                <a:gd name="T85" fmla="*/ 80 h 153"/>
                <a:gd name="T86" fmla="*/ 79 w 117"/>
                <a:gd name="T87" fmla="*/ 64 h 153"/>
                <a:gd name="T88" fmla="*/ 75 w 117"/>
                <a:gd name="T89" fmla="*/ 73 h 153"/>
                <a:gd name="T90" fmla="*/ 62 w 117"/>
                <a:gd name="T91" fmla="*/ 109 h 153"/>
                <a:gd name="T92" fmla="*/ 53 w 117"/>
                <a:gd name="T93" fmla="*/ 105 h 153"/>
                <a:gd name="T94" fmla="*/ 39 w 117"/>
                <a:gd name="T95" fmla="*/ 62 h 153"/>
                <a:gd name="T96" fmla="*/ 55 w 117"/>
                <a:gd name="T97" fmla="*/ 72 h 153"/>
                <a:gd name="T98" fmla="*/ 51 w 117"/>
                <a:gd name="T99" fmla="*/ 75 h 153"/>
                <a:gd name="T100" fmla="*/ 51 w 117"/>
                <a:gd name="T101" fmla="*/ 77 h 153"/>
                <a:gd name="T102" fmla="*/ 55 w 117"/>
                <a:gd name="T103" fmla="*/ 80 h 153"/>
                <a:gd name="T104" fmla="*/ 53 w 117"/>
                <a:gd name="T105" fmla="*/ 89 h 153"/>
                <a:gd name="T106" fmla="*/ 53 w 117"/>
                <a:gd name="T107" fmla="*/ 91 h 153"/>
                <a:gd name="T108" fmla="*/ 58 w 117"/>
                <a:gd name="T109" fmla="*/ 107 h 153"/>
                <a:gd name="T110" fmla="*/ 60 w 117"/>
                <a:gd name="T111" fmla="*/ 107 h 153"/>
                <a:gd name="T112" fmla="*/ 65 w 117"/>
                <a:gd name="T113" fmla="*/ 91 h 153"/>
                <a:gd name="T114" fmla="*/ 65 w 117"/>
                <a:gd name="T115" fmla="*/ 89 h 153"/>
                <a:gd name="T116" fmla="*/ 62 w 117"/>
                <a:gd name="T117" fmla="*/ 80 h 153"/>
                <a:gd name="T118" fmla="*/ 65 w 117"/>
                <a:gd name="T119" fmla="*/ 77 h 153"/>
                <a:gd name="T120" fmla="*/ 65 w 117"/>
                <a:gd name="T121" fmla="*/ 75 h 153"/>
                <a:gd name="T122" fmla="*/ 62 w 117"/>
                <a:gd name="T123" fmla="*/ 72 h 153"/>
                <a:gd name="T124" fmla="*/ 55 w 117"/>
                <a:gd name="T125" fmla="*/ 7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153">
                  <a:moveTo>
                    <a:pt x="59" y="0"/>
                  </a:moveTo>
                  <a:cubicBezTo>
                    <a:pt x="43" y="0"/>
                    <a:pt x="32" y="12"/>
                    <a:pt x="32" y="29"/>
                  </a:cubicBezTo>
                  <a:cubicBezTo>
                    <a:pt x="32" y="37"/>
                    <a:pt x="33" y="41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40" y="58"/>
                    <a:pt x="47" y="64"/>
                    <a:pt x="57" y="68"/>
                  </a:cubicBezTo>
                  <a:cubicBezTo>
                    <a:pt x="57" y="68"/>
                    <a:pt x="58" y="68"/>
                    <a:pt x="59" y="68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72" y="65"/>
                    <a:pt x="77" y="55"/>
                    <a:pt x="81" y="44"/>
                  </a:cubicBezTo>
                  <a:cubicBezTo>
                    <a:pt x="85" y="40"/>
                    <a:pt x="84" y="37"/>
                    <a:pt x="84" y="30"/>
                  </a:cubicBezTo>
                  <a:cubicBezTo>
                    <a:pt x="84" y="13"/>
                    <a:pt x="74" y="0"/>
                    <a:pt x="59" y="0"/>
                  </a:cubicBezTo>
                  <a:close/>
                  <a:moveTo>
                    <a:pt x="39" y="62"/>
                  </a:moveTo>
                  <a:cubicBezTo>
                    <a:pt x="33" y="62"/>
                    <a:pt x="29" y="69"/>
                    <a:pt x="30" y="75"/>
                  </a:cubicBezTo>
                  <a:cubicBezTo>
                    <a:pt x="31" y="83"/>
                    <a:pt x="37" y="90"/>
                    <a:pt x="37" y="99"/>
                  </a:cubicBezTo>
                  <a:cubicBezTo>
                    <a:pt x="39" y="105"/>
                    <a:pt x="48" y="105"/>
                    <a:pt x="51" y="112"/>
                  </a:cubicBezTo>
                  <a:cubicBezTo>
                    <a:pt x="55" y="120"/>
                    <a:pt x="57" y="130"/>
                    <a:pt x="52" y="138"/>
                  </a:cubicBezTo>
                  <a:cubicBezTo>
                    <a:pt x="48" y="141"/>
                    <a:pt x="44" y="146"/>
                    <a:pt x="40" y="143"/>
                  </a:cubicBezTo>
                  <a:cubicBezTo>
                    <a:pt x="35" y="138"/>
                    <a:pt x="43" y="134"/>
                    <a:pt x="47" y="136"/>
                  </a:cubicBezTo>
                  <a:cubicBezTo>
                    <a:pt x="52" y="132"/>
                    <a:pt x="51" y="125"/>
                    <a:pt x="49" y="119"/>
                  </a:cubicBezTo>
                  <a:cubicBezTo>
                    <a:pt x="47" y="114"/>
                    <a:pt x="44" y="109"/>
                    <a:pt x="39" y="107"/>
                  </a:cubicBezTo>
                  <a:cubicBezTo>
                    <a:pt x="35" y="112"/>
                    <a:pt x="30" y="105"/>
                    <a:pt x="26" y="110"/>
                  </a:cubicBezTo>
                  <a:cubicBezTo>
                    <a:pt x="22" y="115"/>
                    <a:pt x="20" y="122"/>
                    <a:pt x="20" y="129"/>
                  </a:cubicBezTo>
                  <a:cubicBezTo>
                    <a:pt x="20" y="133"/>
                    <a:pt x="23" y="138"/>
                    <a:pt x="27" y="136"/>
                  </a:cubicBezTo>
                  <a:cubicBezTo>
                    <a:pt x="34" y="137"/>
                    <a:pt x="29" y="148"/>
                    <a:pt x="23" y="143"/>
                  </a:cubicBezTo>
                  <a:cubicBezTo>
                    <a:pt x="21" y="139"/>
                    <a:pt x="16" y="137"/>
                    <a:pt x="16" y="131"/>
                  </a:cubicBezTo>
                  <a:cubicBezTo>
                    <a:pt x="15" y="120"/>
                    <a:pt x="19" y="109"/>
                    <a:pt x="29" y="103"/>
                  </a:cubicBezTo>
                  <a:cubicBezTo>
                    <a:pt x="35" y="100"/>
                    <a:pt x="32" y="92"/>
                    <a:pt x="29" y="87"/>
                  </a:cubicBezTo>
                  <a:cubicBezTo>
                    <a:pt x="26" y="80"/>
                    <a:pt x="24" y="71"/>
                    <a:pt x="28" y="64"/>
                  </a:cubicBezTo>
                  <a:cubicBezTo>
                    <a:pt x="19" y="67"/>
                    <a:pt x="8" y="70"/>
                    <a:pt x="4" y="80"/>
                  </a:cubicBezTo>
                  <a:cubicBezTo>
                    <a:pt x="0" y="88"/>
                    <a:pt x="2" y="97"/>
                    <a:pt x="2" y="106"/>
                  </a:cubicBezTo>
                  <a:cubicBezTo>
                    <a:pt x="2" y="116"/>
                    <a:pt x="1" y="125"/>
                    <a:pt x="2" y="134"/>
                  </a:cubicBezTo>
                  <a:cubicBezTo>
                    <a:pt x="2" y="144"/>
                    <a:pt x="12" y="153"/>
                    <a:pt x="22" y="152"/>
                  </a:cubicBezTo>
                  <a:cubicBezTo>
                    <a:pt x="48" y="152"/>
                    <a:pt x="74" y="152"/>
                    <a:pt x="100" y="152"/>
                  </a:cubicBezTo>
                  <a:cubicBezTo>
                    <a:pt x="108" y="152"/>
                    <a:pt x="115" y="146"/>
                    <a:pt x="116" y="138"/>
                  </a:cubicBezTo>
                  <a:cubicBezTo>
                    <a:pt x="117" y="130"/>
                    <a:pt x="116" y="122"/>
                    <a:pt x="117" y="115"/>
                  </a:cubicBezTo>
                  <a:cubicBezTo>
                    <a:pt x="116" y="106"/>
                    <a:pt x="117" y="97"/>
                    <a:pt x="116" y="88"/>
                  </a:cubicBezTo>
                  <a:cubicBezTo>
                    <a:pt x="116" y="80"/>
                    <a:pt x="110" y="72"/>
                    <a:pt x="102" y="69"/>
                  </a:cubicBezTo>
                  <a:cubicBezTo>
                    <a:pt x="96" y="66"/>
                    <a:pt x="90" y="65"/>
                    <a:pt x="84" y="63"/>
                  </a:cubicBezTo>
                  <a:cubicBezTo>
                    <a:pt x="89" y="68"/>
                    <a:pt x="89" y="76"/>
                    <a:pt x="86" y="82"/>
                  </a:cubicBezTo>
                  <a:cubicBezTo>
                    <a:pt x="81" y="92"/>
                    <a:pt x="79" y="104"/>
                    <a:pt x="82" y="115"/>
                  </a:cubicBezTo>
                  <a:cubicBezTo>
                    <a:pt x="89" y="115"/>
                    <a:pt x="95" y="125"/>
                    <a:pt x="91" y="131"/>
                  </a:cubicBezTo>
                  <a:cubicBezTo>
                    <a:pt x="88" y="138"/>
                    <a:pt x="79" y="139"/>
                    <a:pt x="74" y="134"/>
                  </a:cubicBezTo>
                  <a:cubicBezTo>
                    <a:pt x="69" y="129"/>
                    <a:pt x="70" y="119"/>
                    <a:pt x="77" y="116"/>
                  </a:cubicBezTo>
                  <a:cubicBezTo>
                    <a:pt x="75" y="104"/>
                    <a:pt x="77" y="91"/>
                    <a:pt x="83" y="80"/>
                  </a:cubicBezTo>
                  <a:cubicBezTo>
                    <a:pt x="85" y="74"/>
                    <a:pt x="84" y="67"/>
                    <a:pt x="79" y="64"/>
                  </a:cubicBezTo>
                  <a:cubicBezTo>
                    <a:pt x="75" y="62"/>
                    <a:pt x="76" y="70"/>
                    <a:pt x="75" y="73"/>
                  </a:cubicBezTo>
                  <a:cubicBezTo>
                    <a:pt x="71" y="85"/>
                    <a:pt x="68" y="98"/>
                    <a:pt x="62" y="109"/>
                  </a:cubicBezTo>
                  <a:cubicBezTo>
                    <a:pt x="59" y="116"/>
                    <a:pt x="54" y="110"/>
                    <a:pt x="53" y="105"/>
                  </a:cubicBezTo>
                  <a:cubicBezTo>
                    <a:pt x="47" y="91"/>
                    <a:pt x="43" y="76"/>
                    <a:pt x="39" y="62"/>
                  </a:cubicBezTo>
                  <a:close/>
                  <a:moveTo>
                    <a:pt x="55" y="72"/>
                  </a:moveTo>
                  <a:cubicBezTo>
                    <a:pt x="52" y="72"/>
                    <a:pt x="51" y="74"/>
                    <a:pt x="51" y="7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9"/>
                    <a:pt x="53" y="80"/>
                    <a:pt x="55" y="80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2" y="90"/>
                    <a:pt x="52" y="91"/>
                    <a:pt x="53" y="91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8"/>
                    <a:pt x="59" y="108"/>
                    <a:pt x="60" y="107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1"/>
                    <a:pt x="65" y="90"/>
                    <a:pt x="65" y="89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4" y="80"/>
                    <a:pt x="65" y="79"/>
                    <a:pt x="65" y="77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74"/>
                    <a:pt x="64" y="72"/>
                    <a:pt x="62" y="72"/>
                  </a:cubicBezTo>
                  <a:lnTo>
                    <a:pt x="55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53"/>
            <p:cNvSpPr>
              <a:spLocks noChangeArrowheads="1"/>
            </p:cNvSpPr>
            <p:nvPr/>
          </p:nvSpPr>
          <p:spPr bwMode="auto">
            <a:xfrm>
              <a:off x="3314647" y="2088207"/>
              <a:ext cx="29125" cy="3189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6" name="Freeform 5"/>
          <p:cNvSpPr/>
          <p:nvPr/>
        </p:nvSpPr>
        <p:spPr bwMode="auto">
          <a:xfrm>
            <a:off x="3419401" y="3373886"/>
            <a:ext cx="1360324" cy="1358976"/>
          </a:xfrm>
          <a:custGeom>
            <a:avLst/>
            <a:gdLst>
              <a:gd name="T0" fmla="*/ 444 w 484"/>
              <a:gd name="T1" fmla="*/ 103 h 484"/>
              <a:gd name="T2" fmla="*/ 381 w 484"/>
              <a:gd name="T3" fmla="*/ 103 h 484"/>
              <a:gd name="T4" fmla="*/ 381 w 484"/>
              <a:gd name="T5" fmla="*/ 40 h 484"/>
              <a:gd name="T6" fmla="*/ 341 w 484"/>
              <a:gd name="T7" fmla="*/ 0 h 484"/>
              <a:gd name="T8" fmla="*/ 143 w 484"/>
              <a:gd name="T9" fmla="*/ 0 h 484"/>
              <a:gd name="T10" fmla="*/ 103 w 484"/>
              <a:gd name="T11" fmla="*/ 40 h 484"/>
              <a:gd name="T12" fmla="*/ 103 w 484"/>
              <a:gd name="T13" fmla="*/ 103 h 484"/>
              <a:gd name="T14" fmla="*/ 40 w 484"/>
              <a:gd name="T15" fmla="*/ 103 h 484"/>
              <a:gd name="T16" fmla="*/ 0 w 484"/>
              <a:gd name="T17" fmla="*/ 143 h 484"/>
              <a:gd name="T18" fmla="*/ 0 w 484"/>
              <a:gd name="T19" fmla="*/ 341 h 484"/>
              <a:gd name="T20" fmla="*/ 40 w 484"/>
              <a:gd name="T21" fmla="*/ 381 h 484"/>
              <a:gd name="T22" fmla="*/ 103 w 484"/>
              <a:gd name="T23" fmla="*/ 381 h 484"/>
              <a:gd name="T24" fmla="*/ 103 w 484"/>
              <a:gd name="T25" fmla="*/ 444 h 484"/>
              <a:gd name="T26" fmla="*/ 143 w 484"/>
              <a:gd name="T27" fmla="*/ 484 h 484"/>
              <a:gd name="T28" fmla="*/ 341 w 484"/>
              <a:gd name="T29" fmla="*/ 484 h 484"/>
              <a:gd name="T30" fmla="*/ 381 w 484"/>
              <a:gd name="T31" fmla="*/ 444 h 484"/>
              <a:gd name="T32" fmla="*/ 381 w 484"/>
              <a:gd name="T33" fmla="*/ 381 h 484"/>
              <a:gd name="T34" fmla="*/ 444 w 484"/>
              <a:gd name="T35" fmla="*/ 381 h 484"/>
              <a:gd name="T36" fmla="*/ 484 w 484"/>
              <a:gd name="T37" fmla="*/ 341 h 484"/>
              <a:gd name="T38" fmla="*/ 484 w 484"/>
              <a:gd name="T39" fmla="*/ 143 h 484"/>
              <a:gd name="T40" fmla="*/ 444 w 484"/>
              <a:gd name="T41" fmla="*/ 10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4" h="484">
                <a:moveTo>
                  <a:pt x="444" y="103"/>
                </a:moveTo>
                <a:cubicBezTo>
                  <a:pt x="381" y="103"/>
                  <a:pt x="381" y="103"/>
                  <a:pt x="381" y="103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81" y="18"/>
                  <a:pt x="363" y="0"/>
                  <a:pt x="341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21" y="0"/>
                  <a:pt x="103" y="18"/>
                  <a:pt x="103" y="40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18" y="103"/>
                  <a:pt x="0" y="121"/>
                  <a:pt x="0" y="143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63"/>
                  <a:pt x="18" y="381"/>
                  <a:pt x="40" y="381"/>
                </a:cubicBezTo>
                <a:cubicBezTo>
                  <a:pt x="103" y="381"/>
                  <a:pt x="103" y="381"/>
                  <a:pt x="103" y="381"/>
                </a:cubicBezTo>
                <a:cubicBezTo>
                  <a:pt x="103" y="444"/>
                  <a:pt x="103" y="444"/>
                  <a:pt x="103" y="444"/>
                </a:cubicBezTo>
                <a:cubicBezTo>
                  <a:pt x="103" y="466"/>
                  <a:pt x="121" y="484"/>
                  <a:pt x="143" y="484"/>
                </a:cubicBezTo>
                <a:cubicBezTo>
                  <a:pt x="341" y="484"/>
                  <a:pt x="341" y="484"/>
                  <a:pt x="341" y="484"/>
                </a:cubicBezTo>
                <a:cubicBezTo>
                  <a:pt x="363" y="484"/>
                  <a:pt x="381" y="466"/>
                  <a:pt x="381" y="444"/>
                </a:cubicBezTo>
                <a:cubicBezTo>
                  <a:pt x="381" y="381"/>
                  <a:pt x="381" y="381"/>
                  <a:pt x="381" y="381"/>
                </a:cubicBezTo>
                <a:cubicBezTo>
                  <a:pt x="444" y="381"/>
                  <a:pt x="444" y="381"/>
                  <a:pt x="444" y="381"/>
                </a:cubicBezTo>
                <a:cubicBezTo>
                  <a:pt x="466" y="381"/>
                  <a:pt x="484" y="363"/>
                  <a:pt x="484" y="341"/>
                </a:cubicBezTo>
                <a:cubicBezTo>
                  <a:pt x="484" y="143"/>
                  <a:pt x="484" y="143"/>
                  <a:pt x="484" y="143"/>
                </a:cubicBezTo>
                <a:cubicBezTo>
                  <a:pt x="484" y="121"/>
                  <a:pt x="466" y="103"/>
                  <a:pt x="444" y="10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/>
        </p:nvSpPr>
        <p:spPr>
          <a:xfrm>
            <a:off x="3220660" y="507280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44BFA3"/>
                </a:solidFill>
                <a:latin typeface="+mj-ea"/>
              </a:rPr>
              <a:t>点击添加标题</a:t>
            </a:r>
            <a:endParaRPr lang="zh-CN" altLang="en-US" sz="2000" dirty="0">
              <a:solidFill>
                <a:srgbClr val="44BFA3"/>
              </a:solidFill>
              <a:latin typeface="+mj-ea"/>
            </a:endParaRPr>
          </a:p>
        </p:txBody>
      </p:sp>
      <p:sp>
        <p:nvSpPr>
          <p:cNvPr id="78" name="Freeform 5"/>
          <p:cNvSpPr/>
          <p:nvPr/>
        </p:nvSpPr>
        <p:spPr bwMode="auto">
          <a:xfrm>
            <a:off x="5457135" y="3373886"/>
            <a:ext cx="1360324" cy="1358976"/>
          </a:xfrm>
          <a:custGeom>
            <a:avLst/>
            <a:gdLst>
              <a:gd name="T0" fmla="*/ 444 w 484"/>
              <a:gd name="T1" fmla="*/ 103 h 484"/>
              <a:gd name="T2" fmla="*/ 381 w 484"/>
              <a:gd name="T3" fmla="*/ 103 h 484"/>
              <a:gd name="T4" fmla="*/ 381 w 484"/>
              <a:gd name="T5" fmla="*/ 40 h 484"/>
              <a:gd name="T6" fmla="*/ 341 w 484"/>
              <a:gd name="T7" fmla="*/ 0 h 484"/>
              <a:gd name="T8" fmla="*/ 143 w 484"/>
              <a:gd name="T9" fmla="*/ 0 h 484"/>
              <a:gd name="T10" fmla="*/ 103 w 484"/>
              <a:gd name="T11" fmla="*/ 40 h 484"/>
              <a:gd name="T12" fmla="*/ 103 w 484"/>
              <a:gd name="T13" fmla="*/ 103 h 484"/>
              <a:gd name="T14" fmla="*/ 40 w 484"/>
              <a:gd name="T15" fmla="*/ 103 h 484"/>
              <a:gd name="T16" fmla="*/ 0 w 484"/>
              <a:gd name="T17" fmla="*/ 143 h 484"/>
              <a:gd name="T18" fmla="*/ 0 w 484"/>
              <a:gd name="T19" fmla="*/ 341 h 484"/>
              <a:gd name="T20" fmla="*/ 40 w 484"/>
              <a:gd name="T21" fmla="*/ 381 h 484"/>
              <a:gd name="T22" fmla="*/ 103 w 484"/>
              <a:gd name="T23" fmla="*/ 381 h 484"/>
              <a:gd name="T24" fmla="*/ 103 w 484"/>
              <a:gd name="T25" fmla="*/ 444 h 484"/>
              <a:gd name="T26" fmla="*/ 143 w 484"/>
              <a:gd name="T27" fmla="*/ 484 h 484"/>
              <a:gd name="T28" fmla="*/ 341 w 484"/>
              <a:gd name="T29" fmla="*/ 484 h 484"/>
              <a:gd name="T30" fmla="*/ 381 w 484"/>
              <a:gd name="T31" fmla="*/ 444 h 484"/>
              <a:gd name="T32" fmla="*/ 381 w 484"/>
              <a:gd name="T33" fmla="*/ 381 h 484"/>
              <a:gd name="T34" fmla="*/ 444 w 484"/>
              <a:gd name="T35" fmla="*/ 381 h 484"/>
              <a:gd name="T36" fmla="*/ 484 w 484"/>
              <a:gd name="T37" fmla="*/ 341 h 484"/>
              <a:gd name="T38" fmla="*/ 484 w 484"/>
              <a:gd name="T39" fmla="*/ 143 h 484"/>
              <a:gd name="T40" fmla="*/ 444 w 484"/>
              <a:gd name="T41" fmla="*/ 10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4" h="484">
                <a:moveTo>
                  <a:pt x="444" y="103"/>
                </a:moveTo>
                <a:cubicBezTo>
                  <a:pt x="381" y="103"/>
                  <a:pt x="381" y="103"/>
                  <a:pt x="381" y="103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81" y="18"/>
                  <a:pt x="363" y="0"/>
                  <a:pt x="341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21" y="0"/>
                  <a:pt x="103" y="18"/>
                  <a:pt x="103" y="40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18" y="103"/>
                  <a:pt x="0" y="121"/>
                  <a:pt x="0" y="143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63"/>
                  <a:pt x="18" y="381"/>
                  <a:pt x="40" y="381"/>
                </a:cubicBezTo>
                <a:cubicBezTo>
                  <a:pt x="103" y="381"/>
                  <a:pt x="103" y="381"/>
                  <a:pt x="103" y="381"/>
                </a:cubicBezTo>
                <a:cubicBezTo>
                  <a:pt x="103" y="444"/>
                  <a:pt x="103" y="444"/>
                  <a:pt x="103" y="444"/>
                </a:cubicBezTo>
                <a:cubicBezTo>
                  <a:pt x="103" y="466"/>
                  <a:pt x="121" y="484"/>
                  <a:pt x="143" y="484"/>
                </a:cubicBezTo>
                <a:cubicBezTo>
                  <a:pt x="341" y="484"/>
                  <a:pt x="341" y="484"/>
                  <a:pt x="341" y="484"/>
                </a:cubicBezTo>
                <a:cubicBezTo>
                  <a:pt x="363" y="484"/>
                  <a:pt x="381" y="466"/>
                  <a:pt x="381" y="444"/>
                </a:cubicBezTo>
                <a:cubicBezTo>
                  <a:pt x="381" y="381"/>
                  <a:pt x="381" y="381"/>
                  <a:pt x="381" y="381"/>
                </a:cubicBezTo>
                <a:cubicBezTo>
                  <a:pt x="444" y="381"/>
                  <a:pt x="444" y="381"/>
                  <a:pt x="444" y="381"/>
                </a:cubicBezTo>
                <a:cubicBezTo>
                  <a:pt x="466" y="381"/>
                  <a:pt x="484" y="363"/>
                  <a:pt x="484" y="341"/>
                </a:cubicBezTo>
                <a:cubicBezTo>
                  <a:pt x="484" y="143"/>
                  <a:pt x="484" y="143"/>
                  <a:pt x="484" y="143"/>
                </a:cubicBezTo>
                <a:cubicBezTo>
                  <a:pt x="484" y="121"/>
                  <a:pt x="466" y="103"/>
                  <a:pt x="444" y="10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258394" y="507280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4BACC6"/>
                </a:solidFill>
                <a:latin typeface="+mj-ea"/>
              </a:rPr>
              <a:t>点击添加标题</a:t>
            </a:r>
            <a:endParaRPr lang="zh-CN" altLang="en-US" sz="2000" dirty="0">
              <a:solidFill>
                <a:srgbClr val="4BACC6"/>
              </a:solidFill>
              <a:latin typeface="+mj-ea"/>
            </a:endParaRPr>
          </a:p>
        </p:txBody>
      </p:sp>
      <p:sp>
        <p:nvSpPr>
          <p:cNvPr id="80" name="Freeform 5"/>
          <p:cNvSpPr/>
          <p:nvPr/>
        </p:nvSpPr>
        <p:spPr bwMode="auto">
          <a:xfrm>
            <a:off x="7494869" y="3373886"/>
            <a:ext cx="1360324" cy="1358976"/>
          </a:xfrm>
          <a:custGeom>
            <a:avLst/>
            <a:gdLst>
              <a:gd name="T0" fmla="*/ 444 w 484"/>
              <a:gd name="T1" fmla="*/ 103 h 484"/>
              <a:gd name="T2" fmla="*/ 381 w 484"/>
              <a:gd name="T3" fmla="*/ 103 h 484"/>
              <a:gd name="T4" fmla="*/ 381 w 484"/>
              <a:gd name="T5" fmla="*/ 40 h 484"/>
              <a:gd name="T6" fmla="*/ 341 w 484"/>
              <a:gd name="T7" fmla="*/ 0 h 484"/>
              <a:gd name="T8" fmla="*/ 143 w 484"/>
              <a:gd name="T9" fmla="*/ 0 h 484"/>
              <a:gd name="T10" fmla="*/ 103 w 484"/>
              <a:gd name="T11" fmla="*/ 40 h 484"/>
              <a:gd name="T12" fmla="*/ 103 w 484"/>
              <a:gd name="T13" fmla="*/ 103 h 484"/>
              <a:gd name="T14" fmla="*/ 40 w 484"/>
              <a:gd name="T15" fmla="*/ 103 h 484"/>
              <a:gd name="T16" fmla="*/ 0 w 484"/>
              <a:gd name="T17" fmla="*/ 143 h 484"/>
              <a:gd name="T18" fmla="*/ 0 w 484"/>
              <a:gd name="T19" fmla="*/ 341 h 484"/>
              <a:gd name="T20" fmla="*/ 40 w 484"/>
              <a:gd name="T21" fmla="*/ 381 h 484"/>
              <a:gd name="T22" fmla="*/ 103 w 484"/>
              <a:gd name="T23" fmla="*/ 381 h 484"/>
              <a:gd name="T24" fmla="*/ 103 w 484"/>
              <a:gd name="T25" fmla="*/ 444 h 484"/>
              <a:gd name="T26" fmla="*/ 143 w 484"/>
              <a:gd name="T27" fmla="*/ 484 h 484"/>
              <a:gd name="T28" fmla="*/ 341 w 484"/>
              <a:gd name="T29" fmla="*/ 484 h 484"/>
              <a:gd name="T30" fmla="*/ 381 w 484"/>
              <a:gd name="T31" fmla="*/ 444 h 484"/>
              <a:gd name="T32" fmla="*/ 381 w 484"/>
              <a:gd name="T33" fmla="*/ 381 h 484"/>
              <a:gd name="T34" fmla="*/ 444 w 484"/>
              <a:gd name="T35" fmla="*/ 381 h 484"/>
              <a:gd name="T36" fmla="*/ 484 w 484"/>
              <a:gd name="T37" fmla="*/ 341 h 484"/>
              <a:gd name="T38" fmla="*/ 484 w 484"/>
              <a:gd name="T39" fmla="*/ 143 h 484"/>
              <a:gd name="T40" fmla="*/ 444 w 484"/>
              <a:gd name="T41" fmla="*/ 10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4" h="484">
                <a:moveTo>
                  <a:pt x="444" y="103"/>
                </a:moveTo>
                <a:cubicBezTo>
                  <a:pt x="381" y="103"/>
                  <a:pt x="381" y="103"/>
                  <a:pt x="381" y="103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81" y="18"/>
                  <a:pt x="363" y="0"/>
                  <a:pt x="341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21" y="0"/>
                  <a:pt x="103" y="18"/>
                  <a:pt x="103" y="40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18" y="103"/>
                  <a:pt x="0" y="121"/>
                  <a:pt x="0" y="143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63"/>
                  <a:pt x="18" y="381"/>
                  <a:pt x="40" y="381"/>
                </a:cubicBezTo>
                <a:cubicBezTo>
                  <a:pt x="103" y="381"/>
                  <a:pt x="103" y="381"/>
                  <a:pt x="103" y="381"/>
                </a:cubicBezTo>
                <a:cubicBezTo>
                  <a:pt x="103" y="444"/>
                  <a:pt x="103" y="444"/>
                  <a:pt x="103" y="444"/>
                </a:cubicBezTo>
                <a:cubicBezTo>
                  <a:pt x="103" y="466"/>
                  <a:pt x="121" y="484"/>
                  <a:pt x="143" y="484"/>
                </a:cubicBezTo>
                <a:cubicBezTo>
                  <a:pt x="341" y="484"/>
                  <a:pt x="341" y="484"/>
                  <a:pt x="341" y="484"/>
                </a:cubicBezTo>
                <a:cubicBezTo>
                  <a:pt x="363" y="484"/>
                  <a:pt x="381" y="466"/>
                  <a:pt x="381" y="444"/>
                </a:cubicBezTo>
                <a:cubicBezTo>
                  <a:pt x="381" y="381"/>
                  <a:pt x="381" y="381"/>
                  <a:pt x="381" y="381"/>
                </a:cubicBezTo>
                <a:cubicBezTo>
                  <a:pt x="444" y="381"/>
                  <a:pt x="444" y="381"/>
                  <a:pt x="444" y="381"/>
                </a:cubicBezTo>
                <a:cubicBezTo>
                  <a:pt x="466" y="381"/>
                  <a:pt x="484" y="363"/>
                  <a:pt x="484" y="341"/>
                </a:cubicBezTo>
                <a:cubicBezTo>
                  <a:pt x="484" y="143"/>
                  <a:pt x="484" y="143"/>
                  <a:pt x="484" y="143"/>
                </a:cubicBezTo>
                <a:cubicBezTo>
                  <a:pt x="484" y="121"/>
                  <a:pt x="466" y="103"/>
                  <a:pt x="444" y="10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7296128" y="507280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44BFA3"/>
                </a:solidFill>
                <a:latin typeface="+mj-ea"/>
              </a:rPr>
              <a:t>点击添加标题</a:t>
            </a:r>
            <a:endParaRPr lang="zh-CN" altLang="en-US" sz="2000" dirty="0">
              <a:solidFill>
                <a:srgbClr val="44BFA3"/>
              </a:solidFill>
              <a:latin typeface="+mj-ea"/>
            </a:endParaRPr>
          </a:p>
        </p:txBody>
      </p:sp>
      <p:sp>
        <p:nvSpPr>
          <p:cNvPr id="82" name="Freeform 5"/>
          <p:cNvSpPr/>
          <p:nvPr/>
        </p:nvSpPr>
        <p:spPr bwMode="auto">
          <a:xfrm>
            <a:off x="9532603" y="3373886"/>
            <a:ext cx="1360324" cy="1358976"/>
          </a:xfrm>
          <a:custGeom>
            <a:avLst/>
            <a:gdLst>
              <a:gd name="T0" fmla="*/ 444 w 484"/>
              <a:gd name="T1" fmla="*/ 103 h 484"/>
              <a:gd name="T2" fmla="*/ 381 w 484"/>
              <a:gd name="T3" fmla="*/ 103 h 484"/>
              <a:gd name="T4" fmla="*/ 381 w 484"/>
              <a:gd name="T5" fmla="*/ 40 h 484"/>
              <a:gd name="T6" fmla="*/ 341 w 484"/>
              <a:gd name="T7" fmla="*/ 0 h 484"/>
              <a:gd name="T8" fmla="*/ 143 w 484"/>
              <a:gd name="T9" fmla="*/ 0 h 484"/>
              <a:gd name="T10" fmla="*/ 103 w 484"/>
              <a:gd name="T11" fmla="*/ 40 h 484"/>
              <a:gd name="T12" fmla="*/ 103 w 484"/>
              <a:gd name="T13" fmla="*/ 103 h 484"/>
              <a:gd name="T14" fmla="*/ 40 w 484"/>
              <a:gd name="T15" fmla="*/ 103 h 484"/>
              <a:gd name="T16" fmla="*/ 0 w 484"/>
              <a:gd name="T17" fmla="*/ 143 h 484"/>
              <a:gd name="T18" fmla="*/ 0 w 484"/>
              <a:gd name="T19" fmla="*/ 341 h 484"/>
              <a:gd name="T20" fmla="*/ 40 w 484"/>
              <a:gd name="T21" fmla="*/ 381 h 484"/>
              <a:gd name="T22" fmla="*/ 103 w 484"/>
              <a:gd name="T23" fmla="*/ 381 h 484"/>
              <a:gd name="T24" fmla="*/ 103 w 484"/>
              <a:gd name="T25" fmla="*/ 444 h 484"/>
              <a:gd name="T26" fmla="*/ 143 w 484"/>
              <a:gd name="T27" fmla="*/ 484 h 484"/>
              <a:gd name="T28" fmla="*/ 341 w 484"/>
              <a:gd name="T29" fmla="*/ 484 h 484"/>
              <a:gd name="T30" fmla="*/ 381 w 484"/>
              <a:gd name="T31" fmla="*/ 444 h 484"/>
              <a:gd name="T32" fmla="*/ 381 w 484"/>
              <a:gd name="T33" fmla="*/ 381 h 484"/>
              <a:gd name="T34" fmla="*/ 444 w 484"/>
              <a:gd name="T35" fmla="*/ 381 h 484"/>
              <a:gd name="T36" fmla="*/ 484 w 484"/>
              <a:gd name="T37" fmla="*/ 341 h 484"/>
              <a:gd name="T38" fmla="*/ 484 w 484"/>
              <a:gd name="T39" fmla="*/ 143 h 484"/>
              <a:gd name="T40" fmla="*/ 444 w 484"/>
              <a:gd name="T41" fmla="*/ 10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4" h="484">
                <a:moveTo>
                  <a:pt x="444" y="103"/>
                </a:moveTo>
                <a:cubicBezTo>
                  <a:pt x="381" y="103"/>
                  <a:pt x="381" y="103"/>
                  <a:pt x="381" y="103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81" y="18"/>
                  <a:pt x="363" y="0"/>
                  <a:pt x="341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21" y="0"/>
                  <a:pt x="103" y="18"/>
                  <a:pt x="103" y="40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18" y="103"/>
                  <a:pt x="0" y="121"/>
                  <a:pt x="0" y="143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63"/>
                  <a:pt x="18" y="381"/>
                  <a:pt x="40" y="381"/>
                </a:cubicBezTo>
                <a:cubicBezTo>
                  <a:pt x="103" y="381"/>
                  <a:pt x="103" y="381"/>
                  <a:pt x="103" y="381"/>
                </a:cubicBezTo>
                <a:cubicBezTo>
                  <a:pt x="103" y="444"/>
                  <a:pt x="103" y="444"/>
                  <a:pt x="103" y="444"/>
                </a:cubicBezTo>
                <a:cubicBezTo>
                  <a:pt x="103" y="466"/>
                  <a:pt x="121" y="484"/>
                  <a:pt x="143" y="484"/>
                </a:cubicBezTo>
                <a:cubicBezTo>
                  <a:pt x="341" y="484"/>
                  <a:pt x="341" y="484"/>
                  <a:pt x="341" y="484"/>
                </a:cubicBezTo>
                <a:cubicBezTo>
                  <a:pt x="363" y="484"/>
                  <a:pt x="381" y="466"/>
                  <a:pt x="381" y="444"/>
                </a:cubicBezTo>
                <a:cubicBezTo>
                  <a:pt x="381" y="381"/>
                  <a:pt x="381" y="381"/>
                  <a:pt x="381" y="381"/>
                </a:cubicBezTo>
                <a:cubicBezTo>
                  <a:pt x="444" y="381"/>
                  <a:pt x="444" y="381"/>
                  <a:pt x="444" y="381"/>
                </a:cubicBezTo>
                <a:cubicBezTo>
                  <a:pt x="466" y="381"/>
                  <a:pt x="484" y="363"/>
                  <a:pt x="484" y="341"/>
                </a:cubicBezTo>
                <a:cubicBezTo>
                  <a:pt x="484" y="143"/>
                  <a:pt x="484" y="143"/>
                  <a:pt x="484" y="143"/>
                </a:cubicBezTo>
                <a:cubicBezTo>
                  <a:pt x="484" y="121"/>
                  <a:pt x="466" y="103"/>
                  <a:pt x="444" y="103"/>
                </a:cubicBezTo>
                <a:close/>
              </a:path>
            </a:pathLst>
          </a:custGeom>
          <a:solidFill>
            <a:srgbClr val="0E7FB7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9333862" y="507280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>
                <a:solidFill>
                  <a:srgbClr val="0E7FB7"/>
                </a:solidFill>
                <a:latin typeface="+mj-ea"/>
              </a:rPr>
              <a:t>点击添加标题</a:t>
            </a:r>
            <a:endParaRPr lang="zh-CN" altLang="en-US" sz="2000" dirty="0">
              <a:solidFill>
                <a:srgbClr val="0E7FB7"/>
              </a:solidFill>
              <a:latin typeface="+mj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900133" y="3870889"/>
            <a:ext cx="474329" cy="364970"/>
            <a:chOff x="3812546" y="4935519"/>
            <a:chExt cx="499285" cy="384173"/>
          </a:xfrm>
          <a:solidFill>
            <a:schemeClr val="bg1"/>
          </a:solidFill>
        </p:grpSpPr>
        <p:sp>
          <p:nvSpPr>
            <p:cNvPr id="36" name="Freeform 64"/>
            <p:cNvSpPr>
              <a:spLocks noEditPoints="1"/>
            </p:cNvSpPr>
            <p:nvPr/>
          </p:nvSpPr>
          <p:spPr bwMode="auto">
            <a:xfrm>
              <a:off x="3812546" y="4935519"/>
              <a:ext cx="499285" cy="384173"/>
            </a:xfrm>
            <a:custGeom>
              <a:avLst/>
              <a:gdLst>
                <a:gd name="T0" fmla="*/ 125 w 192"/>
                <a:gd name="T1" fmla="*/ 15 h 148"/>
                <a:gd name="T2" fmla="*/ 133 w 192"/>
                <a:gd name="T3" fmla="*/ 0 h 148"/>
                <a:gd name="T4" fmla="*/ 110 w 192"/>
                <a:gd name="T5" fmla="*/ 6 h 148"/>
                <a:gd name="T6" fmla="*/ 115 w 192"/>
                <a:gd name="T7" fmla="*/ 22 h 148"/>
                <a:gd name="T8" fmla="*/ 110 w 192"/>
                <a:gd name="T9" fmla="*/ 6 h 148"/>
                <a:gd name="T10" fmla="*/ 137 w 192"/>
                <a:gd name="T11" fmla="*/ 17 h 148"/>
                <a:gd name="T12" fmla="*/ 153 w 192"/>
                <a:gd name="T13" fmla="*/ 12 h 148"/>
                <a:gd name="T14" fmla="*/ 129 w 192"/>
                <a:gd name="T15" fmla="*/ 23 h 148"/>
                <a:gd name="T16" fmla="*/ 121 w 192"/>
                <a:gd name="T17" fmla="*/ 38 h 148"/>
                <a:gd name="T18" fmla="*/ 137 w 192"/>
                <a:gd name="T19" fmla="*/ 30 h 148"/>
                <a:gd name="T20" fmla="*/ 159 w 192"/>
                <a:gd name="T21" fmla="*/ 27 h 148"/>
                <a:gd name="T22" fmla="*/ 144 w 192"/>
                <a:gd name="T23" fmla="*/ 34 h 148"/>
                <a:gd name="T24" fmla="*/ 159 w 192"/>
                <a:gd name="T25" fmla="*/ 27 h 148"/>
                <a:gd name="T26" fmla="*/ 0 w 192"/>
                <a:gd name="T27" fmla="*/ 37 h 148"/>
                <a:gd name="T28" fmla="*/ 9 w 192"/>
                <a:gd name="T29" fmla="*/ 132 h 148"/>
                <a:gd name="T30" fmla="*/ 43 w 192"/>
                <a:gd name="T31" fmla="*/ 110 h 148"/>
                <a:gd name="T32" fmla="*/ 104 w 192"/>
                <a:gd name="T33" fmla="*/ 132 h 148"/>
                <a:gd name="T34" fmla="*/ 108 w 192"/>
                <a:gd name="T35" fmla="*/ 36 h 148"/>
                <a:gd name="T36" fmla="*/ 9 w 192"/>
                <a:gd name="T37" fmla="*/ 28 h 148"/>
                <a:gd name="T38" fmla="*/ 60 w 192"/>
                <a:gd name="T39" fmla="*/ 44 h 148"/>
                <a:gd name="T40" fmla="*/ 76 w 192"/>
                <a:gd name="T41" fmla="*/ 60 h 148"/>
                <a:gd name="T42" fmla="*/ 60 w 192"/>
                <a:gd name="T43" fmla="*/ 76 h 148"/>
                <a:gd name="T44" fmla="*/ 44 w 192"/>
                <a:gd name="T45" fmla="*/ 92 h 148"/>
                <a:gd name="T46" fmla="*/ 28 w 192"/>
                <a:gd name="T47" fmla="*/ 76 h 148"/>
                <a:gd name="T48" fmla="*/ 44 w 192"/>
                <a:gd name="T49" fmla="*/ 60 h 148"/>
                <a:gd name="T50" fmla="*/ 121 w 192"/>
                <a:gd name="T51" fmla="*/ 48 h 148"/>
                <a:gd name="T52" fmla="*/ 116 w 192"/>
                <a:gd name="T53" fmla="*/ 127 h 148"/>
                <a:gd name="T54" fmla="*/ 131 w 192"/>
                <a:gd name="T55" fmla="*/ 132 h 148"/>
                <a:gd name="T56" fmla="*/ 176 w 192"/>
                <a:gd name="T57" fmla="*/ 132 h 148"/>
                <a:gd name="T58" fmla="*/ 192 w 192"/>
                <a:gd name="T59" fmla="*/ 120 h 148"/>
                <a:gd name="T60" fmla="*/ 184 w 192"/>
                <a:gd name="T61" fmla="*/ 88 h 148"/>
                <a:gd name="T62" fmla="*/ 166 w 192"/>
                <a:gd name="T63" fmla="*/ 76 h 148"/>
                <a:gd name="T64" fmla="*/ 143 w 192"/>
                <a:gd name="T65" fmla="*/ 48 h 148"/>
                <a:gd name="T66" fmla="*/ 43 w 192"/>
                <a:gd name="T67" fmla="*/ 116 h 148"/>
                <a:gd name="T68" fmla="*/ 43 w 192"/>
                <a:gd name="T69" fmla="*/ 148 h 148"/>
                <a:gd name="T70" fmla="*/ 43 w 192"/>
                <a:gd name="T71" fmla="*/ 116 h 148"/>
                <a:gd name="T72" fmla="*/ 138 w 192"/>
                <a:gd name="T73" fmla="*/ 132 h 148"/>
                <a:gd name="T74" fmla="*/ 170 w 192"/>
                <a:gd name="T75" fmla="*/ 13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2" h="148">
                  <a:moveTo>
                    <a:pt x="125" y="0"/>
                  </a:moveTo>
                  <a:cubicBezTo>
                    <a:pt x="125" y="15"/>
                    <a:pt x="125" y="15"/>
                    <a:pt x="125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0"/>
                    <a:pt x="133" y="0"/>
                    <a:pt x="133" y="0"/>
                  </a:cubicBezTo>
                  <a:lnTo>
                    <a:pt x="125" y="0"/>
                  </a:lnTo>
                  <a:close/>
                  <a:moveTo>
                    <a:pt x="110" y="6"/>
                  </a:moveTo>
                  <a:cubicBezTo>
                    <a:pt x="104" y="12"/>
                    <a:pt x="104" y="12"/>
                    <a:pt x="104" y="1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20" y="18"/>
                    <a:pt x="120" y="18"/>
                    <a:pt x="120" y="18"/>
                  </a:cubicBezTo>
                  <a:lnTo>
                    <a:pt x="110" y="6"/>
                  </a:lnTo>
                  <a:close/>
                  <a:moveTo>
                    <a:pt x="148" y="6"/>
                  </a:moveTo>
                  <a:cubicBezTo>
                    <a:pt x="137" y="17"/>
                    <a:pt x="137" y="17"/>
                    <a:pt x="137" y="17"/>
                  </a:cubicBezTo>
                  <a:cubicBezTo>
                    <a:pt x="142" y="22"/>
                    <a:pt x="142" y="22"/>
                    <a:pt x="142" y="22"/>
                  </a:cubicBezTo>
                  <a:cubicBezTo>
                    <a:pt x="153" y="12"/>
                    <a:pt x="153" y="12"/>
                    <a:pt x="153" y="12"/>
                  </a:cubicBezTo>
                  <a:lnTo>
                    <a:pt x="148" y="6"/>
                  </a:lnTo>
                  <a:close/>
                  <a:moveTo>
                    <a:pt x="129" y="23"/>
                  </a:moveTo>
                  <a:cubicBezTo>
                    <a:pt x="125" y="23"/>
                    <a:pt x="121" y="26"/>
                    <a:pt x="121" y="30"/>
                  </a:cubicBezTo>
                  <a:cubicBezTo>
                    <a:pt x="121" y="38"/>
                    <a:pt x="121" y="38"/>
                    <a:pt x="121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26"/>
                    <a:pt x="133" y="23"/>
                    <a:pt x="129" y="23"/>
                  </a:cubicBezTo>
                  <a:close/>
                  <a:moveTo>
                    <a:pt x="159" y="27"/>
                  </a:moveTo>
                  <a:cubicBezTo>
                    <a:pt x="144" y="28"/>
                    <a:pt x="144" y="28"/>
                    <a:pt x="144" y="28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59" y="34"/>
                    <a:pt x="159" y="34"/>
                    <a:pt x="159" y="34"/>
                  </a:cubicBezTo>
                  <a:lnTo>
                    <a:pt x="159" y="27"/>
                  </a:lnTo>
                  <a:close/>
                  <a:moveTo>
                    <a:pt x="9" y="28"/>
                  </a:moveTo>
                  <a:cubicBezTo>
                    <a:pt x="2" y="28"/>
                    <a:pt x="0" y="31"/>
                    <a:pt x="0" y="37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0"/>
                    <a:pt x="2" y="132"/>
                    <a:pt x="9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0" y="120"/>
                    <a:pt x="30" y="110"/>
                    <a:pt x="43" y="110"/>
                  </a:cubicBezTo>
                  <a:cubicBezTo>
                    <a:pt x="55" y="110"/>
                    <a:pt x="65" y="120"/>
                    <a:pt x="66" y="132"/>
                  </a:cubicBezTo>
                  <a:cubicBezTo>
                    <a:pt x="104" y="132"/>
                    <a:pt x="104" y="132"/>
                    <a:pt x="104" y="132"/>
                  </a:cubicBezTo>
                  <a:cubicBezTo>
                    <a:pt x="107" y="132"/>
                    <a:pt x="108" y="130"/>
                    <a:pt x="108" y="12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1"/>
                    <a:pt x="104" y="28"/>
                    <a:pt x="99" y="28"/>
                  </a:cubicBezTo>
                  <a:lnTo>
                    <a:pt x="9" y="28"/>
                  </a:lnTo>
                  <a:close/>
                  <a:moveTo>
                    <a:pt x="44" y="44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44" y="60"/>
                    <a:pt x="44" y="60"/>
                    <a:pt x="44" y="60"/>
                  </a:cubicBezTo>
                  <a:lnTo>
                    <a:pt x="44" y="44"/>
                  </a:lnTo>
                  <a:close/>
                  <a:moveTo>
                    <a:pt x="121" y="48"/>
                  </a:moveTo>
                  <a:cubicBezTo>
                    <a:pt x="119" y="48"/>
                    <a:pt x="116" y="50"/>
                    <a:pt x="116" y="53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6" y="131"/>
                    <a:pt x="117" y="132"/>
                    <a:pt x="120" y="132"/>
                  </a:cubicBezTo>
                  <a:cubicBezTo>
                    <a:pt x="131" y="132"/>
                    <a:pt x="131" y="132"/>
                    <a:pt x="131" y="132"/>
                  </a:cubicBezTo>
                  <a:cubicBezTo>
                    <a:pt x="131" y="120"/>
                    <a:pt x="141" y="110"/>
                    <a:pt x="153" y="110"/>
                  </a:cubicBezTo>
                  <a:cubicBezTo>
                    <a:pt x="165" y="110"/>
                    <a:pt x="175" y="120"/>
                    <a:pt x="176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9" y="132"/>
                    <a:pt x="192" y="129"/>
                    <a:pt x="192" y="120"/>
                  </a:cubicBezTo>
                  <a:cubicBezTo>
                    <a:pt x="192" y="103"/>
                    <a:pt x="192" y="103"/>
                    <a:pt x="192" y="103"/>
                  </a:cubicBezTo>
                  <a:cubicBezTo>
                    <a:pt x="192" y="96"/>
                    <a:pt x="187" y="91"/>
                    <a:pt x="184" y="88"/>
                  </a:cubicBezTo>
                  <a:cubicBezTo>
                    <a:pt x="179" y="86"/>
                    <a:pt x="175" y="83"/>
                    <a:pt x="170" y="80"/>
                  </a:cubicBezTo>
                  <a:cubicBezTo>
                    <a:pt x="168" y="78"/>
                    <a:pt x="167" y="78"/>
                    <a:pt x="166" y="76"/>
                  </a:cubicBezTo>
                  <a:cubicBezTo>
                    <a:pt x="153" y="54"/>
                    <a:pt x="153" y="54"/>
                    <a:pt x="153" y="54"/>
                  </a:cubicBezTo>
                  <a:cubicBezTo>
                    <a:pt x="151" y="50"/>
                    <a:pt x="147" y="49"/>
                    <a:pt x="143" y="48"/>
                  </a:cubicBezTo>
                  <a:lnTo>
                    <a:pt x="121" y="48"/>
                  </a:lnTo>
                  <a:close/>
                  <a:moveTo>
                    <a:pt x="43" y="116"/>
                  </a:moveTo>
                  <a:cubicBezTo>
                    <a:pt x="34" y="116"/>
                    <a:pt x="26" y="123"/>
                    <a:pt x="26" y="132"/>
                  </a:cubicBezTo>
                  <a:cubicBezTo>
                    <a:pt x="26" y="141"/>
                    <a:pt x="34" y="148"/>
                    <a:pt x="43" y="148"/>
                  </a:cubicBezTo>
                  <a:cubicBezTo>
                    <a:pt x="51" y="148"/>
                    <a:pt x="59" y="141"/>
                    <a:pt x="59" y="132"/>
                  </a:cubicBezTo>
                  <a:cubicBezTo>
                    <a:pt x="59" y="123"/>
                    <a:pt x="51" y="116"/>
                    <a:pt x="43" y="116"/>
                  </a:cubicBezTo>
                  <a:close/>
                  <a:moveTo>
                    <a:pt x="154" y="116"/>
                  </a:moveTo>
                  <a:cubicBezTo>
                    <a:pt x="145" y="116"/>
                    <a:pt x="138" y="123"/>
                    <a:pt x="138" y="132"/>
                  </a:cubicBezTo>
                  <a:cubicBezTo>
                    <a:pt x="138" y="141"/>
                    <a:pt x="145" y="148"/>
                    <a:pt x="154" y="148"/>
                  </a:cubicBezTo>
                  <a:cubicBezTo>
                    <a:pt x="163" y="148"/>
                    <a:pt x="170" y="141"/>
                    <a:pt x="170" y="132"/>
                  </a:cubicBezTo>
                  <a:cubicBezTo>
                    <a:pt x="170" y="123"/>
                    <a:pt x="163" y="116"/>
                    <a:pt x="154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65"/>
            <p:cNvSpPr/>
            <p:nvPr/>
          </p:nvSpPr>
          <p:spPr bwMode="auto">
            <a:xfrm>
              <a:off x="4145403" y="5081143"/>
              <a:ext cx="70732" cy="62411"/>
            </a:xfrm>
            <a:custGeom>
              <a:avLst/>
              <a:gdLst>
                <a:gd name="T0" fmla="*/ 3 w 27"/>
                <a:gd name="T1" fmla="*/ 0 h 24"/>
                <a:gd name="T2" fmla="*/ 0 w 27"/>
                <a:gd name="T3" fmla="*/ 3 h 24"/>
                <a:gd name="T4" fmla="*/ 0 w 27"/>
                <a:gd name="T5" fmla="*/ 21 h 24"/>
                <a:gd name="T6" fmla="*/ 4 w 27"/>
                <a:gd name="T7" fmla="*/ 24 h 24"/>
                <a:gd name="T8" fmla="*/ 23 w 27"/>
                <a:gd name="T9" fmla="*/ 24 h 24"/>
                <a:gd name="T10" fmla="*/ 26 w 27"/>
                <a:gd name="T11" fmla="*/ 20 h 24"/>
                <a:gd name="T12" fmla="*/ 19 w 27"/>
                <a:gd name="T13" fmla="*/ 3 h 24"/>
                <a:gd name="T14" fmla="*/ 13 w 27"/>
                <a:gd name="T15" fmla="*/ 0 h 24"/>
                <a:gd name="T16" fmla="*/ 3 w 27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4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6" y="24"/>
                    <a:pt x="27" y="22"/>
                    <a:pt x="26" y="2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1"/>
                    <a:pt x="15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8" name="Freeform 40"/>
          <p:cNvSpPr>
            <a:spLocks noEditPoints="1"/>
          </p:cNvSpPr>
          <p:nvPr/>
        </p:nvSpPr>
        <p:spPr bwMode="auto">
          <a:xfrm>
            <a:off x="3856726" y="3862959"/>
            <a:ext cx="485674" cy="380830"/>
          </a:xfrm>
          <a:custGeom>
            <a:avLst/>
            <a:gdLst>
              <a:gd name="T0" fmla="*/ 45 w 168"/>
              <a:gd name="T1" fmla="*/ 4 h 132"/>
              <a:gd name="T2" fmla="*/ 16 w 168"/>
              <a:gd name="T3" fmla="*/ 16 h 132"/>
              <a:gd name="T4" fmla="*/ 16 w 168"/>
              <a:gd name="T5" fmla="*/ 73 h 132"/>
              <a:gd name="T6" fmla="*/ 76 w 168"/>
              <a:gd name="T7" fmla="*/ 132 h 132"/>
              <a:gd name="T8" fmla="*/ 96 w 168"/>
              <a:gd name="T9" fmla="*/ 112 h 132"/>
              <a:gd name="T10" fmla="*/ 100 w 168"/>
              <a:gd name="T11" fmla="*/ 108 h 132"/>
              <a:gd name="T12" fmla="*/ 100 w 168"/>
              <a:gd name="T13" fmla="*/ 101 h 132"/>
              <a:gd name="T14" fmla="*/ 89 w 168"/>
              <a:gd name="T15" fmla="*/ 103 h 132"/>
              <a:gd name="T16" fmla="*/ 75 w 168"/>
              <a:gd name="T17" fmla="*/ 103 h 132"/>
              <a:gd name="T18" fmla="*/ 59 w 168"/>
              <a:gd name="T19" fmla="*/ 88 h 132"/>
              <a:gd name="T20" fmla="*/ 75 w 168"/>
              <a:gd name="T21" fmla="*/ 72 h 132"/>
              <a:gd name="T22" fmla="*/ 84 w 168"/>
              <a:gd name="T23" fmla="*/ 72 h 132"/>
              <a:gd name="T24" fmla="*/ 85 w 168"/>
              <a:gd name="T25" fmla="*/ 71 h 132"/>
              <a:gd name="T26" fmla="*/ 90 w 168"/>
              <a:gd name="T27" fmla="*/ 52 h 132"/>
              <a:gd name="T28" fmla="*/ 93 w 168"/>
              <a:gd name="T29" fmla="*/ 33 h 132"/>
              <a:gd name="T30" fmla="*/ 106 w 168"/>
              <a:gd name="T31" fmla="*/ 17 h 132"/>
              <a:gd name="T32" fmla="*/ 120 w 168"/>
              <a:gd name="T33" fmla="*/ 21 h 132"/>
              <a:gd name="T34" fmla="*/ 125 w 168"/>
              <a:gd name="T35" fmla="*/ 33 h 132"/>
              <a:gd name="T36" fmla="*/ 127 w 168"/>
              <a:gd name="T37" fmla="*/ 55 h 132"/>
              <a:gd name="T38" fmla="*/ 130 w 168"/>
              <a:gd name="T39" fmla="*/ 53 h 132"/>
              <a:gd name="T40" fmla="*/ 144 w 168"/>
              <a:gd name="T41" fmla="*/ 59 h 132"/>
              <a:gd name="T42" fmla="*/ 136 w 168"/>
              <a:gd name="T43" fmla="*/ 16 h 132"/>
              <a:gd name="T44" fmla="*/ 78 w 168"/>
              <a:gd name="T45" fmla="*/ 16 h 132"/>
              <a:gd name="T46" fmla="*/ 76 w 168"/>
              <a:gd name="T47" fmla="*/ 18 h 132"/>
              <a:gd name="T48" fmla="*/ 76 w 168"/>
              <a:gd name="T49" fmla="*/ 18 h 132"/>
              <a:gd name="T50" fmla="*/ 73 w 168"/>
              <a:gd name="T51" fmla="*/ 16 h 132"/>
              <a:gd name="T52" fmla="*/ 45 w 168"/>
              <a:gd name="T53" fmla="*/ 4 h 132"/>
              <a:gd name="T54" fmla="*/ 110 w 168"/>
              <a:gd name="T55" fmla="*/ 27 h 132"/>
              <a:gd name="T56" fmla="*/ 103 w 168"/>
              <a:gd name="T57" fmla="*/ 35 h 132"/>
              <a:gd name="T58" fmla="*/ 100 w 168"/>
              <a:gd name="T59" fmla="*/ 54 h 132"/>
              <a:gd name="T60" fmla="*/ 94 w 168"/>
              <a:gd name="T61" fmla="*/ 75 h 132"/>
              <a:gd name="T62" fmla="*/ 91 w 168"/>
              <a:gd name="T63" fmla="*/ 81 h 132"/>
              <a:gd name="T64" fmla="*/ 89 w 168"/>
              <a:gd name="T65" fmla="*/ 82 h 132"/>
              <a:gd name="T66" fmla="*/ 75 w 168"/>
              <a:gd name="T67" fmla="*/ 82 h 132"/>
              <a:gd name="T68" fmla="*/ 70 w 168"/>
              <a:gd name="T69" fmla="*/ 88 h 132"/>
              <a:gd name="T70" fmla="*/ 75 w 168"/>
              <a:gd name="T71" fmla="*/ 93 h 132"/>
              <a:gd name="T72" fmla="*/ 89 w 168"/>
              <a:gd name="T73" fmla="*/ 93 h 132"/>
              <a:gd name="T74" fmla="*/ 99 w 168"/>
              <a:gd name="T75" fmla="*/ 88 h 132"/>
              <a:gd name="T76" fmla="*/ 104 w 168"/>
              <a:gd name="T77" fmla="*/ 79 h 132"/>
              <a:gd name="T78" fmla="*/ 107 w 168"/>
              <a:gd name="T79" fmla="*/ 68 h 132"/>
              <a:gd name="T80" fmla="*/ 108 w 168"/>
              <a:gd name="T81" fmla="*/ 82 h 132"/>
              <a:gd name="T82" fmla="*/ 112 w 168"/>
              <a:gd name="T83" fmla="*/ 119 h 132"/>
              <a:gd name="T84" fmla="*/ 126 w 168"/>
              <a:gd name="T85" fmla="*/ 119 h 132"/>
              <a:gd name="T86" fmla="*/ 131 w 168"/>
              <a:gd name="T87" fmla="*/ 100 h 132"/>
              <a:gd name="T88" fmla="*/ 134 w 168"/>
              <a:gd name="T89" fmla="*/ 84 h 132"/>
              <a:gd name="T90" fmla="*/ 140 w 168"/>
              <a:gd name="T91" fmla="*/ 91 h 132"/>
              <a:gd name="T92" fmla="*/ 144 w 168"/>
              <a:gd name="T93" fmla="*/ 93 h 132"/>
              <a:gd name="T94" fmla="*/ 150 w 168"/>
              <a:gd name="T95" fmla="*/ 93 h 132"/>
              <a:gd name="T96" fmla="*/ 158 w 168"/>
              <a:gd name="T97" fmla="*/ 98 h 132"/>
              <a:gd name="T98" fmla="*/ 168 w 168"/>
              <a:gd name="T99" fmla="*/ 88 h 132"/>
              <a:gd name="T100" fmla="*/ 158 w 168"/>
              <a:gd name="T101" fmla="*/ 78 h 132"/>
              <a:gd name="T102" fmla="*/ 150 w 168"/>
              <a:gd name="T103" fmla="*/ 82 h 132"/>
              <a:gd name="T104" fmla="*/ 147 w 168"/>
              <a:gd name="T105" fmla="*/ 82 h 132"/>
              <a:gd name="T106" fmla="*/ 137 w 168"/>
              <a:gd name="T107" fmla="*/ 67 h 132"/>
              <a:gd name="T108" fmla="*/ 131 w 168"/>
              <a:gd name="T109" fmla="*/ 64 h 132"/>
              <a:gd name="T110" fmla="*/ 127 w 168"/>
              <a:gd name="T111" fmla="*/ 68 h 132"/>
              <a:gd name="T112" fmla="*/ 121 w 168"/>
              <a:gd name="T113" fmla="*/ 98 h 132"/>
              <a:gd name="T114" fmla="*/ 120 w 168"/>
              <a:gd name="T115" fmla="*/ 101 h 132"/>
              <a:gd name="T116" fmla="*/ 119 w 168"/>
              <a:gd name="T117" fmla="*/ 81 h 132"/>
              <a:gd name="T118" fmla="*/ 115 w 168"/>
              <a:gd name="T119" fmla="*/ 34 h 132"/>
              <a:gd name="T120" fmla="*/ 110 w 168"/>
              <a:gd name="T121" fmla="*/ 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32">
                <a:moveTo>
                  <a:pt x="45" y="4"/>
                </a:moveTo>
                <a:cubicBezTo>
                  <a:pt x="34" y="4"/>
                  <a:pt x="24" y="8"/>
                  <a:pt x="16" y="16"/>
                </a:cubicBezTo>
                <a:cubicBezTo>
                  <a:pt x="0" y="32"/>
                  <a:pt x="0" y="57"/>
                  <a:pt x="16" y="7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0" y="105"/>
                  <a:pt x="100" y="103"/>
                  <a:pt x="100" y="101"/>
                </a:cubicBezTo>
                <a:cubicBezTo>
                  <a:pt x="97" y="102"/>
                  <a:pt x="93" y="103"/>
                  <a:pt x="89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6" y="103"/>
                  <a:pt x="59" y="97"/>
                  <a:pt x="59" y="88"/>
                </a:cubicBezTo>
                <a:cubicBezTo>
                  <a:pt x="59" y="79"/>
                  <a:pt x="66" y="72"/>
                  <a:pt x="75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5" y="71"/>
                </a:cubicBezTo>
                <a:cubicBezTo>
                  <a:pt x="86" y="67"/>
                  <a:pt x="88" y="59"/>
                  <a:pt x="90" y="52"/>
                </a:cubicBezTo>
                <a:cubicBezTo>
                  <a:pt x="91" y="45"/>
                  <a:pt x="91" y="39"/>
                  <a:pt x="93" y="33"/>
                </a:cubicBezTo>
                <a:cubicBezTo>
                  <a:pt x="94" y="26"/>
                  <a:pt x="98" y="19"/>
                  <a:pt x="106" y="17"/>
                </a:cubicBezTo>
                <a:cubicBezTo>
                  <a:pt x="111" y="16"/>
                  <a:pt x="117" y="18"/>
                  <a:pt x="120" y="21"/>
                </a:cubicBezTo>
                <a:cubicBezTo>
                  <a:pt x="123" y="25"/>
                  <a:pt x="124" y="29"/>
                  <a:pt x="125" y="33"/>
                </a:cubicBezTo>
                <a:cubicBezTo>
                  <a:pt x="125" y="37"/>
                  <a:pt x="126" y="47"/>
                  <a:pt x="127" y="55"/>
                </a:cubicBezTo>
                <a:cubicBezTo>
                  <a:pt x="128" y="54"/>
                  <a:pt x="128" y="54"/>
                  <a:pt x="130" y="53"/>
                </a:cubicBezTo>
                <a:cubicBezTo>
                  <a:pt x="136" y="53"/>
                  <a:pt x="141" y="55"/>
                  <a:pt x="144" y="59"/>
                </a:cubicBezTo>
                <a:cubicBezTo>
                  <a:pt x="150" y="45"/>
                  <a:pt x="147" y="28"/>
                  <a:pt x="136" y="16"/>
                </a:cubicBezTo>
                <a:cubicBezTo>
                  <a:pt x="120" y="0"/>
                  <a:pt x="94" y="0"/>
                  <a:pt x="78" y="16"/>
                </a:cubicBezTo>
                <a:cubicBezTo>
                  <a:pt x="77" y="17"/>
                  <a:pt x="76" y="17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7"/>
                  <a:pt x="74" y="17"/>
                  <a:pt x="73" y="16"/>
                </a:cubicBezTo>
                <a:cubicBezTo>
                  <a:pt x="65" y="8"/>
                  <a:pt x="55" y="4"/>
                  <a:pt x="45" y="4"/>
                </a:cubicBezTo>
                <a:close/>
                <a:moveTo>
                  <a:pt x="110" y="27"/>
                </a:moveTo>
                <a:cubicBezTo>
                  <a:pt x="107" y="27"/>
                  <a:pt x="104" y="30"/>
                  <a:pt x="103" y="35"/>
                </a:cubicBezTo>
                <a:cubicBezTo>
                  <a:pt x="102" y="40"/>
                  <a:pt x="101" y="47"/>
                  <a:pt x="100" y="54"/>
                </a:cubicBezTo>
                <a:cubicBezTo>
                  <a:pt x="98" y="62"/>
                  <a:pt x="97" y="70"/>
                  <a:pt x="94" y="75"/>
                </a:cubicBezTo>
                <a:cubicBezTo>
                  <a:pt x="93" y="78"/>
                  <a:pt x="92" y="80"/>
                  <a:pt x="91" y="81"/>
                </a:cubicBezTo>
                <a:cubicBezTo>
                  <a:pt x="90" y="83"/>
                  <a:pt x="89" y="82"/>
                  <a:pt x="8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2" y="82"/>
                  <a:pt x="70" y="85"/>
                  <a:pt x="70" y="88"/>
                </a:cubicBezTo>
                <a:cubicBezTo>
                  <a:pt x="70" y="90"/>
                  <a:pt x="72" y="93"/>
                  <a:pt x="75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93" y="93"/>
                  <a:pt x="96" y="91"/>
                  <a:pt x="99" y="88"/>
                </a:cubicBezTo>
                <a:cubicBezTo>
                  <a:pt x="101" y="86"/>
                  <a:pt x="102" y="83"/>
                  <a:pt x="104" y="79"/>
                </a:cubicBezTo>
                <a:cubicBezTo>
                  <a:pt x="105" y="76"/>
                  <a:pt x="106" y="72"/>
                  <a:pt x="107" y="68"/>
                </a:cubicBezTo>
                <a:cubicBezTo>
                  <a:pt x="107" y="74"/>
                  <a:pt x="107" y="77"/>
                  <a:pt x="108" y="82"/>
                </a:cubicBezTo>
                <a:cubicBezTo>
                  <a:pt x="110" y="102"/>
                  <a:pt x="110" y="107"/>
                  <a:pt x="112" y="119"/>
                </a:cubicBezTo>
                <a:cubicBezTo>
                  <a:pt x="113" y="128"/>
                  <a:pt x="123" y="126"/>
                  <a:pt x="126" y="119"/>
                </a:cubicBezTo>
                <a:cubicBezTo>
                  <a:pt x="129" y="114"/>
                  <a:pt x="130" y="107"/>
                  <a:pt x="131" y="100"/>
                </a:cubicBezTo>
                <a:cubicBezTo>
                  <a:pt x="133" y="92"/>
                  <a:pt x="133" y="90"/>
                  <a:pt x="134" y="84"/>
                </a:cubicBezTo>
                <a:cubicBezTo>
                  <a:pt x="137" y="88"/>
                  <a:pt x="140" y="91"/>
                  <a:pt x="140" y="91"/>
                </a:cubicBezTo>
                <a:cubicBezTo>
                  <a:pt x="140" y="92"/>
                  <a:pt x="142" y="93"/>
                  <a:pt x="144" y="93"/>
                </a:cubicBezTo>
                <a:cubicBezTo>
                  <a:pt x="150" y="93"/>
                  <a:pt x="150" y="93"/>
                  <a:pt x="150" y="93"/>
                </a:cubicBezTo>
                <a:cubicBezTo>
                  <a:pt x="152" y="96"/>
                  <a:pt x="155" y="98"/>
                  <a:pt x="158" y="98"/>
                </a:cubicBezTo>
                <a:cubicBezTo>
                  <a:pt x="164" y="98"/>
                  <a:pt x="168" y="93"/>
                  <a:pt x="168" y="88"/>
                </a:cubicBezTo>
                <a:cubicBezTo>
                  <a:pt x="168" y="82"/>
                  <a:pt x="164" y="78"/>
                  <a:pt x="158" y="78"/>
                </a:cubicBezTo>
                <a:cubicBezTo>
                  <a:pt x="155" y="78"/>
                  <a:pt x="152" y="80"/>
                  <a:pt x="150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5" y="81"/>
                  <a:pt x="141" y="76"/>
                  <a:pt x="137" y="67"/>
                </a:cubicBezTo>
                <a:cubicBezTo>
                  <a:pt x="136" y="65"/>
                  <a:pt x="133" y="64"/>
                  <a:pt x="131" y="64"/>
                </a:cubicBezTo>
                <a:cubicBezTo>
                  <a:pt x="129" y="64"/>
                  <a:pt x="127" y="66"/>
                  <a:pt x="127" y="68"/>
                </a:cubicBezTo>
                <a:cubicBezTo>
                  <a:pt x="127" y="68"/>
                  <a:pt x="124" y="84"/>
                  <a:pt x="121" y="98"/>
                </a:cubicBezTo>
                <a:cubicBezTo>
                  <a:pt x="121" y="99"/>
                  <a:pt x="121" y="100"/>
                  <a:pt x="120" y="101"/>
                </a:cubicBezTo>
                <a:cubicBezTo>
                  <a:pt x="120" y="94"/>
                  <a:pt x="119" y="92"/>
                  <a:pt x="119" y="81"/>
                </a:cubicBezTo>
                <a:cubicBezTo>
                  <a:pt x="117" y="62"/>
                  <a:pt x="115" y="41"/>
                  <a:pt x="115" y="34"/>
                </a:cubicBezTo>
                <a:cubicBezTo>
                  <a:pt x="114" y="29"/>
                  <a:pt x="112" y="27"/>
                  <a:pt x="110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62"/>
          <p:cNvSpPr>
            <a:spLocks noEditPoints="1"/>
          </p:cNvSpPr>
          <p:nvPr/>
        </p:nvSpPr>
        <p:spPr bwMode="auto">
          <a:xfrm>
            <a:off x="7970394" y="3882598"/>
            <a:ext cx="409274" cy="341552"/>
          </a:xfrm>
          <a:custGeom>
            <a:avLst/>
            <a:gdLst>
              <a:gd name="T0" fmla="*/ 48 w 148"/>
              <a:gd name="T1" fmla="*/ 12 h 124"/>
              <a:gd name="T2" fmla="*/ 39 w 148"/>
              <a:gd name="T3" fmla="*/ 32 h 124"/>
              <a:gd name="T4" fmla="*/ 20 w 148"/>
              <a:gd name="T5" fmla="*/ 24 h 124"/>
              <a:gd name="T6" fmla="*/ 0 w 148"/>
              <a:gd name="T7" fmla="*/ 36 h 124"/>
              <a:gd name="T8" fmla="*/ 20 w 148"/>
              <a:gd name="T9" fmla="*/ 124 h 124"/>
              <a:gd name="T10" fmla="*/ 148 w 148"/>
              <a:gd name="T11" fmla="*/ 104 h 124"/>
              <a:gd name="T12" fmla="*/ 128 w 148"/>
              <a:gd name="T13" fmla="*/ 16 h 124"/>
              <a:gd name="T14" fmla="*/ 119 w 148"/>
              <a:gd name="T15" fmla="*/ 32 h 124"/>
              <a:gd name="T16" fmla="*/ 100 w 148"/>
              <a:gd name="T17" fmla="*/ 24 h 124"/>
              <a:gd name="T18" fmla="*/ 88 w 148"/>
              <a:gd name="T19" fmla="*/ 0 h 124"/>
              <a:gd name="T20" fmla="*/ 29 w 148"/>
              <a:gd name="T21" fmla="*/ 12 h 124"/>
              <a:gd name="T22" fmla="*/ 24 w 148"/>
              <a:gd name="T23" fmla="*/ 23 h 124"/>
              <a:gd name="T24" fmla="*/ 39 w 148"/>
              <a:gd name="T25" fmla="*/ 28 h 124"/>
              <a:gd name="T26" fmla="*/ 44 w 148"/>
              <a:gd name="T27" fmla="*/ 17 h 124"/>
              <a:gd name="T28" fmla="*/ 29 w 148"/>
              <a:gd name="T29" fmla="*/ 12 h 124"/>
              <a:gd name="T30" fmla="*/ 84 w 148"/>
              <a:gd name="T31" fmla="*/ 12 h 124"/>
              <a:gd name="T32" fmla="*/ 88 w 148"/>
              <a:gd name="T33" fmla="*/ 21 h 124"/>
              <a:gd name="T34" fmla="*/ 64 w 148"/>
              <a:gd name="T35" fmla="*/ 24 h 124"/>
              <a:gd name="T36" fmla="*/ 60 w 148"/>
              <a:gd name="T37" fmla="*/ 16 h 124"/>
              <a:gd name="T38" fmla="*/ 109 w 148"/>
              <a:gd name="T39" fmla="*/ 12 h 124"/>
              <a:gd name="T40" fmla="*/ 104 w 148"/>
              <a:gd name="T41" fmla="*/ 23 h 124"/>
              <a:gd name="T42" fmla="*/ 119 w 148"/>
              <a:gd name="T43" fmla="*/ 28 h 124"/>
              <a:gd name="T44" fmla="*/ 124 w 148"/>
              <a:gd name="T45" fmla="*/ 17 h 124"/>
              <a:gd name="T46" fmla="*/ 109 w 148"/>
              <a:gd name="T47" fmla="*/ 12 h 124"/>
              <a:gd name="T48" fmla="*/ 80 w 148"/>
              <a:gd name="T49" fmla="*/ 40 h 124"/>
              <a:gd name="T50" fmla="*/ 84 w 148"/>
              <a:gd name="T51" fmla="*/ 60 h 124"/>
              <a:gd name="T52" fmla="*/ 104 w 148"/>
              <a:gd name="T53" fmla="*/ 64 h 124"/>
              <a:gd name="T54" fmla="*/ 100 w 148"/>
              <a:gd name="T55" fmla="*/ 80 h 124"/>
              <a:gd name="T56" fmla="*/ 84 w 148"/>
              <a:gd name="T57" fmla="*/ 96 h 124"/>
              <a:gd name="T58" fmla="*/ 68 w 148"/>
              <a:gd name="T59" fmla="*/ 100 h 124"/>
              <a:gd name="T60" fmla="*/ 64 w 148"/>
              <a:gd name="T61" fmla="*/ 80 h 124"/>
              <a:gd name="T62" fmla="*/ 44 w 148"/>
              <a:gd name="T63" fmla="*/ 76 h 124"/>
              <a:gd name="T64" fmla="*/ 48 w 148"/>
              <a:gd name="T65" fmla="*/ 60 h 124"/>
              <a:gd name="T66" fmla="*/ 64 w 148"/>
              <a:gd name="T67" fmla="*/ 4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8" h="124">
                <a:moveTo>
                  <a:pt x="60" y="0"/>
                </a:moveTo>
                <a:cubicBezTo>
                  <a:pt x="52" y="0"/>
                  <a:pt x="48" y="6"/>
                  <a:pt x="48" y="12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9"/>
                  <a:pt x="44" y="32"/>
                  <a:pt x="3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4" y="32"/>
                  <a:pt x="20" y="29"/>
                  <a:pt x="20" y="24"/>
                </a:cubicBezTo>
                <a:cubicBezTo>
                  <a:pt x="20" y="16"/>
                  <a:pt x="20" y="16"/>
                  <a:pt x="20" y="16"/>
                </a:cubicBezTo>
                <a:cubicBezTo>
                  <a:pt x="6" y="16"/>
                  <a:pt x="0" y="25"/>
                  <a:pt x="0" y="36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16"/>
                  <a:pt x="8" y="124"/>
                  <a:pt x="20" y="124"/>
                </a:cubicBezTo>
                <a:cubicBezTo>
                  <a:pt x="128" y="124"/>
                  <a:pt x="128" y="124"/>
                  <a:pt x="128" y="124"/>
                </a:cubicBezTo>
                <a:cubicBezTo>
                  <a:pt x="140" y="124"/>
                  <a:pt x="148" y="116"/>
                  <a:pt x="148" y="104"/>
                </a:cubicBezTo>
                <a:cubicBezTo>
                  <a:pt x="148" y="36"/>
                  <a:pt x="148" y="36"/>
                  <a:pt x="148" y="36"/>
                </a:cubicBezTo>
                <a:cubicBezTo>
                  <a:pt x="148" y="25"/>
                  <a:pt x="142" y="16"/>
                  <a:pt x="128" y="16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8" y="29"/>
                  <a:pt x="124" y="32"/>
                  <a:pt x="11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4" y="32"/>
                  <a:pt x="100" y="29"/>
                  <a:pt x="100" y="24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100" y="6"/>
                  <a:pt x="95" y="0"/>
                  <a:pt x="88" y="0"/>
                </a:cubicBezTo>
                <a:lnTo>
                  <a:pt x="60" y="0"/>
                </a:lnTo>
                <a:close/>
                <a:moveTo>
                  <a:pt x="29" y="12"/>
                </a:moveTo>
                <a:cubicBezTo>
                  <a:pt x="26" y="12"/>
                  <a:pt x="24" y="14"/>
                  <a:pt x="24" y="17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7"/>
                  <a:pt x="27" y="28"/>
                  <a:pt x="2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42" y="28"/>
                  <a:pt x="44" y="26"/>
                  <a:pt x="44" y="23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3"/>
                  <a:pt x="41" y="12"/>
                  <a:pt x="39" y="12"/>
                </a:cubicBezTo>
                <a:lnTo>
                  <a:pt x="29" y="12"/>
                </a:lnTo>
                <a:close/>
                <a:moveTo>
                  <a:pt x="64" y="12"/>
                </a:moveTo>
                <a:cubicBezTo>
                  <a:pt x="84" y="12"/>
                  <a:pt x="84" y="12"/>
                  <a:pt x="84" y="12"/>
                </a:cubicBezTo>
                <a:cubicBezTo>
                  <a:pt x="86" y="12"/>
                  <a:pt x="88" y="14"/>
                  <a:pt x="88" y="16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3"/>
                  <a:pt x="86" y="24"/>
                  <a:pt x="84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2" y="24"/>
                  <a:pt x="60" y="23"/>
                  <a:pt x="60" y="21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14"/>
                  <a:pt x="62" y="12"/>
                  <a:pt x="64" y="12"/>
                </a:cubicBezTo>
                <a:close/>
                <a:moveTo>
                  <a:pt x="109" y="12"/>
                </a:moveTo>
                <a:cubicBezTo>
                  <a:pt x="106" y="12"/>
                  <a:pt x="104" y="14"/>
                  <a:pt x="104" y="17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4" y="27"/>
                  <a:pt x="107" y="28"/>
                  <a:pt x="109" y="28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22" y="28"/>
                  <a:pt x="124" y="26"/>
                  <a:pt x="124" y="23"/>
                </a:cubicBezTo>
                <a:cubicBezTo>
                  <a:pt x="124" y="22"/>
                  <a:pt x="124" y="18"/>
                  <a:pt x="124" y="17"/>
                </a:cubicBezTo>
                <a:cubicBezTo>
                  <a:pt x="123" y="13"/>
                  <a:pt x="121" y="12"/>
                  <a:pt x="119" y="12"/>
                </a:cubicBezTo>
                <a:lnTo>
                  <a:pt x="109" y="12"/>
                </a:lnTo>
                <a:close/>
                <a:moveTo>
                  <a:pt x="68" y="40"/>
                </a:moveTo>
                <a:cubicBezTo>
                  <a:pt x="80" y="40"/>
                  <a:pt x="80" y="40"/>
                  <a:pt x="80" y="40"/>
                </a:cubicBezTo>
                <a:cubicBezTo>
                  <a:pt x="80" y="40"/>
                  <a:pt x="84" y="40"/>
                  <a:pt x="84" y="44"/>
                </a:cubicBezTo>
                <a:cubicBezTo>
                  <a:pt x="84" y="60"/>
                  <a:pt x="84" y="60"/>
                  <a:pt x="84" y="60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100" y="60"/>
                  <a:pt x="104" y="60"/>
                  <a:pt x="104" y="64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104" y="80"/>
                  <a:pt x="100" y="80"/>
                  <a:pt x="100" y="8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96"/>
                  <a:pt x="84" y="100"/>
                  <a:pt x="80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8" y="100"/>
                  <a:pt x="64" y="100"/>
                  <a:pt x="64" y="96"/>
                </a:cubicBezTo>
                <a:cubicBezTo>
                  <a:pt x="64" y="80"/>
                  <a:pt x="64" y="80"/>
                  <a:pt x="64" y="80"/>
                </a:cubicBezTo>
                <a:cubicBezTo>
                  <a:pt x="48" y="80"/>
                  <a:pt x="48" y="80"/>
                  <a:pt x="48" y="80"/>
                </a:cubicBezTo>
                <a:cubicBezTo>
                  <a:pt x="44" y="80"/>
                  <a:pt x="44" y="76"/>
                  <a:pt x="44" y="76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64"/>
                  <a:pt x="44" y="60"/>
                  <a:pt x="48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3"/>
                  <a:pt x="64" y="40"/>
                  <a:pt x="68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9977213" y="3764757"/>
            <a:ext cx="471103" cy="471102"/>
            <a:chOff x="6345495" y="4910948"/>
            <a:chExt cx="471103" cy="471102"/>
          </a:xfrm>
          <a:solidFill>
            <a:schemeClr val="bg1"/>
          </a:solidFill>
        </p:grpSpPr>
        <p:sp>
          <p:nvSpPr>
            <p:cNvPr id="86" name="Freeform 78"/>
            <p:cNvSpPr>
              <a:spLocks noEditPoints="1"/>
            </p:cNvSpPr>
            <p:nvPr/>
          </p:nvSpPr>
          <p:spPr bwMode="auto">
            <a:xfrm>
              <a:off x="6616577" y="5189924"/>
              <a:ext cx="200021" cy="192126"/>
            </a:xfrm>
            <a:custGeom>
              <a:avLst/>
              <a:gdLst>
                <a:gd name="T0" fmla="*/ 45 w 46"/>
                <a:gd name="T1" fmla="*/ 31 h 44"/>
                <a:gd name="T2" fmla="*/ 37 w 46"/>
                <a:gd name="T3" fmla="*/ 23 h 44"/>
                <a:gd name="T4" fmla="*/ 38 w 46"/>
                <a:gd name="T5" fmla="*/ 18 h 44"/>
                <a:gd name="T6" fmla="*/ 33 w 46"/>
                <a:gd name="T7" fmla="*/ 5 h 44"/>
                <a:gd name="T8" fmla="*/ 20 w 46"/>
                <a:gd name="T9" fmla="*/ 0 h 44"/>
                <a:gd name="T10" fmla="*/ 7 w 46"/>
                <a:gd name="T11" fmla="*/ 5 h 44"/>
                <a:gd name="T12" fmla="*/ 7 w 46"/>
                <a:gd name="T13" fmla="*/ 31 h 44"/>
                <a:gd name="T14" fmla="*/ 20 w 46"/>
                <a:gd name="T15" fmla="*/ 36 h 44"/>
                <a:gd name="T16" fmla="*/ 26 w 46"/>
                <a:gd name="T17" fmla="*/ 35 h 44"/>
                <a:gd name="T18" fmla="*/ 34 w 46"/>
                <a:gd name="T19" fmla="*/ 43 h 44"/>
                <a:gd name="T20" fmla="*/ 37 w 46"/>
                <a:gd name="T21" fmla="*/ 43 h 44"/>
                <a:gd name="T22" fmla="*/ 45 w 46"/>
                <a:gd name="T23" fmla="*/ 35 h 44"/>
                <a:gd name="T24" fmla="*/ 45 w 46"/>
                <a:gd name="T25" fmla="*/ 31 h 44"/>
                <a:gd name="T26" fmla="*/ 23 w 46"/>
                <a:gd name="T27" fmla="*/ 26 h 44"/>
                <a:gd name="T28" fmla="*/ 14 w 46"/>
                <a:gd name="T29" fmla="*/ 24 h 44"/>
                <a:gd name="T30" fmla="*/ 14 w 46"/>
                <a:gd name="T31" fmla="*/ 11 h 44"/>
                <a:gd name="T32" fmla="*/ 20 w 46"/>
                <a:gd name="T33" fmla="*/ 9 h 44"/>
                <a:gd name="T34" fmla="*/ 26 w 46"/>
                <a:gd name="T35" fmla="*/ 11 h 44"/>
                <a:gd name="T36" fmla="*/ 29 w 46"/>
                <a:gd name="T37" fmla="*/ 18 h 44"/>
                <a:gd name="T38" fmla="*/ 29 w 46"/>
                <a:gd name="T39" fmla="*/ 21 h 44"/>
                <a:gd name="T40" fmla="*/ 26 w 46"/>
                <a:gd name="T41" fmla="*/ 24 h 44"/>
                <a:gd name="T42" fmla="*/ 23 w 46"/>
                <a:gd name="T43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44">
                  <a:moveTo>
                    <a:pt x="45" y="31"/>
                  </a:moveTo>
                  <a:cubicBezTo>
                    <a:pt x="37" y="23"/>
                    <a:pt x="37" y="23"/>
                    <a:pt x="37" y="23"/>
                  </a:cubicBezTo>
                  <a:cubicBezTo>
                    <a:pt x="38" y="22"/>
                    <a:pt x="38" y="20"/>
                    <a:pt x="38" y="18"/>
                  </a:cubicBezTo>
                  <a:cubicBezTo>
                    <a:pt x="38" y="13"/>
                    <a:pt x="36" y="8"/>
                    <a:pt x="33" y="5"/>
                  </a:cubicBezTo>
                  <a:cubicBezTo>
                    <a:pt x="29" y="2"/>
                    <a:pt x="25" y="0"/>
                    <a:pt x="20" y="0"/>
                  </a:cubicBezTo>
                  <a:cubicBezTo>
                    <a:pt x="15" y="0"/>
                    <a:pt x="11" y="2"/>
                    <a:pt x="7" y="5"/>
                  </a:cubicBezTo>
                  <a:cubicBezTo>
                    <a:pt x="0" y="12"/>
                    <a:pt x="0" y="24"/>
                    <a:pt x="7" y="31"/>
                  </a:cubicBezTo>
                  <a:cubicBezTo>
                    <a:pt x="11" y="34"/>
                    <a:pt x="15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4"/>
                    <a:pt x="36" y="44"/>
                    <a:pt x="37" y="43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6" y="34"/>
                    <a:pt x="46" y="32"/>
                    <a:pt x="45" y="31"/>
                  </a:cubicBezTo>
                  <a:close/>
                  <a:moveTo>
                    <a:pt x="23" y="26"/>
                  </a:moveTo>
                  <a:cubicBezTo>
                    <a:pt x="20" y="28"/>
                    <a:pt x="16" y="27"/>
                    <a:pt x="14" y="24"/>
                  </a:cubicBezTo>
                  <a:cubicBezTo>
                    <a:pt x="10" y="21"/>
                    <a:pt x="10" y="15"/>
                    <a:pt x="14" y="11"/>
                  </a:cubicBezTo>
                  <a:cubicBezTo>
                    <a:pt x="15" y="10"/>
                    <a:pt x="18" y="9"/>
                    <a:pt x="20" y="9"/>
                  </a:cubicBezTo>
                  <a:cubicBezTo>
                    <a:pt x="22" y="9"/>
                    <a:pt x="25" y="10"/>
                    <a:pt x="26" y="11"/>
                  </a:cubicBezTo>
                  <a:cubicBezTo>
                    <a:pt x="28" y="13"/>
                    <a:pt x="29" y="15"/>
                    <a:pt x="29" y="18"/>
                  </a:cubicBezTo>
                  <a:cubicBezTo>
                    <a:pt x="29" y="19"/>
                    <a:pt x="29" y="20"/>
                    <a:pt x="29" y="21"/>
                  </a:cubicBezTo>
                  <a:cubicBezTo>
                    <a:pt x="28" y="22"/>
                    <a:pt x="27" y="23"/>
                    <a:pt x="26" y="24"/>
                  </a:cubicBezTo>
                  <a:cubicBezTo>
                    <a:pt x="26" y="25"/>
                    <a:pt x="24" y="26"/>
                    <a:pt x="2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9"/>
            <p:cNvSpPr>
              <a:spLocks noEditPoints="1"/>
            </p:cNvSpPr>
            <p:nvPr/>
          </p:nvSpPr>
          <p:spPr bwMode="auto">
            <a:xfrm>
              <a:off x="6345495" y="4910948"/>
              <a:ext cx="371092" cy="471102"/>
            </a:xfrm>
            <a:custGeom>
              <a:avLst/>
              <a:gdLst>
                <a:gd name="T0" fmla="*/ 66 w 85"/>
                <a:gd name="T1" fmla="*/ 98 h 108"/>
                <a:gd name="T2" fmla="*/ 66 w 85"/>
                <a:gd name="T3" fmla="*/ 66 h 108"/>
                <a:gd name="T4" fmla="*/ 82 w 85"/>
                <a:gd name="T5" fmla="*/ 59 h 108"/>
                <a:gd name="T6" fmla="*/ 85 w 85"/>
                <a:gd name="T7" fmla="*/ 60 h 108"/>
                <a:gd name="T8" fmla="*/ 44 w 85"/>
                <a:gd name="T9" fmla="*/ 1 h 108"/>
                <a:gd name="T10" fmla="*/ 41 w 85"/>
                <a:gd name="T11" fmla="*/ 1 h 108"/>
                <a:gd name="T12" fmla="*/ 0 w 85"/>
                <a:gd name="T13" fmla="*/ 63 h 108"/>
                <a:gd name="T14" fmla="*/ 43 w 85"/>
                <a:gd name="T15" fmla="*/ 108 h 108"/>
                <a:gd name="T16" fmla="*/ 68 w 85"/>
                <a:gd name="T17" fmla="*/ 99 h 108"/>
                <a:gd name="T18" fmla="*/ 66 w 85"/>
                <a:gd name="T19" fmla="*/ 98 h 108"/>
                <a:gd name="T20" fmla="*/ 50 w 85"/>
                <a:gd name="T21" fmla="*/ 96 h 108"/>
                <a:gd name="T22" fmla="*/ 43 w 85"/>
                <a:gd name="T23" fmla="*/ 96 h 108"/>
                <a:gd name="T24" fmla="*/ 9 w 85"/>
                <a:gd name="T25" fmla="*/ 61 h 108"/>
                <a:gd name="T26" fmla="*/ 25 w 85"/>
                <a:gd name="T27" fmla="*/ 29 h 108"/>
                <a:gd name="T28" fmla="*/ 28 w 85"/>
                <a:gd name="T29" fmla="*/ 28 h 108"/>
                <a:gd name="T30" fmla="*/ 29 w 85"/>
                <a:gd name="T31" fmla="*/ 30 h 108"/>
                <a:gd name="T32" fmla="*/ 29 w 85"/>
                <a:gd name="T33" fmla="*/ 37 h 108"/>
                <a:gd name="T34" fmla="*/ 50 w 85"/>
                <a:gd name="T35" fmla="*/ 91 h 108"/>
                <a:gd name="T36" fmla="*/ 51 w 85"/>
                <a:gd name="T37" fmla="*/ 94 h 108"/>
                <a:gd name="T38" fmla="*/ 50 w 85"/>
                <a:gd name="T39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108">
                  <a:moveTo>
                    <a:pt x="66" y="98"/>
                  </a:moveTo>
                  <a:cubicBezTo>
                    <a:pt x="57" y="89"/>
                    <a:pt x="57" y="75"/>
                    <a:pt x="66" y="66"/>
                  </a:cubicBezTo>
                  <a:cubicBezTo>
                    <a:pt x="70" y="62"/>
                    <a:pt x="76" y="59"/>
                    <a:pt x="82" y="59"/>
                  </a:cubicBezTo>
                  <a:cubicBezTo>
                    <a:pt x="83" y="59"/>
                    <a:pt x="84" y="59"/>
                    <a:pt x="85" y="60"/>
                  </a:cubicBezTo>
                  <a:cubicBezTo>
                    <a:pt x="81" y="32"/>
                    <a:pt x="46" y="2"/>
                    <a:pt x="44" y="1"/>
                  </a:cubicBezTo>
                  <a:cubicBezTo>
                    <a:pt x="43" y="0"/>
                    <a:pt x="42" y="0"/>
                    <a:pt x="41" y="1"/>
                  </a:cubicBezTo>
                  <a:cubicBezTo>
                    <a:pt x="39" y="2"/>
                    <a:pt x="0" y="39"/>
                    <a:pt x="0" y="63"/>
                  </a:cubicBezTo>
                  <a:cubicBezTo>
                    <a:pt x="0" y="87"/>
                    <a:pt x="20" y="108"/>
                    <a:pt x="43" y="108"/>
                  </a:cubicBezTo>
                  <a:cubicBezTo>
                    <a:pt x="52" y="108"/>
                    <a:pt x="61" y="105"/>
                    <a:pt x="68" y="99"/>
                  </a:cubicBezTo>
                  <a:cubicBezTo>
                    <a:pt x="67" y="99"/>
                    <a:pt x="67" y="98"/>
                    <a:pt x="66" y="98"/>
                  </a:cubicBezTo>
                  <a:close/>
                  <a:moveTo>
                    <a:pt x="50" y="96"/>
                  </a:moveTo>
                  <a:cubicBezTo>
                    <a:pt x="47" y="96"/>
                    <a:pt x="45" y="96"/>
                    <a:pt x="43" y="96"/>
                  </a:cubicBezTo>
                  <a:cubicBezTo>
                    <a:pt x="25" y="96"/>
                    <a:pt x="9" y="80"/>
                    <a:pt x="9" y="61"/>
                  </a:cubicBezTo>
                  <a:cubicBezTo>
                    <a:pt x="9" y="53"/>
                    <a:pt x="15" y="42"/>
                    <a:pt x="25" y="29"/>
                  </a:cubicBezTo>
                  <a:cubicBezTo>
                    <a:pt x="26" y="28"/>
                    <a:pt x="27" y="28"/>
                    <a:pt x="28" y="28"/>
                  </a:cubicBezTo>
                  <a:cubicBezTo>
                    <a:pt x="29" y="29"/>
                    <a:pt x="30" y="29"/>
                    <a:pt x="29" y="30"/>
                  </a:cubicBezTo>
                  <a:cubicBezTo>
                    <a:pt x="29" y="33"/>
                    <a:pt x="29" y="35"/>
                    <a:pt x="29" y="37"/>
                  </a:cubicBezTo>
                  <a:cubicBezTo>
                    <a:pt x="29" y="64"/>
                    <a:pt x="38" y="87"/>
                    <a:pt x="50" y="91"/>
                  </a:cubicBezTo>
                  <a:cubicBezTo>
                    <a:pt x="51" y="92"/>
                    <a:pt x="51" y="93"/>
                    <a:pt x="51" y="94"/>
                  </a:cubicBezTo>
                  <a:cubicBezTo>
                    <a:pt x="51" y="95"/>
                    <a:pt x="51" y="95"/>
                    <a:pt x="50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922092" y="781866"/>
              <a:ext cx="380680" cy="292912"/>
              <a:chOff x="3812546" y="4935519"/>
              <a:chExt cx="499285" cy="384173"/>
            </a:xfrm>
            <a:solidFill>
              <a:schemeClr val="bg1"/>
            </a:solidFill>
          </p:grpSpPr>
          <p:sp>
            <p:nvSpPr>
              <p:cNvPr id="17" name="Freeform 64"/>
              <p:cNvSpPr>
                <a:spLocks noEditPoints="1"/>
              </p:cNvSpPr>
              <p:nvPr/>
            </p:nvSpPr>
            <p:spPr bwMode="auto">
              <a:xfrm>
                <a:off x="3812546" y="4935519"/>
                <a:ext cx="499285" cy="384173"/>
              </a:xfrm>
              <a:custGeom>
                <a:avLst/>
                <a:gdLst>
                  <a:gd name="T0" fmla="*/ 125 w 192"/>
                  <a:gd name="T1" fmla="*/ 15 h 148"/>
                  <a:gd name="T2" fmla="*/ 133 w 192"/>
                  <a:gd name="T3" fmla="*/ 0 h 148"/>
                  <a:gd name="T4" fmla="*/ 110 w 192"/>
                  <a:gd name="T5" fmla="*/ 6 h 148"/>
                  <a:gd name="T6" fmla="*/ 115 w 192"/>
                  <a:gd name="T7" fmla="*/ 22 h 148"/>
                  <a:gd name="T8" fmla="*/ 110 w 192"/>
                  <a:gd name="T9" fmla="*/ 6 h 148"/>
                  <a:gd name="T10" fmla="*/ 137 w 192"/>
                  <a:gd name="T11" fmla="*/ 17 h 148"/>
                  <a:gd name="T12" fmla="*/ 153 w 192"/>
                  <a:gd name="T13" fmla="*/ 12 h 148"/>
                  <a:gd name="T14" fmla="*/ 129 w 192"/>
                  <a:gd name="T15" fmla="*/ 23 h 148"/>
                  <a:gd name="T16" fmla="*/ 121 w 192"/>
                  <a:gd name="T17" fmla="*/ 38 h 148"/>
                  <a:gd name="T18" fmla="*/ 137 w 192"/>
                  <a:gd name="T19" fmla="*/ 30 h 148"/>
                  <a:gd name="T20" fmla="*/ 159 w 192"/>
                  <a:gd name="T21" fmla="*/ 27 h 148"/>
                  <a:gd name="T22" fmla="*/ 144 w 192"/>
                  <a:gd name="T23" fmla="*/ 34 h 148"/>
                  <a:gd name="T24" fmla="*/ 159 w 192"/>
                  <a:gd name="T25" fmla="*/ 27 h 148"/>
                  <a:gd name="T26" fmla="*/ 0 w 192"/>
                  <a:gd name="T27" fmla="*/ 37 h 148"/>
                  <a:gd name="T28" fmla="*/ 9 w 192"/>
                  <a:gd name="T29" fmla="*/ 132 h 148"/>
                  <a:gd name="T30" fmla="*/ 43 w 192"/>
                  <a:gd name="T31" fmla="*/ 110 h 148"/>
                  <a:gd name="T32" fmla="*/ 104 w 192"/>
                  <a:gd name="T33" fmla="*/ 132 h 148"/>
                  <a:gd name="T34" fmla="*/ 108 w 192"/>
                  <a:gd name="T35" fmla="*/ 36 h 148"/>
                  <a:gd name="T36" fmla="*/ 9 w 192"/>
                  <a:gd name="T37" fmla="*/ 28 h 148"/>
                  <a:gd name="T38" fmla="*/ 60 w 192"/>
                  <a:gd name="T39" fmla="*/ 44 h 148"/>
                  <a:gd name="T40" fmla="*/ 76 w 192"/>
                  <a:gd name="T41" fmla="*/ 60 h 148"/>
                  <a:gd name="T42" fmla="*/ 60 w 192"/>
                  <a:gd name="T43" fmla="*/ 76 h 148"/>
                  <a:gd name="T44" fmla="*/ 44 w 192"/>
                  <a:gd name="T45" fmla="*/ 92 h 148"/>
                  <a:gd name="T46" fmla="*/ 28 w 192"/>
                  <a:gd name="T47" fmla="*/ 76 h 148"/>
                  <a:gd name="T48" fmla="*/ 44 w 192"/>
                  <a:gd name="T49" fmla="*/ 60 h 148"/>
                  <a:gd name="T50" fmla="*/ 121 w 192"/>
                  <a:gd name="T51" fmla="*/ 48 h 148"/>
                  <a:gd name="T52" fmla="*/ 116 w 192"/>
                  <a:gd name="T53" fmla="*/ 127 h 148"/>
                  <a:gd name="T54" fmla="*/ 131 w 192"/>
                  <a:gd name="T55" fmla="*/ 132 h 148"/>
                  <a:gd name="T56" fmla="*/ 176 w 192"/>
                  <a:gd name="T57" fmla="*/ 132 h 148"/>
                  <a:gd name="T58" fmla="*/ 192 w 192"/>
                  <a:gd name="T59" fmla="*/ 120 h 148"/>
                  <a:gd name="T60" fmla="*/ 184 w 192"/>
                  <a:gd name="T61" fmla="*/ 88 h 148"/>
                  <a:gd name="T62" fmla="*/ 166 w 192"/>
                  <a:gd name="T63" fmla="*/ 76 h 148"/>
                  <a:gd name="T64" fmla="*/ 143 w 192"/>
                  <a:gd name="T65" fmla="*/ 48 h 148"/>
                  <a:gd name="T66" fmla="*/ 43 w 192"/>
                  <a:gd name="T67" fmla="*/ 116 h 148"/>
                  <a:gd name="T68" fmla="*/ 43 w 192"/>
                  <a:gd name="T69" fmla="*/ 148 h 148"/>
                  <a:gd name="T70" fmla="*/ 43 w 192"/>
                  <a:gd name="T71" fmla="*/ 116 h 148"/>
                  <a:gd name="T72" fmla="*/ 138 w 192"/>
                  <a:gd name="T73" fmla="*/ 132 h 148"/>
                  <a:gd name="T74" fmla="*/ 170 w 192"/>
                  <a:gd name="T75" fmla="*/ 13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2" h="148">
                    <a:moveTo>
                      <a:pt x="125" y="0"/>
                    </a:moveTo>
                    <a:cubicBezTo>
                      <a:pt x="125" y="15"/>
                      <a:pt x="125" y="15"/>
                      <a:pt x="125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3" y="0"/>
                      <a:pt x="133" y="0"/>
                      <a:pt x="133" y="0"/>
                    </a:cubicBezTo>
                    <a:lnTo>
                      <a:pt x="125" y="0"/>
                    </a:lnTo>
                    <a:close/>
                    <a:moveTo>
                      <a:pt x="110" y="6"/>
                    </a:moveTo>
                    <a:cubicBezTo>
                      <a:pt x="104" y="12"/>
                      <a:pt x="104" y="12"/>
                      <a:pt x="104" y="1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20" y="18"/>
                      <a:pt x="120" y="18"/>
                      <a:pt x="120" y="18"/>
                    </a:cubicBezTo>
                    <a:lnTo>
                      <a:pt x="110" y="6"/>
                    </a:lnTo>
                    <a:close/>
                    <a:moveTo>
                      <a:pt x="148" y="6"/>
                    </a:moveTo>
                    <a:cubicBezTo>
                      <a:pt x="137" y="17"/>
                      <a:pt x="137" y="17"/>
                      <a:pt x="137" y="17"/>
                    </a:cubicBezTo>
                    <a:cubicBezTo>
                      <a:pt x="142" y="22"/>
                      <a:pt x="142" y="22"/>
                      <a:pt x="142" y="22"/>
                    </a:cubicBezTo>
                    <a:cubicBezTo>
                      <a:pt x="153" y="12"/>
                      <a:pt x="153" y="12"/>
                      <a:pt x="153" y="12"/>
                    </a:cubicBezTo>
                    <a:lnTo>
                      <a:pt x="148" y="6"/>
                    </a:lnTo>
                    <a:close/>
                    <a:moveTo>
                      <a:pt x="129" y="23"/>
                    </a:moveTo>
                    <a:cubicBezTo>
                      <a:pt x="125" y="23"/>
                      <a:pt x="121" y="26"/>
                      <a:pt x="121" y="30"/>
                    </a:cubicBezTo>
                    <a:cubicBezTo>
                      <a:pt x="121" y="38"/>
                      <a:pt x="121" y="38"/>
                      <a:pt x="121" y="38"/>
                    </a:cubicBezTo>
                    <a:cubicBezTo>
                      <a:pt x="137" y="38"/>
                      <a:pt x="137" y="38"/>
                      <a:pt x="137" y="38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26"/>
                      <a:pt x="133" y="23"/>
                      <a:pt x="129" y="23"/>
                    </a:cubicBezTo>
                    <a:close/>
                    <a:moveTo>
                      <a:pt x="159" y="27"/>
                    </a:moveTo>
                    <a:cubicBezTo>
                      <a:pt x="144" y="28"/>
                      <a:pt x="144" y="28"/>
                      <a:pt x="144" y="28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59" y="34"/>
                      <a:pt x="159" y="34"/>
                      <a:pt x="159" y="34"/>
                    </a:cubicBezTo>
                    <a:lnTo>
                      <a:pt x="159" y="27"/>
                    </a:lnTo>
                    <a:close/>
                    <a:moveTo>
                      <a:pt x="9" y="28"/>
                    </a:moveTo>
                    <a:cubicBezTo>
                      <a:pt x="2" y="28"/>
                      <a:pt x="0" y="31"/>
                      <a:pt x="0" y="37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30"/>
                      <a:pt x="2" y="132"/>
                      <a:pt x="9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20"/>
                      <a:pt x="30" y="110"/>
                      <a:pt x="43" y="110"/>
                    </a:cubicBezTo>
                    <a:cubicBezTo>
                      <a:pt x="55" y="110"/>
                      <a:pt x="65" y="120"/>
                      <a:pt x="66" y="132"/>
                    </a:cubicBezTo>
                    <a:cubicBezTo>
                      <a:pt x="104" y="132"/>
                      <a:pt x="104" y="132"/>
                      <a:pt x="104" y="132"/>
                    </a:cubicBezTo>
                    <a:cubicBezTo>
                      <a:pt x="107" y="132"/>
                      <a:pt x="108" y="130"/>
                      <a:pt x="108" y="12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1"/>
                      <a:pt x="104" y="28"/>
                      <a:pt x="99" y="28"/>
                    </a:cubicBezTo>
                    <a:lnTo>
                      <a:pt x="9" y="28"/>
                    </a:lnTo>
                    <a:close/>
                    <a:moveTo>
                      <a:pt x="44" y="44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44" y="92"/>
                      <a:pt x="44" y="92"/>
                      <a:pt x="44" y="92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44" y="60"/>
                      <a:pt x="44" y="60"/>
                      <a:pt x="44" y="60"/>
                    </a:cubicBezTo>
                    <a:lnTo>
                      <a:pt x="44" y="44"/>
                    </a:lnTo>
                    <a:close/>
                    <a:moveTo>
                      <a:pt x="121" y="48"/>
                    </a:moveTo>
                    <a:cubicBezTo>
                      <a:pt x="119" y="48"/>
                      <a:pt x="116" y="50"/>
                      <a:pt x="116" y="53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31"/>
                      <a:pt x="117" y="132"/>
                      <a:pt x="120" y="132"/>
                    </a:cubicBezTo>
                    <a:cubicBezTo>
                      <a:pt x="131" y="132"/>
                      <a:pt x="131" y="132"/>
                      <a:pt x="131" y="132"/>
                    </a:cubicBezTo>
                    <a:cubicBezTo>
                      <a:pt x="131" y="120"/>
                      <a:pt x="141" y="110"/>
                      <a:pt x="153" y="110"/>
                    </a:cubicBezTo>
                    <a:cubicBezTo>
                      <a:pt x="165" y="110"/>
                      <a:pt x="175" y="120"/>
                      <a:pt x="176" y="132"/>
                    </a:cubicBezTo>
                    <a:cubicBezTo>
                      <a:pt x="181" y="132"/>
                      <a:pt x="181" y="132"/>
                      <a:pt x="181" y="132"/>
                    </a:cubicBezTo>
                    <a:cubicBezTo>
                      <a:pt x="189" y="132"/>
                      <a:pt x="192" y="129"/>
                      <a:pt x="192" y="120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96"/>
                      <a:pt x="187" y="91"/>
                      <a:pt x="184" y="88"/>
                    </a:cubicBezTo>
                    <a:cubicBezTo>
                      <a:pt x="179" y="86"/>
                      <a:pt x="175" y="83"/>
                      <a:pt x="170" y="80"/>
                    </a:cubicBezTo>
                    <a:cubicBezTo>
                      <a:pt x="168" y="78"/>
                      <a:pt x="167" y="78"/>
                      <a:pt x="166" y="76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1" y="50"/>
                      <a:pt x="147" y="49"/>
                      <a:pt x="143" y="48"/>
                    </a:cubicBezTo>
                    <a:lnTo>
                      <a:pt x="121" y="48"/>
                    </a:lnTo>
                    <a:close/>
                    <a:moveTo>
                      <a:pt x="43" y="116"/>
                    </a:moveTo>
                    <a:cubicBezTo>
                      <a:pt x="34" y="116"/>
                      <a:pt x="26" y="123"/>
                      <a:pt x="26" y="132"/>
                    </a:cubicBezTo>
                    <a:cubicBezTo>
                      <a:pt x="26" y="141"/>
                      <a:pt x="34" y="148"/>
                      <a:pt x="43" y="148"/>
                    </a:cubicBezTo>
                    <a:cubicBezTo>
                      <a:pt x="51" y="148"/>
                      <a:pt x="59" y="141"/>
                      <a:pt x="59" y="132"/>
                    </a:cubicBezTo>
                    <a:cubicBezTo>
                      <a:pt x="59" y="123"/>
                      <a:pt x="51" y="116"/>
                      <a:pt x="43" y="116"/>
                    </a:cubicBezTo>
                    <a:close/>
                    <a:moveTo>
                      <a:pt x="154" y="116"/>
                    </a:moveTo>
                    <a:cubicBezTo>
                      <a:pt x="145" y="116"/>
                      <a:pt x="138" y="123"/>
                      <a:pt x="138" y="132"/>
                    </a:cubicBezTo>
                    <a:cubicBezTo>
                      <a:pt x="138" y="141"/>
                      <a:pt x="145" y="148"/>
                      <a:pt x="154" y="148"/>
                    </a:cubicBezTo>
                    <a:cubicBezTo>
                      <a:pt x="163" y="148"/>
                      <a:pt x="170" y="141"/>
                      <a:pt x="170" y="132"/>
                    </a:cubicBezTo>
                    <a:cubicBezTo>
                      <a:pt x="170" y="123"/>
                      <a:pt x="163" y="116"/>
                      <a:pt x="154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65"/>
              <p:cNvSpPr/>
              <p:nvPr/>
            </p:nvSpPr>
            <p:spPr bwMode="auto">
              <a:xfrm>
                <a:off x="4145403" y="5081143"/>
                <a:ext cx="70732" cy="62411"/>
              </a:xfrm>
              <a:custGeom>
                <a:avLst/>
                <a:gdLst>
                  <a:gd name="T0" fmla="*/ 3 w 27"/>
                  <a:gd name="T1" fmla="*/ 0 h 24"/>
                  <a:gd name="T2" fmla="*/ 0 w 27"/>
                  <a:gd name="T3" fmla="*/ 3 h 24"/>
                  <a:gd name="T4" fmla="*/ 0 w 27"/>
                  <a:gd name="T5" fmla="*/ 21 h 24"/>
                  <a:gd name="T6" fmla="*/ 4 w 27"/>
                  <a:gd name="T7" fmla="*/ 24 h 24"/>
                  <a:gd name="T8" fmla="*/ 23 w 27"/>
                  <a:gd name="T9" fmla="*/ 24 h 24"/>
                  <a:gd name="T10" fmla="*/ 26 w 27"/>
                  <a:gd name="T11" fmla="*/ 20 h 24"/>
                  <a:gd name="T12" fmla="*/ 19 w 27"/>
                  <a:gd name="T13" fmla="*/ 3 h 24"/>
                  <a:gd name="T14" fmla="*/ 13 w 27"/>
                  <a:gd name="T15" fmla="*/ 0 h 24"/>
                  <a:gd name="T16" fmla="*/ 3 w 27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4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2" y="24"/>
                      <a:pt x="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24"/>
                      <a:pt x="27" y="22"/>
                      <a:pt x="26" y="2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1"/>
                      <a:pt x="15" y="0"/>
                      <a:pt x="1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" name="圆角矩形 3"/>
          <p:cNvSpPr/>
          <p:nvPr/>
        </p:nvSpPr>
        <p:spPr>
          <a:xfrm>
            <a:off x="1490900" y="2162629"/>
            <a:ext cx="5040529" cy="3570514"/>
          </a:xfrm>
          <a:prstGeom prst="roundRect">
            <a:avLst>
              <a:gd name="adj" fmla="val 271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643472" y="2162629"/>
            <a:ext cx="2195728" cy="1729247"/>
          </a:xfrm>
          <a:prstGeom prst="roundRect">
            <a:avLst>
              <a:gd name="adj" fmla="val 5556"/>
            </a:avLst>
          </a:pr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951243" y="2162629"/>
            <a:ext cx="2195728" cy="1729247"/>
          </a:xfrm>
          <a:prstGeom prst="roundRect">
            <a:avLst>
              <a:gd name="adj" fmla="val 5556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643472" y="4003896"/>
            <a:ext cx="2195728" cy="1729247"/>
          </a:xfrm>
          <a:prstGeom prst="roundRect">
            <a:avLst>
              <a:gd name="adj" fmla="val 5556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8951243" y="4003896"/>
            <a:ext cx="2195728" cy="1729247"/>
          </a:xfrm>
          <a:prstGeom prst="roundRect">
            <a:avLst>
              <a:gd name="adj" fmla="val 5556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94671" y="2653345"/>
            <a:ext cx="2462213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400" dirty="0"/>
              <a:t>单击添加段落文本</a:t>
            </a:r>
            <a:endParaRPr lang="zh-CN" altLang="en-US" sz="2400" dirty="0"/>
          </a:p>
        </p:txBody>
      </p:sp>
      <p:sp>
        <p:nvSpPr>
          <p:cNvPr id="25" name="矩形 24"/>
          <p:cNvSpPr/>
          <p:nvPr/>
        </p:nvSpPr>
        <p:spPr>
          <a:xfrm>
            <a:off x="1967345" y="3302351"/>
            <a:ext cx="3939969" cy="16004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字以内，据统计每页幻灯片的播放时间最好控制在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分钟之内。此处添加详细文本描述。</a:t>
            </a:r>
            <a:endParaRPr lang="zh-CN" altLang="en-US" sz="16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 rot="10800000">
            <a:off x="-9521" y="3266342"/>
            <a:ext cx="12201521" cy="3591658"/>
          </a:xfrm>
          <a:custGeom>
            <a:avLst/>
            <a:gdLst>
              <a:gd name="connsiteX0" fmla="*/ 6107483 w 12201521"/>
              <a:gd name="connsiteY0" fmla="*/ 3307624 h 3307624"/>
              <a:gd name="connsiteX1" fmla="*/ 14282 w 12201521"/>
              <a:gd name="connsiteY1" fmla="*/ 2457820 h 3307624"/>
              <a:gd name="connsiteX2" fmla="*/ 14282 w 12201521"/>
              <a:gd name="connsiteY2" fmla="*/ 2830270 h 3307624"/>
              <a:gd name="connsiteX3" fmla="*/ 14282 w 12201521"/>
              <a:gd name="connsiteY3" fmla="*/ 2838130 h 3307624"/>
              <a:gd name="connsiteX4" fmla="*/ 4761 w 12201521"/>
              <a:gd name="connsiteY4" fmla="*/ 2840290 h 3307624"/>
              <a:gd name="connsiteX5" fmla="*/ 4761 w 12201521"/>
              <a:gd name="connsiteY5" fmla="*/ 1828800 h 3307624"/>
              <a:gd name="connsiteX6" fmla="*/ 0 w 12201521"/>
              <a:gd name="connsiteY6" fmla="*/ 1828800 h 3307624"/>
              <a:gd name="connsiteX7" fmla="*/ 0 w 12201521"/>
              <a:gd name="connsiteY7" fmla="*/ 0 h 3307624"/>
              <a:gd name="connsiteX8" fmla="*/ 12196760 w 12201521"/>
              <a:gd name="connsiteY8" fmla="*/ 0 h 3307624"/>
              <a:gd name="connsiteX9" fmla="*/ 12196760 w 12201521"/>
              <a:gd name="connsiteY9" fmla="*/ 1107330 h 3307624"/>
              <a:gd name="connsiteX10" fmla="*/ 12201521 w 12201521"/>
              <a:gd name="connsiteY10" fmla="*/ 1107330 h 3307624"/>
              <a:gd name="connsiteX11" fmla="*/ 12201521 w 12201521"/>
              <a:gd name="connsiteY11" fmla="*/ 2459389 h 3307624"/>
              <a:gd name="connsiteX12" fmla="*/ 11625627 w 12201521"/>
              <a:gd name="connsiteY12" fmla="*/ 2649103 h 3307624"/>
              <a:gd name="connsiteX13" fmla="*/ 6107483 w 12201521"/>
              <a:gd name="connsiteY13" fmla="*/ 3307624 h 3307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201521" h="3307624">
                <a:moveTo>
                  <a:pt x="6107483" y="3307624"/>
                </a:moveTo>
                <a:cubicBezTo>
                  <a:pt x="3688123" y="3307624"/>
                  <a:pt x="1470378" y="2996875"/>
                  <a:pt x="14282" y="2457820"/>
                </a:cubicBezTo>
                <a:cubicBezTo>
                  <a:pt x="14282" y="2630238"/>
                  <a:pt x="14282" y="2748776"/>
                  <a:pt x="14282" y="2830270"/>
                </a:cubicBezTo>
                <a:lnTo>
                  <a:pt x="14282" y="2838130"/>
                </a:lnTo>
                <a:lnTo>
                  <a:pt x="4761" y="2840290"/>
                </a:lnTo>
                <a:lnTo>
                  <a:pt x="4761" y="1828800"/>
                </a:lnTo>
                <a:lnTo>
                  <a:pt x="0" y="1828800"/>
                </a:lnTo>
                <a:lnTo>
                  <a:pt x="0" y="0"/>
                </a:lnTo>
                <a:lnTo>
                  <a:pt x="12196760" y="0"/>
                </a:lnTo>
                <a:lnTo>
                  <a:pt x="12196760" y="1107330"/>
                </a:lnTo>
                <a:lnTo>
                  <a:pt x="12201521" y="1107330"/>
                </a:lnTo>
                <a:lnTo>
                  <a:pt x="12201521" y="2459389"/>
                </a:lnTo>
                <a:lnTo>
                  <a:pt x="11625627" y="2649103"/>
                </a:lnTo>
                <a:cubicBezTo>
                  <a:pt x="10192512" y="3069706"/>
                  <a:pt x="8229321" y="3307624"/>
                  <a:pt x="6107483" y="3307624"/>
                </a:cubicBezTo>
                <a:close/>
              </a:path>
            </a:pathLst>
          </a:cu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2998194" y="1179958"/>
            <a:ext cx="1360324" cy="1358976"/>
          </a:xfrm>
          <a:custGeom>
            <a:avLst/>
            <a:gdLst>
              <a:gd name="T0" fmla="*/ 444 w 484"/>
              <a:gd name="T1" fmla="*/ 103 h 484"/>
              <a:gd name="T2" fmla="*/ 381 w 484"/>
              <a:gd name="T3" fmla="*/ 103 h 484"/>
              <a:gd name="T4" fmla="*/ 381 w 484"/>
              <a:gd name="T5" fmla="*/ 40 h 484"/>
              <a:gd name="T6" fmla="*/ 341 w 484"/>
              <a:gd name="T7" fmla="*/ 0 h 484"/>
              <a:gd name="T8" fmla="*/ 143 w 484"/>
              <a:gd name="T9" fmla="*/ 0 h 484"/>
              <a:gd name="T10" fmla="*/ 103 w 484"/>
              <a:gd name="T11" fmla="*/ 40 h 484"/>
              <a:gd name="T12" fmla="*/ 103 w 484"/>
              <a:gd name="T13" fmla="*/ 103 h 484"/>
              <a:gd name="T14" fmla="*/ 40 w 484"/>
              <a:gd name="T15" fmla="*/ 103 h 484"/>
              <a:gd name="T16" fmla="*/ 0 w 484"/>
              <a:gd name="T17" fmla="*/ 143 h 484"/>
              <a:gd name="T18" fmla="*/ 0 w 484"/>
              <a:gd name="T19" fmla="*/ 341 h 484"/>
              <a:gd name="T20" fmla="*/ 40 w 484"/>
              <a:gd name="T21" fmla="*/ 381 h 484"/>
              <a:gd name="T22" fmla="*/ 103 w 484"/>
              <a:gd name="T23" fmla="*/ 381 h 484"/>
              <a:gd name="T24" fmla="*/ 103 w 484"/>
              <a:gd name="T25" fmla="*/ 444 h 484"/>
              <a:gd name="T26" fmla="*/ 143 w 484"/>
              <a:gd name="T27" fmla="*/ 484 h 484"/>
              <a:gd name="T28" fmla="*/ 341 w 484"/>
              <a:gd name="T29" fmla="*/ 484 h 484"/>
              <a:gd name="T30" fmla="*/ 381 w 484"/>
              <a:gd name="T31" fmla="*/ 444 h 484"/>
              <a:gd name="T32" fmla="*/ 381 w 484"/>
              <a:gd name="T33" fmla="*/ 381 h 484"/>
              <a:gd name="T34" fmla="*/ 444 w 484"/>
              <a:gd name="T35" fmla="*/ 381 h 484"/>
              <a:gd name="T36" fmla="*/ 484 w 484"/>
              <a:gd name="T37" fmla="*/ 341 h 484"/>
              <a:gd name="T38" fmla="*/ 484 w 484"/>
              <a:gd name="T39" fmla="*/ 143 h 484"/>
              <a:gd name="T40" fmla="*/ 444 w 484"/>
              <a:gd name="T41" fmla="*/ 10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4" h="484">
                <a:moveTo>
                  <a:pt x="444" y="103"/>
                </a:moveTo>
                <a:cubicBezTo>
                  <a:pt x="381" y="103"/>
                  <a:pt x="381" y="103"/>
                  <a:pt x="381" y="103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81" y="18"/>
                  <a:pt x="363" y="0"/>
                  <a:pt x="341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21" y="0"/>
                  <a:pt x="103" y="18"/>
                  <a:pt x="103" y="40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18" y="103"/>
                  <a:pt x="0" y="121"/>
                  <a:pt x="0" y="143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63"/>
                  <a:pt x="18" y="381"/>
                  <a:pt x="40" y="381"/>
                </a:cubicBezTo>
                <a:cubicBezTo>
                  <a:pt x="103" y="381"/>
                  <a:pt x="103" y="381"/>
                  <a:pt x="103" y="381"/>
                </a:cubicBezTo>
                <a:cubicBezTo>
                  <a:pt x="103" y="444"/>
                  <a:pt x="103" y="444"/>
                  <a:pt x="103" y="444"/>
                </a:cubicBezTo>
                <a:cubicBezTo>
                  <a:pt x="103" y="466"/>
                  <a:pt x="121" y="484"/>
                  <a:pt x="143" y="484"/>
                </a:cubicBezTo>
                <a:cubicBezTo>
                  <a:pt x="341" y="484"/>
                  <a:pt x="341" y="484"/>
                  <a:pt x="341" y="484"/>
                </a:cubicBezTo>
                <a:cubicBezTo>
                  <a:pt x="363" y="484"/>
                  <a:pt x="381" y="466"/>
                  <a:pt x="381" y="444"/>
                </a:cubicBezTo>
                <a:cubicBezTo>
                  <a:pt x="381" y="381"/>
                  <a:pt x="381" y="381"/>
                  <a:pt x="381" y="381"/>
                </a:cubicBezTo>
                <a:cubicBezTo>
                  <a:pt x="444" y="381"/>
                  <a:pt x="444" y="381"/>
                  <a:pt x="444" y="381"/>
                </a:cubicBezTo>
                <a:cubicBezTo>
                  <a:pt x="466" y="381"/>
                  <a:pt x="484" y="363"/>
                  <a:pt x="484" y="341"/>
                </a:cubicBezTo>
                <a:cubicBezTo>
                  <a:pt x="484" y="143"/>
                  <a:pt x="484" y="143"/>
                  <a:pt x="484" y="143"/>
                </a:cubicBezTo>
                <a:cubicBezTo>
                  <a:pt x="484" y="121"/>
                  <a:pt x="466" y="103"/>
                  <a:pt x="444" y="103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9" name="Freeform 15"/>
          <p:cNvSpPr/>
          <p:nvPr/>
        </p:nvSpPr>
        <p:spPr bwMode="auto">
          <a:xfrm>
            <a:off x="1" y="3020372"/>
            <a:ext cx="12187238" cy="982739"/>
          </a:xfrm>
          <a:custGeom>
            <a:avLst/>
            <a:gdLst>
              <a:gd name="T0" fmla="*/ 0 w 2177"/>
              <a:gd name="T1" fmla="*/ 151 h 151"/>
              <a:gd name="T2" fmla="*/ 1089 w 2177"/>
              <a:gd name="T3" fmla="*/ 17 h 151"/>
              <a:gd name="T4" fmla="*/ 2177 w 2177"/>
              <a:gd name="T5" fmla="*/ 151 h 151"/>
              <a:gd name="T6" fmla="*/ 2177 w 2177"/>
              <a:gd name="T7" fmla="*/ 116 h 151"/>
              <a:gd name="T8" fmla="*/ 1089 w 2177"/>
              <a:gd name="T9" fmla="*/ 0 h 151"/>
              <a:gd name="T10" fmla="*/ 0 w 2177"/>
              <a:gd name="T11" fmla="*/ 116 h 151"/>
              <a:gd name="T12" fmla="*/ 0 w 2177"/>
              <a:gd name="T13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51">
                <a:moveTo>
                  <a:pt x="0" y="151"/>
                </a:moveTo>
                <a:cubicBezTo>
                  <a:pt x="260" y="66"/>
                  <a:pt x="656" y="17"/>
                  <a:pt x="1089" y="17"/>
                </a:cubicBezTo>
                <a:cubicBezTo>
                  <a:pt x="1521" y="17"/>
                  <a:pt x="1917" y="66"/>
                  <a:pt x="2177" y="151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51"/>
                </a:ln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3"/>
          <p:cNvSpPr/>
          <p:nvPr/>
        </p:nvSpPr>
        <p:spPr bwMode="auto">
          <a:xfrm>
            <a:off x="-4760" y="3131871"/>
            <a:ext cx="12196760" cy="1201353"/>
          </a:xfrm>
          <a:custGeom>
            <a:avLst/>
            <a:gdLst>
              <a:gd name="T0" fmla="*/ 0 w 2177"/>
              <a:gd name="T1" fmla="*/ 183 h 183"/>
              <a:gd name="T2" fmla="*/ 1089 w 2177"/>
              <a:gd name="T3" fmla="*/ 41 h 183"/>
              <a:gd name="T4" fmla="*/ 2177 w 2177"/>
              <a:gd name="T5" fmla="*/ 183 h 183"/>
              <a:gd name="T6" fmla="*/ 2177 w 2177"/>
              <a:gd name="T7" fmla="*/ 116 h 183"/>
              <a:gd name="T8" fmla="*/ 1089 w 2177"/>
              <a:gd name="T9" fmla="*/ 0 h 183"/>
              <a:gd name="T10" fmla="*/ 0 w 2177"/>
              <a:gd name="T11" fmla="*/ 116 h 183"/>
              <a:gd name="T12" fmla="*/ 0 w 2177"/>
              <a:gd name="T1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83">
                <a:moveTo>
                  <a:pt x="0" y="183"/>
                </a:moveTo>
                <a:cubicBezTo>
                  <a:pt x="260" y="98"/>
                  <a:pt x="656" y="41"/>
                  <a:pt x="1089" y="41"/>
                </a:cubicBezTo>
                <a:cubicBezTo>
                  <a:pt x="1521" y="41"/>
                  <a:pt x="1917" y="98"/>
                  <a:pt x="2177" y="18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83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alpha val="50000"/>
                </a:schemeClr>
              </a:gs>
              <a:gs pos="100000">
                <a:schemeClr val="accent4">
                  <a:alpha val="50000"/>
                </a:schemeClr>
              </a:gs>
              <a:gs pos="53000">
                <a:schemeClr val="accent3"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517666" y="1505503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单击添加目录标题</a:t>
            </a:r>
            <a:endParaRPr lang="zh-CN" altLang="en-US" sz="4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11" name="Freeform 62"/>
          <p:cNvSpPr>
            <a:spLocks noEditPoints="1"/>
          </p:cNvSpPr>
          <p:nvPr/>
        </p:nvSpPr>
        <p:spPr bwMode="auto">
          <a:xfrm>
            <a:off x="3473719" y="1688670"/>
            <a:ext cx="409274" cy="341552"/>
          </a:xfrm>
          <a:custGeom>
            <a:avLst/>
            <a:gdLst>
              <a:gd name="T0" fmla="*/ 48 w 148"/>
              <a:gd name="T1" fmla="*/ 12 h 124"/>
              <a:gd name="T2" fmla="*/ 39 w 148"/>
              <a:gd name="T3" fmla="*/ 32 h 124"/>
              <a:gd name="T4" fmla="*/ 20 w 148"/>
              <a:gd name="T5" fmla="*/ 24 h 124"/>
              <a:gd name="T6" fmla="*/ 0 w 148"/>
              <a:gd name="T7" fmla="*/ 36 h 124"/>
              <a:gd name="T8" fmla="*/ 20 w 148"/>
              <a:gd name="T9" fmla="*/ 124 h 124"/>
              <a:gd name="T10" fmla="*/ 148 w 148"/>
              <a:gd name="T11" fmla="*/ 104 h 124"/>
              <a:gd name="T12" fmla="*/ 128 w 148"/>
              <a:gd name="T13" fmla="*/ 16 h 124"/>
              <a:gd name="T14" fmla="*/ 119 w 148"/>
              <a:gd name="T15" fmla="*/ 32 h 124"/>
              <a:gd name="T16" fmla="*/ 100 w 148"/>
              <a:gd name="T17" fmla="*/ 24 h 124"/>
              <a:gd name="T18" fmla="*/ 88 w 148"/>
              <a:gd name="T19" fmla="*/ 0 h 124"/>
              <a:gd name="T20" fmla="*/ 29 w 148"/>
              <a:gd name="T21" fmla="*/ 12 h 124"/>
              <a:gd name="T22" fmla="*/ 24 w 148"/>
              <a:gd name="T23" fmla="*/ 23 h 124"/>
              <a:gd name="T24" fmla="*/ 39 w 148"/>
              <a:gd name="T25" fmla="*/ 28 h 124"/>
              <a:gd name="T26" fmla="*/ 44 w 148"/>
              <a:gd name="T27" fmla="*/ 17 h 124"/>
              <a:gd name="T28" fmla="*/ 29 w 148"/>
              <a:gd name="T29" fmla="*/ 12 h 124"/>
              <a:gd name="T30" fmla="*/ 84 w 148"/>
              <a:gd name="T31" fmla="*/ 12 h 124"/>
              <a:gd name="T32" fmla="*/ 88 w 148"/>
              <a:gd name="T33" fmla="*/ 21 h 124"/>
              <a:gd name="T34" fmla="*/ 64 w 148"/>
              <a:gd name="T35" fmla="*/ 24 h 124"/>
              <a:gd name="T36" fmla="*/ 60 w 148"/>
              <a:gd name="T37" fmla="*/ 16 h 124"/>
              <a:gd name="T38" fmla="*/ 109 w 148"/>
              <a:gd name="T39" fmla="*/ 12 h 124"/>
              <a:gd name="T40" fmla="*/ 104 w 148"/>
              <a:gd name="T41" fmla="*/ 23 h 124"/>
              <a:gd name="T42" fmla="*/ 119 w 148"/>
              <a:gd name="T43" fmla="*/ 28 h 124"/>
              <a:gd name="T44" fmla="*/ 124 w 148"/>
              <a:gd name="T45" fmla="*/ 17 h 124"/>
              <a:gd name="T46" fmla="*/ 109 w 148"/>
              <a:gd name="T47" fmla="*/ 12 h 124"/>
              <a:gd name="T48" fmla="*/ 80 w 148"/>
              <a:gd name="T49" fmla="*/ 40 h 124"/>
              <a:gd name="T50" fmla="*/ 84 w 148"/>
              <a:gd name="T51" fmla="*/ 60 h 124"/>
              <a:gd name="T52" fmla="*/ 104 w 148"/>
              <a:gd name="T53" fmla="*/ 64 h 124"/>
              <a:gd name="T54" fmla="*/ 100 w 148"/>
              <a:gd name="T55" fmla="*/ 80 h 124"/>
              <a:gd name="T56" fmla="*/ 84 w 148"/>
              <a:gd name="T57" fmla="*/ 96 h 124"/>
              <a:gd name="T58" fmla="*/ 68 w 148"/>
              <a:gd name="T59" fmla="*/ 100 h 124"/>
              <a:gd name="T60" fmla="*/ 64 w 148"/>
              <a:gd name="T61" fmla="*/ 80 h 124"/>
              <a:gd name="T62" fmla="*/ 44 w 148"/>
              <a:gd name="T63" fmla="*/ 76 h 124"/>
              <a:gd name="T64" fmla="*/ 48 w 148"/>
              <a:gd name="T65" fmla="*/ 60 h 124"/>
              <a:gd name="T66" fmla="*/ 64 w 148"/>
              <a:gd name="T67" fmla="*/ 4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8" h="124">
                <a:moveTo>
                  <a:pt x="60" y="0"/>
                </a:moveTo>
                <a:cubicBezTo>
                  <a:pt x="52" y="0"/>
                  <a:pt x="48" y="6"/>
                  <a:pt x="48" y="12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29"/>
                  <a:pt x="44" y="32"/>
                  <a:pt x="39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24" y="32"/>
                  <a:pt x="20" y="29"/>
                  <a:pt x="20" y="24"/>
                </a:cubicBezTo>
                <a:cubicBezTo>
                  <a:pt x="20" y="16"/>
                  <a:pt x="20" y="16"/>
                  <a:pt x="20" y="16"/>
                </a:cubicBezTo>
                <a:cubicBezTo>
                  <a:pt x="6" y="16"/>
                  <a:pt x="0" y="25"/>
                  <a:pt x="0" y="36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16"/>
                  <a:pt x="8" y="124"/>
                  <a:pt x="20" y="124"/>
                </a:cubicBezTo>
                <a:cubicBezTo>
                  <a:pt x="128" y="124"/>
                  <a:pt x="128" y="124"/>
                  <a:pt x="128" y="124"/>
                </a:cubicBezTo>
                <a:cubicBezTo>
                  <a:pt x="140" y="124"/>
                  <a:pt x="148" y="116"/>
                  <a:pt x="148" y="104"/>
                </a:cubicBezTo>
                <a:cubicBezTo>
                  <a:pt x="148" y="36"/>
                  <a:pt x="148" y="36"/>
                  <a:pt x="148" y="36"/>
                </a:cubicBezTo>
                <a:cubicBezTo>
                  <a:pt x="148" y="25"/>
                  <a:pt x="142" y="16"/>
                  <a:pt x="128" y="16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8" y="29"/>
                  <a:pt x="124" y="32"/>
                  <a:pt x="11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4" y="32"/>
                  <a:pt x="100" y="29"/>
                  <a:pt x="100" y="24"/>
                </a:cubicBezTo>
                <a:cubicBezTo>
                  <a:pt x="100" y="12"/>
                  <a:pt x="100" y="12"/>
                  <a:pt x="100" y="12"/>
                </a:cubicBezTo>
                <a:cubicBezTo>
                  <a:pt x="100" y="6"/>
                  <a:pt x="95" y="0"/>
                  <a:pt x="88" y="0"/>
                </a:cubicBezTo>
                <a:lnTo>
                  <a:pt x="60" y="0"/>
                </a:lnTo>
                <a:close/>
                <a:moveTo>
                  <a:pt x="29" y="12"/>
                </a:moveTo>
                <a:cubicBezTo>
                  <a:pt x="26" y="12"/>
                  <a:pt x="24" y="14"/>
                  <a:pt x="24" y="17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7"/>
                  <a:pt x="27" y="28"/>
                  <a:pt x="2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42" y="28"/>
                  <a:pt x="44" y="26"/>
                  <a:pt x="44" y="23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3"/>
                  <a:pt x="41" y="12"/>
                  <a:pt x="39" y="12"/>
                </a:cubicBezTo>
                <a:lnTo>
                  <a:pt x="29" y="12"/>
                </a:lnTo>
                <a:close/>
                <a:moveTo>
                  <a:pt x="64" y="12"/>
                </a:moveTo>
                <a:cubicBezTo>
                  <a:pt x="84" y="12"/>
                  <a:pt x="84" y="12"/>
                  <a:pt x="84" y="12"/>
                </a:cubicBezTo>
                <a:cubicBezTo>
                  <a:pt x="86" y="12"/>
                  <a:pt x="88" y="14"/>
                  <a:pt x="88" y="16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3"/>
                  <a:pt x="86" y="24"/>
                  <a:pt x="84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2" y="24"/>
                  <a:pt x="60" y="23"/>
                  <a:pt x="60" y="21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14"/>
                  <a:pt x="62" y="12"/>
                  <a:pt x="64" y="12"/>
                </a:cubicBezTo>
                <a:close/>
                <a:moveTo>
                  <a:pt x="109" y="12"/>
                </a:moveTo>
                <a:cubicBezTo>
                  <a:pt x="106" y="12"/>
                  <a:pt x="104" y="14"/>
                  <a:pt x="104" y="17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4" y="27"/>
                  <a:pt x="107" y="28"/>
                  <a:pt x="109" y="28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22" y="28"/>
                  <a:pt x="124" y="26"/>
                  <a:pt x="124" y="23"/>
                </a:cubicBezTo>
                <a:cubicBezTo>
                  <a:pt x="124" y="22"/>
                  <a:pt x="124" y="18"/>
                  <a:pt x="124" y="17"/>
                </a:cubicBezTo>
                <a:cubicBezTo>
                  <a:pt x="123" y="13"/>
                  <a:pt x="121" y="12"/>
                  <a:pt x="119" y="12"/>
                </a:cubicBezTo>
                <a:lnTo>
                  <a:pt x="109" y="12"/>
                </a:lnTo>
                <a:close/>
                <a:moveTo>
                  <a:pt x="68" y="40"/>
                </a:moveTo>
                <a:cubicBezTo>
                  <a:pt x="80" y="40"/>
                  <a:pt x="80" y="40"/>
                  <a:pt x="80" y="40"/>
                </a:cubicBezTo>
                <a:cubicBezTo>
                  <a:pt x="80" y="40"/>
                  <a:pt x="84" y="40"/>
                  <a:pt x="84" y="44"/>
                </a:cubicBezTo>
                <a:cubicBezTo>
                  <a:pt x="84" y="60"/>
                  <a:pt x="84" y="60"/>
                  <a:pt x="84" y="60"/>
                </a:cubicBezTo>
                <a:cubicBezTo>
                  <a:pt x="100" y="60"/>
                  <a:pt x="100" y="60"/>
                  <a:pt x="100" y="60"/>
                </a:cubicBezTo>
                <a:cubicBezTo>
                  <a:pt x="100" y="60"/>
                  <a:pt x="104" y="60"/>
                  <a:pt x="104" y="64"/>
                </a:cubicBezTo>
                <a:cubicBezTo>
                  <a:pt x="104" y="76"/>
                  <a:pt x="104" y="76"/>
                  <a:pt x="104" y="76"/>
                </a:cubicBezTo>
                <a:cubicBezTo>
                  <a:pt x="104" y="80"/>
                  <a:pt x="100" y="80"/>
                  <a:pt x="100" y="8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96"/>
                  <a:pt x="84" y="96"/>
                  <a:pt x="84" y="96"/>
                </a:cubicBezTo>
                <a:cubicBezTo>
                  <a:pt x="84" y="96"/>
                  <a:pt x="84" y="100"/>
                  <a:pt x="80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68" y="100"/>
                  <a:pt x="64" y="100"/>
                  <a:pt x="64" y="96"/>
                </a:cubicBezTo>
                <a:cubicBezTo>
                  <a:pt x="64" y="80"/>
                  <a:pt x="64" y="80"/>
                  <a:pt x="64" y="80"/>
                </a:cubicBezTo>
                <a:cubicBezTo>
                  <a:pt x="48" y="80"/>
                  <a:pt x="48" y="80"/>
                  <a:pt x="48" y="80"/>
                </a:cubicBezTo>
                <a:cubicBezTo>
                  <a:pt x="44" y="80"/>
                  <a:pt x="44" y="76"/>
                  <a:pt x="44" y="76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64"/>
                  <a:pt x="44" y="60"/>
                  <a:pt x="48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3"/>
                  <a:pt x="64" y="40"/>
                  <a:pt x="68" y="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Freeform 62"/>
            <p:cNvSpPr>
              <a:spLocks noEditPoints="1"/>
            </p:cNvSpPr>
            <p:nvPr/>
          </p:nvSpPr>
          <p:spPr bwMode="auto">
            <a:xfrm>
              <a:off x="973146" y="812084"/>
              <a:ext cx="278572" cy="232477"/>
            </a:xfrm>
            <a:custGeom>
              <a:avLst/>
              <a:gdLst>
                <a:gd name="T0" fmla="*/ 48 w 148"/>
                <a:gd name="T1" fmla="*/ 12 h 124"/>
                <a:gd name="T2" fmla="*/ 39 w 148"/>
                <a:gd name="T3" fmla="*/ 32 h 124"/>
                <a:gd name="T4" fmla="*/ 20 w 148"/>
                <a:gd name="T5" fmla="*/ 24 h 124"/>
                <a:gd name="T6" fmla="*/ 0 w 148"/>
                <a:gd name="T7" fmla="*/ 36 h 124"/>
                <a:gd name="T8" fmla="*/ 20 w 148"/>
                <a:gd name="T9" fmla="*/ 124 h 124"/>
                <a:gd name="T10" fmla="*/ 148 w 148"/>
                <a:gd name="T11" fmla="*/ 104 h 124"/>
                <a:gd name="T12" fmla="*/ 128 w 148"/>
                <a:gd name="T13" fmla="*/ 16 h 124"/>
                <a:gd name="T14" fmla="*/ 119 w 148"/>
                <a:gd name="T15" fmla="*/ 32 h 124"/>
                <a:gd name="T16" fmla="*/ 100 w 148"/>
                <a:gd name="T17" fmla="*/ 24 h 124"/>
                <a:gd name="T18" fmla="*/ 88 w 148"/>
                <a:gd name="T19" fmla="*/ 0 h 124"/>
                <a:gd name="T20" fmla="*/ 29 w 148"/>
                <a:gd name="T21" fmla="*/ 12 h 124"/>
                <a:gd name="T22" fmla="*/ 24 w 148"/>
                <a:gd name="T23" fmla="*/ 23 h 124"/>
                <a:gd name="T24" fmla="*/ 39 w 148"/>
                <a:gd name="T25" fmla="*/ 28 h 124"/>
                <a:gd name="T26" fmla="*/ 44 w 148"/>
                <a:gd name="T27" fmla="*/ 17 h 124"/>
                <a:gd name="T28" fmla="*/ 29 w 148"/>
                <a:gd name="T29" fmla="*/ 12 h 124"/>
                <a:gd name="T30" fmla="*/ 84 w 148"/>
                <a:gd name="T31" fmla="*/ 12 h 124"/>
                <a:gd name="T32" fmla="*/ 88 w 148"/>
                <a:gd name="T33" fmla="*/ 21 h 124"/>
                <a:gd name="T34" fmla="*/ 64 w 148"/>
                <a:gd name="T35" fmla="*/ 24 h 124"/>
                <a:gd name="T36" fmla="*/ 60 w 148"/>
                <a:gd name="T37" fmla="*/ 16 h 124"/>
                <a:gd name="T38" fmla="*/ 109 w 148"/>
                <a:gd name="T39" fmla="*/ 12 h 124"/>
                <a:gd name="T40" fmla="*/ 104 w 148"/>
                <a:gd name="T41" fmla="*/ 23 h 124"/>
                <a:gd name="T42" fmla="*/ 119 w 148"/>
                <a:gd name="T43" fmla="*/ 28 h 124"/>
                <a:gd name="T44" fmla="*/ 124 w 148"/>
                <a:gd name="T45" fmla="*/ 17 h 124"/>
                <a:gd name="T46" fmla="*/ 109 w 148"/>
                <a:gd name="T47" fmla="*/ 12 h 124"/>
                <a:gd name="T48" fmla="*/ 80 w 148"/>
                <a:gd name="T49" fmla="*/ 40 h 124"/>
                <a:gd name="T50" fmla="*/ 84 w 148"/>
                <a:gd name="T51" fmla="*/ 60 h 124"/>
                <a:gd name="T52" fmla="*/ 104 w 148"/>
                <a:gd name="T53" fmla="*/ 64 h 124"/>
                <a:gd name="T54" fmla="*/ 100 w 148"/>
                <a:gd name="T55" fmla="*/ 80 h 124"/>
                <a:gd name="T56" fmla="*/ 84 w 148"/>
                <a:gd name="T57" fmla="*/ 96 h 124"/>
                <a:gd name="T58" fmla="*/ 68 w 148"/>
                <a:gd name="T59" fmla="*/ 100 h 124"/>
                <a:gd name="T60" fmla="*/ 64 w 148"/>
                <a:gd name="T61" fmla="*/ 80 h 124"/>
                <a:gd name="T62" fmla="*/ 44 w 148"/>
                <a:gd name="T63" fmla="*/ 76 h 124"/>
                <a:gd name="T64" fmla="*/ 48 w 148"/>
                <a:gd name="T65" fmla="*/ 60 h 124"/>
                <a:gd name="T66" fmla="*/ 64 w 148"/>
                <a:gd name="T67" fmla="*/ 4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8" h="124">
                  <a:moveTo>
                    <a:pt x="60" y="0"/>
                  </a:moveTo>
                  <a:cubicBezTo>
                    <a:pt x="52" y="0"/>
                    <a:pt x="48" y="6"/>
                    <a:pt x="48" y="12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9"/>
                    <a:pt x="44" y="32"/>
                    <a:pt x="3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4" y="32"/>
                    <a:pt x="20" y="29"/>
                    <a:pt x="20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6" y="16"/>
                    <a:pt x="0" y="25"/>
                    <a:pt x="0" y="3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6"/>
                    <a:pt x="8" y="124"/>
                    <a:pt x="20" y="124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40" y="124"/>
                    <a:pt x="148" y="116"/>
                    <a:pt x="148" y="104"/>
                  </a:cubicBezTo>
                  <a:cubicBezTo>
                    <a:pt x="148" y="36"/>
                    <a:pt x="148" y="36"/>
                    <a:pt x="148" y="36"/>
                  </a:cubicBezTo>
                  <a:cubicBezTo>
                    <a:pt x="148" y="25"/>
                    <a:pt x="142" y="16"/>
                    <a:pt x="128" y="16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9"/>
                    <a:pt x="124" y="32"/>
                    <a:pt x="11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4" y="32"/>
                    <a:pt x="100" y="29"/>
                    <a:pt x="100" y="24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6"/>
                    <a:pt x="95" y="0"/>
                    <a:pt x="88" y="0"/>
                  </a:cubicBezTo>
                  <a:lnTo>
                    <a:pt x="60" y="0"/>
                  </a:lnTo>
                  <a:close/>
                  <a:moveTo>
                    <a:pt x="29" y="12"/>
                  </a:moveTo>
                  <a:cubicBezTo>
                    <a:pt x="26" y="12"/>
                    <a:pt x="24" y="14"/>
                    <a:pt x="24" y="17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7"/>
                    <a:pt x="27" y="28"/>
                    <a:pt x="2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2" y="28"/>
                    <a:pt x="44" y="26"/>
                    <a:pt x="44" y="23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3"/>
                    <a:pt x="41" y="12"/>
                    <a:pt x="39" y="12"/>
                  </a:cubicBezTo>
                  <a:lnTo>
                    <a:pt x="29" y="12"/>
                  </a:lnTo>
                  <a:close/>
                  <a:moveTo>
                    <a:pt x="64" y="12"/>
                  </a:moveTo>
                  <a:cubicBezTo>
                    <a:pt x="84" y="12"/>
                    <a:pt x="84" y="12"/>
                    <a:pt x="84" y="12"/>
                  </a:cubicBezTo>
                  <a:cubicBezTo>
                    <a:pt x="86" y="12"/>
                    <a:pt x="88" y="14"/>
                    <a:pt x="88" y="16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6" y="24"/>
                    <a:pt x="8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2" y="24"/>
                    <a:pt x="60" y="23"/>
                    <a:pt x="60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4"/>
                    <a:pt x="62" y="12"/>
                    <a:pt x="64" y="12"/>
                  </a:cubicBezTo>
                  <a:close/>
                  <a:moveTo>
                    <a:pt x="109" y="12"/>
                  </a:moveTo>
                  <a:cubicBezTo>
                    <a:pt x="106" y="12"/>
                    <a:pt x="104" y="14"/>
                    <a:pt x="104" y="17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7"/>
                    <a:pt x="107" y="28"/>
                    <a:pt x="109" y="28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22" y="28"/>
                    <a:pt x="124" y="26"/>
                    <a:pt x="124" y="23"/>
                  </a:cubicBezTo>
                  <a:cubicBezTo>
                    <a:pt x="124" y="22"/>
                    <a:pt x="124" y="18"/>
                    <a:pt x="124" y="17"/>
                  </a:cubicBezTo>
                  <a:cubicBezTo>
                    <a:pt x="123" y="13"/>
                    <a:pt x="121" y="12"/>
                    <a:pt x="119" y="12"/>
                  </a:cubicBezTo>
                  <a:lnTo>
                    <a:pt x="109" y="12"/>
                  </a:lnTo>
                  <a:close/>
                  <a:moveTo>
                    <a:pt x="68" y="40"/>
                  </a:moveTo>
                  <a:cubicBezTo>
                    <a:pt x="80" y="40"/>
                    <a:pt x="80" y="40"/>
                    <a:pt x="80" y="40"/>
                  </a:cubicBezTo>
                  <a:cubicBezTo>
                    <a:pt x="80" y="40"/>
                    <a:pt x="84" y="40"/>
                    <a:pt x="84" y="44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00" y="60"/>
                    <a:pt x="104" y="60"/>
                    <a:pt x="104" y="64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4" y="80"/>
                    <a:pt x="100" y="80"/>
                    <a:pt x="100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4" y="96"/>
                    <a:pt x="84" y="100"/>
                    <a:pt x="80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8" y="100"/>
                    <a:pt x="64" y="100"/>
                    <a:pt x="64" y="96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4" y="80"/>
                    <a:pt x="44" y="76"/>
                    <a:pt x="44" y="76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4"/>
                    <a:pt x="44" y="60"/>
                    <a:pt x="48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0"/>
                    <a:pt x="68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3735827" y="2409372"/>
            <a:ext cx="1973943" cy="1973943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 w="38100">
            <a:solidFill>
              <a:schemeClr val="accent4"/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82231" y="2409372"/>
            <a:ext cx="1973943" cy="1973943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38100">
            <a:solidFill>
              <a:schemeClr val="accent4"/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/>
          </a:p>
        </p:txBody>
      </p:sp>
      <p:sp>
        <p:nvSpPr>
          <p:cNvPr id="8" name="椭圆 7"/>
          <p:cNvSpPr/>
          <p:nvPr/>
        </p:nvSpPr>
        <p:spPr>
          <a:xfrm>
            <a:off x="7887177" y="2371597"/>
            <a:ext cx="453600" cy="453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0" name="Freeform 40"/>
          <p:cNvSpPr>
            <a:spLocks noEditPoints="1"/>
          </p:cNvSpPr>
          <p:nvPr/>
        </p:nvSpPr>
        <p:spPr bwMode="auto">
          <a:xfrm>
            <a:off x="7968763" y="2484531"/>
            <a:ext cx="290428" cy="227732"/>
          </a:xfrm>
          <a:custGeom>
            <a:avLst/>
            <a:gdLst>
              <a:gd name="T0" fmla="*/ 45 w 168"/>
              <a:gd name="T1" fmla="*/ 4 h 132"/>
              <a:gd name="T2" fmla="*/ 16 w 168"/>
              <a:gd name="T3" fmla="*/ 16 h 132"/>
              <a:gd name="T4" fmla="*/ 16 w 168"/>
              <a:gd name="T5" fmla="*/ 73 h 132"/>
              <a:gd name="T6" fmla="*/ 76 w 168"/>
              <a:gd name="T7" fmla="*/ 132 h 132"/>
              <a:gd name="T8" fmla="*/ 96 w 168"/>
              <a:gd name="T9" fmla="*/ 112 h 132"/>
              <a:gd name="T10" fmla="*/ 100 w 168"/>
              <a:gd name="T11" fmla="*/ 108 h 132"/>
              <a:gd name="T12" fmla="*/ 100 w 168"/>
              <a:gd name="T13" fmla="*/ 101 h 132"/>
              <a:gd name="T14" fmla="*/ 89 w 168"/>
              <a:gd name="T15" fmla="*/ 103 h 132"/>
              <a:gd name="T16" fmla="*/ 75 w 168"/>
              <a:gd name="T17" fmla="*/ 103 h 132"/>
              <a:gd name="T18" fmla="*/ 59 w 168"/>
              <a:gd name="T19" fmla="*/ 88 h 132"/>
              <a:gd name="T20" fmla="*/ 75 w 168"/>
              <a:gd name="T21" fmla="*/ 72 h 132"/>
              <a:gd name="T22" fmla="*/ 84 w 168"/>
              <a:gd name="T23" fmla="*/ 72 h 132"/>
              <a:gd name="T24" fmla="*/ 85 w 168"/>
              <a:gd name="T25" fmla="*/ 71 h 132"/>
              <a:gd name="T26" fmla="*/ 90 w 168"/>
              <a:gd name="T27" fmla="*/ 52 h 132"/>
              <a:gd name="T28" fmla="*/ 93 w 168"/>
              <a:gd name="T29" fmla="*/ 33 h 132"/>
              <a:gd name="T30" fmla="*/ 106 w 168"/>
              <a:gd name="T31" fmla="*/ 17 h 132"/>
              <a:gd name="T32" fmla="*/ 120 w 168"/>
              <a:gd name="T33" fmla="*/ 21 h 132"/>
              <a:gd name="T34" fmla="*/ 125 w 168"/>
              <a:gd name="T35" fmla="*/ 33 h 132"/>
              <a:gd name="T36" fmla="*/ 127 w 168"/>
              <a:gd name="T37" fmla="*/ 55 h 132"/>
              <a:gd name="T38" fmla="*/ 130 w 168"/>
              <a:gd name="T39" fmla="*/ 53 h 132"/>
              <a:gd name="T40" fmla="*/ 144 w 168"/>
              <a:gd name="T41" fmla="*/ 59 h 132"/>
              <a:gd name="T42" fmla="*/ 136 w 168"/>
              <a:gd name="T43" fmla="*/ 16 h 132"/>
              <a:gd name="T44" fmla="*/ 78 w 168"/>
              <a:gd name="T45" fmla="*/ 16 h 132"/>
              <a:gd name="T46" fmla="*/ 76 w 168"/>
              <a:gd name="T47" fmla="*/ 18 h 132"/>
              <a:gd name="T48" fmla="*/ 76 w 168"/>
              <a:gd name="T49" fmla="*/ 18 h 132"/>
              <a:gd name="T50" fmla="*/ 73 w 168"/>
              <a:gd name="T51" fmla="*/ 16 h 132"/>
              <a:gd name="T52" fmla="*/ 45 w 168"/>
              <a:gd name="T53" fmla="*/ 4 h 132"/>
              <a:gd name="T54" fmla="*/ 110 w 168"/>
              <a:gd name="T55" fmla="*/ 27 h 132"/>
              <a:gd name="T56" fmla="*/ 103 w 168"/>
              <a:gd name="T57" fmla="*/ 35 h 132"/>
              <a:gd name="T58" fmla="*/ 100 w 168"/>
              <a:gd name="T59" fmla="*/ 54 h 132"/>
              <a:gd name="T60" fmla="*/ 94 w 168"/>
              <a:gd name="T61" fmla="*/ 75 h 132"/>
              <a:gd name="T62" fmla="*/ 91 w 168"/>
              <a:gd name="T63" fmla="*/ 81 h 132"/>
              <a:gd name="T64" fmla="*/ 89 w 168"/>
              <a:gd name="T65" fmla="*/ 82 h 132"/>
              <a:gd name="T66" fmla="*/ 75 w 168"/>
              <a:gd name="T67" fmla="*/ 82 h 132"/>
              <a:gd name="T68" fmla="*/ 70 w 168"/>
              <a:gd name="T69" fmla="*/ 88 h 132"/>
              <a:gd name="T70" fmla="*/ 75 w 168"/>
              <a:gd name="T71" fmla="*/ 93 h 132"/>
              <a:gd name="T72" fmla="*/ 89 w 168"/>
              <a:gd name="T73" fmla="*/ 93 h 132"/>
              <a:gd name="T74" fmla="*/ 99 w 168"/>
              <a:gd name="T75" fmla="*/ 88 h 132"/>
              <a:gd name="T76" fmla="*/ 104 w 168"/>
              <a:gd name="T77" fmla="*/ 79 h 132"/>
              <a:gd name="T78" fmla="*/ 107 w 168"/>
              <a:gd name="T79" fmla="*/ 68 h 132"/>
              <a:gd name="T80" fmla="*/ 108 w 168"/>
              <a:gd name="T81" fmla="*/ 82 h 132"/>
              <a:gd name="T82" fmla="*/ 112 w 168"/>
              <a:gd name="T83" fmla="*/ 119 h 132"/>
              <a:gd name="T84" fmla="*/ 126 w 168"/>
              <a:gd name="T85" fmla="*/ 119 h 132"/>
              <a:gd name="T86" fmla="*/ 131 w 168"/>
              <a:gd name="T87" fmla="*/ 100 h 132"/>
              <a:gd name="T88" fmla="*/ 134 w 168"/>
              <a:gd name="T89" fmla="*/ 84 h 132"/>
              <a:gd name="T90" fmla="*/ 140 w 168"/>
              <a:gd name="T91" fmla="*/ 91 h 132"/>
              <a:gd name="T92" fmla="*/ 144 w 168"/>
              <a:gd name="T93" fmla="*/ 93 h 132"/>
              <a:gd name="T94" fmla="*/ 150 w 168"/>
              <a:gd name="T95" fmla="*/ 93 h 132"/>
              <a:gd name="T96" fmla="*/ 158 w 168"/>
              <a:gd name="T97" fmla="*/ 98 h 132"/>
              <a:gd name="T98" fmla="*/ 168 w 168"/>
              <a:gd name="T99" fmla="*/ 88 h 132"/>
              <a:gd name="T100" fmla="*/ 158 w 168"/>
              <a:gd name="T101" fmla="*/ 78 h 132"/>
              <a:gd name="T102" fmla="*/ 150 w 168"/>
              <a:gd name="T103" fmla="*/ 82 h 132"/>
              <a:gd name="T104" fmla="*/ 147 w 168"/>
              <a:gd name="T105" fmla="*/ 82 h 132"/>
              <a:gd name="T106" fmla="*/ 137 w 168"/>
              <a:gd name="T107" fmla="*/ 67 h 132"/>
              <a:gd name="T108" fmla="*/ 131 w 168"/>
              <a:gd name="T109" fmla="*/ 64 h 132"/>
              <a:gd name="T110" fmla="*/ 127 w 168"/>
              <a:gd name="T111" fmla="*/ 68 h 132"/>
              <a:gd name="T112" fmla="*/ 121 w 168"/>
              <a:gd name="T113" fmla="*/ 98 h 132"/>
              <a:gd name="T114" fmla="*/ 120 w 168"/>
              <a:gd name="T115" fmla="*/ 101 h 132"/>
              <a:gd name="T116" fmla="*/ 119 w 168"/>
              <a:gd name="T117" fmla="*/ 81 h 132"/>
              <a:gd name="T118" fmla="*/ 115 w 168"/>
              <a:gd name="T119" fmla="*/ 34 h 132"/>
              <a:gd name="T120" fmla="*/ 110 w 168"/>
              <a:gd name="T121" fmla="*/ 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32">
                <a:moveTo>
                  <a:pt x="45" y="4"/>
                </a:moveTo>
                <a:cubicBezTo>
                  <a:pt x="34" y="4"/>
                  <a:pt x="24" y="8"/>
                  <a:pt x="16" y="16"/>
                </a:cubicBezTo>
                <a:cubicBezTo>
                  <a:pt x="0" y="32"/>
                  <a:pt x="0" y="57"/>
                  <a:pt x="16" y="7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0" y="105"/>
                  <a:pt x="100" y="103"/>
                  <a:pt x="100" y="101"/>
                </a:cubicBezTo>
                <a:cubicBezTo>
                  <a:pt x="97" y="102"/>
                  <a:pt x="93" y="103"/>
                  <a:pt x="89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6" y="103"/>
                  <a:pt x="59" y="97"/>
                  <a:pt x="59" y="88"/>
                </a:cubicBezTo>
                <a:cubicBezTo>
                  <a:pt x="59" y="79"/>
                  <a:pt x="66" y="72"/>
                  <a:pt x="75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5" y="71"/>
                </a:cubicBezTo>
                <a:cubicBezTo>
                  <a:pt x="86" y="67"/>
                  <a:pt x="88" y="59"/>
                  <a:pt x="90" y="52"/>
                </a:cubicBezTo>
                <a:cubicBezTo>
                  <a:pt x="91" y="45"/>
                  <a:pt x="91" y="39"/>
                  <a:pt x="93" y="33"/>
                </a:cubicBezTo>
                <a:cubicBezTo>
                  <a:pt x="94" y="26"/>
                  <a:pt x="98" y="19"/>
                  <a:pt x="106" y="17"/>
                </a:cubicBezTo>
                <a:cubicBezTo>
                  <a:pt x="111" y="16"/>
                  <a:pt x="117" y="18"/>
                  <a:pt x="120" y="21"/>
                </a:cubicBezTo>
                <a:cubicBezTo>
                  <a:pt x="123" y="25"/>
                  <a:pt x="124" y="29"/>
                  <a:pt x="125" y="33"/>
                </a:cubicBezTo>
                <a:cubicBezTo>
                  <a:pt x="125" y="37"/>
                  <a:pt x="126" y="47"/>
                  <a:pt x="127" y="55"/>
                </a:cubicBezTo>
                <a:cubicBezTo>
                  <a:pt x="128" y="54"/>
                  <a:pt x="128" y="54"/>
                  <a:pt x="130" y="53"/>
                </a:cubicBezTo>
                <a:cubicBezTo>
                  <a:pt x="136" y="53"/>
                  <a:pt x="141" y="55"/>
                  <a:pt x="144" y="59"/>
                </a:cubicBezTo>
                <a:cubicBezTo>
                  <a:pt x="150" y="45"/>
                  <a:pt x="147" y="28"/>
                  <a:pt x="136" y="16"/>
                </a:cubicBezTo>
                <a:cubicBezTo>
                  <a:pt x="120" y="0"/>
                  <a:pt x="94" y="0"/>
                  <a:pt x="78" y="16"/>
                </a:cubicBezTo>
                <a:cubicBezTo>
                  <a:pt x="77" y="17"/>
                  <a:pt x="76" y="17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7"/>
                  <a:pt x="74" y="17"/>
                  <a:pt x="73" y="16"/>
                </a:cubicBezTo>
                <a:cubicBezTo>
                  <a:pt x="65" y="8"/>
                  <a:pt x="55" y="4"/>
                  <a:pt x="45" y="4"/>
                </a:cubicBezTo>
                <a:close/>
                <a:moveTo>
                  <a:pt x="110" y="27"/>
                </a:moveTo>
                <a:cubicBezTo>
                  <a:pt x="107" y="27"/>
                  <a:pt x="104" y="30"/>
                  <a:pt x="103" y="35"/>
                </a:cubicBezTo>
                <a:cubicBezTo>
                  <a:pt x="102" y="40"/>
                  <a:pt x="101" y="47"/>
                  <a:pt x="100" y="54"/>
                </a:cubicBezTo>
                <a:cubicBezTo>
                  <a:pt x="98" y="62"/>
                  <a:pt x="97" y="70"/>
                  <a:pt x="94" y="75"/>
                </a:cubicBezTo>
                <a:cubicBezTo>
                  <a:pt x="93" y="78"/>
                  <a:pt x="92" y="80"/>
                  <a:pt x="91" y="81"/>
                </a:cubicBezTo>
                <a:cubicBezTo>
                  <a:pt x="90" y="83"/>
                  <a:pt x="89" y="82"/>
                  <a:pt x="8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2" y="82"/>
                  <a:pt x="70" y="85"/>
                  <a:pt x="70" y="88"/>
                </a:cubicBezTo>
                <a:cubicBezTo>
                  <a:pt x="70" y="90"/>
                  <a:pt x="72" y="93"/>
                  <a:pt x="75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93" y="93"/>
                  <a:pt x="96" y="91"/>
                  <a:pt x="99" y="88"/>
                </a:cubicBezTo>
                <a:cubicBezTo>
                  <a:pt x="101" y="86"/>
                  <a:pt x="102" y="83"/>
                  <a:pt x="104" y="79"/>
                </a:cubicBezTo>
                <a:cubicBezTo>
                  <a:pt x="105" y="76"/>
                  <a:pt x="106" y="72"/>
                  <a:pt x="107" y="68"/>
                </a:cubicBezTo>
                <a:cubicBezTo>
                  <a:pt x="107" y="74"/>
                  <a:pt x="107" y="77"/>
                  <a:pt x="108" y="82"/>
                </a:cubicBezTo>
                <a:cubicBezTo>
                  <a:pt x="110" y="102"/>
                  <a:pt x="110" y="107"/>
                  <a:pt x="112" y="119"/>
                </a:cubicBezTo>
                <a:cubicBezTo>
                  <a:pt x="113" y="128"/>
                  <a:pt x="123" y="126"/>
                  <a:pt x="126" y="119"/>
                </a:cubicBezTo>
                <a:cubicBezTo>
                  <a:pt x="129" y="114"/>
                  <a:pt x="130" y="107"/>
                  <a:pt x="131" y="100"/>
                </a:cubicBezTo>
                <a:cubicBezTo>
                  <a:pt x="133" y="92"/>
                  <a:pt x="133" y="90"/>
                  <a:pt x="134" y="84"/>
                </a:cubicBezTo>
                <a:cubicBezTo>
                  <a:pt x="137" y="88"/>
                  <a:pt x="140" y="91"/>
                  <a:pt x="140" y="91"/>
                </a:cubicBezTo>
                <a:cubicBezTo>
                  <a:pt x="140" y="92"/>
                  <a:pt x="142" y="93"/>
                  <a:pt x="144" y="93"/>
                </a:cubicBezTo>
                <a:cubicBezTo>
                  <a:pt x="150" y="93"/>
                  <a:pt x="150" y="93"/>
                  <a:pt x="150" y="93"/>
                </a:cubicBezTo>
                <a:cubicBezTo>
                  <a:pt x="152" y="96"/>
                  <a:pt x="155" y="98"/>
                  <a:pt x="158" y="98"/>
                </a:cubicBezTo>
                <a:cubicBezTo>
                  <a:pt x="164" y="98"/>
                  <a:pt x="168" y="93"/>
                  <a:pt x="168" y="88"/>
                </a:cubicBezTo>
                <a:cubicBezTo>
                  <a:pt x="168" y="82"/>
                  <a:pt x="164" y="78"/>
                  <a:pt x="158" y="78"/>
                </a:cubicBezTo>
                <a:cubicBezTo>
                  <a:pt x="155" y="78"/>
                  <a:pt x="152" y="80"/>
                  <a:pt x="150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5" y="81"/>
                  <a:pt x="141" y="76"/>
                  <a:pt x="137" y="67"/>
                </a:cubicBezTo>
                <a:cubicBezTo>
                  <a:pt x="136" y="65"/>
                  <a:pt x="133" y="64"/>
                  <a:pt x="131" y="64"/>
                </a:cubicBezTo>
                <a:cubicBezTo>
                  <a:pt x="129" y="64"/>
                  <a:pt x="127" y="66"/>
                  <a:pt x="127" y="68"/>
                </a:cubicBezTo>
                <a:cubicBezTo>
                  <a:pt x="127" y="68"/>
                  <a:pt x="124" y="84"/>
                  <a:pt x="121" y="98"/>
                </a:cubicBezTo>
                <a:cubicBezTo>
                  <a:pt x="121" y="99"/>
                  <a:pt x="121" y="100"/>
                  <a:pt x="120" y="101"/>
                </a:cubicBezTo>
                <a:cubicBezTo>
                  <a:pt x="120" y="94"/>
                  <a:pt x="119" y="92"/>
                  <a:pt x="119" y="81"/>
                </a:cubicBezTo>
                <a:cubicBezTo>
                  <a:pt x="117" y="62"/>
                  <a:pt x="115" y="41"/>
                  <a:pt x="115" y="34"/>
                </a:cubicBezTo>
                <a:cubicBezTo>
                  <a:pt x="114" y="29"/>
                  <a:pt x="112" y="27"/>
                  <a:pt x="110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878697" y="2371597"/>
            <a:ext cx="453600" cy="453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1" name="Freeform 42"/>
          <p:cNvSpPr>
            <a:spLocks noEditPoints="1"/>
          </p:cNvSpPr>
          <p:nvPr/>
        </p:nvSpPr>
        <p:spPr bwMode="auto">
          <a:xfrm>
            <a:off x="3957299" y="2472854"/>
            <a:ext cx="296396" cy="251087"/>
          </a:xfrm>
          <a:custGeom>
            <a:avLst/>
            <a:gdLst>
              <a:gd name="T0" fmla="*/ 46 w 167"/>
              <a:gd name="T1" fmla="*/ 4 h 142"/>
              <a:gd name="T2" fmla="*/ 16 w 167"/>
              <a:gd name="T3" fmla="*/ 16 h 142"/>
              <a:gd name="T4" fmla="*/ 16 w 167"/>
              <a:gd name="T5" fmla="*/ 74 h 142"/>
              <a:gd name="T6" fmla="*/ 77 w 167"/>
              <a:gd name="T7" fmla="*/ 134 h 142"/>
              <a:gd name="T8" fmla="*/ 97 w 167"/>
              <a:gd name="T9" fmla="*/ 115 h 142"/>
              <a:gd name="T10" fmla="*/ 71 w 167"/>
              <a:gd name="T11" fmla="*/ 89 h 142"/>
              <a:gd name="T12" fmla="*/ 71 w 167"/>
              <a:gd name="T13" fmla="*/ 45 h 142"/>
              <a:gd name="T14" fmla="*/ 92 w 167"/>
              <a:gd name="T15" fmla="*/ 36 h 142"/>
              <a:gd name="T16" fmla="*/ 114 w 167"/>
              <a:gd name="T17" fmla="*/ 45 h 142"/>
              <a:gd name="T18" fmla="*/ 140 w 167"/>
              <a:gd name="T19" fmla="*/ 71 h 142"/>
              <a:gd name="T20" fmla="*/ 143 w 167"/>
              <a:gd name="T21" fmla="*/ 68 h 142"/>
              <a:gd name="T22" fmla="*/ 138 w 167"/>
              <a:gd name="T23" fmla="*/ 16 h 142"/>
              <a:gd name="T24" fmla="*/ 80 w 167"/>
              <a:gd name="T25" fmla="*/ 16 h 142"/>
              <a:gd name="T26" fmla="*/ 77 w 167"/>
              <a:gd name="T27" fmla="*/ 18 h 142"/>
              <a:gd name="T28" fmla="*/ 77 w 167"/>
              <a:gd name="T29" fmla="*/ 18 h 142"/>
              <a:gd name="T30" fmla="*/ 75 w 167"/>
              <a:gd name="T31" fmla="*/ 16 h 142"/>
              <a:gd name="T32" fmla="*/ 46 w 167"/>
              <a:gd name="T33" fmla="*/ 4 h 142"/>
              <a:gd name="T34" fmla="*/ 93 w 167"/>
              <a:gd name="T35" fmla="*/ 46 h 142"/>
              <a:gd name="T36" fmla="*/ 78 w 167"/>
              <a:gd name="T37" fmla="*/ 52 h 142"/>
              <a:gd name="T38" fmla="*/ 78 w 167"/>
              <a:gd name="T39" fmla="*/ 82 h 142"/>
              <a:gd name="T40" fmla="*/ 129 w 167"/>
              <a:gd name="T41" fmla="*/ 134 h 142"/>
              <a:gd name="T42" fmla="*/ 159 w 167"/>
              <a:gd name="T43" fmla="*/ 134 h 142"/>
              <a:gd name="T44" fmla="*/ 159 w 167"/>
              <a:gd name="T45" fmla="*/ 104 h 142"/>
              <a:gd name="T46" fmla="*/ 108 w 167"/>
              <a:gd name="T47" fmla="*/ 52 h 142"/>
              <a:gd name="T48" fmla="*/ 93 w 167"/>
              <a:gd name="T49" fmla="*/ 46 h 142"/>
              <a:gd name="T50" fmla="*/ 115 w 167"/>
              <a:gd name="T51" fmla="*/ 64 h 142"/>
              <a:gd name="T52" fmla="*/ 118 w 167"/>
              <a:gd name="T53" fmla="*/ 67 h 142"/>
              <a:gd name="T54" fmla="*/ 93 w 167"/>
              <a:gd name="T55" fmla="*/ 93 h 142"/>
              <a:gd name="T56" fmla="*/ 89 w 167"/>
              <a:gd name="T57" fmla="*/ 89 h 142"/>
              <a:gd name="T58" fmla="*/ 115 w 167"/>
              <a:gd name="T59" fmla="*/ 64 h 142"/>
              <a:gd name="T60" fmla="*/ 119 w 167"/>
              <a:gd name="T61" fmla="*/ 79 h 142"/>
              <a:gd name="T62" fmla="*/ 124 w 167"/>
              <a:gd name="T63" fmla="*/ 84 h 142"/>
              <a:gd name="T64" fmla="*/ 119 w 167"/>
              <a:gd name="T65" fmla="*/ 89 h 142"/>
              <a:gd name="T66" fmla="*/ 114 w 167"/>
              <a:gd name="T67" fmla="*/ 84 h 142"/>
              <a:gd name="T68" fmla="*/ 119 w 167"/>
              <a:gd name="T69" fmla="*/ 79 h 142"/>
              <a:gd name="T70" fmla="*/ 109 w 167"/>
              <a:gd name="T71" fmla="*/ 89 h 142"/>
              <a:gd name="T72" fmla="*/ 114 w 167"/>
              <a:gd name="T73" fmla="*/ 94 h 142"/>
              <a:gd name="T74" fmla="*/ 109 w 167"/>
              <a:gd name="T75" fmla="*/ 99 h 142"/>
              <a:gd name="T76" fmla="*/ 104 w 167"/>
              <a:gd name="T77" fmla="*/ 94 h 142"/>
              <a:gd name="T78" fmla="*/ 109 w 167"/>
              <a:gd name="T79" fmla="*/ 89 h 142"/>
              <a:gd name="T80" fmla="*/ 129 w 167"/>
              <a:gd name="T81" fmla="*/ 89 h 142"/>
              <a:gd name="T82" fmla="*/ 134 w 167"/>
              <a:gd name="T83" fmla="*/ 94 h 142"/>
              <a:gd name="T84" fmla="*/ 129 w 167"/>
              <a:gd name="T85" fmla="*/ 99 h 142"/>
              <a:gd name="T86" fmla="*/ 124 w 167"/>
              <a:gd name="T87" fmla="*/ 94 h 142"/>
              <a:gd name="T88" fmla="*/ 129 w 167"/>
              <a:gd name="T89" fmla="*/ 89 h 142"/>
              <a:gd name="T90" fmla="*/ 146 w 167"/>
              <a:gd name="T91" fmla="*/ 95 h 142"/>
              <a:gd name="T92" fmla="*/ 149 w 167"/>
              <a:gd name="T93" fmla="*/ 98 h 142"/>
              <a:gd name="T94" fmla="*/ 124 w 167"/>
              <a:gd name="T95" fmla="*/ 124 h 142"/>
              <a:gd name="T96" fmla="*/ 120 w 167"/>
              <a:gd name="T97" fmla="*/ 121 h 142"/>
              <a:gd name="T98" fmla="*/ 146 w 167"/>
              <a:gd name="T99" fmla="*/ 95 h 142"/>
              <a:gd name="T100" fmla="*/ 119 w 167"/>
              <a:gd name="T101" fmla="*/ 99 h 142"/>
              <a:gd name="T102" fmla="*/ 124 w 167"/>
              <a:gd name="T103" fmla="*/ 104 h 142"/>
              <a:gd name="T104" fmla="*/ 119 w 167"/>
              <a:gd name="T105" fmla="*/ 109 h 142"/>
              <a:gd name="T106" fmla="*/ 114 w 167"/>
              <a:gd name="T107" fmla="*/ 104 h 142"/>
              <a:gd name="T108" fmla="*/ 119 w 167"/>
              <a:gd name="T109" fmla="*/ 99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7" h="142">
                <a:moveTo>
                  <a:pt x="46" y="4"/>
                </a:moveTo>
                <a:cubicBezTo>
                  <a:pt x="35" y="4"/>
                  <a:pt x="24" y="8"/>
                  <a:pt x="16" y="16"/>
                </a:cubicBezTo>
                <a:cubicBezTo>
                  <a:pt x="0" y="32"/>
                  <a:pt x="0" y="58"/>
                  <a:pt x="16" y="74"/>
                </a:cubicBezTo>
                <a:cubicBezTo>
                  <a:pt x="77" y="134"/>
                  <a:pt x="77" y="134"/>
                  <a:pt x="77" y="134"/>
                </a:cubicBezTo>
                <a:cubicBezTo>
                  <a:pt x="97" y="115"/>
                  <a:pt x="97" y="115"/>
                  <a:pt x="97" y="115"/>
                </a:cubicBezTo>
                <a:cubicBezTo>
                  <a:pt x="71" y="89"/>
                  <a:pt x="71" y="89"/>
                  <a:pt x="71" y="89"/>
                </a:cubicBezTo>
                <a:cubicBezTo>
                  <a:pt x="59" y="77"/>
                  <a:pt x="59" y="57"/>
                  <a:pt x="71" y="45"/>
                </a:cubicBezTo>
                <a:cubicBezTo>
                  <a:pt x="76" y="39"/>
                  <a:pt x="84" y="36"/>
                  <a:pt x="92" y="36"/>
                </a:cubicBezTo>
                <a:cubicBezTo>
                  <a:pt x="100" y="36"/>
                  <a:pt x="108" y="39"/>
                  <a:pt x="114" y="45"/>
                </a:cubicBezTo>
                <a:cubicBezTo>
                  <a:pt x="140" y="71"/>
                  <a:pt x="140" y="71"/>
                  <a:pt x="140" y="71"/>
                </a:cubicBezTo>
                <a:cubicBezTo>
                  <a:pt x="143" y="68"/>
                  <a:pt x="143" y="68"/>
                  <a:pt x="143" y="68"/>
                </a:cubicBezTo>
                <a:cubicBezTo>
                  <a:pt x="154" y="52"/>
                  <a:pt x="152" y="30"/>
                  <a:pt x="138" y="16"/>
                </a:cubicBezTo>
                <a:cubicBezTo>
                  <a:pt x="122" y="0"/>
                  <a:pt x="96" y="0"/>
                  <a:pt x="80" y="16"/>
                </a:cubicBezTo>
                <a:cubicBezTo>
                  <a:pt x="79" y="17"/>
                  <a:pt x="78" y="18"/>
                  <a:pt x="77" y="18"/>
                </a:cubicBezTo>
                <a:cubicBezTo>
                  <a:pt x="77" y="18"/>
                  <a:pt x="77" y="19"/>
                  <a:pt x="77" y="18"/>
                </a:cubicBezTo>
                <a:cubicBezTo>
                  <a:pt x="76" y="18"/>
                  <a:pt x="76" y="17"/>
                  <a:pt x="75" y="16"/>
                </a:cubicBezTo>
                <a:cubicBezTo>
                  <a:pt x="67" y="8"/>
                  <a:pt x="56" y="4"/>
                  <a:pt x="46" y="4"/>
                </a:cubicBezTo>
                <a:close/>
                <a:moveTo>
                  <a:pt x="93" y="46"/>
                </a:moveTo>
                <a:cubicBezTo>
                  <a:pt x="87" y="46"/>
                  <a:pt x="82" y="48"/>
                  <a:pt x="78" y="52"/>
                </a:cubicBezTo>
                <a:cubicBezTo>
                  <a:pt x="69" y="61"/>
                  <a:pt x="69" y="74"/>
                  <a:pt x="78" y="82"/>
                </a:cubicBezTo>
                <a:cubicBezTo>
                  <a:pt x="129" y="134"/>
                  <a:pt x="129" y="134"/>
                  <a:pt x="129" y="134"/>
                </a:cubicBezTo>
                <a:cubicBezTo>
                  <a:pt x="137" y="142"/>
                  <a:pt x="151" y="142"/>
                  <a:pt x="159" y="134"/>
                </a:cubicBezTo>
                <a:cubicBezTo>
                  <a:pt x="167" y="126"/>
                  <a:pt x="167" y="112"/>
                  <a:pt x="159" y="104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103" y="48"/>
                  <a:pt x="98" y="46"/>
                  <a:pt x="93" y="46"/>
                </a:cubicBezTo>
                <a:close/>
                <a:moveTo>
                  <a:pt x="115" y="64"/>
                </a:moveTo>
                <a:cubicBezTo>
                  <a:pt x="118" y="67"/>
                  <a:pt x="118" y="67"/>
                  <a:pt x="118" y="67"/>
                </a:cubicBezTo>
                <a:cubicBezTo>
                  <a:pt x="93" y="93"/>
                  <a:pt x="93" y="93"/>
                  <a:pt x="93" y="93"/>
                </a:cubicBezTo>
                <a:cubicBezTo>
                  <a:pt x="89" y="89"/>
                  <a:pt x="89" y="89"/>
                  <a:pt x="89" y="89"/>
                </a:cubicBezTo>
                <a:lnTo>
                  <a:pt x="115" y="64"/>
                </a:lnTo>
                <a:close/>
                <a:moveTo>
                  <a:pt x="119" y="79"/>
                </a:moveTo>
                <a:cubicBezTo>
                  <a:pt x="122" y="79"/>
                  <a:pt x="124" y="81"/>
                  <a:pt x="124" y="84"/>
                </a:cubicBezTo>
                <a:cubicBezTo>
                  <a:pt x="124" y="87"/>
                  <a:pt x="122" y="89"/>
                  <a:pt x="119" y="89"/>
                </a:cubicBezTo>
                <a:cubicBezTo>
                  <a:pt x="116" y="89"/>
                  <a:pt x="114" y="87"/>
                  <a:pt x="114" y="84"/>
                </a:cubicBezTo>
                <a:cubicBezTo>
                  <a:pt x="114" y="81"/>
                  <a:pt x="116" y="79"/>
                  <a:pt x="119" y="79"/>
                </a:cubicBezTo>
                <a:close/>
                <a:moveTo>
                  <a:pt x="109" y="89"/>
                </a:moveTo>
                <a:cubicBezTo>
                  <a:pt x="112" y="89"/>
                  <a:pt x="114" y="91"/>
                  <a:pt x="114" y="94"/>
                </a:cubicBezTo>
                <a:cubicBezTo>
                  <a:pt x="114" y="97"/>
                  <a:pt x="112" y="99"/>
                  <a:pt x="109" y="99"/>
                </a:cubicBezTo>
                <a:cubicBezTo>
                  <a:pt x="106" y="99"/>
                  <a:pt x="104" y="97"/>
                  <a:pt x="104" y="94"/>
                </a:cubicBezTo>
                <a:cubicBezTo>
                  <a:pt x="104" y="91"/>
                  <a:pt x="106" y="89"/>
                  <a:pt x="109" y="89"/>
                </a:cubicBezTo>
                <a:close/>
                <a:moveTo>
                  <a:pt x="129" y="89"/>
                </a:moveTo>
                <a:cubicBezTo>
                  <a:pt x="132" y="89"/>
                  <a:pt x="134" y="91"/>
                  <a:pt x="134" y="94"/>
                </a:cubicBezTo>
                <a:cubicBezTo>
                  <a:pt x="134" y="97"/>
                  <a:pt x="132" y="99"/>
                  <a:pt x="129" y="99"/>
                </a:cubicBezTo>
                <a:cubicBezTo>
                  <a:pt x="126" y="99"/>
                  <a:pt x="124" y="97"/>
                  <a:pt x="124" y="94"/>
                </a:cubicBezTo>
                <a:cubicBezTo>
                  <a:pt x="124" y="91"/>
                  <a:pt x="126" y="89"/>
                  <a:pt x="129" y="89"/>
                </a:cubicBezTo>
                <a:close/>
                <a:moveTo>
                  <a:pt x="146" y="95"/>
                </a:moveTo>
                <a:cubicBezTo>
                  <a:pt x="149" y="98"/>
                  <a:pt x="149" y="98"/>
                  <a:pt x="149" y="98"/>
                </a:cubicBezTo>
                <a:cubicBezTo>
                  <a:pt x="124" y="124"/>
                  <a:pt x="124" y="124"/>
                  <a:pt x="124" y="124"/>
                </a:cubicBezTo>
                <a:cubicBezTo>
                  <a:pt x="120" y="121"/>
                  <a:pt x="120" y="121"/>
                  <a:pt x="120" y="121"/>
                </a:cubicBezTo>
                <a:lnTo>
                  <a:pt x="146" y="95"/>
                </a:lnTo>
                <a:close/>
                <a:moveTo>
                  <a:pt x="119" y="99"/>
                </a:moveTo>
                <a:cubicBezTo>
                  <a:pt x="122" y="99"/>
                  <a:pt x="124" y="101"/>
                  <a:pt x="124" y="104"/>
                </a:cubicBezTo>
                <a:cubicBezTo>
                  <a:pt x="124" y="107"/>
                  <a:pt x="122" y="109"/>
                  <a:pt x="119" y="109"/>
                </a:cubicBezTo>
                <a:cubicBezTo>
                  <a:pt x="116" y="109"/>
                  <a:pt x="114" y="107"/>
                  <a:pt x="114" y="104"/>
                </a:cubicBezTo>
                <a:cubicBezTo>
                  <a:pt x="114" y="101"/>
                  <a:pt x="116" y="99"/>
                  <a:pt x="119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080205" y="2979086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80204" y="3331914"/>
            <a:ext cx="2505357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</a:t>
            </a:r>
            <a:r>
              <a:rPr lang="zh-CN" altLang="en-US" sz="14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700205" y="2979086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700204" y="3331914"/>
            <a:ext cx="2505357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6096000" y="2273097"/>
            <a:ext cx="0" cy="241501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1112432" y="5289130"/>
            <a:ext cx="10009454" cy="1249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字以内，据统计每页幻灯片的播放时间最好控制在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分钟之内。此处添加详细文本描述</a:t>
            </a:r>
            <a:r>
              <a:rPr lang="zh-CN" altLang="en-US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en-US" altLang="zh-CN" sz="1600" dirty="0" smtClean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字以内，据统计每页幻灯片的播放时间最好控制在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分钟之内。此处添加详细文本描述</a:t>
            </a:r>
            <a:r>
              <a:rPr lang="zh-CN" altLang="en-US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zh-CN" altLang="en-US" sz="16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070114" y="4916021"/>
            <a:ext cx="10051772" cy="36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Freeform 62"/>
            <p:cNvSpPr>
              <a:spLocks noEditPoints="1"/>
            </p:cNvSpPr>
            <p:nvPr/>
          </p:nvSpPr>
          <p:spPr bwMode="auto">
            <a:xfrm>
              <a:off x="973146" y="812084"/>
              <a:ext cx="278572" cy="232477"/>
            </a:xfrm>
            <a:custGeom>
              <a:avLst/>
              <a:gdLst>
                <a:gd name="T0" fmla="*/ 48 w 148"/>
                <a:gd name="T1" fmla="*/ 12 h 124"/>
                <a:gd name="T2" fmla="*/ 39 w 148"/>
                <a:gd name="T3" fmla="*/ 32 h 124"/>
                <a:gd name="T4" fmla="*/ 20 w 148"/>
                <a:gd name="T5" fmla="*/ 24 h 124"/>
                <a:gd name="T6" fmla="*/ 0 w 148"/>
                <a:gd name="T7" fmla="*/ 36 h 124"/>
                <a:gd name="T8" fmla="*/ 20 w 148"/>
                <a:gd name="T9" fmla="*/ 124 h 124"/>
                <a:gd name="T10" fmla="*/ 148 w 148"/>
                <a:gd name="T11" fmla="*/ 104 h 124"/>
                <a:gd name="T12" fmla="*/ 128 w 148"/>
                <a:gd name="T13" fmla="*/ 16 h 124"/>
                <a:gd name="T14" fmla="*/ 119 w 148"/>
                <a:gd name="T15" fmla="*/ 32 h 124"/>
                <a:gd name="T16" fmla="*/ 100 w 148"/>
                <a:gd name="T17" fmla="*/ 24 h 124"/>
                <a:gd name="T18" fmla="*/ 88 w 148"/>
                <a:gd name="T19" fmla="*/ 0 h 124"/>
                <a:gd name="T20" fmla="*/ 29 w 148"/>
                <a:gd name="T21" fmla="*/ 12 h 124"/>
                <a:gd name="T22" fmla="*/ 24 w 148"/>
                <a:gd name="T23" fmla="*/ 23 h 124"/>
                <a:gd name="T24" fmla="*/ 39 w 148"/>
                <a:gd name="T25" fmla="*/ 28 h 124"/>
                <a:gd name="T26" fmla="*/ 44 w 148"/>
                <a:gd name="T27" fmla="*/ 17 h 124"/>
                <a:gd name="T28" fmla="*/ 29 w 148"/>
                <a:gd name="T29" fmla="*/ 12 h 124"/>
                <a:gd name="T30" fmla="*/ 84 w 148"/>
                <a:gd name="T31" fmla="*/ 12 h 124"/>
                <a:gd name="T32" fmla="*/ 88 w 148"/>
                <a:gd name="T33" fmla="*/ 21 h 124"/>
                <a:gd name="T34" fmla="*/ 64 w 148"/>
                <a:gd name="T35" fmla="*/ 24 h 124"/>
                <a:gd name="T36" fmla="*/ 60 w 148"/>
                <a:gd name="T37" fmla="*/ 16 h 124"/>
                <a:gd name="T38" fmla="*/ 109 w 148"/>
                <a:gd name="T39" fmla="*/ 12 h 124"/>
                <a:gd name="T40" fmla="*/ 104 w 148"/>
                <a:gd name="T41" fmla="*/ 23 h 124"/>
                <a:gd name="T42" fmla="*/ 119 w 148"/>
                <a:gd name="T43" fmla="*/ 28 h 124"/>
                <a:gd name="T44" fmla="*/ 124 w 148"/>
                <a:gd name="T45" fmla="*/ 17 h 124"/>
                <a:gd name="T46" fmla="*/ 109 w 148"/>
                <a:gd name="T47" fmla="*/ 12 h 124"/>
                <a:gd name="T48" fmla="*/ 80 w 148"/>
                <a:gd name="T49" fmla="*/ 40 h 124"/>
                <a:gd name="T50" fmla="*/ 84 w 148"/>
                <a:gd name="T51" fmla="*/ 60 h 124"/>
                <a:gd name="T52" fmla="*/ 104 w 148"/>
                <a:gd name="T53" fmla="*/ 64 h 124"/>
                <a:gd name="T54" fmla="*/ 100 w 148"/>
                <a:gd name="T55" fmla="*/ 80 h 124"/>
                <a:gd name="T56" fmla="*/ 84 w 148"/>
                <a:gd name="T57" fmla="*/ 96 h 124"/>
                <a:gd name="T58" fmla="*/ 68 w 148"/>
                <a:gd name="T59" fmla="*/ 100 h 124"/>
                <a:gd name="T60" fmla="*/ 64 w 148"/>
                <a:gd name="T61" fmla="*/ 80 h 124"/>
                <a:gd name="T62" fmla="*/ 44 w 148"/>
                <a:gd name="T63" fmla="*/ 76 h 124"/>
                <a:gd name="T64" fmla="*/ 48 w 148"/>
                <a:gd name="T65" fmla="*/ 60 h 124"/>
                <a:gd name="T66" fmla="*/ 64 w 148"/>
                <a:gd name="T67" fmla="*/ 4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8" h="124">
                  <a:moveTo>
                    <a:pt x="60" y="0"/>
                  </a:moveTo>
                  <a:cubicBezTo>
                    <a:pt x="52" y="0"/>
                    <a:pt x="48" y="6"/>
                    <a:pt x="48" y="12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9"/>
                    <a:pt x="44" y="32"/>
                    <a:pt x="3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4" y="32"/>
                    <a:pt x="20" y="29"/>
                    <a:pt x="20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6" y="16"/>
                    <a:pt x="0" y="25"/>
                    <a:pt x="0" y="3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6"/>
                    <a:pt x="8" y="124"/>
                    <a:pt x="20" y="124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40" y="124"/>
                    <a:pt x="148" y="116"/>
                    <a:pt x="148" y="104"/>
                  </a:cubicBezTo>
                  <a:cubicBezTo>
                    <a:pt x="148" y="36"/>
                    <a:pt x="148" y="36"/>
                    <a:pt x="148" y="36"/>
                  </a:cubicBezTo>
                  <a:cubicBezTo>
                    <a:pt x="148" y="25"/>
                    <a:pt x="142" y="16"/>
                    <a:pt x="128" y="16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9"/>
                    <a:pt x="124" y="32"/>
                    <a:pt x="11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4" y="32"/>
                    <a:pt x="100" y="29"/>
                    <a:pt x="100" y="24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6"/>
                    <a:pt x="95" y="0"/>
                    <a:pt x="88" y="0"/>
                  </a:cubicBezTo>
                  <a:lnTo>
                    <a:pt x="60" y="0"/>
                  </a:lnTo>
                  <a:close/>
                  <a:moveTo>
                    <a:pt x="29" y="12"/>
                  </a:moveTo>
                  <a:cubicBezTo>
                    <a:pt x="26" y="12"/>
                    <a:pt x="24" y="14"/>
                    <a:pt x="24" y="17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7"/>
                    <a:pt x="27" y="28"/>
                    <a:pt x="2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2" y="28"/>
                    <a:pt x="44" y="26"/>
                    <a:pt x="44" y="23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3"/>
                    <a:pt x="41" y="12"/>
                    <a:pt x="39" y="12"/>
                  </a:cubicBezTo>
                  <a:lnTo>
                    <a:pt x="29" y="12"/>
                  </a:lnTo>
                  <a:close/>
                  <a:moveTo>
                    <a:pt x="64" y="12"/>
                  </a:moveTo>
                  <a:cubicBezTo>
                    <a:pt x="84" y="12"/>
                    <a:pt x="84" y="12"/>
                    <a:pt x="84" y="12"/>
                  </a:cubicBezTo>
                  <a:cubicBezTo>
                    <a:pt x="86" y="12"/>
                    <a:pt x="88" y="14"/>
                    <a:pt x="88" y="16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6" y="24"/>
                    <a:pt x="8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2" y="24"/>
                    <a:pt x="60" y="23"/>
                    <a:pt x="60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4"/>
                    <a:pt x="62" y="12"/>
                    <a:pt x="64" y="12"/>
                  </a:cubicBezTo>
                  <a:close/>
                  <a:moveTo>
                    <a:pt x="109" y="12"/>
                  </a:moveTo>
                  <a:cubicBezTo>
                    <a:pt x="106" y="12"/>
                    <a:pt x="104" y="14"/>
                    <a:pt x="104" y="17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7"/>
                    <a:pt x="107" y="28"/>
                    <a:pt x="109" y="28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22" y="28"/>
                    <a:pt x="124" y="26"/>
                    <a:pt x="124" y="23"/>
                  </a:cubicBezTo>
                  <a:cubicBezTo>
                    <a:pt x="124" y="22"/>
                    <a:pt x="124" y="18"/>
                    <a:pt x="124" y="17"/>
                  </a:cubicBezTo>
                  <a:cubicBezTo>
                    <a:pt x="123" y="13"/>
                    <a:pt x="121" y="12"/>
                    <a:pt x="119" y="12"/>
                  </a:cubicBezTo>
                  <a:lnTo>
                    <a:pt x="109" y="12"/>
                  </a:lnTo>
                  <a:close/>
                  <a:moveTo>
                    <a:pt x="68" y="40"/>
                  </a:moveTo>
                  <a:cubicBezTo>
                    <a:pt x="80" y="40"/>
                    <a:pt x="80" y="40"/>
                    <a:pt x="80" y="40"/>
                  </a:cubicBezTo>
                  <a:cubicBezTo>
                    <a:pt x="80" y="40"/>
                    <a:pt x="84" y="40"/>
                    <a:pt x="84" y="44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00" y="60"/>
                    <a:pt x="104" y="60"/>
                    <a:pt x="104" y="64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4" y="80"/>
                    <a:pt x="100" y="80"/>
                    <a:pt x="100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4" y="96"/>
                    <a:pt x="84" y="100"/>
                    <a:pt x="80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8" y="100"/>
                    <a:pt x="64" y="100"/>
                    <a:pt x="64" y="96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4" y="80"/>
                    <a:pt x="44" y="76"/>
                    <a:pt x="44" y="76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4"/>
                    <a:pt x="44" y="60"/>
                    <a:pt x="48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0"/>
                    <a:pt x="68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7949079" y="2645229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949079" y="3036157"/>
            <a:ext cx="2651648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949079" y="4219327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949079" y="4610255"/>
            <a:ext cx="2651648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65754" y="2645229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665754" y="3036157"/>
            <a:ext cx="2651648" cy="11203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</a:t>
            </a:r>
            <a:r>
              <a:rPr lang="zh-CN" altLang="en-US" sz="14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665754" y="4219327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665754" y="4610255"/>
            <a:ext cx="2651648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4572000" y="2645229"/>
            <a:ext cx="1407886" cy="1407886"/>
          </a:xfrm>
          <a:custGeom>
            <a:avLst/>
            <a:gdLst>
              <a:gd name="connsiteX0" fmla="*/ 0 w 1407886"/>
              <a:gd name="connsiteY0" fmla="*/ 0 h 1407886"/>
              <a:gd name="connsiteX1" fmla="*/ 703943 w 1407886"/>
              <a:gd name="connsiteY1" fmla="*/ 0 h 1407886"/>
              <a:gd name="connsiteX2" fmla="*/ 1407886 w 1407886"/>
              <a:gd name="connsiteY2" fmla="*/ 703943 h 1407886"/>
              <a:gd name="connsiteX3" fmla="*/ 1407886 w 1407886"/>
              <a:gd name="connsiteY3" fmla="*/ 1407886 h 1407886"/>
              <a:gd name="connsiteX4" fmla="*/ 703943 w 1407886"/>
              <a:gd name="connsiteY4" fmla="*/ 1407886 h 1407886"/>
              <a:gd name="connsiteX5" fmla="*/ 0 w 1407886"/>
              <a:gd name="connsiteY5" fmla="*/ 703943 h 14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7886" h="1407886">
                <a:moveTo>
                  <a:pt x="0" y="0"/>
                </a:moveTo>
                <a:lnTo>
                  <a:pt x="703943" y="0"/>
                </a:lnTo>
                <a:cubicBezTo>
                  <a:pt x="1092720" y="0"/>
                  <a:pt x="1407886" y="315166"/>
                  <a:pt x="1407886" y="703943"/>
                </a:cubicBezTo>
                <a:lnTo>
                  <a:pt x="1407886" y="1407886"/>
                </a:lnTo>
                <a:lnTo>
                  <a:pt x="703943" y="1407886"/>
                </a:lnTo>
                <a:cubicBezTo>
                  <a:pt x="315166" y="1407886"/>
                  <a:pt x="0" y="1092720"/>
                  <a:pt x="0" y="70394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+mj-lt"/>
              </a:rPr>
              <a:t>S</a:t>
            </a:r>
            <a:endParaRPr lang="zh-CN" altLang="en-US" sz="4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6130345" y="4167110"/>
            <a:ext cx="1407886" cy="1407886"/>
          </a:xfrm>
          <a:custGeom>
            <a:avLst/>
            <a:gdLst>
              <a:gd name="connsiteX0" fmla="*/ 0 w 1407886"/>
              <a:gd name="connsiteY0" fmla="*/ 0 h 1407886"/>
              <a:gd name="connsiteX1" fmla="*/ 703943 w 1407886"/>
              <a:gd name="connsiteY1" fmla="*/ 0 h 1407886"/>
              <a:gd name="connsiteX2" fmla="*/ 1407886 w 1407886"/>
              <a:gd name="connsiteY2" fmla="*/ 703943 h 1407886"/>
              <a:gd name="connsiteX3" fmla="*/ 1407886 w 1407886"/>
              <a:gd name="connsiteY3" fmla="*/ 1407886 h 1407886"/>
              <a:gd name="connsiteX4" fmla="*/ 703943 w 1407886"/>
              <a:gd name="connsiteY4" fmla="*/ 1407886 h 1407886"/>
              <a:gd name="connsiteX5" fmla="*/ 0 w 1407886"/>
              <a:gd name="connsiteY5" fmla="*/ 703943 h 14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7886" h="1407886">
                <a:moveTo>
                  <a:pt x="0" y="0"/>
                </a:moveTo>
                <a:lnTo>
                  <a:pt x="703943" y="0"/>
                </a:lnTo>
                <a:cubicBezTo>
                  <a:pt x="1092720" y="0"/>
                  <a:pt x="1407886" y="315166"/>
                  <a:pt x="1407886" y="703943"/>
                </a:cubicBezTo>
                <a:lnTo>
                  <a:pt x="1407886" y="1407886"/>
                </a:lnTo>
                <a:lnTo>
                  <a:pt x="703943" y="1407886"/>
                </a:lnTo>
                <a:cubicBezTo>
                  <a:pt x="315166" y="1407886"/>
                  <a:pt x="0" y="1092720"/>
                  <a:pt x="0" y="70394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+mj-lt"/>
              </a:rPr>
              <a:t>T</a:t>
            </a:r>
            <a:endParaRPr lang="zh-CN" altLang="en-US" sz="4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6130345" y="2645229"/>
            <a:ext cx="1407886" cy="1407886"/>
          </a:xfrm>
          <a:custGeom>
            <a:avLst/>
            <a:gdLst>
              <a:gd name="connsiteX0" fmla="*/ 703943 w 1407886"/>
              <a:gd name="connsiteY0" fmla="*/ 0 h 1407886"/>
              <a:gd name="connsiteX1" fmla="*/ 1407886 w 1407886"/>
              <a:gd name="connsiteY1" fmla="*/ 0 h 1407886"/>
              <a:gd name="connsiteX2" fmla="*/ 1407886 w 1407886"/>
              <a:gd name="connsiteY2" fmla="*/ 703943 h 1407886"/>
              <a:gd name="connsiteX3" fmla="*/ 703943 w 1407886"/>
              <a:gd name="connsiteY3" fmla="*/ 1407886 h 1407886"/>
              <a:gd name="connsiteX4" fmla="*/ 0 w 1407886"/>
              <a:gd name="connsiteY4" fmla="*/ 1407886 h 1407886"/>
              <a:gd name="connsiteX5" fmla="*/ 0 w 1407886"/>
              <a:gd name="connsiteY5" fmla="*/ 703943 h 1407886"/>
              <a:gd name="connsiteX6" fmla="*/ 703943 w 1407886"/>
              <a:gd name="connsiteY6" fmla="*/ 0 h 14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7886" h="1407886">
                <a:moveTo>
                  <a:pt x="703943" y="0"/>
                </a:moveTo>
                <a:lnTo>
                  <a:pt x="1407886" y="0"/>
                </a:lnTo>
                <a:lnTo>
                  <a:pt x="1407886" y="703943"/>
                </a:lnTo>
                <a:cubicBezTo>
                  <a:pt x="1407886" y="1092720"/>
                  <a:pt x="1092720" y="1407886"/>
                  <a:pt x="703943" y="1407886"/>
                </a:cubicBezTo>
                <a:lnTo>
                  <a:pt x="0" y="1407886"/>
                </a:lnTo>
                <a:lnTo>
                  <a:pt x="0" y="703943"/>
                </a:lnTo>
                <a:cubicBezTo>
                  <a:pt x="0" y="315166"/>
                  <a:pt x="315166" y="0"/>
                  <a:pt x="70394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+mj-lt"/>
              </a:rPr>
              <a:t>W</a:t>
            </a:r>
            <a:endParaRPr lang="zh-CN" altLang="en-US" sz="4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4572000" y="4167110"/>
            <a:ext cx="1407886" cy="1407886"/>
          </a:xfrm>
          <a:custGeom>
            <a:avLst/>
            <a:gdLst>
              <a:gd name="connsiteX0" fmla="*/ 703943 w 1407886"/>
              <a:gd name="connsiteY0" fmla="*/ 0 h 1407886"/>
              <a:gd name="connsiteX1" fmla="*/ 1407886 w 1407886"/>
              <a:gd name="connsiteY1" fmla="*/ 0 h 1407886"/>
              <a:gd name="connsiteX2" fmla="*/ 1407886 w 1407886"/>
              <a:gd name="connsiteY2" fmla="*/ 703943 h 1407886"/>
              <a:gd name="connsiteX3" fmla="*/ 703943 w 1407886"/>
              <a:gd name="connsiteY3" fmla="*/ 1407886 h 1407886"/>
              <a:gd name="connsiteX4" fmla="*/ 0 w 1407886"/>
              <a:gd name="connsiteY4" fmla="*/ 1407886 h 1407886"/>
              <a:gd name="connsiteX5" fmla="*/ 0 w 1407886"/>
              <a:gd name="connsiteY5" fmla="*/ 703943 h 1407886"/>
              <a:gd name="connsiteX6" fmla="*/ 703943 w 1407886"/>
              <a:gd name="connsiteY6" fmla="*/ 0 h 1407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7886" h="1407886">
                <a:moveTo>
                  <a:pt x="703943" y="0"/>
                </a:moveTo>
                <a:lnTo>
                  <a:pt x="1407886" y="0"/>
                </a:lnTo>
                <a:lnTo>
                  <a:pt x="1407886" y="703943"/>
                </a:lnTo>
                <a:cubicBezTo>
                  <a:pt x="1407886" y="1092720"/>
                  <a:pt x="1092720" y="1407886"/>
                  <a:pt x="703943" y="1407886"/>
                </a:cubicBezTo>
                <a:lnTo>
                  <a:pt x="0" y="1407886"/>
                </a:lnTo>
                <a:lnTo>
                  <a:pt x="0" y="703943"/>
                </a:lnTo>
                <a:cubicBezTo>
                  <a:pt x="0" y="315166"/>
                  <a:pt x="315166" y="0"/>
                  <a:pt x="70394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latin typeface="+mj-lt"/>
              </a:rPr>
              <a:t>O</a:t>
            </a:r>
            <a:endParaRPr lang="zh-CN" altLang="en-US" sz="48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Freeform 40"/>
            <p:cNvSpPr>
              <a:spLocks noEditPoints="1"/>
            </p:cNvSpPr>
            <p:nvPr/>
          </p:nvSpPr>
          <p:spPr bwMode="auto">
            <a:xfrm>
              <a:off x="925192" y="781502"/>
              <a:ext cx="374481" cy="293641"/>
            </a:xfrm>
            <a:custGeom>
              <a:avLst/>
              <a:gdLst>
                <a:gd name="T0" fmla="*/ 45 w 168"/>
                <a:gd name="T1" fmla="*/ 4 h 132"/>
                <a:gd name="T2" fmla="*/ 16 w 168"/>
                <a:gd name="T3" fmla="*/ 16 h 132"/>
                <a:gd name="T4" fmla="*/ 16 w 168"/>
                <a:gd name="T5" fmla="*/ 73 h 132"/>
                <a:gd name="T6" fmla="*/ 76 w 168"/>
                <a:gd name="T7" fmla="*/ 132 h 132"/>
                <a:gd name="T8" fmla="*/ 96 w 168"/>
                <a:gd name="T9" fmla="*/ 112 h 132"/>
                <a:gd name="T10" fmla="*/ 100 w 168"/>
                <a:gd name="T11" fmla="*/ 108 h 132"/>
                <a:gd name="T12" fmla="*/ 100 w 168"/>
                <a:gd name="T13" fmla="*/ 101 h 132"/>
                <a:gd name="T14" fmla="*/ 89 w 168"/>
                <a:gd name="T15" fmla="*/ 103 h 132"/>
                <a:gd name="T16" fmla="*/ 75 w 168"/>
                <a:gd name="T17" fmla="*/ 103 h 132"/>
                <a:gd name="T18" fmla="*/ 59 w 168"/>
                <a:gd name="T19" fmla="*/ 88 h 132"/>
                <a:gd name="T20" fmla="*/ 75 w 168"/>
                <a:gd name="T21" fmla="*/ 72 h 132"/>
                <a:gd name="T22" fmla="*/ 84 w 168"/>
                <a:gd name="T23" fmla="*/ 72 h 132"/>
                <a:gd name="T24" fmla="*/ 85 w 168"/>
                <a:gd name="T25" fmla="*/ 71 h 132"/>
                <a:gd name="T26" fmla="*/ 90 w 168"/>
                <a:gd name="T27" fmla="*/ 52 h 132"/>
                <a:gd name="T28" fmla="*/ 93 w 168"/>
                <a:gd name="T29" fmla="*/ 33 h 132"/>
                <a:gd name="T30" fmla="*/ 106 w 168"/>
                <a:gd name="T31" fmla="*/ 17 h 132"/>
                <a:gd name="T32" fmla="*/ 120 w 168"/>
                <a:gd name="T33" fmla="*/ 21 h 132"/>
                <a:gd name="T34" fmla="*/ 125 w 168"/>
                <a:gd name="T35" fmla="*/ 33 h 132"/>
                <a:gd name="T36" fmla="*/ 127 w 168"/>
                <a:gd name="T37" fmla="*/ 55 h 132"/>
                <a:gd name="T38" fmla="*/ 130 w 168"/>
                <a:gd name="T39" fmla="*/ 53 h 132"/>
                <a:gd name="T40" fmla="*/ 144 w 168"/>
                <a:gd name="T41" fmla="*/ 59 h 132"/>
                <a:gd name="T42" fmla="*/ 136 w 168"/>
                <a:gd name="T43" fmla="*/ 16 h 132"/>
                <a:gd name="T44" fmla="*/ 78 w 168"/>
                <a:gd name="T45" fmla="*/ 16 h 132"/>
                <a:gd name="T46" fmla="*/ 76 w 168"/>
                <a:gd name="T47" fmla="*/ 18 h 132"/>
                <a:gd name="T48" fmla="*/ 76 w 168"/>
                <a:gd name="T49" fmla="*/ 18 h 132"/>
                <a:gd name="T50" fmla="*/ 73 w 168"/>
                <a:gd name="T51" fmla="*/ 16 h 132"/>
                <a:gd name="T52" fmla="*/ 45 w 168"/>
                <a:gd name="T53" fmla="*/ 4 h 132"/>
                <a:gd name="T54" fmla="*/ 110 w 168"/>
                <a:gd name="T55" fmla="*/ 27 h 132"/>
                <a:gd name="T56" fmla="*/ 103 w 168"/>
                <a:gd name="T57" fmla="*/ 35 h 132"/>
                <a:gd name="T58" fmla="*/ 100 w 168"/>
                <a:gd name="T59" fmla="*/ 54 h 132"/>
                <a:gd name="T60" fmla="*/ 94 w 168"/>
                <a:gd name="T61" fmla="*/ 75 h 132"/>
                <a:gd name="T62" fmla="*/ 91 w 168"/>
                <a:gd name="T63" fmla="*/ 81 h 132"/>
                <a:gd name="T64" fmla="*/ 89 w 168"/>
                <a:gd name="T65" fmla="*/ 82 h 132"/>
                <a:gd name="T66" fmla="*/ 75 w 168"/>
                <a:gd name="T67" fmla="*/ 82 h 132"/>
                <a:gd name="T68" fmla="*/ 70 w 168"/>
                <a:gd name="T69" fmla="*/ 88 h 132"/>
                <a:gd name="T70" fmla="*/ 75 w 168"/>
                <a:gd name="T71" fmla="*/ 93 h 132"/>
                <a:gd name="T72" fmla="*/ 89 w 168"/>
                <a:gd name="T73" fmla="*/ 93 h 132"/>
                <a:gd name="T74" fmla="*/ 99 w 168"/>
                <a:gd name="T75" fmla="*/ 88 h 132"/>
                <a:gd name="T76" fmla="*/ 104 w 168"/>
                <a:gd name="T77" fmla="*/ 79 h 132"/>
                <a:gd name="T78" fmla="*/ 107 w 168"/>
                <a:gd name="T79" fmla="*/ 68 h 132"/>
                <a:gd name="T80" fmla="*/ 108 w 168"/>
                <a:gd name="T81" fmla="*/ 82 h 132"/>
                <a:gd name="T82" fmla="*/ 112 w 168"/>
                <a:gd name="T83" fmla="*/ 119 h 132"/>
                <a:gd name="T84" fmla="*/ 126 w 168"/>
                <a:gd name="T85" fmla="*/ 119 h 132"/>
                <a:gd name="T86" fmla="*/ 131 w 168"/>
                <a:gd name="T87" fmla="*/ 100 h 132"/>
                <a:gd name="T88" fmla="*/ 134 w 168"/>
                <a:gd name="T89" fmla="*/ 84 h 132"/>
                <a:gd name="T90" fmla="*/ 140 w 168"/>
                <a:gd name="T91" fmla="*/ 91 h 132"/>
                <a:gd name="T92" fmla="*/ 144 w 168"/>
                <a:gd name="T93" fmla="*/ 93 h 132"/>
                <a:gd name="T94" fmla="*/ 150 w 168"/>
                <a:gd name="T95" fmla="*/ 93 h 132"/>
                <a:gd name="T96" fmla="*/ 158 w 168"/>
                <a:gd name="T97" fmla="*/ 98 h 132"/>
                <a:gd name="T98" fmla="*/ 168 w 168"/>
                <a:gd name="T99" fmla="*/ 88 h 132"/>
                <a:gd name="T100" fmla="*/ 158 w 168"/>
                <a:gd name="T101" fmla="*/ 78 h 132"/>
                <a:gd name="T102" fmla="*/ 150 w 168"/>
                <a:gd name="T103" fmla="*/ 82 h 132"/>
                <a:gd name="T104" fmla="*/ 147 w 168"/>
                <a:gd name="T105" fmla="*/ 82 h 132"/>
                <a:gd name="T106" fmla="*/ 137 w 168"/>
                <a:gd name="T107" fmla="*/ 67 h 132"/>
                <a:gd name="T108" fmla="*/ 131 w 168"/>
                <a:gd name="T109" fmla="*/ 64 h 132"/>
                <a:gd name="T110" fmla="*/ 127 w 168"/>
                <a:gd name="T111" fmla="*/ 68 h 132"/>
                <a:gd name="T112" fmla="*/ 121 w 168"/>
                <a:gd name="T113" fmla="*/ 98 h 132"/>
                <a:gd name="T114" fmla="*/ 120 w 168"/>
                <a:gd name="T115" fmla="*/ 101 h 132"/>
                <a:gd name="T116" fmla="*/ 119 w 168"/>
                <a:gd name="T117" fmla="*/ 81 h 132"/>
                <a:gd name="T118" fmla="*/ 115 w 168"/>
                <a:gd name="T119" fmla="*/ 34 h 132"/>
                <a:gd name="T120" fmla="*/ 110 w 168"/>
                <a:gd name="T121" fmla="*/ 2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" h="132">
                  <a:moveTo>
                    <a:pt x="45" y="4"/>
                  </a:moveTo>
                  <a:cubicBezTo>
                    <a:pt x="34" y="4"/>
                    <a:pt x="24" y="8"/>
                    <a:pt x="16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00" y="105"/>
                    <a:pt x="100" y="103"/>
                    <a:pt x="100" y="101"/>
                  </a:cubicBezTo>
                  <a:cubicBezTo>
                    <a:pt x="97" y="102"/>
                    <a:pt x="93" y="103"/>
                    <a:pt x="89" y="103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6" y="103"/>
                    <a:pt x="59" y="97"/>
                    <a:pt x="59" y="88"/>
                  </a:cubicBezTo>
                  <a:cubicBezTo>
                    <a:pt x="59" y="79"/>
                    <a:pt x="66" y="72"/>
                    <a:pt x="75" y="72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5" y="71"/>
                  </a:cubicBezTo>
                  <a:cubicBezTo>
                    <a:pt x="86" y="67"/>
                    <a:pt x="88" y="59"/>
                    <a:pt x="90" y="52"/>
                  </a:cubicBezTo>
                  <a:cubicBezTo>
                    <a:pt x="91" y="45"/>
                    <a:pt x="91" y="39"/>
                    <a:pt x="93" y="33"/>
                  </a:cubicBezTo>
                  <a:cubicBezTo>
                    <a:pt x="94" y="26"/>
                    <a:pt x="98" y="19"/>
                    <a:pt x="106" y="17"/>
                  </a:cubicBezTo>
                  <a:cubicBezTo>
                    <a:pt x="111" y="16"/>
                    <a:pt x="117" y="18"/>
                    <a:pt x="120" y="21"/>
                  </a:cubicBezTo>
                  <a:cubicBezTo>
                    <a:pt x="123" y="25"/>
                    <a:pt x="124" y="29"/>
                    <a:pt x="125" y="33"/>
                  </a:cubicBezTo>
                  <a:cubicBezTo>
                    <a:pt x="125" y="37"/>
                    <a:pt x="126" y="47"/>
                    <a:pt x="127" y="55"/>
                  </a:cubicBezTo>
                  <a:cubicBezTo>
                    <a:pt x="128" y="54"/>
                    <a:pt x="128" y="54"/>
                    <a:pt x="130" y="53"/>
                  </a:cubicBezTo>
                  <a:cubicBezTo>
                    <a:pt x="136" y="53"/>
                    <a:pt x="141" y="55"/>
                    <a:pt x="144" y="59"/>
                  </a:cubicBezTo>
                  <a:cubicBezTo>
                    <a:pt x="150" y="45"/>
                    <a:pt x="147" y="28"/>
                    <a:pt x="136" y="16"/>
                  </a:cubicBezTo>
                  <a:cubicBezTo>
                    <a:pt x="120" y="0"/>
                    <a:pt x="94" y="0"/>
                    <a:pt x="78" y="16"/>
                  </a:cubicBezTo>
                  <a:cubicBezTo>
                    <a:pt x="77" y="17"/>
                    <a:pt x="76" y="17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7"/>
                    <a:pt x="74" y="17"/>
                    <a:pt x="73" y="16"/>
                  </a:cubicBezTo>
                  <a:cubicBezTo>
                    <a:pt x="65" y="8"/>
                    <a:pt x="55" y="4"/>
                    <a:pt x="45" y="4"/>
                  </a:cubicBezTo>
                  <a:close/>
                  <a:moveTo>
                    <a:pt x="110" y="27"/>
                  </a:moveTo>
                  <a:cubicBezTo>
                    <a:pt x="107" y="27"/>
                    <a:pt x="104" y="30"/>
                    <a:pt x="103" y="35"/>
                  </a:cubicBezTo>
                  <a:cubicBezTo>
                    <a:pt x="102" y="40"/>
                    <a:pt x="101" y="47"/>
                    <a:pt x="100" y="54"/>
                  </a:cubicBezTo>
                  <a:cubicBezTo>
                    <a:pt x="98" y="62"/>
                    <a:pt x="97" y="70"/>
                    <a:pt x="94" y="75"/>
                  </a:cubicBezTo>
                  <a:cubicBezTo>
                    <a:pt x="93" y="78"/>
                    <a:pt x="92" y="80"/>
                    <a:pt x="91" y="81"/>
                  </a:cubicBezTo>
                  <a:cubicBezTo>
                    <a:pt x="90" y="83"/>
                    <a:pt x="89" y="82"/>
                    <a:pt x="89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2" y="82"/>
                    <a:pt x="70" y="85"/>
                    <a:pt x="70" y="88"/>
                  </a:cubicBezTo>
                  <a:cubicBezTo>
                    <a:pt x="70" y="90"/>
                    <a:pt x="72" y="93"/>
                    <a:pt x="75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3" y="93"/>
                    <a:pt x="96" y="91"/>
                    <a:pt x="99" y="88"/>
                  </a:cubicBezTo>
                  <a:cubicBezTo>
                    <a:pt x="101" y="86"/>
                    <a:pt x="102" y="83"/>
                    <a:pt x="104" y="79"/>
                  </a:cubicBezTo>
                  <a:cubicBezTo>
                    <a:pt x="105" y="76"/>
                    <a:pt x="106" y="72"/>
                    <a:pt x="107" y="68"/>
                  </a:cubicBezTo>
                  <a:cubicBezTo>
                    <a:pt x="107" y="74"/>
                    <a:pt x="107" y="77"/>
                    <a:pt x="108" y="82"/>
                  </a:cubicBezTo>
                  <a:cubicBezTo>
                    <a:pt x="110" y="102"/>
                    <a:pt x="110" y="107"/>
                    <a:pt x="112" y="119"/>
                  </a:cubicBezTo>
                  <a:cubicBezTo>
                    <a:pt x="113" y="128"/>
                    <a:pt x="123" y="126"/>
                    <a:pt x="126" y="119"/>
                  </a:cubicBezTo>
                  <a:cubicBezTo>
                    <a:pt x="129" y="114"/>
                    <a:pt x="130" y="107"/>
                    <a:pt x="131" y="100"/>
                  </a:cubicBezTo>
                  <a:cubicBezTo>
                    <a:pt x="133" y="92"/>
                    <a:pt x="133" y="90"/>
                    <a:pt x="134" y="84"/>
                  </a:cubicBezTo>
                  <a:cubicBezTo>
                    <a:pt x="137" y="88"/>
                    <a:pt x="140" y="91"/>
                    <a:pt x="140" y="91"/>
                  </a:cubicBezTo>
                  <a:cubicBezTo>
                    <a:pt x="140" y="92"/>
                    <a:pt x="142" y="93"/>
                    <a:pt x="144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2" y="96"/>
                    <a:pt x="155" y="98"/>
                    <a:pt x="158" y="98"/>
                  </a:cubicBezTo>
                  <a:cubicBezTo>
                    <a:pt x="164" y="98"/>
                    <a:pt x="168" y="93"/>
                    <a:pt x="168" y="88"/>
                  </a:cubicBezTo>
                  <a:cubicBezTo>
                    <a:pt x="168" y="82"/>
                    <a:pt x="164" y="78"/>
                    <a:pt x="158" y="78"/>
                  </a:cubicBezTo>
                  <a:cubicBezTo>
                    <a:pt x="155" y="78"/>
                    <a:pt x="152" y="80"/>
                    <a:pt x="150" y="82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5" y="81"/>
                    <a:pt x="141" y="76"/>
                    <a:pt x="137" y="67"/>
                  </a:cubicBezTo>
                  <a:cubicBezTo>
                    <a:pt x="136" y="65"/>
                    <a:pt x="133" y="64"/>
                    <a:pt x="131" y="64"/>
                  </a:cubicBezTo>
                  <a:cubicBezTo>
                    <a:pt x="129" y="64"/>
                    <a:pt x="127" y="66"/>
                    <a:pt x="127" y="68"/>
                  </a:cubicBezTo>
                  <a:cubicBezTo>
                    <a:pt x="127" y="68"/>
                    <a:pt x="124" y="84"/>
                    <a:pt x="121" y="98"/>
                  </a:cubicBezTo>
                  <a:cubicBezTo>
                    <a:pt x="121" y="99"/>
                    <a:pt x="121" y="100"/>
                    <a:pt x="120" y="101"/>
                  </a:cubicBezTo>
                  <a:cubicBezTo>
                    <a:pt x="120" y="94"/>
                    <a:pt x="119" y="92"/>
                    <a:pt x="119" y="81"/>
                  </a:cubicBezTo>
                  <a:cubicBezTo>
                    <a:pt x="117" y="62"/>
                    <a:pt x="115" y="41"/>
                    <a:pt x="115" y="34"/>
                  </a:cubicBezTo>
                  <a:cubicBezTo>
                    <a:pt x="114" y="29"/>
                    <a:pt x="112" y="27"/>
                    <a:pt x="11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Rectangle 17"/>
          <p:cNvSpPr>
            <a:spLocks noChangeArrowheads="1"/>
          </p:cNvSpPr>
          <p:nvPr/>
        </p:nvSpPr>
        <p:spPr bwMode="auto">
          <a:xfrm>
            <a:off x="5213351" y="4092184"/>
            <a:ext cx="1765300" cy="204788"/>
          </a:xfrm>
          <a:prstGeom prst="rect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任意多边形 35"/>
          <p:cNvSpPr/>
          <p:nvPr/>
        </p:nvSpPr>
        <p:spPr bwMode="auto">
          <a:xfrm>
            <a:off x="1557338" y="4018915"/>
            <a:ext cx="1765300" cy="278057"/>
          </a:xfrm>
          <a:custGeom>
            <a:avLst/>
            <a:gdLst>
              <a:gd name="connsiteX0" fmla="*/ 883723 w 1765300"/>
              <a:gd name="connsiteY0" fmla="*/ 0 h 278057"/>
              <a:gd name="connsiteX1" fmla="*/ 898391 w 1765300"/>
              <a:gd name="connsiteY1" fmla="*/ 8792 h 278057"/>
              <a:gd name="connsiteX2" fmla="*/ 924842 w 1765300"/>
              <a:gd name="connsiteY2" fmla="*/ 47487 h 278057"/>
              <a:gd name="connsiteX3" fmla="*/ 942465 w 1765300"/>
              <a:gd name="connsiteY3" fmla="*/ 73269 h 278057"/>
              <a:gd name="connsiteX4" fmla="*/ 1222277 w 1765300"/>
              <a:gd name="connsiteY4" fmla="*/ 73269 h 278057"/>
              <a:gd name="connsiteX5" fmla="*/ 1765300 w 1765300"/>
              <a:gd name="connsiteY5" fmla="*/ 73269 h 278057"/>
              <a:gd name="connsiteX6" fmla="*/ 1765300 w 1765300"/>
              <a:gd name="connsiteY6" fmla="*/ 278057 h 278057"/>
              <a:gd name="connsiteX7" fmla="*/ 120166 w 1765300"/>
              <a:gd name="connsiteY7" fmla="*/ 278057 h 278057"/>
              <a:gd name="connsiteX8" fmla="*/ 0 w 1765300"/>
              <a:gd name="connsiteY8" fmla="*/ 175663 h 278057"/>
              <a:gd name="connsiteX9" fmla="*/ 120166 w 1765300"/>
              <a:gd name="connsiteY9" fmla="*/ 73269 h 278057"/>
              <a:gd name="connsiteX10" fmla="*/ 814207 w 1765300"/>
              <a:gd name="connsiteY10" fmla="*/ 73269 h 278057"/>
              <a:gd name="connsiteX11" fmla="*/ 824409 w 1765300"/>
              <a:gd name="connsiteY11" fmla="*/ 73269 h 278057"/>
              <a:gd name="connsiteX12" fmla="*/ 834310 w 1765300"/>
              <a:gd name="connsiteY12" fmla="*/ 58249 h 278057"/>
              <a:gd name="connsiteX13" fmla="*/ 866909 w 1765300"/>
              <a:gd name="connsiteY13" fmla="*/ 8792 h 278057"/>
              <a:gd name="connsiteX14" fmla="*/ 883723 w 1765300"/>
              <a:gd name="connsiteY14" fmla="*/ 0 h 27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65300" h="278057">
                <a:moveTo>
                  <a:pt x="883723" y="0"/>
                </a:moveTo>
                <a:cubicBezTo>
                  <a:pt x="889805" y="0"/>
                  <a:pt x="895529" y="2931"/>
                  <a:pt x="898391" y="8792"/>
                </a:cubicBezTo>
                <a:cubicBezTo>
                  <a:pt x="908408" y="23446"/>
                  <a:pt x="917173" y="36268"/>
                  <a:pt x="924842" y="47487"/>
                </a:cubicBezTo>
                <a:lnTo>
                  <a:pt x="942465" y="73269"/>
                </a:lnTo>
                <a:lnTo>
                  <a:pt x="1222277" y="73269"/>
                </a:lnTo>
                <a:cubicBezTo>
                  <a:pt x="1379722" y="73269"/>
                  <a:pt x="1559658" y="73269"/>
                  <a:pt x="1765300" y="73269"/>
                </a:cubicBezTo>
                <a:lnTo>
                  <a:pt x="1765300" y="278057"/>
                </a:lnTo>
                <a:cubicBezTo>
                  <a:pt x="1765300" y="278057"/>
                  <a:pt x="1765300" y="278057"/>
                  <a:pt x="120166" y="278057"/>
                </a:cubicBezTo>
                <a:cubicBezTo>
                  <a:pt x="54361" y="278057"/>
                  <a:pt x="0" y="231248"/>
                  <a:pt x="0" y="175663"/>
                </a:cubicBezTo>
                <a:cubicBezTo>
                  <a:pt x="0" y="120078"/>
                  <a:pt x="54361" y="73269"/>
                  <a:pt x="120166" y="73269"/>
                </a:cubicBezTo>
                <a:cubicBezTo>
                  <a:pt x="120166" y="73269"/>
                  <a:pt x="120166" y="73269"/>
                  <a:pt x="814207" y="73269"/>
                </a:cubicBezTo>
                <a:lnTo>
                  <a:pt x="824409" y="73269"/>
                </a:lnTo>
                <a:lnTo>
                  <a:pt x="834310" y="58249"/>
                </a:lnTo>
                <a:cubicBezTo>
                  <a:pt x="866909" y="8792"/>
                  <a:pt x="866909" y="8792"/>
                  <a:pt x="866909" y="8792"/>
                </a:cubicBezTo>
                <a:cubicBezTo>
                  <a:pt x="871202" y="2931"/>
                  <a:pt x="877642" y="0"/>
                  <a:pt x="8837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39" name="任意多边形 38"/>
          <p:cNvSpPr/>
          <p:nvPr/>
        </p:nvSpPr>
        <p:spPr bwMode="auto">
          <a:xfrm>
            <a:off x="7042151" y="4092184"/>
            <a:ext cx="1763713" cy="278057"/>
          </a:xfrm>
          <a:custGeom>
            <a:avLst/>
            <a:gdLst>
              <a:gd name="connsiteX0" fmla="*/ 0 w 1763713"/>
              <a:gd name="connsiteY0" fmla="*/ 0 h 278057"/>
              <a:gd name="connsiteX1" fmla="*/ 1763713 w 1763713"/>
              <a:gd name="connsiteY1" fmla="*/ 0 h 278057"/>
              <a:gd name="connsiteX2" fmla="*/ 1763713 w 1763713"/>
              <a:gd name="connsiteY2" fmla="*/ 204788 h 278057"/>
              <a:gd name="connsiteX3" fmla="*/ 948763 w 1763713"/>
              <a:gd name="connsiteY3" fmla="*/ 204788 h 278057"/>
              <a:gd name="connsiteX4" fmla="*/ 938847 w 1763713"/>
              <a:gd name="connsiteY4" fmla="*/ 219808 h 278057"/>
              <a:gd name="connsiteX5" fmla="*/ 906198 w 1763713"/>
              <a:gd name="connsiteY5" fmla="*/ 269265 h 278057"/>
              <a:gd name="connsiteX6" fmla="*/ 871802 w 1763713"/>
              <a:gd name="connsiteY6" fmla="*/ 269265 h 278057"/>
              <a:gd name="connsiteX7" fmla="*/ 846257 w 1763713"/>
              <a:gd name="connsiteY7" fmla="*/ 230570 h 278057"/>
              <a:gd name="connsiteX8" fmla="*/ 829237 w 1763713"/>
              <a:gd name="connsiteY8" fmla="*/ 204788 h 278057"/>
              <a:gd name="connsiteX9" fmla="*/ 0 w 1763713"/>
              <a:gd name="connsiteY9" fmla="*/ 204788 h 27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63713" h="278057">
                <a:moveTo>
                  <a:pt x="0" y="0"/>
                </a:moveTo>
                <a:lnTo>
                  <a:pt x="1763713" y="0"/>
                </a:lnTo>
                <a:lnTo>
                  <a:pt x="1763713" y="204788"/>
                </a:lnTo>
                <a:lnTo>
                  <a:pt x="948763" y="204788"/>
                </a:lnTo>
                <a:lnTo>
                  <a:pt x="938847" y="219808"/>
                </a:lnTo>
                <a:cubicBezTo>
                  <a:pt x="906198" y="269265"/>
                  <a:pt x="906198" y="269265"/>
                  <a:pt x="906198" y="269265"/>
                </a:cubicBezTo>
                <a:cubicBezTo>
                  <a:pt x="897599" y="280988"/>
                  <a:pt x="880401" y="280988"/>
                  <a:pt x="871802" y="269265"/>
                </a:cubicBezTo>
                <a:cubicBezTo>
                  <a:pt x="862128" y="254611"/>
                  <a:pt x="853663" y="241789"/>
                  <a:pt x="846257" y="230570"/>
                </a:cubicBezTo>
                <a:lnTo>
                  <a:pt x="829237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30" name="Freeform 21"/>
          <p:cNvSpPr/>
          <p:nvPr/>
        </p:nvSpPr>
        <p:spPr bwMode="auto">
          <a:xfrm>
            <a:off x="5997576" y="4015984"/>
            <a:ext cx="206375" cy="152400"/>
          </a:xfrm>
          <a:custGeom>
            <a:avLst/>
            <a:gdLst>
              <a:gd name="T0" fmla="*/ 3 w 72"/>
              <a:gd name="T1" fmla="*/ 44 h 52"/>
              <a:gd name="T2" fmla="*/ 31 w 72"/>
              <a:gd name="T3" fmla="*/ 4 h 52"/>
              <a:gd name="T4" fmla="*/ 42 w 72"/>
              <a:gd name="T5" fmla="*/ 4 h 52"/>
              <a:gd name="T6" fmla="*/ 69 w 72"/>
              <a:gd name="T7" fmla="*/ 44 h 52"/>
              <a:gd name="T8" fmla="*/ 64 w 72"/>
              <a:gd name="T9" fmla="*/ 52 h 52"/>
              <a:gd name="T10" fmla="*/ 9 w 72"/>
              <a:gd name="T11" fmla="*/ 52 h 52"/>
              <a:gd name="T12" fmla="*/ 3 w 72"/>
              <a:gd name="T13" fmla="*/ 4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2" h="52">
                <a:moveTo>
                  <a:pt x="3" y="44"/>
                </a:moveTo>
                <a:cubicBezTo>
                  <a:pt x="31" y="4"/>
                  <a:pt x="31" y="4"/>
                  <a:pt x="31" y="4"/>
                </a:cubicBezTo>
                <a:cubicBezTo>
                  <a:pt x="33" y="0"/>
                  <a:pt x="39" y="0"/>
                  <a:pt x="42" y="4"/>
                </a:cubicBezTo>
                <a:cubicBezTo>
                  <a:pt x="69" y="44"/>
                  <a:pt x="69" y="44"/>
                  <a:pt x="69" y="44"/>
                </a:cubicBezTo>
                <a:cubicBezTo>
                  <a:pt x="72" y="47"/>
                  <a:pt x="69" y="52"/>
                  <a:pt x="64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4" y="52"/>
                  <a:pt x="0" y="47"/>
                  <a:pt x="3" y="4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任意多边形 37"/>
          <p:cNvSpPr/>
          <p:nvPr/>
        </p:nvSpPr>
        <p:spPr bwMode="auto">
          <a:xfrm>
            <a:off x="3386137" y="4092184"/>
            <a:ext cx="1765300" cy="278057"/>
          </a:xfrm>
          <a:custGeom>
            <a:avLst/>
            <a:gdLst>
              <a:gd name="connsiteX0" fmla="*/ 0 w 1765300"/>
              <a:gd name="connsiteY0" fmla="*/ 0 h 278057"/>
              <a:gd name="connsiteX1" fmla="*/ 1765300 w 1765300"/>
              <a:gd name="connsiteY1" fmla="*/ 0 h 278057"/>
              <a:gd name="connsiteX2" fmla="*/ 1765300 w 1765300"/>
              <a:gd name="connsiteY2" fmla="*/ 204788 h 278057"/>
              <a:gd name="connsiteX3" fmla="*/ 894789 w 1765300"/>
              <a:gd name="connsiteY3" fmla="*/ 204788 h 278057"/>
              <a:gd name="connsiteX4" fmla="*/ 884873 w 1765300"/>
              <a:gd name="connsiteY4" fmla="*/ 219808 h 278057"/>
              <a:gd name="connsiteX5" fmla="*/ 852224 w 1765300"/>
              <a:gd name="connsiteY5" fmla="*/ 269265 h 278057"/>
              <a:gd name="connsiteX6" fmla="*/ 817828 w 1765300"/>
              <a:gd name="connsiteY6" fmla="*/ 269265 h 278057"/>
              <a:gd name="connsiteX7" fmla="*/ 792283 w 1765300"/>
              <a:gd name="connsiteY7" fmla="*/ 230570 h 278057"/>
              <a:gd name="connsiteX8" fmla="*/ 775263 w 1765300"/>
              <a:gd name="connsiteY8" fmla="*/ 204788 h 278057"/>
              <a:gd name="connsiteX9" fmla="*/ 0 w 1765300"/>
              <a:gd name="connsiteY9" fmla="*/ 204788 h 27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65300" h="278057">
                <a:moveTo>
                  <a:pt x="0" y="0"/>
                </a:moveTo>
                <a:lnTo>
                  <a:pt x="1765300" y="0"/>
                </a:lnTo>
                <a:lnTo>
                  <a:pt x="1765300" y="204788"/>
                </a:lnTo>
                <a:lnTo>
                  <a:pt x="894789" y="204788"/>
                </a:lnTo>
                <a:lnTo>
                  <a:pt x="884873" y="219808"/>
                </a:lnTo>
                <a:cubicBezTo>
                  <a:pt x="852224" y="269265"/>
                  <a:pt x="852224" y="269265"/>
                  <a:pt x="852224" y="269265"/>
                </a:cubicBezTo>
                <a:cubicBezTo>
                  <a:pt x="843625" y="280988"/>
                  <a:pt x="826427" y="280988"/>
                  <a:pt x="817828" y="269265"/>
                </a:cubicBezTo>
                <a:cubicBezTo>
                  <a:pt x="808154" y="254611"/>
                  <a:pt x="799689" y="241789"/>
                  <a:pt x="792283" y="230570"/>
                </a:cubicBezTo>
                <a:lnTo>
                  <a:pt x="775263" y="204788"/>
                </a:lnTo>
                <a:lnTo>
                  <a:pt x="0" y="2047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40" name="任意多边形 39"/>
          <p:cNvSpPr/>
          <p:nvPr/>
        </p:nvSpPr>
        <p:spPr bwMode="auto">
          <a:xfrm>
            <a:off x="8869363" y="4018915"/>
            <a:ext cx="1765300" cy="278057"/>
          </a:xfrm>
          <a:custGeom>
            <a:avLst/>
            <a:gdLst>
              <a:gd name="connsiteX0" fmla="*/ 882650 w 1765300"/>
              <a:gd name="connsiteY0" fmla="*/ 0 h 278057"/>
              <a:gd name="connsiteX1" fmla="*/ 898391 w 1765300"/>
              <a:gd name="connsiteY1" fmla="*/ 8792 h 278057"/>
              <a:gd name="connsiteX2" fmla="*/ 924842 w 1765300"/>
              <a:gd name="connsiteY2" fmla="*/ 47487 h 278057"/>
              <a:gd name="connsiteX3" fmla="*/ 942465 w 1765300"/>
              <a:gd name="connsiteY3" fmla="*/ 73269 h 278057"/>
              <a:gd name="connsiteX4" fmla="*/ 1104028 w 1765300"/>
              <a:gd name="connsiteY4" fmla="*/ 73269 h 278057"/>
              <a:gd name="connsiteX5" fmla="*/ 1647995 w 1765300"/>
              <a:gd name="connsiteY5" fmla="*/ 73269 h 278057"/>
              <a:gd name="connsiteX6" fmla="*/ 1765300 w 1765300"/>
              <a:gd name="connsiteY6" fmla="*/ 175663 h 278057"/>
              <a:gd name="connsiteX7" fmla="*/ 1647995 w 1765300"/>
              <a:gd name="connsiteY7" fmla="*/ 278057 h 278057"/>
              <a:gd name="connsiteX8" fmla="*/ 0 w 1765300"/>
              <a:gd name="connsiteY8" fmla="*/ 278057 h 278057"/>
              <a:gd name="connsiteX9" fmla="*/ 0 w 1765300"/>
              <a:gd name="connsiteY9" fmla="*/ 73269 h 278057"/>
              <a:gd name="connsiteX10" fmla="*/ 695248 w 1765300"/>
              <a:gd name="connsiteY10" fmla="*/ 73269 h 278057"/>
              <a:gd name="connsiteX11" fmla="*/ 822835 w 1765300"/>
              <a:gd name="connsiteY11" fmla="*/ 73269 h 278057"/>
              <a:gd name="connsiteX12" fmla="*/ 833102 w 1765300"/>
              <a:gd name="connsiteY12" fmla="*/ 58249 h 278057"/>
              <a:gd name="connsiteX13" fmla="*/ 866909 w 1765300"/>
              <a:gd name="connsiteY13" fmla="*/ 8792 h 278057"/>
              <a:gd name="connsiteX14" fmla="*/ 882650 w 1765300"/>
              <a:gd name="connsiteY14" fmla="*/ 0 h 278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65300" h="278057">
                <a:moveTo>
                  <a:pt x="882650" y="0"/>
                </a:moveTo>
                <a:cubicBezTo>
                  <a:pt x="889090" y="0"/>
                  <a:pt x="895529" y="2931"/>
                  <a:pt x="898391" y="8792"/>
                </a:cubicBezTo>
                <a:cubicBezTo>
                  <a:pt x="908408" y="23446"/>
                  <a:pt x="917173" y="36268"/>
                  <a:pt x="924842" y="47487"/>
                </a:cubicBezTo>
                <a:lnTo>
                  <a:pt x="942465" y="73269"/>
                </a:lnTo>
                <a:lnTo>
                  <a:pt x="1104028" y="73269"/>
                </a:lnTo>
                <a:cubicBezTo>
                  <a:pt x="1261746" y="73269"/>
                  <a:pt x="1441996" y="73269"/>
                  <a:pt x="1647995" y="73269"/>
                </a:cubicBezTo>
                <a:cubicBezTo>
                  <a:pt x="1710939" y="73269"/>
                  <a:pt x="1765300" y="120078"/>
                  <a:pt x="1765300" y="175663"/>
                </a:cubicBezTo>
                <a:cubicBezTo>
                  <a:pt x="1765300" y="231248"/>
                  <a:pt x="1710939" y="278057"/>
                  <a:pt x="1647995" y="278057"/>
                </a:cubicBezTo>
                <a:cubicBezTo>
                  <a:pt x="1647995" y="278057"/>
                  <a:pt x="1647995" y="278057"/>
                  <a:pt x="0" y="278057"/>
                </a:cubicBezTo>
                <a:lnTo>
                  <a:pt x="0" y="73269"/>
                </a:lnTo>
                <a:cubicBezTo>
                  <a:pt x="0" y="73269"/>
                  <a:pt x="0" y="73269"/>
                  <a:pt x="695248" y="73269"/>
                </a:cubicBezTo>
                <a:lnTo>
                  <a:pt x="822835" y="73269"/>
                </a:lnTo>
                <a:lnTo>
                  <a:pt x="833102" y="58249"/>
                </a:lnTo>
                <a:cubicBezTo>
                  <a:pt x="866909" y="8792"/>
                  <a:pt x="866909" y="8792"/>
                  <a:pt x="866909" y="8792"/>
                </a:cubicBezTo>
                <a:cubicBezTo>
                  <a:pt x="869771" y="2931"/>
                  <a:pt x="876211" y="0"/>
                  <a:pt x="8826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1691751" y="2574549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599747" y="3010327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031409" y="2828904"/>
            <a:ext cx="600652" cy="598940"/>
            <a:chOff x="4772937" y="2489387"/>
            <a:chExt cx="556162" cy="554577"/>
          </a:xfrm>
          <a:solidFill>
            <a:schemeClr val="accent3"/>
          </a:solidFill>
        </p:grpSpPr>
        <p:sp>
          <p:nvSpPr>
            <p:cNvPr id="44" name="Freeform 10"/>
            <p:cNvSpPr/>
            <p:nvPr/>
          </p:nvSpPr>
          <p:spPr bwMode="auto">
            <a:xfrm>
              <a:off x="5183324" y="2489387"/>
              <a:ext cx="145775" cy="144191"/>
            </a:xfrm>
            <a:custGeom>
              <a:avLst/>
              <a:gdLst>
                <a:gd name="T0" fmla="*/ 33 w 49"/>
                <a:gd name="T1" fmla="*/ 44 h 49"/>
                <a:gd name="T2" fmla="*/ 45 w 49"/>
                <a:gd name="T3" fmla="*/ 44 h 49"/>
                <a:gd name="T4" fmla="*/ 45 w 49"/>
                <a:gd name="T5" fmla="*/ 32 h 49"/>
                <a:gd name="T6" fmla="*/ 18 w 49"/>
                <a:gd name="T7" fmla="*/ 4 h 49"/>
                <a:gd name="T8" fmla="*/ 5 w 49"/>
                <a:gd name="T9" fmla="*/ 4 h 49"/>
                <a:gd name="T10" fmla="*/ 5 w 49"/>
                <a:gd name="T11" fmla="*/ 16 h 49"/>
                <a:gd name="T12" fmla="*/ 8 w 49"/>
                <a:gd name="T13" fmla="*/ 19 h 49"/>
                <a:gd name="T14" fmla="*/ 0 w 49"/>
                <a:gd name="T15" fmla="*/ 27 h 49"/>
                <a:gd name="T16" fmla="*/ 22 w 49"/>
                <a:gd name="T17" fmla="*/ 49 h 49"/>
                <a:gd name="T18" fmla="*/ 30 w 49"/>
                <a:gd name="T19" fmla="*/ 41 h 49"/>
                <a:gd name="T20" fmla="*/ 33 w 49"/>
                <a:gd name="T21" fmla="*/ 4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49">
                  <a:moveTo>
                    <a:pt x="33" y="44"/>
                  </a:moveTo>
                  <a:cubicBezTo>
                    <a:pt x="36" y="48"/>
                    <a:pt x="42" y="48"/>
                    <a:pt x="45" y="44"/>
                  </a:cubicBezTo>
                  <a:cubicBezTo>
                    <a:pt x="49" y="41"/>
                    <a:pt x="49" y="35"/>
                    <a:pt x="45" y="32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0"/>
                    <a:pt x="8" y="0"/>
                    <a:pt x="5" y="4"/>
                  </a:cubicBezTo>
                  <a:cubicBezTo>
                    <a:pt x="2" y="7"/>
                    <a:pt x="2" y="13"/>
                    <a:pt x="5" y="16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30" y="41"/>
                    <a:pt x="30" y="41"/>
                    <a:pt x="30" y="41"/>
                  </a:cubicBezTo>
                  <a:lnTo>
                    <a:pt x="33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1"/>
            <p:cNvSpPr/>
            <p:nvPr/>
          </p:nvSpPr>
          <p:spPr bwMode="auto">
            <a:xfrm>
              <a:off x="4772937" y="2933049"/>
              <a:ext cx="109331" cy="110915"/>
            </a:xfrm>
            <a:custGeom>
              <a:avLst/>
              <a:gdLst>
                <a:gd name="T0" fmla="*/ 0 w 69"/>
                <a:gd name="T1" fmla="*/ 57 h 70"/>
                <a:gd name="T2" fmla="*/ 13 w 69"/>
                <a:gd name="T3" fmla="*/ 70 h 70"/>
                <a:gd name="T4" fmla="*/ 69 w 69"/>
                <a:gd name="T5" fmla="*/ 14 h 70"/>
                <a:gd name="T6" fmla="*/ 56 w 69"/>
                <a:gd name="T7" fmla="*/ 0 h 70"/>
                <a:gd name="T8" fmla="*/ 0 w 69"/>
                <a:gd name="T9" fmla="*/ 5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70">
                  <a:moveTo>
                    <a:pt x="0" y="57"/>
                  </a:moveTo>
                  <a:lnTo>
                    <a:pt x="13" y="70"/>
                  </a:lnTo>
                  <a:lnTo>
                    <a:pt x="69" y="14"/>
                  </a:lnTo>
                  <a:lnTo>
                    <a:pt x="56" y="0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2"/>
            <p:cNvSpPr>
              <a:spLocks noEditPoints="1"/>
            </p:cNvSpPr>
            <p:nvPr/>
          </p:nvSpPr>
          <p:spPr bwMode="auto">
            <a:xfrm>
              <a:off x="4868008" y="2562275"/>
              <a:ext cx="386620" cy="386620"/>
            </a:xfrm>
            <a:custGeom>
              <a:avLst/>
              <a:gdLst>
                <a:gd name="T0" fmla="*/ 10 w 130"/>
                <a:gd name="T1" fmla="*/ 130 h 130"/>
                <a:gd name="T2" fmla="*/ 28 w 130"/>
                <a:gd name="T3" fmla="*/ 129 h 130"/>
                <a:gd name="T4" fmla="*/ 36 w 130"/>
                <a:gd name="T5" fmla="*/ 128 h 130"/>
                <a:gd name="T6" fmla="*/ 39 w 130"/>
                <a:gd name="T7" fmla="*/ 128 h 130"/>
                <a:gd name="T8" fmla="*/ 40 w 130"/>
                <a:gd name="T9" fmla="*/ 128 h 130"/>
                <a:gd name="T10" fmla="*/ 54 w 130"/>
                <a:gd name="T11" fmla="*/ 122 h 130"/>
                <a:gd name="T12" fmla="*/ 89 w 130"/>
                <a:gd name="T13" fmla="*/ 87 h 130"/>
                <a:gd name="T14" fmla="*/ 125 w 130"/>
                <a:gd name="T15" fmla="*/ 51 h 130"/>
                <a:gd name="T16" fmla="*/ 130 w 130"/>
                <a:gd name="T17" fmla="*/ 38 h 130"/>
                <a:gd name="T18" fmla="*/ 125 w 130"/>
                <a:gd name="T19" fmla="*/ 25 h 130"/>
                <a:gd name="T20" fmla="*/ 115 w 130"/>
                <a:gd name="T21" fmla="*/ 15 h 130"/>
                <a:gd name="T22" fmla="*/ 105 w 130"/>
                <a:gd name="T23" fmla="*/ 6 h 130"/>
                <a:gd name="T24" fmla="*/ 92 w 130"/>
                <a:gd name="T25" fmla="*/ 0 h 130"/>
                <a:gd name="T26" fmla="*/ 79 w 130"/>
                <a:gd name="T27" fmla="*/ 6 h 130"/>
                <a:gd name="T28" fmla="*/ 43 w 130"/>
                <a:gd name="T29" fmla="*/ 41 h 130"/>
                <a:gd name="T30" fmla="*/ 8 w 130"/>
                <a:gd name="T31" fmla="*/ 76 h 130"/>
                <a:gd name="T32" fmla="*/ 2 w 130"/>
                <a:gd name="T33" fmla="*/ 90 h 130"/>
                <a:gd name="T34" fmla="*/ 2 w 130"/>
                <a:gd name="T35" fmla="*/ 91 h 130"/>
                <a:gd name="T36" fmla="*/ 0 w 130"/>
                <a:gd name="T37" fmla="*/ 121 h 130"/>
                <a:gd name="T38" fmla="*/ 0 w 130"/>
                <a:gd name="T39" fmla="*/ 122 h 130"/>
                <a:gd name="T40" fmla="*/ 8 w 130"/>
                <a:gd name="T41" fmla="*/ 130 h 130"/>
                <a:gd name="T42" fmla="*/ 10 w 130"/>
                <a:gd name="T43" fmla="*/ 130 h 130"/>
                <a:gd name="T44" fmla="*/ 47 w 130"/>
                <a:gd name="T45" fmla="*/ 45 h 130"/>
                <a:gd name="T46" fmla="*/ 82 w 130"/>
                <a:gd name="T47" fmla="*/ 9 h 130"/>
                <a:gd name="T48" fmla="*/ 92 w 130"/>
                <a:gd name="T49" fmla="*/ 5 h 130"/>
                <a:gd name="T50" fmla="*/ 102 w 130"/>
                <a:gd name="T51" fmla="*/ 9 h 130"/>
                <a:gd name="T52" fmla="*/ 111 w 130"/>
                <a:gd name="T53" fmla="*/ 19 h 130"/>
                <a:gd name="T54" fmla="*/ 121 w 130"/>
                <a:gd name="T55" fmla="*/ 29 h 130"/>
                <a:gd name="T56" fmla="*/ 125 w 130"/>
                <a:gd name="T57" fmla="*/ 38 h 130"/>
                <a:gd name="T58" fmla="*/ 121 w 130"/>
                <a:gd name="T59" fmla="*/ 48 h 130"/>
                <a:gd name="T60" fmla="*/ 102 w 130"/>
                <a:gd name="T61" fmla="*/ 66 h 130"/>
                <a:gd name="T62" fmla="*/ 77 w 130"/>
                <a:gd name="T63" fmla="*/ 41 h 130"/>
                <a:gd name="T64" fmla="*/ 72 w 130"/>
                <a:gd name="T65" fmla="*/ 45 h 130"/>
                <a:gd name="T66" fmla="*/ 98 w 130"/>
                <a:gd name="T67" fmla="*/ 71 h 130"/>
                <a:gd name="T68" fmla="*/ 95 w 130"/>
                <a:gd name="T69" fmla="*/ 74 h 130"/>
                <a:gd name="T70" fmla="*/ 40 w 130"/>
                <a:gd name="T71" fmla="*/ 51 h 130"/>
                <a:gd name="T72" fmla="*/ 47 w 130"/>
                <a:gd name="T73" fmla="*/ 45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0" h="130">
                  <a:moveTo>
                    <a:pt x="10" y="130"/>
                  </a:moveTo>
                  <a:cubicBezTo>
                    <a:pt x="15" y="129"/>
                    <a:pt x="22" y="129"/>
                    <a:pt x="28" y="129"/>
                  </a:cubicBezTo>
                  <a:cubicBezTo>
                    <a:pt x="31" y="128"/>
                    <a:pt x="34" y="128"/>
                    <a:pt x="36" y="128"/>
                  </a:cubicBezTo>
                  <a:cubicBezTo>
                    <a:pt x="37" y="128"/>
                    <a:pt x="38" y="128"/>
                    <a:pt x="39" y="128"/>
                  </a:cubicBezTo>
                  <a:cubicBezTo>
                    <a:pt x="39" y="128"/>
                    <a:pt x="40" y="128"/>
                    <a:pt x="40" y="128"/>
                  </a:cubicBezTo>
                  <a:cubicBezTo>
                    <a:pt x="45" y="128"/>
                    <a:pt x="50" y="126"/>
                    <a:pt x="54" y="122"/>
                  </a:cubicBezTo>
                  <a:cubicBezTo>
                    <a:pt x="89" y="87"/>
                    <a:pt x="89" y="87"/>
                    <a:pt x="89" y="87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8" y="48"/>
                    <a:pt x="130" y="43"/>
                    <a:pt x="130" y="38"/>
                  </a:cubicBezTo>
                  <a:cubicBezTo>
                    <a:pt x="130" y="33"/>
                    <a:pt x="128" y="29"/>
                    <a:pt x="125" y="25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2" y="2"/>
                    <a:pt x="97" y="0"/>
                    <a:pt x="92" y="0"/>
                  </a:cubicBezTo>
                  <a:cubicBezTo>
                    <a:pt x="87" y="0"/>
                    <a:pt x="82" y="2"/>
                    <a:pt x="79" y="6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4" y="80"/>
                    <a:pt x="2" y="85"/>
                    <a:pt x="2" y="90"/>
                  </a:cubicBezTo>
                  <a:cubicBezTo>
                    <a:pt x="2" y="90"/>
                    <a:pt x="2" y="91"/>
                    <a:pt x="2" y="91"/>
                  </a:cubicBezTo>
                  <a:cubicBezTo>
                    <a:pt x="2" y="97"/>
                    <a:pt x="1" y="112"/>
                    <a:pt x="0" y="121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8" y="130"/>
                    <a:pt x="8" y="130"/>
                    <a:pt x="8" y="130"/>
                  </a:cubicBezTo>
                  <a:lnTo>
                    <a:pt x="10" y="130"/>
                  </a:lnTo>
                  <a:close/>
                  <a:moveTo>
                    <a:pt x="47" y="45"/>
                  </a:moveTo>
                  <a:cubicBezTo>
                    <a:pt x="82" y="9"/>
                    <a:pt x="82" y="9"/>
                    <a:pt x="82" y="9"/>
                  </a:cubicBezTo>
                  <a:cubicBezTo>
                    <a:pt x="85" y="7"/>
                    <a:pt x="89" y="5"/>
                    <a:pt x="92" y="5"/>
                  </a:cubicBezTo>
                  <a:cubicBezTo>
                    <a:pt x="96" y="5"/>
                    <a:pt x="99" y="7"/>
                    <a:pt x="102" y="9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4" y="31"/>
                    <a:pt x="125" y="35"/>
                    <a:pt x="125" y="38"/>
                  </a:cubicBezTo>
                  <a:cubicBezTo>
                    <a:pt x="125" y="42"/>
                    <a:pt x="124" y="45"/>
                    <a:pt x="121" y="48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98" y="71"/>
                    <a:pt x="98" y="71"/>
                    <a:pt x="98" y="71"/>
                  </a:cubicBezTo>
                  <a:cubicBezTo>
                    <a:pt x="95" y="74"/>
                    <a:pt x="95" y="74"/>
                    <a:pt x="95" y="74"/>
                  </a:cubicBezTo>
                  <a:cubicBezTo>
                    <a:pt x="40" y="51"/>
                    <a:pt x="40" y="51"/>
                    <a:pt x="40" y="51"/>
                  </a:cubicBezTo>
                  <a:lnTo>
                    <a:pt x="47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8" name="Freeform 92"/>
          <p:cNvSpPr>
            <a:spLocks noEditPoints="1"/>
          </p:cNvSpPr>
          <p:nvPr/>
        </p:nvSpPr>
        <p:spPr bwMode="auto">
          <a:xfrm>
            <a:off x="7752949" y="2828903"/>
            <a:ext cx="342116" cy="576760"/>
          </a:xfrm>
          <a:custGeom>
            <a:avLst/>
            <a:gdLst>
              <a:gd name="T0" fmla="*/ 89 w 102"/>
              <a:gd name="T1" fmla="*/ 134 h 172"/>
              <a:gd name="T2" fmla="*/ 89 w 102"/>
              <a:gd name="T3" fmla="*/ 37 h 172"/>
              <a:gd name="T4" fmla="*/ 102 w 102"/>
              <a:gd name="T5" fmla="*/ 19 h 172"/>
              <a:gd name="T6" fmla="*/ 83 w 102"/>
              <a:gd name="T7" fmla="*/ 0 h 172"/>
              <a:gd name="T8" fmla="*/ 19 w 102"/>
              <a:gd name="T9" fmla="*/ 0 h 172"/>
              <a:gd name="T10" fmla="*/ 0 w 102"/>
              <a:gd name="T11" fmla="*/ 19 h 172"/>
              <a:gd name="T12" fmla="*/ 14 w 102"/>
              <a:gd name="T13" fmla="*/ 37 h 172"/>
              <a:gd name="T14" fmla="*/ 14 w 102"/>
              <a:gd name="T15" fmla="*/ 134 h 172"/>
              <a:gd name="T16" fmla="*/ 51 w 102"/>
              <a:gd name="T17" fmla="*/ 172 h 172"/>
              <a:gd name="T18" fmla="*/ 89 w 102"/>
              <a:gd name="T19" fmla="*/ 134 h 172"/>
              <a:gd name="T20" fmla="*/ 56 w 102"/>
              <a:gd name="T21" fmla="*/ 159 h 172"/>
              <a:gd name="T22" fmla="*/ 51 w 102"/>
              <a:gd name="T23" fmla="*/ 160 h 172"/>
              <a:gd name="T24" fmla="*/ 33 w 102"/>
              <a:gd name="T25" fmla="*/ 152 h 172"/>
              <a:gd name="T26" fmla="*/ 26 w 102"/>
              <a:gd name="T27" fmla="*/ 134 h 172"/>
              <a:gd name="T28" fmla="*/ 26 w 102"/>
              <a:gd name="T29" fmla="*/ 38 h 172"/>
              <a:gd name="T30" fmla="*/ 77 w 102"/>
              <a:gd name="T31" fmla="*/ 38 h 172"/>
              <a:gd name="T32" fmla="*/ 77 w 102"/>
              <a:gd name="T33" fmla="*/ 97 h 172"/>
              <a:gd name="T34" fmla="*/ 34 w 102"/>
              <a:gd name="T35" fmla="*/ 97 h 172"/>
              <a:gd name="T36" fmla="*/ 34 w 102"/>
              <a:gd name="T37" fmla="*/ 134 h 172"/>
              <a:gd name="T38" fmla="*/ 56 w 102"/>
              <a:gd name="T39" fmla="*/ 15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2" h="172">
                <a:moveTo>
                  <a:pt x="89" y="134"/>
                </a:moveTo>
                <a:cubicBezTo>
                  <a:pt x="89" y="37"/>
                  <a:pt x="89" y="37"/>
                  <a:pt x="89" y="37"/>
                </a:cubicBezTo>
                <a:cubicBezTo>
                  <a:pt x="97" y="35"/>
                  <a:pt x="102" y="28"/>
                  <a:pt x="102" y="19"/>
                </a:cubicBezTo>
                <a:cubicBezTo>
                  <a:pt x="102" y="9"/>
                  <a:pt x="94" y="0"/>
                  <a:pt x="8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9"/>
                  <a:pt x="0" y="19"/>
                </a:cubicBezTo>
                <a:cubicBezTo>
                  <a:pt x="0" y="28"/>
                  <a:pt x="6" y="35"/>
                  <a:pt x="14" y="37"/>
                </a:cubicBezTo>
                <a:cubicBezTo>
                  <a:pt x="14" y="134"/>
                  <a:pt x="14" y="134"/>
                  <a:pt x="14" y="134"/>
                </a:cubicBezTo>
                <a:cubicBezTo>
                  <a:pt x="14" y="155"/>
                  <a:pt x="31" y="172"/>
                  <a:pt x="51" y="172"/>
                </a:cubicBezTo>
                <a:cubicBezTo>
                  <a:pt x="72" y="172"/>
                  <a:pt x="89" y="155"/>
                  <a:pt x="89" y="134"/>
                </a:cubicBezTo>
                <a:close/>
                <a:moveTo>
                  <a:pt x="56" y="159"/>
                </a:moveTo>
                <a:cubicBezTo>
                  <a:pt x="54" y="160"/>
                  <a:pt x="53" y="160"/>
                  <a:pt x="51" y="160"/>
                </a:cubicBezTo>
                <a:cubicBezTo>
                  <a:pt x="44" y="160"/>
                  <a:pt x="38" y="157"/>
                  <a:pt x="33" y="152"/>
                </a:cubicBezTo>
                <a:cubicBezTo>
                  <a:pt x="29" y="148"/>
                  <a:pt x="26" y="141"/>
                  <a:pt x="26" y="134"/>
                </a:cubicBezTo>
                <a:cubicBezTo>
                  <a:pt x="26" y="38"/>
                  <a:pt x="26" y="38"/>
                  <a:pt x="26" y="38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97"/>
                  <a:pt x="77" y="97"/>
                  <a:pt x="77" y="97"/>
                </a:cubicBezTo>
                <a:cubicBezTo>
                  <a:pt x="34" y="97"/>
                  <a:pt x="34" y="97"/>
                  <a:pt x="34" y="97"/>
                </a:cubicBezTo>
                <a:cubicBezTo>
                  <a:pt x="34" y="134"/>
                  <a:pt x="34" y="134"/>
                  <a:pt x="34" y="134"/>
                </a:cubicBezTo>
                <a:cubicBezTo>
                  <a:pt x="34" y="147"/>
                  <a:pt x="44" y="158"/>
                  <a:pt x="56" y="15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5798503" y="4760327"/>
            <a:ext cx="594995" cy="480887"/>
            <a:chOff x="2888958" y="5669492"/>
            <a:chExt cx="462676" cy="373944"/>
          </a:xfrm>
          <a:solidFill>
            <a:schemeClr val="accent4"/>
          </a:solidFill>
        </p:grpSpPr>
        <p:sp>
          <p:nvSpPr>
            <p:cNvPr id="49" name="Freeform 158"/>
            <p:cNvSpPr/>
            <p:nvPr/>
          </p:nvSpPr>
          <p:spPr bwMode="auto">
            <a:xfrm>
              <a:off x="2888958" y="5669492"/>
              <a:ext cx="462676" cy="373944"/>
            </a:xfrm>
            <a:custGeom>
              <a:avLst/>
              <a:gdLst>
                <a:gd name="T0" fmla="*/ 147 w 156"/>
                <a:gd name="T1" fmla="*/ 30 h 126"/>
                <a:gd name="T2" fmla="*/ 138 w 156"/>
                <a:gd name="T3" fmla="*/ 39 h 126"/>
                <a:gd name="T4" fmla="*/ 138 w 156"/>
                <a:gd name="T5" fmla="*/ 87 h 126"/>
                <a:gd name="T6" fmla="*/ 136 w 156"/>
                <a:gd name="T7" fmla="*/ 87 h 126"/>
                <a:gd name="T8" fmla="*/ 19 w 156"/>
                <a:gd name="T9" fmla="*/ 87 h 126"/>
                <a:gd name="T10" fmla="*/ 18 w 156"/>
                <a:gd name="T11" fmla="*/ 87 h 126"/>
                <a:gd name="T12" fmla="*/ 18 w 156"/>
                <a:gd name="T13" fmla="*/ 9 h 126"/>
                <a:gd name="T14" fmla="*/ 9 w 156"/>
                <a:gd name="T15" fmla="*/ 0 h 126"/>
                <a:gd name="T16" fmla="*/ 0 w 156"/>
                <a:gd name="T17" fmla="*/ 9 h 126"/>
                <a:gd name="T18" fmla="*/ 0 w 156"/>
                <a:gd name="T19" fmla="*/ 117 h 126"/>
                <a:gd name="T20" fmla="*/ 9 w 156"/>
                <a:gd name="T21" fmla="*/ 126 h 126"/>
                <a:gd name="T22" fmla="*/ 18 w 156"/>
                <a:gd name="T23" fmla="*/ 117 h 126"/>
                <a:gd name="T24" fmla="*/ 18 w 156"/>
                <a:gd name="T25" fmla="*/ 106 h 126"/>
                <a:gd name="T26" fmla="*/ 19 w 156"/>
                <a:gd name="T27" fmla="*/ 106 h 126"/>
                <a:gd name="T28" fmla="*/ 136 w 156"/>
                <a:gd name="T29" fmla="*/ 106 h 126"/>
                <a:gd name="T30" fmla="*/ 138 w 156"/>
                <a:gd name="T31" fmla="*/ 106 h 126"/>
                <a:gd name="T32" fmla="*/ 138 w 156"/>
                <a:gd name="T33" fmla="*/ 117 h 126"/>
                <a:gd name="T34" fmla="*/ 147 w 156"/>
                <a:gd name="T35" fmla="*/ 126 h 126"/>
                <a:gd name="T36" fmla="*/ 156 w 156"/>
                <a:gd name="T37" fmla="*/ 117 h 126"/>
                <a:gd name="T38" fmla="*/ 156 w 156"/>
                <a:gd name="T39" fmla="*/ 39 h 126"/>
                <a:gd name="T40" fmla="*/ 147 w 156"/>
                <a:gd name="T41" fmla="*/ 3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6" h="126">
                  <a:moveTo>
                    <a:pt x="147" y="30"/>
                  </a:moveTo>
                  <a:cubicBezTo>
                    <a:pt x="142" y="30"/>
                    <a:pt x="138" y="34"/>
                    <a:pt x="138" y="39"/>
                  </a:cubicBezTo>
                  <a:cubicBezTo>
                    <a:pt x="138" y="87"/>
                    <a:pt x="138" y="87"/>
                    <a:pt x="138" y="87"/>
                  </a:cubicBezTo>
                  <a:cubicBezTo>
                    <a:pt x="137" y="87"/>
                    <a:pt x="137" y="87"/>
                    <a:pt x="136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4"/>
                    <a:pt x="14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22"/>
                    <a:pt x="4" y="126"/>
                    <a:pt x="9" y="126"/>
                  </a:cubicBezTo>
                  <a:cubicBezTo>
                    <a:pt x="14" y="126"/>
                    <a:pt x="18" y="122"/>
                    <a:pt x="18" y="117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9" y="106"/>
                    <a:pt x="19" y="106"/>
                    <a:pt x="19" y="106"/>
                  </a:cubicBezTo>
                  <a:cubicBezTo>
                    <a:pt x="136" y="106"/>
                    <a:pt x="136" y="106"/>
                    <a:pt x="136" y="106"/>
                  </a:cubicBezTo>
                  <a:cubicBezTo>
                    <a:pt x="137" y="106"/>
                    <a:pt x="137" y="106"/>
                    <a:pt x="138" y="106"/>
                  </a:cubicBezTo>
                  <a:cubicBezTo>
                    <a:pt x="138" y="117"/>
                    <a:pt x="138" y="117"/>
                    <a:pt x="138" y="117"/>
                  </a:cubicBezTo>
                  <a:cubicBezTo>
                    <a:pt x="138" y="122"/>
                    <a:pt x="142" y="126"/>
                    <a:pt x="147" y="126"/>
                  </a:cubicBezTo>
                  <a:cubicBezTo>
                    <a:pt x="152" y="126"/>
                    <a:pt x="156" y="122"/>
                    <a:pt x="156" y="117"/>
                  </a:cubicBezTo>
                  <a:cubicBezTo>
                    <a:pt x="156" y="39"/>
                    <a:pt x="156" y="39"/>
                    <a:pt x="156" y="39"/>
                  </a:cubicBezTo>
                  <a:cubicBezTo>
                    <a:pt x="156" y="34"/>
                    <a:pt x="152" y="30"/>
                    <a:pt x="147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59"/>
            <p:cNvSpPr/>
            <p:nvPr/>
          </p:nvSpPr>
          <p:spPr bwMode="auto">
            <a:xfrm>
              <a:off x="2953923" y="5815267"/>
              <a:ext cx="332746" cy="96655"/>
            </a:xfrm>
            <a:custGeom>
              <a:avLst/>
              <a:gdLst>
                <a:gd name="T0" fmla="*/ 0 w 112"/>
                <a:gd name="T1" fmla="*/ 6 h 33"/>
                <a:gd name="T2" fmla="*/ 0 w 112"/>
                <a:gd name="T3" fmla="*/ 26 h 33"/>
                <a:gd name="T4" fmla="*/ 10 w 112"/>
                <a:gd name="T5" fmla="*/ 33 h 33"/>
                <a:gd name="T6" fmla="*/ 102 w 112"/>
                <a:gd name="T7" fmla="*/ 33 h 33"/>
                <a:gd name="T8" fmla="*/ 112 w 112"/>
                <a:gd name="T9" fmla="*/ 26 h 33"/>
                <a:gd name="T10" fmla="*/ 112 w 112"/>
                <a:gd name="T11" fmla="*/ 6 h 33"/>
                <a:gd name="T12" fmla="*/ 102 w 112"/>
                <a:gd name="T13" fmla="*/ 0 h 33"/>
                <a:gd name="T14" fmla="*/ 10 w 112"/>
                <a:gd name="T15" fmla="*/ 0 h 33"/>
                <a:gd name="T16" fmla="*/ 0 w 112"/>
                <a:gd name="T17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33">
                  <a:moveTo>
                    <a:pt x="0" y="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30"/>
                    <a:pt x="5" y="33"/>
                    <a:pt x="10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7" y="33"/>
                    <a:pt x="112" y="30"/>
                    <a:pt x="112" y="2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2" y="3"/>
                    <a:pt x="107" y="0"/>
                    <a:pt x="10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60"/>
            <p:cNvSpPr/>
            <p:nvPr/>
          </p:nvSpPr>
          <p:spPr bwMode="auto">
            <a:xfrm>
              <a:off x="2977691" y="5707520"/>
              <a:ext cx="133099" cy="91901"/>
            </a:xfrm>
            <a:custGeom>
              <a:avLst/>
              <a:gdLst>
                <a:gd name="T0" fmla="*/ 10 w 45"/>
                <a:gd name="T1" fmla="*/ 31 h 31"/>
                <a:gd name="T2" fmla="*/ 35 w 45"/>
                <a:gd name="T3" fmla="*/ 31 h 31"/>
                <a:gd name="T4" fmla="*/ 45 w 45"/>
                <a:gd name="T5" fmla="*/ 21 h 31"/>
                <a:gd name="T6" fmla="*/ 45 w 45"/>
                <a:gd name="T7" fmla="*/ 10 h 31"/>
                <a:gd name="T8" fmla="*/ 35 w 45"/>
                <a:gd name="T9" fmla="*/ 0 h 31"/>
                <a:gd name="T10" fmla="*/ 10 w 45"/>
                <a:gd name="T11" fmla="*/ 0 h 31"/>
                <a:gd name="T12" fmla="*/ 0 w 45"/>
                <a:gd name="T13" fmla="*/ 10 h 31"/>
                <a:gd name="T14" fmla="*/ 0 w 45"/>
                <a:gd name="T15" fmla="*/ 21 h 31"/>
                <a:gd name="T16" fmla="*/ 10 w 45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31">
                  <a:moveTo>
                    <a:pt x="10" y="31"/>
                  </a:moveTo>
                  <a:cubicBezTo>
                    <a:pt x="35" y="31"/>
                    <a:pt x="35" y="31"/>
                    <a:pt x="35" y="31"/>
                  </a:cubicBezTo>
                  <a:cubicBezTo>
                    <a:pt x="40" y="31"/>
                    <a:pt x="45" y="27"/>
                    <a:pt x="45" y="2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0" y="0"/>
                    <a:pt x="3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7"/>
                    <a:pt x="4" y="31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5305355" y="2574549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213351" y="3010327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918959" y="2574549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826955" y="3010327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478141" y="4547129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386137" y="4982907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091745" y="4547129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999741" y="4982907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2211208" y="4691836"/>
            <a:ext cx="470940" cy="617168"/>
            <a:chOff x="2503069" y="1266522"/>
            <a:chExt cx="366414" cy="480186"/>
          </a:xfrm>
          <a:solidFill>
            <a:schemeClr val="accent2"/>
          </a:solidFill>
        </p:grpSpPr>
        <p:sp>
          <p:nvSpPr>
            <p:cNvPr id="60" name="Freeform 52"/>
            <p:cNvSpPr>
              <a:spLocks noEditPoints="1"/>
            </p:cNvSpPr>
            <p:nvPr/>
          </p:nvSpPr>
          <p:spPr bwMode="auto">
            <a:xfrm>
              <a:off x="2503069" y="1266522"/>
              <a:ext cx="366414" cy="480186"/>
            </a:xfrm>
            <a:custGeom>
              <a:avLst/>
              <a:gdLst>
                <a:gd name="T0" fmla="*/ 59 w 117"/>
                <a:gd name="T1" fmla="*/ 0 h 153"/>
                <a:gd name="T2" fmla="*/ 32 w 117"/>
                <a:gd name="T3" fmla="*/ 29 h 153"/>
                <a:gd name="T4" fmla="*/ 38 w 117"/>
                <a:gd name="T5" fmla="*/ 47 h 153"/>
                <a:gd name="T6" fmla="*/ 38 w 117"/>
                <a:gd name="T7" fmla="*/ 47 h 153"/>
                <a:gd name="T8" fmla="*/ 57 w 117"/>
                <a:gd name="T9" fmla="*/ 68 h 153"/>
                <a:gd name="T10" fmla="*/ 59 w 117"/>
                <a:gd name="T11" fmla="*/ 68 h 153"/>
                <a:gd name="T12" fmla="*/ 60 w 117"/>
                <a:gd name="T13" fmla="*/ 68 h 153"/>
                <a:gd name="T14" fmla="*/ 81 w 117"/>
                <a:gd name="T15" fmla="*/ 44 h 153"/>
                <a:gd name="T16" fmla="*/ 84 w 117"/>
                <a:gd name="T17" fmla="*/ 30 h 153"/>
                <a:gd name="T18" fmla="*/ 59 w 117"/>
                <a:gd name="T19" fmla="*/ 0 h 153"/>
                <a:gd name="T20" fmla="*/ 39 w 117"/>
                <a:gd name="T21" fmla="*/ 62 h 153"/>
                <a:gd name="T22" fmla="*/ 30 w 117"/>
                <a:gd name="T23" fmla="*/ 75 h 153"/>
                <a:gd name="T24" fmla="*/ 37 w 117"/>
                <a:gd name="T25" fmla="*/ 99 h 153"/>
                <a:gd name="T26" fmla="*/ 51 w 117"/>
                <a:gd name="T27" fmla="*/ 112 h 153"/>
                <a:gd name="T28" fmla="*/ 52 w 117"/>
                <a:gd name="T29" fmla="*/ 138 h 153"/>
                <a:gd name="T30" fmla="*/ 40 w 117"/>
                <a:gd name="T31" fmla="*/ 143 h 153"/>
                <a:gd name="T32" fmla="*/ 47 w 117"/>
                <a:gd name="T33" fmla="*/ 136 h 153"/>
                <a:gd name="T34" fmla="*/ 49 w 117"/>
                <a:gd name="T35" fmla="*/ 119 h 153"/>
                <a:gd name="T36" fmla="*/ 39 w 117"/>
                <a:gd name="T37" fmla="*/ 107 h 153"/>
                <a:gd name="T38" fmla="*/ 26 w 117"/>
                <a:gd name="T39" fmla="*/ 110 h 153"/>
                <a:gd name="T40" fmla="*/ 20 w 117"/>
                <a:gd name="T41" fmla="*/ 129 h 153"/>
                <a:gd name="T42" fmla="*/ 27 w 117"/>
                <a:gd name="T43" fmla="*/ 136 h 153"/>
                <a:gd name="T44" fmla="*/ 23 w 117"/>
                <a:gd name="T45" fmla="*/ 143 h 153"/>
                <a:gd name="T46" fmla="*/ 16 w 117"/>
                <a:gd name="T47" fmla="*/ 131 h 153"/>
                <a:gd name="T48" fmla="*/ 29 w 117"/>
                <a:gd name="T49" fmla="*/ 103 h 153"/>
                <a:gd name="T50" fmla="*/ 29 w 117"/>
                <a:gd name="T51" fmla="*/ 87 h 153"/>
                <a:gd name="T52" fmla="*/ 28 w 117"/>
                <a:gd name="T53" fmla="*/ 64 h 153"/>
                <a:gd name="T54" fmla="*/ 4 w 117"/>
                <a:gd name="T55" fmla="*/ 80 h 153"/>
                <a:gd name="T56" fmla="*/ 2 w 117"/>
                <a:gd name="T57" fmla="*/ 106 h 153"/>
                <a:gd name="T58" fmla="*/ 2 w 117"/>
                <a:gd name="T59" fmla="*/ 134 h 153"/>
                <a:gd name="T60" fmla="*/ 22 w 117"/>
                <a:gd name="T61" fmla="*/ 152 h 153"/>
                <a:gd name="T62" fmla="*/ 100 w 117"/>
                <a:gd name="T63" fmla="*/ 152 h 153"/>
                <a:gd name="T64" fmla="*/ 116 w 117"/>
                <a:gd name="T65" fmla="*/ 138 h 153"/>
                <a:gd name="T66" fmla="*/ 117 w 117"/>
                <a:gd name="T67" fmla="*/ 115 h 153"/>
                <a:gd name="T68" fmla="*/ 116 w 117"/>
                <a:gd name="T69" fmla="*/ 88 h 153"/>
                <a:gd name="T70" fmla="*/ 102 w 117"/>
                <a:gd name="T71" fmla="*/ 69 h 153"/>
                <a:gd name="T72" fmla="*/ 84 w 117"/>
                <a:gd name="T73" fmla="*/ 63 h 153"/>
                <a:gd name="T74" fmla="*/ 86 w 117"/>
                <a:gd name="T75" fmla="*/ 82 h 153"/>
                <a:gd name="T76" fmla="*/ 82 w 117"/>
                <a:gd name="T77" fmla="*/ 115 h 153"/>
                <a:gd name="T78" fmla="*/ 91 w 117"/>
                <a:gd name="T79" fmla="*/ 131 h 153"/>
                <a:gd name="T80" fmla="*/ 74 w 117"/>
                <a:gd name="T81" fmla="*/ 134 h 153"/>
                <a:gd name="T82" fmla="*/ 77 w 117"/>
                <a:gd name="T83" fmla="*/ 116 h 153"/>
                <a:gd name="T84" fmla="*/ 83 w 117"/>
                <a:gd name="T85" fmla="*/ 80 h 153"/>
                <a:gd name="T86" fmla="*/ 79 w 117"/>
                <a:gd name="T87" fmla="*/ 64 h 153"/>
                <a:gd name="T88" fmla="*/ 75 w 117"/>
                <a:gd name="T89" fmla="*/ 73 h 153"/>
                <a:gd name="T90" fmla="*/ 62 w 117"/>
                <a:gd name="T91" fmla="*/ 109 h 153"/>
                <a:gd name="T92" fmla="*/ 53 w 117"/>
                <a:gd name="T93" fmla="*/ 105 h 153"/>
                <a:gd name="T94" fmla="*/ 39 w 117"/>
                <a:gd name="T95" fmla="*/ 62 h 153"/>
                <a:gd name="T96" fmla="*/ 55 w 117"/>
                <a:gd name="T97" fmla="*/ 72 h 153"/>
                <a:gd name="T98" fmla="*/ 51 w 117"/>
                <a:gd name="T99" fmla="*/ 75 h 153"/>
                <a:gd name="T100" fmla="*/ 51 w 117"/>
                <a:gd name="T101" fmla="*/ 77 h 153"/>
                <a:gd name="T102" fmla="*/ 55 w 117"/>
                <a:gd name="T103" fmla="*/ 80 h 153"/>
                <a:gd name="T104" fmla="*/ 53 w 117"/>
                <a:gd name="T105" fmla="*/ 89 h 153"/>
                <a:gd name="T106" fmla="*/ 53 w 117"/>
                <a:gd name="T107" fmla="*/ 91 h 153"/>
                <a:gd name="T108" fmla="*/ 58 w 117"/>
                <a:gd name="T109" fmla="*/ 107 h 153"/>
                <a:gd name="T110" fmla="*/ 60 w 117"/>
                <a:gd name="T111" fmla="*/ 107 h 153"/>
                <a:gd name="T112" fmla="*/ 65 w 117"/>
                <a:gd name="T113" fmla="*/ 91 h 153"/>
                <a:gd name="T114" fmla="*/ 65 w 117"/>
                <a:gd name="T115" fmla="*/ 89 h 153"/>
                <a:gd name="T116" fmla="*/ 62 w 117"/>
                <a:gd name="T117" fmla="*/ 80 h 153"/>
                <a:gd name="T118" fmla="*/ 65 w 117"/>
                <a:gd name="T119" fmla="*/ 77 h 153"/>
                <a:gd name="T120" fmla="*/ 65 w 117"/>
                <a:gd name="T121" fmla="*/ 75 h 153"/>
                <a:gd name="T122" fmla="*/ 62 w 117"/>
                <a:gd name="T123" fmla="*/ 72 h 153"/>
                <a:gd name="T124" fmla="*/ 55 w 117"/>
                <a:gd name="T125" fmla="*/ 7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153">
                  <a:moveTo>
                    <a:pt x="59" y="0"/>
                  </a:moveTo>
                  <a:cubicBezTo>
                    <a:pt x="43" y="0"/>
                    <a:pt x="32" y="12"/>
                    <a:pt x="32" y="29"/>
                  </a:cubicBezTo>
                  <a:cubicBezTo>
                    <a:pt x="32" y="37"/>
                    <a:pt x="33" y="41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40" y="58"/>
                    <a:pt x="47" y="64"/>
                    <a:pt x="57" y="68"/>
                  </a:cubicBezTo>
                  <a:cubicBezTo>
                    <a:pt x="57" y="68"/>
                    <a:pt x="58" y="68"/>
                    <a:pt x="59" y="68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72" y="65"/>
                    <a:pt x="77" y="55"/>
                    <a:pt x="81" y="44"/>
                  </a:cubicBezTo>
                  <a:cubicBezTo>
                    <a:pt x="85" y="40"/>
                    <a:pt x="84" y="37"/>
                    <a:pt x="84" y="30"/>
                  </a:cubicBezTo>
                  <a:cubicBezTo>
                    <a:pt x="84" y="13"/>
                    <a:pt x="74" y="0"/>
                    <a:pt x="59" y="0"/>
                  </a:cubicBezTo>
                  <a:close/>
                  <a:moveTo>
                    <a:pt x="39" y="62"/>
                  </a:moveTo>
                  <a:cubicBezTo>
                    <a:pt x="33" y="62"/>
                    <a:pt x="29" y="69"/>
                    <a:pt x="30" y="75"/>
                  </a:cubicBezTo>
                  <a:cubicBezTo>
                    <a:pt x="31" y="83"/>
                    <a:pt x="37" y="90"/>
                    <a:pt x="37" y="99"/>
                  </a:cubicBezTo>
                  <a:cubicBezTo>
                    <a:pt x="39" y="105"/>
                    <a:pt x="48" y="105"/>
                    <a:pt x="51" y="112"/>
                  </a:cubicBezTo>
                  <a:cubicBezTo>
                    <a:pt x="55" y="120"/>
                    <a:pt x="57" y="130"/>
                    <a:pt x="52" y="138"/>
                  </a:cubicBezTo>
                  <a:cubicBezTo>
                    <a:pt x="48" y="141"/>
                    <a:pt x="44" y="146"/>
                    <a:pt x="40" y="143"/>
                  </a:cubicBezTo>
                  <a:cubicBezTo>
                    <a:pt x="35" y="138"/>
                    <a:pt x="43" y="134"/>
                    <a:pt x="47" y="136"/>
                  </a:cubicBezTo>
                  <a:cubicBezTo>
                    <a:pt x="52" y="132"/>
                    <a:pt x="51" y="125"/>
                    <a:pt x="49" y="119"/>
                  </a:cubicBezTo>
                  <a:cubicBezTo>
                    <a:pt x="47" y="114"/>
                    <a:pt x="44" y="109"/>
                    <a:pt x="39" y="107"/>
                  </a:cubicBezTo>
                  <a:cubicBezTo>
                    <a:pt x="35" y="112"/>
                    <a:pt x="30" y="105"/>
                    <a:pt x="26" y="110"/>
                  </a:cubicBezTo>
                  <a:cubicBezTo>
                    <a:pt x="22" y="115"/>
                    <a:pt x="20" y="122"/>
                    <a:pt x="20" y="129"/>
                  </a:cubicBezTo>
                  <a:cubicBezTo>
                    <a:pt x="20" y="133"/>
                    <a:pt x="23" y="138"/>
                    <a:pt x="27" y="136"/>
                  </a:cubicBezTo>
                  <a:cubicBezTo>
                    <a:pt x="34" y="137"/>
                    <a:pt x="29" y="148"/>
                    <a:pt x="23" y="143"/>
                  </a:cubicBezTo>
                  <a:cubicBezTo>
                    <a:pt x="21" y="139"/>
                    <a:pt x="16" y="137"/>
                    <a:pt x="16" y="131"/>
                  </a:cubicBezTo>
                  <a:cubicBezTo>
                    <a:pt x="15" y="120"/>
                    <a:pt x="19" y="109"/>
                    <a:pt x="29" y="103"/>
                  </a:cubicBezTo>
                  <a:cubicBezTo>
                    <a:pt x="35" y="100"/>
                    <a:pt x="32" y="92"/>
                    <a:pt x="29" y="87"/>
                  </a:cubicBezTo>
                  <a:cubicBezTo>
                    <a:pt x="26" y="80"/>
                    <a:pt x="24" y="71"/>
                    <a:pt x="28" y="64"/>
                  </a:cubicBezTo>
                  <a:cubicBezTo>
                    <a:pt x="19" y="67"/>
                    <a:pt x="8" y="70"/>
                    <a:pt x="4" y="80"/>
                  </a:cubicBezTo>
                  <a:cubicBezTo>
                    <a:pt x="0" y="88"/>
                    <a:pt x="2" y="97"/>
                    <a:pt x="2" y="106"/>
                  </a:cubicBezTo>
                  <a:cubicBezTo>
                    <a:pt x="2" y="116"/>
                    <a:pt x="1" y="125"/>
                    <a:pt x="2" y="134"/>
                  </a:cubicBezTo>
                  <a:cubicBezTo>
                    <a:pt x="2" y="144"/>
                    <a:pt x="12" y="153"/>
                    <a:pt x="22" y="152"/>
                  </a:cubicBezTo>
                  <a:cubicBezTo>
                    <a:pt x="48" y="152"/>
                    <a:pt x="74" y="152"/>
                    <a:pt x="100" y="152"/>
                  </a:cubicBezTo>
                  <a:cubicBezTo>
                    <a:pt x="108" y="152"/>
                    <a:pt x="115" y="146"/>
                    <a:pt x="116" y="138"/>
                  </a:cubicBezTo>
                  <a:cubicBezTo>
                    <a:pt x="117" y="130"/>
                    <a:pt x="116" y="122"/>
                    <a:pt x="117" y="115"/>
                  </a:cubicBezTo>
                  <a:cubicBezTo>
                    <a:pt x="116" y="106"/>
                    <a:pt x="117" y="97"/>
                    <a:pt x="116" y="88"/>
                  </a:cubicBezTo>
                  <a:cubicBezTo>
                    <a:pt x="116" y="80"/>
                    <a:pt x="110" y="72"/>
                    <a:pt x="102" y="69"/>
                  </a:cubicBezTo>
                  <a:cubicBezTo>
                    <a:pt x="96" y="66"/>
                    <a:pt x="90" y="65"/>
                    <a:pt x="84" y="63"/>
                  </a:cubicBezTo>
                  <a:cubicBezTo>
                    <a:pt x="89" y="68"/>
                    <a:pt x="89" y="76"/>
                    <a:pt x="86" y="82"/>
                  </a:cubicBezTo>
                  <a:cubicBezTo>
                    <a:pt x="81" y="92"/>
                    <a:pt x="79" y="104"/>
                    <a:pt x="82" y="115"/>
                  </a:cubicBezTo>
                  <a:cubicBezTo>
                    <a:pt x="89" y="115"/>
                    <a:pt x="95" y="125"/>
                    <a:pt x="91" y="131"/>
                  </a:cubicBezTo>
                  <a:cubicBezTo>
                    <a:pt x="88" y="138"/>
                    <a:pt x="79" y="139"/>
                    <a:pt x="74" y="134"/>
                  </a:cubicBezTo>
                  <a:cubicBezTo>
                    <a:pt x="69" y="129"/>
                    <a:pt x="70" y="119"/>
                    <a:pt x="77" y="116"/>
                  </a:cubicBezTo>
                  <a:cubicBezTo>
                    <a:pt x="75" y="104"/>
                    <a:pt x="77" y="91"/>
                    <a:pt x="83" y="80"/>
                  </a:cubicBezTo>
                  <a:cubicBezTo>
                    <a:pt x="85" y="74"/>
                    <a:pt x="84" y="67"/>
                    <a:pt x="79" y="64"/>
                  </a:cubicBezTo>
                  <a:cubicBezTo>
                    <a:pt x="75" y="62"/>
                    <a:pt x="76" y="70"/>
                    <a:pt x="75" y="73"/>
                  </a:cubicBezTo>
                  <a:cubicBezTo>
                    <a:pt x="71" y="85"/>
                    <a:pt x="68" y="98"/>
                    <a:pt x="62" y="109"/>
                  </a:cubicBezTo>
                  <a:cubicBezTo>
                    <a:pt x="59" y="116"/>
                    <a:pt x="54" y="110"/>
                    <a:pt x="53" y="105"/>
                  </a:cubicBezTo>
                  <a:cubicBezTo>
                    <a:pt x="47" y="91"/>
                    <a:pt x="43" y="76"/>
                    <a:pt x="39" y="62"/>
                  </a:cubicBezTo>
                  <a:close/>
                  <a:moveTo>
                    <a:pt x="55" y="72"/>
                  </a:moveTo>
                  <a:cubicBezTo>
                    <a:pt x="52" y="72"/>
                    <a:pt x="51" y="74"/>
                    <a:pt x="51" y="7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9"/>
                    <a:pt x="53" y="80"/>
                    <a:pt x="55" y="80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2" y="90"/>
                    <a:pt x="52" y="91"/>
                    <a:pt x="53" y="91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8"/>
                    <a:pt x="59" y="108"/>
                    <a:pt x="60" y="107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1"/>
                    <a:pt x="65" y="90"/>
                    <a:pt x="65" y="89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4" y="80"/>
                    <a:pt x="65" y="79"/>
                    <a:pt x="65" y="77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74"/>
                    <a:pt x="64" y="72"/>
                    <a:pt x="62" y="72"/>
                  </a:cubicBezTo>
                  <a:lnTo>
                    <a:pt x="55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Oval 53"/>
            <p:cNvSpPr>
              <a:spLocks noChangeArrowheads="1"/>
            </p:cNvSpPr>
            <p:nvPr/>
          </p:nvSpPr>
          <p:spPr bwMode="auto">
            <a:xfrm>
              <a:off x="2740652" y="1642974"/>
              <a:ext cx="35136" cy="384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Freeform 43"/>
          <p:cNvSpPr>
            <a:spLocks noEditPoints="1"/>
          </p:cNvSpPr>
          <p:nvPr/>
        </p:nvSpPr>
        <p:spPr bwMode="auto">
          <a:xfrm>
            <a:off x="9420879" y="4646717"/>
            <a:ext cx="642761" cy="701408"/>
          </a:xfrm>
          <a:custGeom>
            <a:avLst/>
            <a:gdLst>
              <a:gd name="T0" fmla="*/ 79 w 146"/>
              <a:gd name="T1" fmla="*/ 12 h 160"/>
              <a:gd name="T2" fmla="*/ 46 w 146"/>
              <a:gd name="T3" fmla="*/ 31 h 160"/>
              <a:gd name="T4" fmla="*/ 65 w 146"/>
              <a:gd name="T5" fmla="*/ 112 h 160"/>
              <a:gd name="T6" fmla="*/ 146 w 146"/>
              <a:gd name="T7" fmla="*/ 93 h 160"/>
              <a:gd name="T8" fmla="*/ 127 w 146"/>
              <a:gd name="T9" fmla="*/ 12 h 160"/>
              <a:gd name="T10" fmla="*/ 96 w 146"/>
              <a:gd name="T11" fmla="*/ 0 h 160"/>
              <a:gd name="T12" fmla="*/ 103 w 146"/>
              <a:gd name="T13" fmla="*/ 12 h 160"/>
              <a:gd name="T14" fmla="*/ 96 w 146"/>
              <a:gd name="T15" fmla="*/ 8 h 160"/>
              <a:gd name="T16" fmla="*/ 129 w 146"/>
              <a:gd name="T17" fmla="*/ 20 h 160"/>
              <a:gd name="T18" fmla="*/ 138 w 146"/>
              <a:gd name="T19" fmla="*/ 32 h 160"/>
              <a:gd name="T20" fmla="*/ 126 w 146"/>
              <a:gd name="T21" fmla="*/ 36 h 160"/>
              <a:gd name="T22" fmla="*/ 138 w 146"/>
              <a:gd name="T23" fmla="*/ 40 h 160"/>
              <a:gd name="T24" fmla="*/ 130 w 146"/>
              <a:gd name="T25" fmla="*/ 44 h 160"/>
              <a:gd name="T26" fmla="*/ 138 w 146"/>
              <a:gd name="T27" fmla="*/ 48 h 160"/>
              <a:gd name="T28" fmla="*/ 126 w 146"/>
              <a:gd name="T29" fmla="*/ 52 h 160"/>
              <a:gd name="T30" fmla="*/ 138 w 146"/>
              <a:gd name="T31" fmla="*/ 56 h 160"/>
              <a:gd name="T32" fmla="*/ 61 w 146"/>
              <a:gd name="T33" fmla="*/ 61 h 160"/>
              <a:gd name="T34" fmla="*/ 66 w 146"/>
              <a:gd name="T35" fmla="*/ 103 h 160"/>
              <a:gd name="T36" fmla="*/ 54 w 146"/>
              <a:gd name="T37" fmla="*/ 56 h 160"/>
              <a:gd name="T38" fmla="*/ 64 w 146"/>
              <a:gd name="T39" fmla="*/ 20 h 160"/>
              <a:gd name="T40" fmla="*/ 0 w 146"/>
              <a:gd name="T41" fmla="*/ 80 h 160"/>
              <a:gd name="T42" fmla="*/ 17 w 146"/>
              <a:gd name="T43" fmla="*/ 85 h 160"/>
              <a:gd name="T44" fmla="*/ 28 w 146"/>
              <a:gd name="T45" fmla="*/ 95 h 160"/>
              <a:gd name="T46" fmla="*/ 28 w 146"/>
              <a:gd name="T47" fmla="*/ 122 h 160"/>
              <a:gd name="T48" fmla="*/ 64 w 146"/>
              <a:gd name="T49" fmla="*/ 160 h 160"/>
              <a:gd name="T50" fmla="*/ 100 w 146"/>
              <a:gd name="T51" fmla="*/ 136 h 160"/>
              <a:gd name="T52" fmla="*/ 113 w 146"/>
              <a:gd name="T53" fmla="*/ 117 h 160"/>
              <a:gd name="T54" fmla="*/ 97 w 146"/>
              <a:gd name="T55" fmla="*/ 117 h 160"/>
              <a:gd name="T56" fmla="*/ 85 w 146"/>
              <a:gd name="T57" fmla="*/ 128 h 160"/>
              <a:gd name="T58" fmla="*/ 85 w 146"/>
              <a:gd name="T59" fmla="*/ 143 h 160"/>
              <a:gd name="T60" fmla="*/ 45 w 146"/>
              <a:gd name="T61" fmla="*/ 142 h 160"/>
              <a:gd name="T62" fmla="*/ 38 w 146"/>
              <a:gd name="T63" fmla="*/ 108 h 160"/>
              <a:gd name="T64" fmla="*/ 37 w 146"/>
              <a:gd name="T65" fmla="*/ 92 h 160"/>
              <a:gd name="T66" fmla="*/ 18 w 146"/>
              <a:gd name="T67" fmla="*/ 7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6" h="160">
                <a:moveTo>
                  <a:pt x="96" y="0"/>
                </a:moveTo>
                <a:cubicBezTo>
                  <a:pt x="88" y="0"/>
                  <a:pt x="79" y="4"/>
                  <a:pt x="79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54" y="12"/>
                  <a:pt x="46" y="20"/>
                  <a:pt x="46" y="31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104"/>
                  <a:pt x="54" y="112"/>
                  <a:pt x="65" y="112"/>
                </a:cubicBezTo>
                <a:cubicBezTo>
                  <a:pt x="127" y="112"/>
                  <a:pt x="127" y="112"/>
                  <a:pt x="127" y="112"/>
                </a:cubicBezTo>
                <a:cubicBezTo>
                  <a:pt x="138" y="112"/>
                  <a:pt x="146" y="104"/>
                  <a:pt x="146" y="93"/>
                </a:cubicBezTo>
                <a:cubicBezTo>
                  <a:pt x="146" y="31"/>
                  <a:pt x="146" y="31"/>
                  <a:pt x="146" y="31"/>
                </a:cubicBezTo>
                <a:cubicBezTo>
                  <a:pt x="146" y="20"/>
                  <a:pt x="138" y="12"/>
                  <a:pt x="127" y="12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3" y="4"/>
                  <a:pt x="104" y="0"/>
                  <a:pt x="96" y="0"/>
                </a:cubicBezTo>
                <a:close/>
                <a:moveTo>
                  <a:pt x="96" y="8"/>
                </a:moveTo>
                <a:cubicBezTo>
                  <a:pt x="99" y="8"/>
                  <a:pt x="102" y="9"/>
                  <a:pt x="103" y="12"/>
                </a:cubicBezTo>
                <a:cubicBezTo>
                  <a:pt x="89" y="12"/>
                  <a:pt x="89" y="12"/>
                  <a:pt x="89" y="12"/>
                </a:cubicBezTo>
                <a:cubicBezTo>
                  <a:pt x="90" y="9"/>
                  <a:pt x="93" y="8"/>
                  <a:pt x="96" y="8"/>
                </a:cubicBezTo>
                <a:close/>
                <a:moveTo>
                  <a:pt x="64" y="20"/>
                </a:moveTo>
                <a:cubicBezTo>
                  <a:pt x="129" y="20"/>
                  <a:pt x="129" y="20"/>
                  <a:pt x="129" y="20"/>
                </a:cubicBezTo>
                <a:cubicBezTo>
                  <a:pt x="134" y="20"/>
                  <a:pt x="138" y="24"/>
                  <a:pt x="138" y="29"/>
                </a:cubicBezTo>
                <a:cubicBezTo>
                  <a:pt x="138" y="32"/>
                  <a:pt x="138" y="32"/>
                  <a:pt x="138" y="32"/>
                </a:cubicBezTo>
                <a:cubicBezTo>
                  <a:pt x="126" y="32"/>
                  <a:pt x="126" y="32"/>
                  <a:pt x="126" y="32"/>
                </a:cubicBezTo>
                <a:cubicBezTo>
                  <a:pt x="126" y="36"/>
                  <a:pt x="126" y="36"/>
                  <a:pt x="126" y="36"/>
                </a:cubicBezTo>
                <a:cubicBezTo>
                  <a:pt x="138" y="36"/>
                  <a:pt x="138" y="36"/>
                  <a:pt x="138" y="36"/>
                </a:cubicBezTo>
                <a:cubicBezTo>
                  <a:pt x="138" y="40"/>
                  <a:pt x="138" y="40"/>
                  <a:pt x="138" y="40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8"/>
                  <a:pt x="138" y="48"/>
                  <a:pt x="138" y="48"/>
                </a:cubicBezTo>
                <a:cubicBezTo>
                  <a:pt x="126" y="48"/>
                  <a:pt x="126" y="48"/>
                  <a:pt x="126" y="48"/>
                </a:cubicBezTo>
                <a:cubicBezTo>
                  <a:pt x="126" y="52"/>
                  <a:pt x="126" y="52"/>
                  <a:pt x="126" y="52"/>
                </a:cubicBezTo>
                <a:cubicBezTo>
                  <a:pt x="138" y="52"/>
                  <a:pt x="138" y="52"/>
                  <a:pt x="138" y="52"/>
                </a:cubicBezTo>
                <a:cubicBezTo>
                  <a:pt x="138" y="56"/>
                  <a:pt x="138" y="56"/>
                  <a:pt x="13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1" y="56"/>
                  <a:pt x="61" y="61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100"/>
                  <a:pt x="66" y="103"/>
                  <a:pt x="66" y="103"/>
                </a:cubicBezTo>
                <a:cubicBezTo>
                  <a:pt x="56" y="103"/>
                  <a:pt x="54" y="94"/>
                  <a:pt x="54" y="94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4"/>
                  <a:pt x="58" y="20"/>
                  <a:pt x="64" y="20"/>
                </a:cubicBezTo>
                <a:close/>
                <a:moveTo>
                  <a:pt x="9" y="70"/>
                </a:moveTo>
                <a:cubicBezTo>
                  <a:pt x="4" y="70"/>
                  <a:pt x="0" y="75"/>
                  <a:pt x="0" y="80"/>
                </a:cubicBezTo>
                <a:cubicBezTo>
                  <a:pt x="0" y="85"/>
                  <a:pt x="4" y="89"/>
                  <a:pt x="9" y="89"/>
                </a:cubicBezTo>
                <a:cubicBezTo>
                  <a:pt x="13" y="89"/>
                  <a:pt x="16" y="88"/>
                  <a:pt x="17" y="85"/>
                </a:cubicBezTo>
                <a:cubicBezTo>
                  <a:pt x="19" y="86"/>
                  <a:pt x="20" y="86"/>
                  <a:pt x="21" y="87"/>
                </a:cubicBezTo>
                <a:cubicBezTo>
                  <a:pt x="24" y="89"/>
                  <a:pt x="26" y="92"/>
                  <a:pt x="28" y="95"/>
                </a:cubicBezTo>
                <a:cubicBezTo>
                  <a:pt x="29" y="99"/>
                  <a:pt x="29" y="103"/>
                  <a:pt x="29" y="108"/>
                </a:cubicBezTo>
                <a:cubicBezTo>
                  <a:pt x="28" y="112"/>
                  <a:pt x="27" y="117"/>
                  <a:pt x="28" y="122"/>
                </a:cubicBezTo>
                <a:cubicBezTo>
                  <a:pt x="28" y="132"/>
                  <a:pt x="32" y="141"/>
                  <a:pt x="38" y="148"/>
                </a:cubicBezTo>
                <a:cubicBezTo>
                  <a:pt x="45" y="155"/>
                  <a:pt x="54" y="159"/>
                  <a:pt x="64" y="160"/>
                </a:cubicBezTo>
                <a:cubicBezTo>
                  <a:pt x="74" y="160"/>
                  <a:pt x="84" y="156"/>
                  <a:pt x="92" y="149"/>
                </a:cubicBezTo>
                <a:cubicBezTo>
                  <a:pt x="96" y="145"/>
                  <a:pt x="99" y="141"/>
                  <a:pt x="100" y="136"/>
                </a:cubicBezTo>
                <a:cubicBezTo>
                  <a:pt x="104" y="135"/>
                  <a:pt x="107" y="131"/>
                  <a:pt x="109" y="128"/>
                </a:cubicBezTo>
                <a:cubicBezTo>
                  <a:pt x="111" y="125"/>
                  <a:pt x="112" y="122"/>
                  <a:pt x="113" y="117"/>
                </a:cubicBezTo>
                <a:cubicBezTo>
                  <a:pt x="99" y="117"/>
                  <a:pt x="99" y="117"/>
                  <a:pt x="99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80" y="117"/>
                  <a:pt x="80" y="117"/>
                  <a:pt x="80" y="117"/>
                </a:cubicBezTo>
                <a:cubicBezTo>
                  <a:pt x="81" y="122"/>
                  <a:pt x="83" y="126"/>
                  <a:pt x="85" y="128"/>
                </a:cubicBezTo>
                <a:cubicBezTo>
                  <a:pt x="86" y="131"/>
                  <a:pt x="88" y="133"/>
                  <a:pt x="91" y="135"/>
                </a:cubicBezTo>
                <a:cubicBezTo>
                  <a:pt x="89" y="138"/>
                  <a:pt x="87" y="140"/>
                  <a:pt x="85" y="143"/>
                </a:cubicBezTo>
                <a:cubicBezTo>
                  <a:pt x="80" y="148"/>
                  <a:pt x="72" y="151"/>
                  <a:pt x="64" y="150"/>
                </a:cubicBezTo>
                <a:cubicBezTo>
                  <a:pt x="57" y="150"/>
                  <a:pt x="50" y="147"/>
                  <a:pt x="45" y="142"/>
                </a:cubicBezTo>
                <a:cubicBezTo>
                  <a:pt x="40" y="136"/>
                  <a:pt x="37" y="129"/>
                  <a:pt x="37" y="122"/>
                </a:cubicBezTo>
                <a:cubicBezTo>
                  <a:pt x="37" y="118"/>
                  <a:pt x="38" y="113"/>
                  <a:pt x="38" y="108"/>
                </a:cubicBezTo>
                <a:cubicBezTo>
                  <a:pt x="38" y="108"/>
                  <a:pt x="38" y="108"/>
                  <a:pt x="38" y="108"/>
                </a:cubicBezTo>
                <a:cubicBezTo>
                  <a:pt x="39" y="103"/>
                  <a:pt x="39" y="98"/>
                  <a:pt x="37" y="92"/>
                </a:cubicBezTo>
                <a:cubicBezTo>
                  <a:pt x="35" y="87"/>
                  <a:pt x="31" y="82"/>
                  <a:pt x="26" y="79"/>
                </a:cubicBezTo>
                <a:cubicBezTo>
                  <a:pt x="24" y="77"/>
                  <a:pt x="21" y="76"/>
                  <a:pt x="18" y="75"/>
                </a:cubicBezTo>
                <a:cubicBezTo>
                  <a:pt x="16" y="72"/>
                  <a:pt x="13" y="70"/>
                  <a:pt x="9" y="7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447480" y="2152675"/>
            <a:ext cx="1733863" cy="1733863"/>
          </a:xfrm>
          <a:prstGeom prst="rect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contrast="200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11799" y="4009556"/>
            <a:ext cx="1733863" cy="1733863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929312" y="4327292"/>
            <a:ext cx="592386" cy="59238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29312" y="5165919"/>
            <a:ext cx="592386" cy="59238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776141" y="4366940"/>
            <a:ext cx="3721063" cy="560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此处添加详细文本描述，建议与标题相关并符合整体语言风格。语言描述尽量简洁生动。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776141" y="5181714"/>
            <a:ext cx="3721063" cy="5601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此处添加详细文本描述，建议与标题相关并符合整体语言风格。语言描述尽量简洁生动。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865811" y="2598533"/>
            <a:ext cx="4631393" cy="9602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此处添加详细文本描述，建议与标题相关并符合整体语言风格语言描述尽量简洁生动。尽量将每页幻灯片的字数控制在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</a:t>
            </a:r>
            <a:r>
              <a:rPr lang="zh-CN" altLang="en-US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以内此处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添加详细文本描述</a:t>
            </a:r>
            <a:endParaRPr lang="zh-CN" altLang="en-US" sz="16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865812" y="2002840"/>
            <a:ext cx="2554545" cy="461665"/>
          </a:xfrm>
          <a:prstGeom prst="rect">
            <a:avLst/>
          </a:prstGeom>
        </p:spPr>
        <p:txBody>
          <a:bodyPr wrap="none" lIns="0">
            <a:spAutoFit/>
          </a:bodyPr>
          <a:lstStyle>
            <a:defPPr>
              <a:defRPr lang="zh-CN"/>
            </a:defPPr>
            <a:lvl1pPr>
              <a:defRPr sz="28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400" dirty="0"/>
              <a:t>单击添加段落标题</a:t>
            </a:r>
            <a:endParaRPr lang="zh-CN" altLang="en-US" sz="2400" dirty="0"/>
          </a:p>
        </p:txBody>
      </p:sp>
      <p:cxnSp>
        <p:nvCxnSpPr>
          <p:cNvPr id="28" name="直接连接符 27"/>
          <p:cNvCxnSpPr/>
          <p:nvPr/>
        </p:nvCxnSpPr>
        <p:spPr>
          <a:xfrm>
            <a:off x="5929312" y="3812267"/>
            <a:ext cx="4567893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3311799" y="2152675"/>
            <a:ext cx="1733863" cy="17338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矩形 32"/>
          <p:cNvSpPr/>
          <p:nvPr/>
        </p:nvSpPr>
        <p:spPr>
          <a:xfrm>
            <a:off x="1447480" y="4009556"/>
            <a:ext cx="1733863" cy="17338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6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959448" y="775342"/>
              <a:ext cx="305969" cy="305970"/>
              <a:chOff x="6345495" y="4910939"/>
              <a:chExt cx="471103" cy="471102"/>
            </a:xfrm>
            <a:solidFill>
              <a:schemeClr val="bg1"/>
            </a:solidFill>
          </p:grpSpPr>
          <p:sp>
            <p:nvSpPr>
              <p:cNvPr id="39" name="Freeform 78"/>
              <p:cNvSpPr>
                <a:spLocks noEditPoints="1"/>
              </p:cNvSpPr>
              <p:nvPr/>
            </p:nvSpPr>
            <p:spPr bwMode="auto">
              <a:xfrm>
                <a:off x="6616578" y="5189915"/>
                <a:ext cx="200020" cy="192126"/>
              </a:xfrm>
              <a:custGeom>
                <a:avLst/>
                <a:gdLst>
                  <a:gd name="T0" fmla="*/ 45 w 46"/>
                  <a:gd name="T1" fmla="*/ 31 h 44"/>
                  <a:gd name="T2" fmla="*/ 37 w 46"/>
                  <a:gd name="T3" fmla="*/ 23 h 44"/>
                  <a:gd name="T4" fmla="*/ 38 w 46"/>
                  <a:gd name="T5" fmla="*/ 18 h 44"/>
                  <a:gd name="T6" fmla="*/ 33 w 46"/>
                  <a:gd name="T7" fmla="*/ 5 h 44"/>
                  <a:gd name="T8" fmla="*/ 20 w 46"/>
                  <a:gd name="T9" fmla="*/ 0 h 44"/>
                  <a:gd name="T10" fmla="*/ 7 w 46"/>
                  <a:gd name="T11" fmla="*/ 5 h 44"/>
                  <a:gd name="T12" fmla="*/ 7 w 46"/>
                  <a:gd name="T13" fmla="*/ 31 h 44"/>
                  <a:gd name="T14" fmla="*/ 20 w 46"/>
                  <a:gd name="T15" fmla="*/ 36 h 44"/>
                  <a:gd name="T16" fmla="*/ 26 w 46"/>
                  <a:gd name="T17" fmla="*/ 35 h 44"/>
                  <a:gd name="T18" fmla="*/ 34 w 46"/>
                  <a:gd name="T19" fmla="*/ 43 h 44"/>
                  <a:gd name="T20" fmla="*/ 37 w 46"/>
                  <a:gd name="T21" fmla="*/ 43 h 44"/>
                  <a:gd name="T22" fmla="*/ 45 w 46"/>
                  <a:gd name="T23" fmla="*/ 35 h 44"/>
                  <a:gd name="T24" fmla="*/ 45 w 46"/>
                  <a:gd name="T25" fmla="*/ 31 h 44"/>
                  <a:gd name="T26" fmla="*/ 23 w 46"/>
                  <a:gd name="T27" fmla="*/ 26 h 44"/>
                  <a:gd name="T28" fmla="*/ 14 w 46"/>
                  <a:gd name="T29" fmla="*/ 24 h 44"/>
                  <a:gd name="T30" fmla="*/ 14 w 46"/>
                  <a:gd name="T31" fmla="*/ 11 h 44"/>
                  <a:gd name="T32" fmla="*/ 20 w 46"/>
                  <a:gd name="T33" fmla="*/ 9 h 44"/>
                  <a:gd name="T34" fmla="*/ 26 w 46"/>
                  <a:gd name="T35" fmla="*/ 11 h 44"/>
                  <a:gd name="T36" fmla="*/ 29 w 46"/>
                  <a:gd name="T37" fmla="*/ 18 h 44"/>
                  <a:gd name="T38" fmla="*/ 29 w 46"/>
                  <a:gd name="T39" fmla="*/ 21 h 44"/>
                  <a:gd name="T40" fmla="*/ 26 w 46"/>
                  <a:gd name="T41" fmla="*/ 24 h 44"/>
                  <a:gd name="T42" fmla="*/ 23 w 46"/>
                  <a:gd name="T43" fmla="*/ 2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6" h="44">
                    <a:moveTo>
                      <a:pt x="45" y="31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38" y="22"/>
                      <a:pt x="38" y="20"/>
                      <a:pt x="38" y="18"/>
                    </a:cubicBezTo>
                    <a:cubicBezTo>
                      <a:pt x="38" y="13"/>
                      <a:pt x="36" y="8"/>
                      <a:pt x="33" y="5"/>
                    </a:cubicBezTo>
                    <a:cubicBezTo>
                      <a:pt x="29" y="2"/>
                      <a:pt x="25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2"/>
                      <a:pt x="0" y="24"/>
                      <a:pt x="7" y="31"/>
                    </a:cubicBezTo>
                    <a:cubicBezTo>
                      <a:pt x="11" y="34"/>
                      <a:pt x="15" y="36"/>
                      <a:pt x="20" y="36"/>
                    </a:cubicBezTo>
                    <a:cubicBezTo>
                      <a:pt x="22" y="36"/>
                      <a:pt x="24" y="36"/>
                      <a:pt x="26" y="35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5" y="44"/>
                      <a:pt x="36" y="44"/>
                      <a:pt x="37" y="43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6" y="34"/>
                      <a:pt x="46" y="32"/>
                      <a:pt x="45" y="31"/>
                    </a:cubicBezTo>
                    <a:close/>
                    <a:moveTo>
                      <a:pt x="23" y="26"/>
                    </a:moveTo>
                    <a:cubicBezTo>
                      <a:pt x="20" y="28"/>
                      <a:pt x="16" y="27"/>
                      <a:pt x="14" y="24"/>
                    </a:cubicBezTo>
                    <a:cubicBezTo>
                      <a:pt x="10" y="21"/>
                      <a:pt x="10" y="15"/>
                      <a:pt x="14" y="11"/>
                    </a:cubicBezTo>
                    <a:cubicBezTo>
                      <a:pt x="15" y="10"/>
                      <a:pt x="18" y="9"/>
                      <a:pt x="20" y="9"/>
                    </a:cubicBezTo>
                    <a:cubicBezTo>
                      <a:pt x="22" y="9"/>
                      <a:pt x="25" y="10"/>
                      <a:pt x="26" y="11"/>
                    </a:cubicBezTo>
                    <a:cubicBezTo>
                      <a:pt x="28" y="13"/>
                      <a:pt x="29" y="15"/>
                      <a:pt x="29" y="18"/>
                    </a:cubicBezTo>
                    <a:cubicBezTo>
                      <a:pt x="29" y="19"/>
                      <a:pt x="29" y="20"/>
                      <a:pt x="29" y="21"/>
                    </a:cubicBezTo>
                    <a:cubicBezTo>
                      <a:pt x="28" y="22"/>
                      <a:pt x="27" y="23"/>
                      <a:pt x="26" y="24"/>
                    </a:cubicBezTo>
                    <a:cubicBezTo>
                      <a:pt x="26" y="25"/>
                      <a:pt x="24" y="26"/>
                      <a:pt x="2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79"/>
              <p:cNvSpPr>
                <a:spLocks noEditPoints="1"/>
              </p:cNvSpPr>
              <p:nvPr/>
            </p:nvSpPr>
            <p:spPr bwMode="auto">
              <a:xfrm>
                <a:off x="6345495" y="4910939"/>
                <a:ext cx="371091" cy="471101"/>
              </a:xfrm>
              <a:custGeom>
                <a:avLst/>
                <a:gdLst>
                  <a:gd name="T0" fmla="*/ 66 w 85"/>
                  <a:gd name="T1" fmla="*/ 98 h 108"/>
                  <a:gd name="T2" fmla="*/ 66 w 85"/>
                  <a:gd name="T3" fmla="*/ 66 h 108"/>
                  <a:gd name="T4" fmla="*/ 82 w 85"/>
                  <a:gd name="T5" fmla="*/ 59 h 108"/>
                  <a:gd name="T6" fmla="*/ 85 w 85"/>
                  <a:gd name="T7" fmla="*/ 60 h 108"/>
                  <a:gd name="T8" fmla="*/ 44 w 85"/>
                  <a:gd name="T9" fmla="*/ 1 h 108"/>
                  <a:gd name="T10" fmla="*/ 41 w 85"/>
                  <a:gd name="T11" fmla="*/ 1 h 108"/>
                  <a:gd name="T12" fmla="*/ 0 w 85"/>
                  <a:gd name="T13" fmla="*/ 63 h 108"/>
                  <a:gd name="T14" fmla="*/ 43 w 85"/>
                  <a:gd name="T15" fmla="*/ 108 h 108"/>
                  <a:gd name="T16" fmla="*/ 68 w 85"/>
                  <a:gd name="T17" fmla="*/ 99 h 108"/>
                  <a:gd name="T18" fmla="*/ 66 w 85"/>
                  <a:gd name="T19" fmla="*/ 98 h 108"/>
                  <a:gd name="T20" fmla="*/ 50 w 85"/>
                  <a:gd name="T21" fmla="*/ 96 h 108"/>
                  <a:gd name="T22" fmla="*/ 43 w 85"/>
                  <a:gd name="T23" fmla="*/ 96 h 108"/>
                  <a:gd name="T24" fmla="*/ 9 w 85"/>
                  <a:gd name="T25" fmla="*/ 61 h 108"/>
                  <a:gd name="T26" fmla="*/ 25 w 85"/>
                  <a:gd name="T27" fmla="*/ 29 h 108"/>
                  <a:gd name="T28" fmla="*/ 28 w 85"/>
                  <a:gd name="T29" fmla="*/ 28 h 108"/>
                  <a:gd name="T30" fmla="*/ 29 w 85"/>
                  <a:gd name="T31" fmla="*/ 30 h 108"/>
                  <a:gd name="T32" fmla="*/ 29 w 85"/>
                  <a:gd name="T33" fmla="*/ 37 h 108"/>
                  <a:gd name="T34" fmla="*/ 50 w 85"/>
                  <a:gd name="T35" fmla="*/ 91 h 108"/>
                  <a:gd name="T36" fmla="*/ 51 w 85"/>
                  <a:gd name="T37" fmla="*/ 94 h 108"/>
                  <a:gd name="T38" fmla="*/ 50 w 85"/>
                  <a:gd name="T39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" h="108">
                    <a:moveTo>
                      <a:pt x="66" y="98"/>
                    </a:moveTo>
                    <a:cubicBezTo>
                      <a:pt x="57" y="89"/>
                      <a:pt x="57" y="75"/>
                      <a:pt x="66" y="66"/>
                    </a:cubicBezTo>
                    <a:cubicBezTo>
                      <a:pt x="70" y="62"/>
                      <a:pt x="76" y="59"/>
                      <a:pt x="82" y="59"/>
                    </a:cubicBezTo>
                    <a:cubicBezTo>
                      <a:pt x="83" y="59"/>
                      <a:pt x="84" y="59"/>
                      <a:pt x="85" y="60"/>
                    </a:cubicBezTo>
                    <a:cubicBezTo>
                      <a:pt x="81" y="32"/>
                      <a:pt x="46" y="2"/>
                      <a:pt x="44" y="1"/>
                    </a:cubicBezTo>
                    <a:cubicBezTo>
                      <a:pt x="43" y="0"/>
                      <a:pt x="42" y="0"/>
                      <a:pt x="41" y="1"/>
                    </a:cubicBezTo>
                    <a:cubicBezTo>
                      <a:pt x="39" y="2"/>
                      <a:pt x="0" y="39"/>
                      <a:pt x="0" y="63"/>
                    </a:cubicBezTo>
                    <a:cubicBezTo>
                      <a:pt x="0" y="87"/>
                      <a:pt x="20" y="108"/>
                      <a:pt x="43" y="108"/>
                    </a:cubicBezTo>
                    <a:cubicBezTo>
                      <a:pt x="52" y="108"/>
                      <a:pt x="61" y="105"/>
                      <a:pt x="68" y="99"/>
                    </a:cubicBezTo>
                    <a:cubicBezTo>
                      <a:pt x="67" y="99"/>
                      <a:pt x="67" y="98"/>
                      <a:pt x="66" y="98"/>
                    </a:cubicBezTo>
                    <a:close/>
                    <a:moveTo>
                      <a:pt x="50" y="96"/>
                    </a:moveTo>
                    <a:cubicBezTo>
                      <a:pt x="47" y="96"/>
                      <a:pt x="45" y="96"/>
                      <a:pt x="43" y="96"/>
                    </a:cubicBezTo>
                    <a:cubicBezTo>
                      <a:pt x="25" y="96"/>
                      <a:pt x="9" y="80"/>
                      <a:pt x="9" y="61"/>
                    </a:cubicBezTo>
                    <a:cubicBezTo>
                      <a:pt x="9" y="53"/>
                      <a:pt x="15" y="42"/>
                      <a:pt x="25" y="29"/>
                    </a:cubicBezTo>
                    <a:cubicBezTo>
                      <a:pt x="26" y="28"/>
                      <a:pt x="27" y="28"/>
                      <a:pt x="28" y="28"/>
                    </a:cubicBezTo>
                    <a:cubicBezTo>
                      <a:pt x="29" y="29"/>
                      <a:pt x="30" y="29"/>
                      <a:pt x="29" y="30"/>
                    </a:cubicBezTo>
                    <a:cubicBezTo>
                      <a:pt x="29" y="33"/>
                      <a:pt x="29" y="35"/>
                      <a:pt x="29" y="37"/>
                    </a:cubicBezTo>
                    <a:cubicBezTo>
                      <a:pt x="29" y="64"/>
                      <a:pt x="38" y="87"/>
                      <a:pt x="50" y="91"/>
                    </a:cubicBezTo>
                    <a:cubicBezTo>
                      <a:pt x="51" y="92"/>
                      <a:pt x="51" y="93"/>
                      <a:pt x="51" y="94"/>
                    </a:cubicBezTo>
                    <a:cubicBezTo>
                      <a:pt x="51" y="95"/>
                      <a:pt x="51" y="95"/>
                      <a:pt x="5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1" name="Freeform 40"/>
          <p:cNvSpPr>
            <a:spLocks noEditPoints="1"/>
          </p:cNvSpPr>
          <p:nvPr/>
        </p:nvSpPr>
        <p:spPr bwMode="auto">
          <a:xfrm>
            <a:off x="3937669" y="2830584"/>
            <a:ext cx="482122" cy="378044"/>
          </a:xfrm>
          <a:custGeom>
            <a:avLst/>
            <a:gdLst>
              <a:gd name="T0" fmla="*/ 45 w 168"/>
              <a:gd name="T1" fmla="*/ 4 h 132"/>
              <a:gd name="T2" fmla="*/ 16 w 168"/>
              <a:gd name="T3" fmla="*/ 16 h 132"/>
              <a:gd name="T4" fmla="*/ 16 w 168"/>
              <a:gd name="T5" fmla="*/ 73 h 132"/>
              <a:gd name="T6" fmla="*/ 76 w 168"/>
              <a:gd name="T7" fmla="*/ 132 h 132"/>
              <a:gd name="T8" fmla="*/ 96 w 168"/>
              <a:gd name="T9" fmla="*/ 112 h 132"/>
              <a:gd name="T10" fmla="*/ 100 w 168"/>
              <a:gd name="T11" fmla="*/ 108 h 132"/>
              <a:gd name="T12" fmla="*/ 100 w 168"/>
              <a:gd name="T13" fmla="*/ 101 h 132"/>
              <a:gd name="T14" fmla="*/ 89 w 168"/>
              <a:gd name="T15" fmla="*/ 103 h 132"/>
              <a:gd name="T16" fmla="*/ 75 w 168"/>
              <a:gd name="T17" fmla="*/ 103 h 132"/>
              <a:gd name="T18" fmla="*/ 59 w 168"/>
              <a:gd name="T19" fmla="*/ 88 h 132"/>
              <a:gd name="T20" fmla="*/ 75 w 168"/>
              <a:gd name="T21" fmla="*/ 72 h 132"/>
              <a:gd name="T22" fmla="*/ 84 w 168"/>
              <a:gd name="T23" fmla="*/ 72 h 132"/>
              <a:gd name="T24" fmla="*/ 85 w 168"/>
              <a:gd name="T25" fmla="*/ 71 h 132"/>
              <a:gd name="T26" fmla="*/ 90 w 168"/>
              <a:gd name="T27" fmla="*/ 52 h 132"/>
              <a:gd name="T28" fmla="*/ 93 w 168"/>
              <a:gd name="T29" fmla="*/ 33 h 132"/>
              <a:gd name="T30" fmla="*/ 106 w 168"/>
              <a:gd name="T31" fmla="*/ 17 h 132"/>
              <a:gd name="T32" fmla="*/ 120 w 168"/>
              <a:gd name="T33" fmla="*/ 21 h 132"/>
              <a:gd name="T34" fmla="*/ 125 w 168"/>
              <a:gd name="T35" fmla="*/ 33 h 132"/>
              <a:gd name="T36" fmla="*/ 127 w 168"/>
              <a:gd name="T37" fmla="*/ 55 h 132"/>
              <a:gd name="T38" fmla="*/ 130 w 168"/>
              <a:gd name="T39" fmla="*/ 53 h 132"/>
              <a:gd name="T40" fmla="*/ 144 w 168"/>
              <a:gd name="T41" fmla="*/ 59 h 132"/>
              <a:gd name="T42" fmla="*/ 136 w 168"/>
              <a:gd name="T43" fmla="*/ 16 h 132"/>
              <a:gd name="T44" fmla="*/ 78 w 168"/>
              <a:gd name="T45" fmla="*/ 16 h 132"/>
              <a:gd name="T46" fmla="*/ 76 w 168"/>
              <a:gd name="T47" fmla="*/ 18 h 132"/>
              <a:gd name="T48" fmla="*/ 76 w 168"/>
              <a:gd name="T49" fmla="*/ 18 h 132"/>
              <a:gd name="T50" fmla="*/ 73 w 168"/>
              <a:gd name="T51" fmla="*/ 16 h 132"/>
              <a:gd name="T52" fmla="*/ 45 w 168"/>
              <a:gd name="T53" fmla="*/ 4 h 132"/>
              <a:gd name="T54" fmla="*/ 110 w 168"/>
              <a:gd name="T55" fmla="*/ 27 h 132"/>
              <a:gd name="T56" fmla="*/ 103 w 168"/>
              <a:gd name="T57" fmla="*/ 35 h 132"/>
              <a:gd name="T58" fmla="*/ 100 w 168"/>
              <a:gd name="T59" fmla="*/ 54 h 132"/>
              <a:gd name="T60" fmla="*/ 94 w 168"/>
              <a:gd name="T61" fmla="*/ 75 h 132"/>
              <a:gd name="T62" fmla="*/ 91 w 168"/>
              <a:gd name="T63" fmla="*/ 81 h 132"/>
              <a:gd name="T64" fmla="*/ 89 w 168"/>
              <a:gd name="T65" fmla="*/ 82 h 132"/>
              <a:gd name="T66" fmla="*/ 75 w 168"/>
              <a:gd name="T67" fmla="*/ 82 h 132"/>
              <a:gd name="T68" fmla="*/ 70 w 168"/>
              <a:gd name="T69" fmla="*/ 88 h 132"/>
              <a:gd name="T70" fmla="*/ 75 w 168"/>
              <a:gd name="T71" fmla="*/ 93 h 132"/>
              <a:gd name="T72" fmla="*/ 89 w 168"/>
              <a:gd name="T73" fmla="*/ 93 h 132"/>
              <a:gd name="T74" fmla="*/ 99 w 168"/>
              <a:gd name="T75" fmla="*/ 88 h 132"/>
              <a:gd name="T76" fmla="*/ 104 w 168"/>
              <a:gd name="T77" fmla="*/ 79 h 132"/>
              <a:gd name="T78" fmla="*/ 107 w 168"/>
              <a:gd name="T79" fmla="*/ 68 h 132"/>
              <a:gd name="T80" fmla="*/ 108 w 168"/>
              <a:gd name="T81" fmla="*/ 82 h 132"/>
              <a:gd name="T82" fmla="*/ 112 w 168"/>
              <a:gd name="T83" fmla="*/ 119 h 132"/>
              <a:gd name="T84" fmla="*/ 126 w 168"/>
              <a:gd name="T85" fmla="*/ 119 h 132"/>
              <a:gd name="T86" fmla="*/ 131 w 168"/>
              <a:gd name="T87" fmla="*/ 100 h 132"/>
              <a:gd name="T88" fmla="*/ 134 w 168"/>
              <a:gd name="T89" fmla="*/ 84 h 132"/>
              <a:gd name="T90" fmla="*/ 140 w 168"/>
              <a:gd name="T91" fmla="*/ 91 h 132"/>
              <a:gd name="T92" fmla="*/ 144 w 168"/>
              <a:gd name="T93" fmla="*/ 93 h 132"/>
              <a:gd name="T94" fmla="*/ 150 w 168"/>
              <a:gd name="T95" fmla="*/ 93 h 132"/>
              <a:gd name="T96" fmla="*/ 158 w 168"/>
              <a:gd name="T97" fmla="*/ 98 h 132"/>
              <a:gd name="T98" fmla="*/ 168 w 168"/>
              <a:gd name="T99" fmla="*/ 88 h 132"/>
              <a:gd name="T100" fmla="*/ 158 w 168"/>
              <a:gd name="T101" fmla="*/ 78 h 132"/>
              <a:gd name="T102" fmla="*/ 150 w 168"/>
              <a:gd name="T103" fmla="*/ 82 h 132"/>
              <a:gd name="T104" fmla="*/ 147 w 168"/>
              <a:gd name="T105" fmla="*/ 82 h 132"/>
              <a:gd name="T106" fmla="*/ 137 w 168"/>
              <a:gd name="T107" fmla="*/ 67 h 132"/>
              <a:gd name="T108" fmla="*/ 131 w 168"/>
              <a:gd name="T109" fmla="*/ 64 h 132"/>
              <a:gd name="T110" fmla="*/ 127 w 168"/>
              <a:gd name="T111" fmla="*/ 68 h 132"/>
              <a:gd name="T112" fmla="*/ 121 w 168"/>
              <a:gd name="T113" fmla="*/ 98 h 132"/>
              <a:gd name="T114" fmla="*/ 120 w 168"/>
              <a:gd name="T115" fmla="*/ 101 h 132"/>
              <a:gd name="T116" fmla="*/ 119 w 168"/>
              <a:gd name="T117" fmla="*/ 81 h 132"/>
              <a:gd name="T118" fmla="*/ 115 w 168"/>
              <a:gd name="T119" fmla="*/ 34 h 132"/>
              <a:gd name="T120" fmla="*/ 110 w 168"/>
              <a:gd name="T121" fmla="*/ 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32">
                <a:moveTo>
                  <a:pt x="45" y="4"/>
                </a:moveTo>
                <a:cubicBezTo>
                  <a:pt x="34" y="4"/>
                  <a:pt x="24" y="8"/>
                  <a:pt x="16" y="16"/>
                </a:cubicBezTo>
                <a:cubicBezTo>
                  <a:pt x="0" y="32"/>
                  <a:pt x="0" y="57"/>
                  <a:pt x="16" y="7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0" y="105"/>
                  <a:pt x="100" y="103"/>
                  <a:pt x="100" y="101"/>
                </a:cubicBezTo>
                <a:cubicBezTo>
                  <a:pt x="97" y="102"/>
                  <a:pt x="93" y="103"/>
                  <a:pt x="89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6" y="103"/>
                  <a:pt x="59" y="97"/>
                  <a:pt x="59" y="88"/>
                </a:cubicBezTo>
                <a:cubicBezTo>
                  <a:pt x="59" y="79"/>
                  <a:pt x="66" y="72"/>
                  <a:pt x="75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5" y="71"/>
                </a:cubicBezTo>
                <a:cubicBezTo>
                  <a:pt x="86" y="67"/>
                  <a:pt x="88" y="59"/>
                  <a:pt x="90" y="52"/>
                </a:cubicBezTo>
                <a:cubicBezTo>
                  <a:pt x="91" y="45"/>
                  <a:pt x="91" y="39"/>
                  <a:pt x="93" y="33"/>
                </a:cubicBezTo>
                <a:cubicBezTo>
                  <a:pt x="94" y="26"/>
                  <a:pt x="98" y="19"/>
                  <a:pt x="106" y="17"/>
                </a:cubicBezTo>
                <a:cubicBezTo>
                  <a:pt x="111" y="16"/>
                  <a:pt x="117" y="18"/>
                  <a:pt x="120" y="21"/>
                </a:cubicBezTo>
                <a:cubicBezTo>
                  <a:pt x="123" y="25"/>
                  <a:pt x="124" y="29"/>
                  <a:pt x="125" y="33"/>
                </a:cubicBezTo>
                <a:cubicBezTo>
                  <a:pt x="125" y="37"/>
                  <a:pt x="126" y="47"/>
                  <a:pt x="127" y="55"/>
                </a:cubicBezTo>
                <a:cubicBezTo>
                  <a:pt x="128" y="54"/>
                  <a:pt x="128" y="54"/>
                  <a:pt x="130" y="53"/>
                </a:cubicBezTo>
                <a:cubicBezTo>
                  <a:pt x="136" y="53"/>
                  <a:pt x="141" y="55"/>
                  <a:pt x="144" y="59"/>
                </a:cubicBezTo>
                <a:cubicBezTo>
                  <a:pt x="150" y="45"/>
                  <a:pt x="147" y="28"/>
                  <a:pt x="136" y="16"/>
                </a:cubicBezTo>
                <a:cubicBezTo>
                  <a:pt x="120" y="0"/>
                  <a:pt x="94" y="0"/>
                  <a:pt x="78" y="16"/>
                </a:cubicBezTo>
                <a:cubicBezTo>
                  <a:pt x="77" y="17"/>
                  <a:pt x="76" y="17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7"/>
                  <a:pt x="74" y="17"/>
                  <a:pt x="73" y="16"/>
                </a:cubicBezTo>
                <a:cubicBezTo>
                  <a:pt x="65" y="8"/>
                  <a:pt x="55" y="4"/>
                  <a:pt x="45" y="4"/>
                </a:cubicBezTo>
                <a:close/>
                <a:moveTo>
                  <a:pt x="110" y="27"/>
                </a:moveTo>
                <a:cubicBezTo>
                  <a:pt x="107" y="27"/>
                  <a:pt x="104" y="30"/>
                  <a:pt x="103" y="35"/>
                </a:cubicBezTo>
                <a:cubicBezTo>
                  <a:pt x="102" y="40"/>
                  <a:pt x="101" y="47"/>
                  <a:pt x="100" y="54"/>
                </a:cubicBezTo>
                <a:cubicBezTo>
                  <a:pt x="98" y="62"/>
                  <a:pt x="97" y="70"/>
                  <a:pt x="94" y="75"/>
                </a:cubicBezTo>
                <a:cubicBezTo>
                  <a:pt x="93" y="78"/>
                  <a:pt x="92" y="80"/>
                  <a:pt x="91" y="81"/>
                </a:cubicBezTo>
                <a:cubicBezTo>
                  <a:pt x="90" y="83"/>
                  <a:pt x="89" y="82"/>
                  <a:pt x="8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2" y="82"/>
                  <a:pt x="70" y="85"/>
                  <a:pt x="70" y="88"/>
                </a:cubicBezTo>
                <a:cubicBezTo>
                  <a:pt x="70" y="90"/>
                  <a:pt x="72" y="93"/>
                  <a:pt x="75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93" y="93"/>
                  <a:pt x="96" y="91"/>
                  <a:pt x="99" y="88"/>
                </a:cubicBezTo>
                <a:cubicBezTo>
                  <a:pt x="101" y="86"/>
                  <a:pt x="102" y="83"/>
                  <a:pt x="104" y="79"/>
                </a:cubicBezTo>
                <a:cubicBezTo>
                  <a:pt x="105" y="76"/>
                  <a:pt x="106" y="72"/>
                  <a:pt x="107" y="68"/>
                </a:cubicBezTo>
                <a:cubicBezTo>
                  <a:pt x="107" y="74"/>
                  <a:pt x="107" y="77"/>
                  <a:pt x="108" y="82"/>
                </a:cubicBezTo>
                <a:cubicBezTo>
                  <a:pt x="110" y="102"/>
                  <a:pt x="110" y="107"/>
                  <a:pt x="112" y="119"/>
                </a:cubicBezTo>
                <a:cubicBezTo>
                  <a:pt x="113" y="128"/>
                  <a:pt x="123" y="126"/>
                  <a:pt x="126" y="119"/>
                </a:cubicBezTo>
                <a:cubicBezTo>
                  <a:pt x="129" y="114"/>
                  <a:pt x="130" y="107"/>
                  <a:pt x="131" y="100"/>
                </a:cubicBezTo>
                <a:cubicBezTo>
                  <a:pt x="133" y="92"/>
                  <a:pt x="133" y="90"/>
                  <a:pt x="134" y="84"/>
                </a:cubicBezTo>
                <a:cubicBezTo>
                  <a:pt x="137" y="88"/>
                  <a:pt x="140" y="91"/>
                  <a:pt x="140" y="91"/>
                </a:cubicBezTo>
                <a:cubicBezTo>
                  <a:pt x="140" y="92"/>
                  <a:pt x="142" y="93"/>
                  <a:pt x="144" y="93"/>
                </a:cubicBezTo>
                <a:cubicBezTo>
                  <a:pt x="150" y="93"/>
                  <a:pt x="150" y="93"/>
                  <a:pt x="150" y="93"/>
                </a:cubicBezTo>
                <a:cubicBezTo>
                  <a:pt x="152" y="96"/>
                  <a:pt x="155" y="98"/>
                  <a:pt x="158" y="98"/>
                </a:cubicBezTo>
                <a:cubicBezTo>
                  <a:pt x="164" y="98"/>
                  <a:pt x="168" y="93"/>
                  <a:pt x="168" y="88"/>
                </a:cubicBezTo>
                <a:cubicBezTo>
                  <a:pt x="168" y="82"/>
                  <a:pt x="164" y="78"/>
                  <a:pt x="158" y="78"/>
                </a:cubicBezTo>
                <a:cubicBezTo>
                  <a:pt x="155" y="78"/>
                  <a:pt x="152" y="80"/>
                  <a:pt x="150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5" y="81"/>
                  <a:pt x="141" y="76"/>
                  <a:pt x="137" y="67"/>
                </a:cubicBezTo>
                <a:cubicBezTo>
                  <a:pt x="136" y="65"/>
                  <a:pt x="133" y="64"/>
                  <a:pt x="131" y="64"/>
                </a:cubicBezTo>
                <a:cubicBezTo>
                  <a:pt x="129" y="64"/>
                  <a:pt x="127" y="66"/>
                  <a:pt x="127" y="68"/>
                </a:cubicBezTo>
                <a:cubicBezTo>
                  <a:pt x="127" y="68"/>
                  <a:pt x="124" y="84"/>
                  <a:pt x="121" y="98"/>
                </a:cubicBezTo>
                <a:cubicBezTo>
                  <a:pt x="121" y="99"/>
                  <a:pt x="121" y="100"/>
                  <a:pt x="120" y="101"/>
                </a:cubicBezTo>
                <a:cubicBezTo>
                  <a:pt x="120" y="94"/>
                  <a:pt x="119" y="92"/>
                  <a:pt x="119" y="81"/>
                </a:cubicBezTo>
                <a:cubicBezTo>
                  <a:pt x="117" y="62"/>
                  <a:pt x="115" y="41"/>
                  <a:pt x="115" y="34"/>
                </a:cubicBezTo>
                <a:cubicBezTo>
                  <a:pt x="114" y="29"/>
                  <a:pt x="112" y="27"/>
                  <a:pt x="110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50"/>
          <p:cNvSpPr>
            <a:spLocks noEditPoints="1"/>
          </p:cNvSpPr>
          <p:nvPr/>
        </p:nvSpPr>
        <p:spPr bwMode="auto">
          <a:xfrm>
            <a:off x="2074881" y="4638488"/>
            <a:ext cx="479061" cy="475999"/>
          </a:xfrm>
          <a:custGeom>
            <a:avLst/>
            <a:gdLst>
              <a:gd name="T0" fmla="*/ 122 w 167"/>
              <a:gd name="T1" fmla="*/ 1 h 166"/>
              <a:gd name="T2" fmla="*/ 131 w 167"/>
              <a:gd name="T3" fmla="*/ 19 h 166"/>
              <a:gd name="T4" fmla="*/ 139 w 167"/>
              <a:gd name="T5" fmla="*/ 42 h 166"/>
              <a:gd name="T6" fmla="*/ 156 w 167"/>
              <a:gd name="T7" fmla="*/ 43 h 166"/>
              <a:gd name="T8" fmla="*/ 164 w 167"/>
              <a:gd name="T9" fmla="*/ 35 h 166"/>
              <a:gd name="T10" fmla="*/ 127 w 167"/>
              <a:gd name="T11" fmla="*/ 0 h 166"/>
              <a:gd name="T12" fmla="*/ 95 w 167"/>
              <a:gd name="T13" fmla="*/ 13 h 166"/>
              <a:gd name="T14" fmla="*/ 99 w 167"/>
              <a:gd name="T15" fmla="*/ 25 h 166"/>
              <a:gd name="T16" fmla="*/ 32 w 167"/>
              <a:gd name="T17" fmla="*/ 101 h 166"/>
              <a:gd name="T18" fmla="*/ 65 w 167"/>
              <a:gd name="T19" fmla="*/ 134 h 166"/>
              <a:gd name="T20" fmla="*/ 141 w 167"/>
              <a:gd name="T21" fmla="*/ 67 h 166"/>
              <a:gd name="T22" fmla="*/ 153 w 167"/>
              <a:gd name="T23" fmla="*/ 70 h 166"/>
              <a:gd name="T24" fmla="*/ 146 w 167"/>
              <a:gd name="T25" fmla="*/ 55 h 166"/>
              <a:gd name="T26" fmla="*/ 145 w 167"/>
              <a:gd name="T27" fmla="*/ 54 h 166"/>
              <a:gd name="T28" fmla="*/ 111 w 167"/>
              <a:gd name="T29" fmla="*/ 20 h 166"/>
              <a:gd name="T30" fmla="*/ 104 w 167"/>
              <a:gd name="T31" fmla="*/ 13 h 166"/>
              <a:gd name="T32" fmla="*/ 99 w 167"/>
              <a:gd name="T33" fmla="*/ 11 h 166"/>
              <a:gd name="T34" fmla="*/ 132 w 167"/>
              <a:gd name="T35" fmla="*/ 58 h 166"/>
              <a:gd name="T36" fmla="*/ 114 w 167"/>
              <a:gd name="T37" fmla="*/ 51 h 166"/>
              <a:gd name="T38" fmla="*/ 122 w 167"/>
              <a:gd name="T39" fmla="*/ 69 h 166"/>
              <a:gd name="T40" fmla="*/ 109 w 167"/>
              <a:gd name="T41" fmla="*/ 67 h 166"/>
              <a:gd name="T42" fmla="*/ 111 w 167"/>
              <a:gd name="T43" fmla="*/ 80 h 166"/>
              <a:gd name="T44" fmla="*/ 94 w 167"/>
              <a:gd name="T45" fmla="*/ 72 h 166"/>
              <a:gd name="T46" fmla="*/ 100 w 167"/>
              <a:gd name="T47" fmla="*/ 90 h 166"/>
              <a:gd name="T48" fmla="*/ 77 w 167"/>
              <a:gd name="T49" fmla="*/ 78 h 166"/>
              <a:gd name="T50" fmla="*/ 44 w 167"/>
              <a:gd name="T51" fmla="*/ 96 h 166"/>
              <a:gd name="T52" fmla="*/ 34 w 167"/>
              <a:gd name="T53" fmla="*/ 110 h 166"/>
              <a:gd name="T54" fmla="*/ 28 w 167"/>
              <a:gd name="T55" fmla="*/ 126 h 166"/>
              <a:gd name="T56" fmla="*/ 51 w 167"/>
              <a:gd name="T57" fmla="*/ 137 h 166"/>
              <a:gd name="T58" fmla="*/ 34 w 167"/>
              <a:gd name="T59" fmla="*/ 110 h 166"/>
              <a:gd name="T60" fmla="*/ 3 w 167"/>
              <a:gd name="T61" fmla="*/ 159 h 166"/>
              <a:gd name="T62" fmla="*/ 34 w 167"/>
              <a:gd name="T63" fmla="*/ 139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7" h="166">
                <a:moveTo>
                  <a:pt x="127" y="0"/>
                </a:moveTo>
                <a:cubicBezTo>
                  <a:pt x="125" y="0"/>
                  <a:pt x="124" y="0"/>
                  <a:pt x="122" y="1"/>
                </a:cubicBezTo>
                <a:cubicBezTo>
                  <a:pt x="120" y="4"/>
                  <a:pt x="120" y="8"/>
                  <a:pt x="122" y="10"/>
                </a:cubicBezTo>
                <a:cubicBezTo>
                  <a:pt x="131" y="19"/>
                  <a:pt x="131" y="19"/>
                  <a:pt x="131" y="19"/>
                </a:cubicBezTo>
                <a:cubicBezTo>
                  <a:pt x="123" y="27"/>
                  <a:pt x="123" y="27"/>
                  <a:pt x="123" y="27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47" y="34"/>
                  <a:pt x="147" y="34"/>
                  <a:pt x="147" y="34"/>
                </a:cubicBezTo>
                <a:cubicBezTo>
                  <a:pt x="156" y="43"/>
                  <a:pt x="156" y="43"/>
                  <a:pt x="156" y="43"/>
                </a:cubicBezTo>
                <a:cubicBezTo>
                  <a:pt x="158" y="46"/>
                  <a:pt x="162" y="46"/>
                  <a:pt x="164" y="43"/>
                </a:cubicBezTo>
                <a:cubicBezTo>
                  <a:pt x="167" y="41"/>
                  <a:pt x="167" y="37"/>
                  <a:pt x="164" y="35"/>
                </a:cubicBezTo>
                <a:cubicBezTo>
                  <a:pt x="131" y="1"/>
                  <a:pt x="131" y="1"/>
                  <a:pt x="131" y="1"/>
                </a:cubicBezTo>
                <a:cubicBezTo>
                  <a:pt x="130" y="0"/>
                  <a:pt x="128" y="0"/>
                  <a:pt x="127" y="0"/>
                </a:cubicBezTo>
                <a:close/>
                <a:moveTo>
                  <a:pt x="99" y="11"/>
                </a:moveTo>
                <a:cubicBezTo>
                  <a:pt x="97" y="11"/>
                  <a:pt x="96" y="12"/>
                  <a:pt x="95" y="13"/>
                </a:cubicBezTo>
                <a:cubicBezTo>
                  <a:pt x="93" y="15"/>
                  <a:pt x="93" y="19"/>
                  <a:pt x="95" y="21"/>
                </a:cubicBezTo>
                <a:cubicBezTo>
                  <a:pt x="99" y="25"/>
                  <a:pt x="99" y="25"/>
                  <a:pt x="99" y="25"/>
                </a:cubicBezTo>
                <a:cubicBezTo>
                  <a:pt x="32" y="92"/>
                  <a:pt x="32" y="92"/>
                  <a:pt x="32" y="92"/>
                </a:cubicBezTo>
                <a:cubicBezTo>
                  <a:pt x="29" y="95"/>
                  <a:pt x="29" y="98"/>
                  <a:pt x="32" y="101"/>
                </a:cubicBezTo>
                <a:cubicBezTo>
                  <a:pt x="32" y="101"/>
                  <a:pt x="32" y="101"/>
                  <a:pt x="32" y="101"/>
                </a:cubicBezTo>
                <a:cubicBezTo>
                  <a:pt x="65" y="134"/>
                  <a:pt x="65" y="134"/>
                  <a:pt x="65" y="134"/>
                </a:cubicBezTo>
                <a:cubicBezTo>
                  <a:pt x="68" y="136"/>
                  <a:pt x="71" y="136"/>
                  <a:pt x="74" y="134"/>
                </a:cubicBezTo>
                <a:cubicBezTo>
                  <a:pt x="141" y="67"/>
                  <a:pt x="141" y="67"/>
                  <a:pt x="141" y="67"/>
                </a:cubicBezTo>
                <a:cubicBezTo>
                  <a:pt x="145" y="70"/>
                  <a:pt x="145" y="70"/>
                  <a:pt x="145" y="70"/>
                </a:cubicBezTo>
                <a:cubicBezTo>
                  <a:pt x="147" y="72"/>
                  <a:pt x="151" y="72"/>
                  <a:pt x="153" y="70"/>
                </a:cubicBezTo>
                <a:cubicBezTo>
                  <a:pt x="155" y="68"/>
                  <a:pt x="155" y="64"/>
                  <a:pt x="153" y="62"/>
                </a:cubicBezTo>
                <a:cubicBezTo>
                  <a:pt x="146" y="55"/>
                  <a:pt x="146" y="55"/>
                  <a:pt x="146" y="55"/>
                </a:cubicBezTo>
                <a:cubicBezTo>
                  <a:pt x="146" y="55"/>
                  <a:pt x="146" y="55"/>
                  <a:pt x="146" y="55"/>
                </a:cubicBezTo>
                <a:cubicBezTo>
                  <a:pt x="146" y="55"/>
                  <a:pt x="145" y="54"/>
                  <a:pt x="145" y="54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2" y="21"/>
                  <a:pt x="111" y="21"/>
                  <a:pt x="111" y="20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2" y="12"/>
                  <a:pt x="101" y="11"/>
                  <a:pt x="100" y="11"/>
                </a:cubicBezTo>
                <a:cubicBezTo>
                  <a:pt x="99" y="11"/>
                  <a:pt x="99" y="11"/>
                  <a:pt x="99" y="11"/>
                </a:cubicBezTo>
                <a:close/>
                <a:moveTo>
                  <a:pt x="107" y="33"/>
                </a:moveTo>
                <a:cubicBezTo>
                  <a:pt x="132" y="58"/>
                  <a:pt x="132" y="58"/>
                  <a:pt x="132" y="58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14" y="51"/>
                  <a:pt x="114" y="51"/>
                  <a:pt x="114" y="51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122" y="69"/>
                  <a:pt x="122" y="69"/>
                  <a:pt x="122" y="69"/>
                </a:cubicBezTo>
                <a:cubicBezTo>
                  <a:pt x="116" y="74"/>
                  <a:pt x="116" y="74"/>
                  <a:pt x="116" y="74"/>
                </a:cubicBezTo>
                <a:cubicBezTo>
                  <a:pt x="109" y="67"/>
                  <a:pt x="109" y="67"/>
                  <a:pt x="109" y="67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94" y="72"/>
                  <a:pt x="94" y="72"/>
                  <a:pt x="94" y="72"/>
                </a:cubicBezTo>
                <a:cubicBezTo>
                  <a:pt x="88" y="78"/>
                  <a:pt x="88" y="78"/>
                  <a:pt x="88" y="78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95" y="96"/>
                  <a:pt x="95" y="96"/>
                  <a:pt x="95" y="96"/>
                </a:cubicBezTo>
                <a:cubicBezTo>
                  <a:pt x="77" y="78"/>
                  <a:pt x="77" y="78"/>
                  <a:pt x="77" y="78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44" y="96"/>
                  <a:pt x="44" y="96"/>
                  <a:pt x="44" y="96"/>
                </a:cubicBezTo>
                <a:lnTo>
                  <a:pt x="107" y="33"/>
                </a:lnTo>
                <a:close/>
                <a:moveTo>
                  <a:pt x="34" y="110"/>
                </a:moveTo>
                <a:cubicBezTo>
                  <a:pt x="28" y="115"/>
                  <a:pt x="28" y="115"/>
                  <a:pt x="28" y="115"/>
                </a:cubicBezTo>
                <a:cubicBezTo>
                  <a:pt x="25" y="118"/>
                  <a:pt x="25" y="123"/>
                  <a:pt x="28" y="126"/>
                </a:cubicBezTo>
                <a:cubicBezTo>
                  <a:pt x="39" y="137"/>
                  <a:pt x="39" y="137"/>
                  <a:pt x="39" y="137"/>
                </a:cubicBezTo>
                <a:cubicBezTo>
                  <a:pt x="42" y="140"/>
                  <a:pt x="48" y="140"/>
                  <a:pt x="51" y="137"/>
                </a:cubicBezTo>
                <a:cubicBezTo>
                  <a:pt x="56" y="132"/>
                  <a:pt x="56" y="132"/>
                  <a:pt x="56" y="132"/>
                </a:cubicBezTo>
                <a:lnTo>
                  <a:pt x="34" y="110"/>
                </a:lnTo>
                <a:close/>
                <a:moveTo>
                  <a:pt x="26" y="131"/>
                </a:moveTo>
                <a:cubicBezTo>
                  <a:pt x="3" y="159"/>
                  <a:pt x="3" y="159"/>
                  <a:pt x="3" y="159"/>
                </a:cubicBezTo>
                <a:cubicBezTo>
                  <a:pt x="0" y="162"/>
                  <a:pt x="4" y="166"/>
                  <a:pt x="7" y="163"/>
                </a:cubicBezTo>
                <a:cubicBezTo>
                  <a:pt x="34" y="139"/>
                  <a:pt x="34" y="139"/>
                  <a:pt x="34" y="139"/>
                </a:cubicBezTo>
                <a:lnTo>
                  <a:pt x="26" y="1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40"/>
          <p:cNvSpPr>
            <a:spLocks noEditPoints="1"/>
          </p:cNvSpPr>
          <p:nvPr/>
        </p:nvSpPr>
        <p:spPr bwMode="auto">
          <a:xfrm>
            <a:off x="6051243" y="4486842"/>
            <a:ext cx="348524" cy="273286"/>
          </a:xfrm>
          <a:custGeom>
            <a:avLst/>
            <a:gdLst>
              <a:gd name="T0" fmla="*/ 45 w 168"/>
              <a:gd name="T1" fmla="*/ 4 h 132"/>
              <a:gd name="T2" fmla="*/ 16 w 168"/>
              <a:gd name="T3" fmla="*/ 16 h 132"/>
              <a:gd name="T4" fmla="*/ 16 w 168"/>
              <a:gd name="T5" fmla="*/ 73 h 132"/>
              <a:gd name="T6" fmla="*/ 76 w 168"/>
              <a:gd name="T7" fmla="*/ 132 h 132"/>
              <a:gd name="T8" fmla="*/ 96 w 168"/>
              <a:gd name="T9" fmla="*/ 112 h 132"/>
              <a:gd name="T10" fmla="*/ 100 w 168"/>
              <a:gd name="T11" fmla="*/ 108 h 132"/>
              <a:gd name="T12" fmla="*/ 100 w 168"/>
              <a:gd name="T13" fmla="*/ 101 h 132"/>
              <a:gd name="T14" fmla="*/ 89 w 168"/>
              <a:gd name="T15" fmla="*/ 103 h 132"/>
              <a:gd name="T16" fmla="*/ 75 w 168"/>
              <a:gd name="T17" fmla="*/ 103 h 132"/>
              <a:gd name="T18" fmla="*/ 59 w 168"/>
              <a:gd name="T19" fmla="*/ 88 h 132"/>
              <a:gd name="T20" fmla="*/ 75 w 168"/>
              <a:gd name="T21" fmla="*/ 72 h 132"/>
              <a:gd name="T22" fmla="*/ 84 w 168"/>
              <a:gd name="T23" fmla="*/ 72 h 132"/>
              <a:gd name="T24" fmla="*/ 85 w 168"/>
              <a:gd name="T25" fmla="*/ 71 h 132"/>
              <a:gd name="T26" fmla="*/ 90 w 168"/>
              <a:gd name="T27" fmla="*/ 52 h 132"/>
              <a:gd name="T28" fmla="*/ 93 w 168"/>
              <a:gd name="T29" fmla="*/ 33 h 132"/>
              <a:gd name="T30" fmla="*/ 106 w 168"/>
              <a:gd name="T31" fmla="*/ 17 h 132"/>
              <a:gd name="T32" fmla="*/ 120 w 168"/>
              <a:gd name="T33" fmla="*/ 21 h 132"/>
              <a:gd name="T34" fmla="*/ 125 w 168"/>
              <a:gd name="T35" fmla="*/ 33 h 132"/>
              <a:gd name="T36" fmla="*/ 127 w 168"/>
              <a:gd name="T37" fmla="*/ 55 h 132"/>
              <a:gd name="T38" fmla="*/ 130 w 168"/>
              <a:gd name="T39" fmla="*/ 53 h 132"/>
              <a:gd name="T40" fmla="*/ 144 w 168"/>
              <a:gd name="T41" fmla="*/ 59 h 132"/>
              <a:gd name="T42" fmla="*/ 136 w 168"/>
              <a:gd name="T43" fmla="*/ 16 h 132"/>
              <a:gd name="T44" fmla="*/ 78 w 168"/>
              <a:gd name="T45" fmla="*/ 16 h 132"/>
              <a:gd name="T46" fmla="*/ 76 w 168"/>
              <a:gd name="T47" fmla="*/ 18 h 132"/>
              <a:gd name="T48" fmla="*/ 76 w 168"/>
              <a:gd name="T49" fmla="*/ 18 h 132"/>
              <a:gd name="T50" fmla="*/ 73 w 168"/>
              <a:gd name="T51" fmla="*/ 16 h 132"/>
              <a:gd name="T52" fmla="*/ 45 w 168"/>
              <a:gd name="T53" fmla="*/ 4 h 132"/>
              <a:gd name="T54" fmla="*/ 110 w 168"/>
              <a:gd name="T55" fmla="*/ 27 h 132"/>
              <a:gd name="T56" fmla="*/ 103 w 168"/>
              <a:gd name="T57" fmla="*/ 35 h 132"/>
              <a:gd name="T58" fmla="*/ 100 w 168"/>
              <a:gd name="T59" fmla="*/ 54 h 132"/>
              <a:gd name="T60" fmla="*/ 94 w 168"/>
              <a:gd name="T61" fmla="*/ 75 h 132"/>
              <a:gd name="T62" fmla="*/ 91 w 168"/>
              <a:gd name="T63" fmla="*/ 81 h 132"/>
              <a:gd name="T64" fmla="*/ 89 w 168"/>
              <a:gd name="T65" fmla="*/ 82 h 132"/>
              <a:gd name="T66" fmla="*/ 75 w 168"/>
              <a:gd name="T67" fmla="*/ 82 h 132"/>
              <a:gd name="T68" fmla="*/ 70 w 168"/>
              <a:gd name="T69" fmla="*/ 88 h 132"/>
              <a:gd name="T70" fmla="*/ 75 w 168"/>
              <a:gd name="T71" fmla="*/ 93 h 132"/>
              <a:gd name="T72" fmla="*/ 89 w 168"/>
              <a:gd name="T73" fmla="*/ 93 h 132"/>
              <a:gd name="T74" fmla="*/ 99 w 168"/>
              <a:gd name="T75" fmla="*/ 88 h 132"/>
              <a:gd name="T76" fmla="*/ 104 w 168"/>
              <a:gd name="T77" fmla="*/ 79 h 132"/>
              <a:gd name="T78" fmla="*/ 107 w 168"/>
              <a:gd name="T79" fmla="*/ 68 h 132"/>
              <a:gd name="T80" fmla="*/ 108 w 168"/>
              <a:gd name="T81" fmla="*/ 82 h 132"/>
              <a:gd name="T82" fmla="*/ 112 w 168"/>
              <a:gd name="T83" fmla="*/ 119 h 132"/>
              <a:gd name="T84" fmla="*/ 126 w 168"/>
              <a:gd name="T85" fmla="*/ 119 h 132"/>
              <a:gd name="T86" fmla="*/ 131 w 168"/>
              <a:gd name="T87" fmla="*/ 100 h 132"/>
              <a:gd name="T88" fmla="*/ 134 w 168"/>
              <a:gd name="T89" fmla="*/ 84 h 132"/>
              <a:gd name="T90" fmla="*/ 140 w 168"/>
              <a:gd name="T91" fmla="*/ 91 h 132"/>
              <a:gd name="T92" fmla="*/ 144 w 168"/>
              <a:gd name="T93" fmla="*/ 93 h 132"/>
              <a:gd name="T94" fmla="*/ 150 w 168"/>
              <a:gd name="T95" fmla="*/ 93 h 132"/>
              <a:gd name="T96" fmla="*/ 158 w 168"/>
              <a:gd name="T97" fmla="*/ 98 h 132"/>
              <a:gd name="T98" fmla="*/ 168 w 168"/>
              <a:gd name="T99" fmla="*/ 88 h 132"/>
              <a:gd name="T100" fmla="*/ 158 w 168"/>
              <a:gd name="T101" fmla="*/ 78 h 132"/>
              <a:gd name="T102" fmla="*/ 150 w 168"/>
              <a:gd name="T103" fmla="*/ 82 h 132"/>
              <a:gd name="T104" fmla="*/ 147 w 168"/>
              <a:gd name="T105" fmla="*/ 82 h 132"/>
              <a:gd name="T106" fmla="*/ 137 w 168"/>
              <a:gd name="T107" fmla="*/ 67 h 132"/>
              <a:gd name="T108" fmla="*/ 131 w 168"/>
              <a:gd name="T109" fmla="*/ 64 h 132"/>
              <a:gd name="T110" fmla="*/ 127 w 168"/>
              <a:gd name="T111" fmla="*/ 68 h 132"/>
              <a:gd name="T112" fmla="*/ 121 w 168"/>
              <a:gd name="T113" fmla="*/ 98 h 132"/>
              <a:gd name="T114" fmla="*/ 120 w 168"/>
              <a:gd name="T115" fmla="*/ 101 h 132"/>
              <a:gd name="T116" fmla="*/ 119 w 168"/>
              <a:gd name="T117" fmla="*/ 81 h 132"/>
              <a:gd name="T118" fmla="*/ 115 w 168"/>
              <a:gd name="T119" fmla="*/ 34 h 132"/>
              <a:gd name="T120" fmla="*/ 110 w 168"/>
              <a:gd name="T121" fmla="*/ 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32">
                <a:moveTo>
                  <a:pt x="45" y="4"/>
                </a:moveTo>
                <a:cubicBezTo>
                  <a:pt x="34" y="4"/>
                  <a:pt x="24" y="8"/>
                  <a:pt x="16" y="16"/>
                </a:cubicBezTo>
                <a:cubicBezTo>
                  <a:pt x="0" y="32"/>
                  <a:pt x="0" y="57"/>
                  <a:pt x="16" y="7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0" y="105"/>
                  <a:pt x="100" y="103"/>
                  <a:pt x="100" y="101"/>
                </a:cubicBezTo>
                <a:cubicBezTo>
                  <a:pt x="97" y="102"/>
                  <a:pt x="93" y="103"/>
                  <a:pt x="89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6" y="103"/>
                  <a:pt x="59" y="97"/>
                  <a:pt x="59" y="88"/>
                </a:cubicBezTo>
                <a:cubicBezTo>
                  <a:pt x="59" y="79"/>
                  <a:pt x="66" y="72"/>
                  <a:pt x="75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5" y="71"/>
                </a:cubicBezTo>
                <a:cubicBezTo>
                  <a:pt x="86" y="67"/>
                  <a:pt x="88" y="59"/>
                  <a:pt x="90" y="52"/>
                </a:cubicBezTo>
                <a:cubicBezTo>
                  <a:pt x="91" y="45"/>
                  <a:pt x="91" y="39"/>
                  <a:pt x="93" y="33"/>
                </a:cubicBezTo>
                <a:cubicBezTo>
                  <a:pt x="94" y="26"/>
                  <a:pt x="98" y="19"/>
                  <a:pt x="106" y="17"/>
                </a:cubicBezTo>
                <a:cubicBezTo>
                  <a:pt x="111" y="16"/>
                  <a:pt x="117" y="18"/>
                  <a:pt x="120" y="21"/>
                </a:cubicBezTo>
                <a:cubicBezTo>
                  <a:pt x="123" y="25"/>
                  <a:pt x="124" y="29"/>
                  <a:pt x="125" y="33"/>
                </a:cubicBezTo>
                <a:cubicBezTo>
                  <a:pt x="125" y="37"/>
                  <a:pt x="126" y="47"/>
                  <a:pt x="127" y="55"/>
                </a:cubicBezTo>
                <a:cubicBezTo>
                  <a:pt x="128" y="54"/>
                  <a:pt x="128" y="54"/>
                  <a:pt x="130" y="53"/>
                </a:cubicBezTo>
                <a:cubicBezTo>
                  <a:pt x="136" y="53"/>
                  <a:pt x="141" y="55"/>
                  <a:pt x="144" y="59"/>
                </a:cubicBezTo>
                <a:cubicBezTo>
                  <a:pt x="150" y="45"/>
                  <a:pt x="147" y="28"/>
                  <a:pt x="136" y="16"/>
                </a:cubicBezTo>
                <a:cubicBezTo>
                  <a:pt x="120" y="0"/>
                  <a:pt x="94" y="0"/>
                  <a:pt x="78" y="16"/>
                </a:cubicBezTo>
                <a:cubicBezTo>
                  <a:pt x="77" y="17"/>
                  <a:pt x="76" y="17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7"/>
                  <a:pt x="74" y="17"/>
                  <a:pt x="73" y="16"/>
                </a:cubicBezTo>
                <a:cubicBezTo>
                  <a:pt x="65" y="8"/>
                  <a:pt x="55" y="4"/>
                  <a:pt x="45" y="4"/>
                </a:cubicBezTo>
                <a:close/>
                <a:moveTo>
                  <a:pt x="110" y="27"/>
                </a:moveTo>
                <a:cubicBezTo>
                  <a:pt x="107" y="27"/>
                  <a:pt x="104" y="30"/>
                  <a:pt x="103" y="35"/>
                </a:cubicBezTo>
                <a:cubicBezTo>
                  <a:pt x="102" y="40"/>
                  <a:pt x="101" y="47"/>
                  <a:pt x="100" y="54"/>
                </a:cubicBezTo>
                <a:cubicBezTo>
                  <a:pt x="98" y="62"/>
                  <a:pt x="97" y="70"/>
                  <a:pt x="94" y="75"/>
                </a:cubicBezTo>
                <a:cubicBezTo>
                  <a:pt x="93" y="78"/>
                  <a:pt x="92" y="80"/>
                  <a:pt x="91" y="81"/>
                </a:cubicBezTo>
                <a:cubicBezTo>
                  <a:pt x="90" y="83"/>
                  <a:pt x="89" y="82"/>
                  <a:pt x="8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2" y="82"/>
                  <a:pt x="70" y="85"/>
                  <a:pt x="70" y="88"/>
                </a:cubicBezTo>
                <a:cubicBezTo>
                  <a:pt x="70" y="90"/>
                  <a:pt x="72" y="93"/>
                  <a:pt x="75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93" y="93"/>
                  <a:pt x="96" y="91"/>
                  <a:pt x="99" y="88"/>
                </a:cubicBezTo>
                <a:cubicBezTo>
                  <a:pt x="101" y="86"/>
                  <a:pt x="102" y="83"/>
                  <a:pt x="104" y="79"/>
                </a:cubicBezTo>
                <a:cubicBezTo>
                  <a:pt x="105" y="76"/>
                  <a:pt x="106" y="72"/>
                  <a:pt x="107" y="68"/>
                </a:cubicBezTo>
                <a:cubicBezTo>
                  <a:pt x="107" y="74"/>
                  <a:pt x="107" y="77"/>
                  <a:pt x="108" y="82"/>
                </a:cubicBezTo>
                <a:cubicBezTo>
                  <a:pt x="110" y="102"/>
                  <a:pt x="110" y="107"/>
                  <a:pt x="112" y="119"/>
                </a:cubicBezTo>
                <a:cubicBezTo>
                  <a:pt x="113" y="128"/>
                  <a:pt x="123" y="126"/>
                  <a:pt x="126" y="119"/>
                </a:cubicBezTo>
                <a:cubicBezTo>
                  <a:pt x="129" y="114"/>
                  <a:pt x="130" y="107"/>
                  <a:pt x="131" y="100"/>
                </a:cubicBezTo>
                <a:cubicBezTo>
                  <a:pt x="133" y="92"/>
                  <a:pt x="133" y="90"/>
                  <a:pt x="134" y="84"/>
                </a:cubicBezTo>
                <a:cubicBezTo>
                  <a:pt x="137" y="88"/>
                  <a:pt x="140" y="91"/>
                  <a:pt x="140" y="91"/>
                </a:cubicBezTo>
                <a:cubicBezTo>
                  <a:pt x="140" y="92"/>
                  <a:pt x="142" y="93"/>
                  <a:pt x="144" y="93"/>
                </a:cubicBezTo>
                <a:cubicBezTo>
                  <a:pt x="150" y="93"/>
                  <a:pt x="150" y="93"/>
                  <a:pt x="150" y="93"/>
                </a:cubicBezTo>
                <a:cubicBezTo>
                  <a:pt x="152" y="96"/>
                  <a:pt x="155" y="98"/>
                  <a:pt x="158" y="98"/>
                </a:cubicBezTo>
                <a:cubicBezTo>
                  <a:pt x="164" y="98"/>
                  <a:pt x="168" y="93"/>
                  <a:pt x="168" y="88"/>
                </a:cubicBezTo>
                <a:cubicBezTo>
                  <a:pt x="168" y="82"/>
                  <a:pt x="164" y="78"/>
                  <a:pt x="158" y="78"/>
                </a:cubicBezTo>
                <a:cubicBezTo>
                  <a:pt x="155" y="78"/>
                  <a:pt x="152" y="80"/>
                  <a:pt x="150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5" y="81"/>
                  <a:pt x="141" y="76"/>
                  <a:pt x="137" y="67"/>
                </a:cubicBezTo>
                <a:cubicBezTo>
                  <a:pt x="136" y="65"/>
                  <a:pt x="133" y="64"/>
                  <a:pt x="131" y="64"/>
                </a:cubicBezTo>
                <a:cubicBezTo>
                  <a:pt x="129" y="64"/>
                  <a:pt x="127" y="66"/>
                  <a:pt x="127" y="68"/>
                </a:cubicBezTo>
                <a:cubicBezTo>
                  <a:pt x="127" y="68"/>
                  <a:pt x="124" y="84"/>
                  <a:pt x="121" y="98"/>
                </a:cubicBezTo>
                <a:cubicBezTo>
                  <a:pt x="121" y="99"/>
                  <a:pt x="121" y="100"/>
                  <a:pt x="120" y="101"/>
                </a:cubicBezTo>
                <a:cubicBezTo>
                  <a:pt x="120" y="94"/>
                  <a:pt x="119" y="92"/>
                  <a:pt x="119" y="81"/>
                </a:cubicBezTo>
                <a:cubicBezTo>
                  <a:pt x="117" y="62"/>
                  <a:pt x="115" y="41"/>
                  <a:pt x="115" y="34"/>
                </a:cubicBezTo>
                <a:cubicBezTo>
                  <a:pt x="114" y="29"/>
                  <a:pt x="112" y="27"/>
                  <a:pt x="110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50"/>
          <p:cNvSpPr>
            <a:spLocks noEditPoints="1"/>
          </p:cNvSpPr>
          <p:nvPr/>
        </p:nvSpPr>
        <p:spPr bwMode="auto">
          <a:xfrm>
            <a:off x="6052350" y="5290064"/>
            <a:ext cx="346311" cy="344097"/>
          </a:xfrm>
          <a:custGeom>
            <a:avLst/>
            <a:gdLst>
              <a:gd name="T0" fmla="*/ 122 w 167"/>
              <a:gd name="T1" fmla="*/ 1 h 166"/>
              <a:gd name="T2" fmla="*/ 131 w 167"/>
              <a:gd name="T3" fmla="*/ 19 h 166"/>
              <a:gd name="T4" fmla="*/ 139 w 167"/>
              <a:gd name="T5" fmla="*/ 42 h 166"/>
              <a:gd name="T6" fmla="*/ 156 w 167"/>
              <a:gd name="T7" fmla="*/ 43 h 166"/>
              <a:gd name="T8" fmla="*/ 164 w 167"/>
              <a:gd name="T9" fmla="*/ 35 h 166"/>
              <a:gd name="T10" fmla="*/ 127 w 167"/>
              <a:gd name="T11" fmla="*/ 0 h 166"/>
              <a:gd name="T12" fmla="*/ 95 w 167"/>
              <a:gd name="T13" fmla="*/ 13 h 166"/>
              <a:gd name="T14" fmla="*/ 99 w 167"/>
              <a:gd name="T15" fmla="*/ 25 h 166"/>
              <a:gd name="T16" fmla="*/ 32 w 167"/>
              <a:gd name="T17" fmla="*/ 101 h 166"/>
              <a:gd name="T18" fmla="*/ 65 w 167"/>
              <a:gd name="T19" fmla="*/ 134 h 166"/>
              <a:gd name="T20" fmla="*/ 141 w 167"/>
              <a:gd name="T21" fmla="*/ 67 h 166"/>
              <a:gd name="T22" fmla="*/ 153 w 167"/>
              <a:gd name="T23" fmla="*/ 70 h 166"/>
              <a:gd name="T24" fmla="*/ 146 w 167"/>
              <a:gd name="T25" fmla="*/ 55 h 166"/>
              <a:gd name="T26" fmla="*/ 145 w 167"/>
              <a:gd name="T27" fmla="*/ 54 h 166"/>
              <a:gd name="T28" fmla="*/ 111 w 167"/>
              <a:gd name="T29" fmla="*/ 20 h 166"/>
              <a:gd name="T30" fmla="*/ 104 w 167"/>
              <a:gd name="T31" fmla="*/ 13 h 166"/>
              <a:gd name="T32" fmla="*/ 99 w 167"/>
              <a:gd name="T33" fmla="*/ 11 h 166"/>
              <a:gd name="T34" fmla="*/ 132 w 167"/>
              <a:gd name="T35" fmla="*/ 58 h 166"/>
              <a:gd name="T36" fmla="*/ 114 w 167"/>
              <a:gd name="T37" fmla="*/ 51 h 166"/>
              <a:gd name="T38" fmla="*/ 122 w 167"/>
              <a:gd name="T39" fmla="*/ 69 h 166"/>
              <a:gd name="T40" fmla="*/ 109 w 167"/>
              <a:gd name="T41" fmla="*/ 67 h 166"/>
              <a:gd name="T42" fmla="*/ 111 w 167"/>
              <a:gd name="T43" fmla="*/ 80 h 166"/>
              <a:gd name="T44" fmla="*/ 94 w 167"/>
              <a:gd name="T45" fmla="*/ 72 h 166"/>
              <a:gd name="T46" fmla="*/ 100 w 167"/>
              <a:gd name="T47" fmla="*/ 90 h 166"/>
              <a:gd name="T48" fmla="*/ 77 w 167"/>
              <a:gd name="T49" fmla="*/ 78 h 166"/>
              <a:gd name="T50" fmla="*/ 44 w 167"/>
              <a:gd name="T51" fmla="*/ 96 h 166"/>
              <a:gd name="T52" fmla="*/ 34 w 167"/>
              <a:gd name="T53" fmla="*/ 110 h 166"/>
              <a:gd name="T54" fmla="*/ 28 w 167"/>
              <a:gd name="T55" fmla="*/ 126 h 166"/>
              <a:gd name="T56" fmla="*/ 51 w 167"/>
              <a:gd name="T57" fmla="*/ 137 h 166"/>
              <a:gd name="T58" fmla="*/ 34 w 167"/>
              <a:gd name="T59" fmla="*/ 110 h 166"/>
              <a:gd name="T60" fmla="*/ 3 w 167"/>
              <a:gd name="T61" fmla="*/ 159 h 166"/>
              <a:gd name="T62" fmla="*/ 34 w 167"/>
              <a:gd name="T63" fmla="*/ 139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7" h="166">
                <a:moveTo>
                  <a:pt x="127" y="0"/>
                </a:moveTo>
                <a:cubicBezTo>
                  <a:pt x="125" y="0"/>
                  <a:pt x="124" y="0"/>
                  <a:pt x="122" y="1"/>
                </a:cubicBezTo>
                <a:cubicBezTo>
                  <a:pt x="120" y="4"/>
                  <a:pt x="120" y="8"/>
                  <a:pt x="122" y="10"/>
                </a:cubicBezTo>
                <a:cubicBezTo>
                  <a:pt x="131" y="19"/>
                  <a:pt x="131" y="19"/>
                  <a:pt x="131" y="19"/>
                </a:cubicBezTo>
                <a:cubicBezTo>
                  <a:pt x="123" y="27"/>
                  <a:pt x="123" y="27"/>
                  <a:pt x="123" y="27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47" y="34"/>
                  <a:pt x="147" y="34"/>
                  <a:pt x="147" y="34"/>
                </a:cubicBezTo>
                <a:cubicBezTo>
                  <a:pt x="156" y="43"/>
                  <a:pt x="156" y="43"/>
                  <a:pt x="156" y="43"/>
                </a:cubicBezTo>
                <a:cubicBezTo>
                  <a:pt x="158" y="46"/>
                  <a:pt x="162" y="46"/>
                  <a:pt x="164" y="43"/>
                </a:cubicBezTo>
                <a:cubicBezTo>
                  <a:pt x="167" y="41"/>
                  <a:pt x="167" y="37"/>
                  <a:pt x="164" y="35"/>
                </a:cubicBezTo>
                <a:cubicBezTo>
                  <a:pt x="131" y="1"/>
                  <a:pt x="131" y="1"/>
                  <a:pt x="131" y="1"/>
                </a:cubicBezTo>
                <a:cubicBezTo>
                  <a:pt x="130" y="0"/>
                  <a:pt x="128" y="0"/>
                  <a:pt x="127" y="0"/>
                </a:cubicBezTo>
                <a:close/>
                <a:moveTo>
                  <a:pt x="99" y="11"/>
                </a:moveTo>
                <a:cubicBezTo>
                  <a:pt x="97" y="11"/>
                  <a:pt x="96" y="12"/>
                  <a:pt x="95" y="13"/>
                </a:cubicBezTo>
                <a:cubicBezTo>
                  <a:pt x="93" y="15"/>
                  <a:pt x="93" y="19"/>
                  <a:pt x="95" y="21"/>
                </a:cubicBezTo>
                <a:cubicBezTo>
                  <a:pt x="99" y="25"/>
                  <a:pt x="99" y="25"/>
                  <a:pt x="99" y="25"/>
                </a:cubicBezTo>
                <a:cubicBezTo>
                  <a:pt x="32" y="92"/>
                  <a:pt x="32" y="92"/>
                  <a:pt x="32" y="92"/>
                </a:cubicBezTo>
                <a:cubicBezTo>
                  <a:pt x="29" y="95"/>
                  <a:pt x="29" y="98"/>
                  <a:pt x="32" y="101"/>
                </a:cubicBezTo>
                <a:cubicBezTo>
                  <a:pt x="32" y="101"/>
                  <a:pt x="32" y="101"/>
                  <a:pt x="32" y="101"/>
                </a:cubicBezTo>
                <a:cubicBezTo>
                  <a:pt x="65" y="134"/>
                  <a:pt x="65" y="134"/>
                  <a:pt x="65" y="134"/>
                </a:cubicBezTo>
                <a:cubicBezTo>
                  <a:pt x="68" y="136"/>
                  <a:pt x="71" y="136"/>
                  <a:pt x="74" y="134"/>
                </a:cubicBezTo>
                <a:cubicBezTo>
                  <a:pt x="141" y="67"/>
                  <a:pt x="141" y="67"/>
                  <a:pt x="141" y="67"/>
                </a:cubicBezTo>
                <a:cubicBezTo>
                  <a:pt x="145" y="70"/>
                  <a:pt x="145" y="70"/>
                  <a:pt x="145" y="70"/>
                </a:cubicBezTo>
                <a:cubicBezTo>
                  <a:pt x="147" y="72"/>
                  <a:pt x="151" y="72"/>
                  <a:pt x="153" y="70"/>
                </a:cubicBezTo>
                <a:cubicBezTo>
                  <a:pt x="155" y="68"/>
                  <a:pt x="155" y="64"/>
                  <a:pt x="153" y="62"/>
                </a:cubicBezTo>
                <a:cubicBezTo>
                  <a:pt x="146" y="55"/>
                  <a:pt x="146" y="55"/>
                  <a:pt x="146" y="55"/>
                </a:cubicBezTo>
                <a:cubicBezTo>
                  <a:pt x="146" y="55"/>
                  <a:pt x="146" y="55"/>
                  <a:pt x="146" y="55"/>
                </a:cubicBezTo>
                <a:cubicBezTo>
                  <a:pt x="146" y="55"/>
                  <a:pt x="145" y="54"/>
                  <a:pt x="145" y="54"/>
                </a:cubicBezTo>
                <a:cubicBezTo>
                  <a:pt x="112" y="21"/>
                  <a:pt x="112" y="21"/>
                  <a:pt x="112" y="21"/>
                </a:cubicBezTo>
                <a:cubicBezTo>
                  <a:pt x="112" y="21"/>
                  <a:pt x="111" y="21"/>
                  <a:pt x="111" y="20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2" y="12"/>
                  <a:pt x="101" y="11"/>
                  <a:pt x="100" y="11"/>
                </a:cubicBezTo>
                <a:cubicBezTo>
                  <a:pt x="99" y="11"/>
                  <a:pt x="99" y="11"/>
                  <a:pt x="99" y="11"/>
                </a:cubicBezTo>
                <a:close/>
                <a:moveTo>
                  <a:pt x="107" y="33"/>
                </a:moveTo>
                <a:cubicBezTo>
                  <a:pt x="132" y="58"/>
                  <a:pt x="132" y="58"/>
                  <a:pt x="132" y="58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14" y="51"/>
                  <a:pt x="114" y="51"/>
                  <a:pt x="114" y="51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122" y="69"/>
                  <a:pt x="122" y="69"/>
                  <a:pt x="122" y="69"/>
                </a:cubicBezTo>
                <a:cubicBezTo>
                  <a:pt x="116" y="74"/>
                  <a:pt x="116" y="74"/>
                  <a:pt x="116" y="74"/>
                </a:cubicBezTo>
                <a:cubicBezTo>
                  <a:pt x="109" y="67"/>
                  <a:pt x="109" y="67"/>
                  <a:pt x="109" y="67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94" y="72"/>
                  <a:pt x="94" y="72"/>
                  <a:pt x="94" y="72"/>
                </a:cubicBezTo>
                <a:cubicBezTo>
                  <a:pt x="88" y="78"/>
                  <a:pt x="88" y="78"/>
                  <a:pt x="88" y="78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95" y="96"/>
                  <a:pt x="95" y="96"/>
                  <a:pt x="95" y="96"/>
                </a:cubicBezTo>
                <a:cubicBezTo>
                  <a:pt x="77" y="78"/>
                  <a:pt x="77" y="78"/>
                  <a:pt x="77" y="78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44" y="96"/>
                  <a:pt x="44" y="96"/>
                  <a:pt x="44" y="96"/>
                </a:cubicBezTo>
                <a:lnTo>
                  <a:pt x="107" y="33"/>
                </a:lnTo>
                <a:close/>
                <a:moveTo>
                  <a:pt x="34" y="110"/>
                </a:moveTo>
                <a:cubicBezTo>
                  <a:pt x="28" y="115"/>
                  <a:pt x="28" y="115"/>
                  <a:pt x="28" y="115"/>
                </a:cubicBezTo>
                <a:cubicBezTo>
                  <a:pt x="25" y="118"/>
                  <a:pt x="25" y="123"/>
                  <a:pt x="28" y="126"/>
                </a:cubicBezTo>
                <a:cubicBezTo>
                  <a:pt x="39" y="137"/>
                  <a:pt x="39" y="137"/>
                  <a:pt x="39" y="137"/>
                </a:cubicBezTo>
                <a:cubicBezTo>
                  <a:pt x="42" y="140"/>
                  <a:pt x="48" y="140"/>
                  <a:pt x="51" y="137"/>
                </a:cubicBezTo>
                <a:cubicBezTo>
                  <a:pt x="56" y="132"/>
                  <a:pt x="56" y="132"/>
                  <a:pt x="56" y="132"/>
                </a:cubicBezTo>
                <a:lnTo>
                  <a:pt x="34" y="110"/>
                </a:lnTo>
                <a:close/>
                <a:moveTo>
                  <a:pt x="26" y="131"/>
                </a:moveTo>
                <a:cubicBezTo>
                  <a:pt x="3" y="159"/>
                  <a:pt x="3" y="159"/>
                  <a:pt x="3" y="159"/>
                </a:cubicBezTo>
                <a:cubicBezTo>
                  <a:pt x="0" y="162"/>
                  <a:pt x="4" y="166"/>
                  <a:pt x="7" y="163"/>
                </a:cubicBezTo>
                <a:cubicBezTo>
                  <a:pt x="34" y="139"/>
                  <a:pt x="34" y="139"/>
                  <a:pt x="34" y="139"/>
                </a:cubicBezTo>
                <a:lnTo>
                  <a:pt x="26" y="1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 rot="10800000">
            <a:off x="-9521" y="3266342"/>
            <a:ext cx="12201521" cy="3591658"/>
          </a:xfrm>
          <a:custGeom>
            <a:avLst/>
            <a:gdLst>
              <a:gd name="connsiteX0" fmla="*/ 6107483 w 12201521"/>
              <a:gd name="connsiteY0" fmla="*/ 3307624 h 3307624"/>
              <a:gd name="connsiteX1" fmla="*/ 14282 w 12201521"/>
              <a:gd name="connsiteY1" fmla="*/ 2457820 h 3307624"/>
              <a:gd name="connsiteX2" fmla="*/ 14282 w 12201521"/>
              <a:gd name="connsiteY2" fmla="*/ 2830270 h 3307624"/>
              <a:gd name="connsiteX3" fmla="*/ 14282 w 12201521"/>
              <a:gd name="connsiteY3" fmla="*/ 2838130 h 3307624"/>
              <a:gd name="connsiteX4" fmla="*/ 4761 w 12201521"/>
              <a:gd name="connsiteY4" fmla="*/ 2840290 h 3307624"/>
              <a:gd name="connsiteX5" fmla="*/ 4761 w 12201521"/>
              <a:gd name="connsiteY5" fmla="*/ 1828800 h 3307624"/>
              <a:gd name="connsiteX6" fmla="*/ 0 w 12201521"/>
              <a:gd name="connsiteY6" fmla="*/ 1828800 h 3307624"/>
              <a:gd name="connsiteX7" fmla="*/ 0 w 12201521"/>
              <a:gd name="connsiteY7" fmla="*/ 0 h 3307624"/>
              <a:gd name="connsiteX8" fmla="*/ 12196760 w 12201521"/>
              <a:gd name="connsiteY8" fmla="*/ 0 h 3307624"/>
              <a:gd name="connsiteX9" fmla="*/ 12196760 w 12201521"/>
              <a:gd name="connsiteY9" fmla="*/ 1107330 h 3307624"/>
              <a:gd name="connsiteX10" fmla="*/ 12201521 w 12201521"/>
              <a:gd name="connsiteY10" fmla="*/ 1107330 h 3307624"/>
              <a:gd name="connsiteX11" fmla="*/ 12201521 w 12201521"/>
              <a:gd name="connsiteY11" fmla="*/ 2459389 h 3307624"/>
              <a:gd name="connsiteX12" fmla="*/ 11625627 w 12201521"/>
              <a:gd name="connsiteY12" fmla="*/ 2649103 h 3307624"/>
              <a:gd name="connsiteX13" fmla="*/ 6107483 w 12201521"/>
              <a:gd name="connsiteY13" fmla="*/ 3307624 h 3307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201521" h="3307624">
                <a:moveTo>
                  <a:pt x="6107483" y="3307624"/>
                </a:moveTo>
                <a:cubicBezTo>
                  <a:pt x="3688123" y="3307624"/>
                  <a:pt x="1470378" y="2996875"/>
                  <a:pt x="14282" y="2457820"/>
                </a:cubicBezTo>
                <a:cubicBezTo>
                  <a:pt x="14282" y="2630238"/>
                  <a:pt x="14282" y="2748776"/>
                  <a:pt x="14282" y="2830270"/>
                </a:cubicBezTo>
                <a:lnTo>
                  <a:pt x="14282" y="2838130"/>
                </a:lnTo>
                <a:lnTo>
                  <a:pt x="4761" y="2840290"/>
                </a:lnTo>
                <a:lnTo>
                  <a:pt x="4761" y="1828800"/>
                </a:lnTo>
                <a:lnTo>
                  <a:pt x="0" y="1828800"/>
                </a:lnTo>
                <a:lnTo>
                  <a:pt x="0" y="0"/>
                </a:lnTo>
                <a:lnTo>
                  <a:pt x="12196760" y="0"/>
                </a:lnTo>
                <a:lnTo>
                  <a:pt x="12196760" y="1107330"/>
                </a:lnTo>
                <a:lnTo>
                  <a:pt x="12201521" y="1107330"/>
                </a:lnTo>
                <a:lnTo>
                  <a:pt x="12201521" y="2459389"/>
                </a:lnTo>
                <a:lnTo>
                  <a:pt x="11625627" y="2649103"/>
                </a:lnTo>
                <a:cubicBezTo>
                  <a:pt x="10192512" y="3069706"/>
                  <a:pt x="8229321" y="3307624"/>
                  <a:pt x="6107483" y="3307624"/>
                </a:cubicBezTo>
                <a:close/>
              </a:path>
            </a:pathLst>
          </a:cu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2998194" y="1179958"/>
            <a:ext cx="1360324" cy="1358976"/>
          </a:xfrm>
          <a:custGeom>
            <a:avLst/>
            <a:gdLst>
              <a:gd name="T0" fmla="*/ 444 w 484"/>
              <a:gd name="T1" fmla="*/ 103 h 484"/>
              <a:gd name="T2" fmla="*/ 381 w 484"/>
              <a:gd name="T3" fmla="*/ 103 h 484"/>
              <a:gd name="T4" fmla="*/ 381 w 484"/>
              <a:gd name="T5" fmla="*/ 40 h 484"/>
              <a:gd name="T6" fmla="*/ 341 w 484"/>
              <a:gd name="T7" fmla="*/ 0 h 484"/>
              <a:gd name="T8" fmla="*/ 143 w 484"/>
              <a:gd name="T9" fmla="*/ 0 h 484"/>
              <a:gd name="T10" fmla="*/ 103 w 484"/>
              <a:gd name="T11" fmla="*/ 40 h 484"/>
              <a:gd name="T12" fmla="*/ 103 w 484"/>
              <a:gd name="T13" fmla="*/ 103 h 484"/>
              <a:gd name="T14" fmla="*/ 40 w 484"/>
              <a:gd name="T15" fmla="*/ 103 h 484"/>
              <a:gd name="T16" fmla="*/ 0 w 484"/>
              <a:gd name="T17" fmla="*/ 143 h 484"/>
              <a:gd name="T18" fmla="*/ 0 w 484"/>
              <a:gd name="T19" fmla="*/ 341 h 484"/>
              <a:gd name="T20" fmla="*/ 40 w 484"/>
              <a:gd name="T21" fmla="*/ 381 h 484"/>
              <a:gd name="T22" fmla="*/ 103 w 484"/>
              <a:gd name="T23" fmla="*/ 381 h 484"/>
              <a:gd name="T24" fmla="*/ 103 w 484"/>
              <a:gd name="T25" fmla="*/ 444 h 484"/>
              <a:gd name="T26" fmla="*/ 143 w 484"/>
              <a:gd name="T27" fmla="*/ 484 h 484"/>
              <a:gd name="T28" fmla="*/ 341 w 484"/>
              <a:gd name="T29" fmla="*/ 484 h 484"/>
              <a:gd name="T30" fmla="*/ 381 w 484"/>
              <a:gd name="T31" fmla="*/ 444 h 484"/>
              <a:gd name="T32" fmla="*/ 381 w 484"/>
              <a:gd name="T33" fmla="*/ 381 h 484"/>
              <a:gd name="T34" fmla="*/ 444 w 484"/>
              <a:gd name="T35" fmla="*/ 381 h 484"/>
              <a:gd name="T36" fmla="*/ 484 w 484"/>
              <a:gd name="T37" fmla="*/ 341 h 484"/>
              <a:gd name="T38" fmla="*/ 484 w 484"/>
              <a:gd name="T39" fmla="*/ 143 h 484"/>
              <a:gd name="T40" fmla="*/ 444 w 484"/>
              <a:gd name="T41" fmla="*/ 10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4" h="484">
                <a:moveTo>
                  <a:pt x="444" y="103"/>
                </a:moveTo>
                <a:cubicBezTo>
                  <a:pt x="381" y="103"/>
                  <a:pt x="381" y="103"/>
                  <a:pt x="381" y="103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81" y="18"/>
                  <a:pt x="363" y="0"/>
                  <a:pt x="341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21" y="0"/>
                  <a:pt x="103" y="18"/>
                  <a:pt x="103" y="40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18" y="103"/>
                  <a:pt x="0" y="121"/>
                  <a:pt x="0" y="143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63"/>
                  <a:pt x="18" y="381"/>
                  <a:pt x="40" y="381"/>
                </a:cubicBezTo>
                <a:cubicBezTo>
                  <a:pt x="103" y="381"/>
                  <a:pt x="103" y="381"/>
                  <a:pt x="103" y="381"/>
                </a:cubicBezTo>
                <a:cubicBezTo>
                  <a:pt x="103" y="444"/>
                  <a:pt x="103" y="444"/>
                  <a:pt x="103" y="444"/>
                </a:cubicBezTo>
                <a:cubicBezTo>
                  <a:pt x="103" y="466"/>
                  <a:pt x="121" y="484"/>
                  <a:pt x="143" y="484"/>
                </a:cubicBezTo>
                <a:cubicBezTo>
                  <a:pt x="341" y="484"/>
                  <a:pt x="341" y="484"/>
                  <a:pt x="341" y="484"/>
                </a:cubicBezTo>
                <a:cubicBezTo>
                  <a:pt x="363" y="484"/>
                  <a:pt x="381" y="466"/>
                  <a:pt x="381" y="444"/>
                </a:cubicBezTo>
                <a:cubicBezTo>
                  <a:pt x="381" y="381"/>
                  <a:pt x="381" y="381"/>
                  <a:pt x="381" y="381"/>
                </a:cubicBezTo>
                <a:cubicBezTo>
                  <a:pt x="444" y="381"/>
                  <a:pt x="444" y="381"/>
                  <a:pt x="444" y="381"/>
                </a:cubicBezTo>
                <a:cubicBezTo>
                  <a:pt x="466" y="381"/>
                  <a:pt x="484" y="363"/>
                  <a:pt x="484" y="341"/>
                </a:cubicBezTo>
                <a:cubicBezTo>
                  <a:pt x="484" y="143"/>
                  <a:pt x="484" y="143"/>
                  <a:pt x="484" y="143"/>
                </a:cubicBezTo>
                <a:cubicBezTo>
                  <a:pt x="484" y="121"/>
                  <a:pt x="466" y="103"/>
                  <a:pt x="444" y="103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9" name="Freeform 15"/>
          <p:cNvSpPr/>
          <p:nvPr/>
        </p:nvSpPr>
        <p:spPr bwMode="auto">
          <a:xfrm>
            <a:off x="1" y="3020372"/>
            <a:ext cx="12187238" cy="982739"/>
          </a:xfrm>
          <a:custGeom>
            <a:avLst/>
            <a:gdLst>
              <a:gd name="T0" fmla="*/ 0 w 2177"/>
              <a:gd name="T1" fmla="*/ 151 h 151"/>
              <a:gd name="T2" fmla="*/ 1089 w 2177"/>
              <a:gd name="T3" fmla="*/ 17 h 151"/>
              <a:gd name="T4" fmla="*/ 2177 w 2177"/>
              <a:gd name="T5" fmla="*/ 151 h 151"/>
              <a:gd name="T6" fmla="*/ 2177 w 2177"/>
              <a:gd name="T7" fmla="*/ 116 h 151"/>
              <a:gd name="T8" fmla="*/ 1089 w 2177"/>
              <a:gd name="T9" fmla="*/ 0 h 151"/>
              <a:gd name="T10" fmla="*/ 0 w 2177"/>
              <a:gd name="T11" fmla="*/ 116 h 151"/>
              <a:gd name="T12" fmla="*/ 0 w 2177"/>
              <a:gd name="T13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51">
                <a:moveTo>
                  <a:pt x="0" y="151"/>
                </a:moveTo>
                <a:cubicBezTo>
                  <a:pt x="260" y="66"/>
                  <a:pt x="656" y="17"/>
                  <a:pt x="1089" y="17"/>
                </a:cubicBezTo>
                <a:cubicBezTo>
                  <a:pt x="1521" y="17"/>
                  <a:pt x="1917" y="66"/>
                  <a:pt x="2177" y="151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51"/>
                </a:ln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3"/>
          <p:cNvSpPr/>
          <p:nvPr/>
        </p:nvSpPr>
        <p:spPr bwMode="auto">
          <a:xfrm>
            <a:off x="-4760" y="3131871"/>
            <a:ext cx="12196760" cy="1201353"/>
          </a:xfrm>
          <a:custGeom>
            <a:avLst/>
            <a:gdLst>
              <a:gd name="T0" fmla="*/ 0 w 2177"/>
              <a:gd name="T1" fmla="*/ 183 h 183"/>
              <a:gd name="T2" fmla="*/ 1089 w 2177"/>
              <a:gd name="T3" fmla="*/ 41 h 183"/>
              <a:gd name="T4" fmla="*/ 2177 w 2177"/>
              <a:gd name="T5" fmla="*/ 183 h 183"/>
              <a:gd name="T6" fmla="*/ 2177 w 2177"/>
              <a:gd name="T7" fmla="*/ 116 h 183"/>
              <a:gd name="T8" fmla="*/ 1089 w 2177"/>
              <a:gd name="T9" fmla="*/ 0 h 183"/>
              <a:gd name="T10" fmla="*/ 0 w 2177"/>
              <a:gd name="T11" fmla="*/ 116 h 183"/>
              <a:gd name="T12" fmla="*/ 0 w 2177"/>
              <a:gd name="T1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83">
                <a:moveTo>
                  <a:pt x="0" y="183"/>
                </a:moveTo>
                <a:cubicBezTo>
                  <a:pt x="260" y="98"/>
                  <a:pt x="656" y="41"/>
                  <a:pt x="1089" y="41"/>
                </a:cubicBezTo>
                <a:cubicBezTo>
                  <a:pt x="1521" y="41"/>
                  <a:pt x="1917" y="98"/>
                  <a:pt x="2177" y="18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83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alpha val="50000"/>
                </a:schemeClr>
              </a:gs>
              <a:gs pos="100000">
                <a:schemeClr val="accent4">
                  <a:alpha val="50000"/>
                </a:schemeClr>
              </a:gs>
              <a:gs pos="53000">
                <a:schemeClr val="accent3"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503812" y="1505503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单击添加目录标题</a:t>
            </a:r>
            <a:endParaRPr lang="zh-CN" altLang="en-US" sz="4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442805" y="1623895"/>
            <a:ext cx="471103" cy="471102"/>
            <a:chOff x="6345495" y="4910948"/>
            <a:chExt cx="471103" cy="471102"/>
          </a:xfrm>
          <a:solidFill>
            <a:schemeClr val="bg1"/>
          </a:solidFill>
        </p:grpSpPr>
        <p:sp>
          <p:nvSpPr>
            <p:cNvPr id="12" name="Freeform 78"/>
            <p:cNvSpPr>
              <a:spLocks noEditPoints="1"/>
            </p:cNvSpPr>
            <p:nvPr/>
          </p:nvSpPr>
          <p:spPr bwMode="auto">
            <a:xfrm>
              <a:off x="6616577" y="5189924"/>
              <a:ext cx="200021" cy="192126"/>
            </a:xfrm>
            <a:custGeom>
              <a:avLst/>
              <a:gdLst>
                <a:gd name="T0" fmla="*/ 45 w 46"/>
                <a:gd name="T1" fmla="*/ 31 h 44"/>
                <a:gd name="T2" fmla="*/ 37 w 46"/>
                <a:gd name="T3" fmla="*/ 23 h 44"/>
                <a:gd name="T4" fmla="*/ 38 w 46"/>
                <a:gd name="T5" fmla="*/ 18 h 44"/>
                <a:gd name="T6" fmla="*/ 33 w 46"/>
                <a:gd name="T7" fmla="*/ 5 h 44"/>
                <a:gd name="T8" fmla="*/ 20 w 46"/>
                <a:gd name="T9" fmla="*/ 0 h 44"/>
                <a:gd name="T10" fmla="*/ 7 w 46"/>
                <a:gd name="T11" fmla="*/ 5 h 44"/>
                <a:gd name="T12" fmla="*/ 7 w 46"/>
                <a:gd name="T13" fmla="*/ 31 h 44"/>
                <a:gd name="T14" fmla="*/ 20 w 46"/>
                <a:gd name="T15" fmla="*/ 36 h 44"/>
                <a:gd name="T16" fmla="*/ 26 w 46"/>
                <a:gd name="T17" fmla="*/ 35 h 44"/>
                <a:gd name="T18" fmla="*/ 34 w 46"/>
                <a:gd name="T19" fmla="*/ 43 h 44"/>
                <a:gd name="T20" fmla="*/ 37 w 46"/>
                <a:gd name="T21" fmla="*/ 43 h 44"/>
                <a:gd name="T22" fmla="*/ 45 w 46"/>
                <a:gd name="T23" fmla="*/ 35 h 44"/>
                <a:gd name="T24" fmla="*/ 45 w 46"/>
                <a:gd name="T25" fmla="*/ 31 h 44"/>
                <a:gd name="T26" fmla="*/ 23 w 46"/>
                <a:gd name="T27" fmla="*/ 26 h 44"/>
                <a:gd name="T28" fmla="*/ 14 w 46"/>
                <a:gd name="T29" fmla="*/ 24 h 44"/>
                <a:gd name="T30" fmla="*/ 14 w 46"/>
                <a:gd name="T31" fmla="*/ 11 h 44"/>
                <a:gd name="T32" fmla="*/ 20 w 46"/>
                <a:gd name="T33" fmla="*/ 9 h 44"/>
                <a:gd name="T34" fmla="*/ 26 w 46"/>
                <a:gd name="T35" fmla="*/ 11 h 44"/>
                <a:gd name="T36" fmla="*/ 29 w 46"/>
                <a:gd name="T37" fmla="*/ 18 h 44"/>
                <a:gd name="T38" fmla="*/ 29 w 46"/>
                <a:gd name="T39" fmla="*/ 21 h 44"/>
                <a:gd name="T40" fmla="*/ 26 w 46"/>
                <a:gd name="T41" fmla="*/ 24 h 44"/>
                <a:gd name="T42" fmla="*/ 23 w 46"/>
                <a:gd name="T43" fmla="*/ 2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6" h="44">
                  <a:moveTo>
                    <a:pt x="45" y="31"/>
                  </a:moveTo>
                  <a:cubicBezTo>
                    <a:pt x="37" y="23"/>
                    <a:pt x="37" y="23"/>
                    <a:pt x="37" y="23"/>
                  </a:cubicBezTo>
                  <a:cubicBezTo>
                    <a:pt x="38" y="22"/>
                    <a:pt x="38" y="20"/>
                    <a:pt x="38" y="18"/>
                  </a:cubicBezTo>
                  <a:cubicBezTo>
                    <a:pt x="38" y="13"/>
                    <a:pt x="36" y="8"/>
                    <a:pt x="33" y="5"/>
                  </a:cubicBezTo>
                  <a:cubicBezTo>
                    <a:pt x="29" y="2"/>
                    <a:pt x="25" y="0"/>
                    <a:pt x="20" y="0"/>
                  </a:cubicBezTo>
                  <a:cubicBezTo>
                    <a:pt x="15" y="0"/>
                    <a:pt x="11" y="2"/>
                    <a:pt x="7" y="5"/>
                  </a:cubicBezTo>
                  <a:cubicBezTo>
                    <a:pt x="0" y="12"/>
                    <a:pt x="0" y="24"/>
                    <a:pt x="7" y="31"/>
                  </a:cubicBezTo>
                  <a:cubicBezTo>
                    <a:pt x="11" y="34"/>
                    <a:pt x="15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4"/>
                    <a:pt x="36" y="44"/>
                    <a:pt x="37" y="43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6" y="34"/>
                    <a:pt x="46" y="32"/>
                    <a:pt x="45" y="31"/>
                  </a:cubicBezTo>
                  <a:close/>
                  <a:moveTo>
                    <a:pt x="23" y="26"/>
                  </a:moveTo>
                  <a:cubicBezTo>
                    <a:pt x="20" y="28"/>
                    <a:pt x="16" y="27"/>
                    <a:pt x="14" y="24"/>
                  </a:cubicBezTo>
                  <a:cubicBezTo>
                    <a:pt x="10" y="21"/>
                    <a:pt x="10" y="15"/>
                    <a:pt x="14" y="11"/>
                  </a:cubicBezTo>
                  <a:cubicBezTo>
                    <a:pt x="15" y="10"/>
                    <a:pt x="18" y="9"/>
                    <a:pt x="20" y="9"/>
                  </a:cubicBezTo>
                  <a:cubicBezTo>
                    <a:pt x="22" y="9"/>
                    <a:pt x="25" y="10"/>
                    <a:pt x="26" y="11"/>
                  </a:cubicBezTo>
                  <a:cubicBezTo>
                    <a:pt x="28" y="13"/>
                    <a:pt x="29" y="15"/>
                    <a:pt x="29" y="18"/>
                  </a:cubicBezTo>
                  <a:cubicBezTo>
                    <a:pt x="29" y="19"/>
                    <a:pt x="29" y="20"/>
                    <a:pt x="29" y="21"/>
                  </a:cubicBezTo>
                  <a:cubicBezTo>
                    <a:pt x="28" y="22"/>
                    <a:pt x="27" y="23"/>
                    <a:pt x="26" y="24"/>
                  </a:cubicBezTo>
                  <a:cubicBezTo>
                    <a:pt x="26" y="25"/>
                    <a:pt x="24" y="26"/>
                    <a:pt x="2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9"/>
            <p:cNvSpPr>
              <a:spLocks noEditPoints="1"/>
            </p:cNvSpPr>
            <p:nvPr/>
          </p:nvSpPr>
          <p:spPr bwMode="auto">
            <a:xfrm>
              <a:off x="6345495" y="4910948"/>
              <a:ext cx="371092" cy="471102"/>
            </a:xfrm>
            <a:custGeom>
              <a:avLst/>
              <a:gdLst>
                <a:gd name="T0" fmla="*/ 66 w 85"/>
                <a:gd name="T1" fmla="*/ 98 h 108"/>
                <a:gd name="T2" fmla="*/ 66 w 85"/>
                <a:gd name="T3" fmla="*/ 66 h 108"/>
                <a:gd name="T4" fmla="*/ 82 w 85"/>
                <a:gd name="T5" fmla="*/ 59 h 108"/>
                <a:gd name="T6" fmla="*/ 85 w 85"/>
                <a:gd name="T7" fmla="*/ 60 h 108"/>
                <a:gd name="T8" fmla="*/ 44 w 85"/>
                <a:gd name="T9" fmla="*/ 1 h 108"/>
                <a:gd name="T10" fmla="*/ 41 w 85"/>
                <a:gd name="T11" fmla="*/ 1 h 108"/>
                <a:gd name="T12" fmla="*/ 0 w 85"/>
                <a:gd name="T13" fmla="*/ 63 h 108"/>
                <a:gd name="T14" fmla="*/ 43 w 85"/>
                <a:gd name="T15" fmla="*/ 108 h 108"/>
                <a:gd name="T16" fmla="*/ 68 w 85"/>
                <a:gd name="T17" fmla="*/ 99 h 108"/>
                <a:gd name="T18" fmla="*/ 66 w 85"/>
                <a:gd name="T19" fmla="*/ 98 h 108"/>
                <a:gd name="T20" fmla="*/ 50 w 85"/>
                <a:gd name="T21" fmla="*/ 96 h 108"/>
                <a:gd name="T22" fmla="*/ 43 w 85"/>
                <a:gd name="T23" fmla="*/ 96 h 108"/>
                <a:gd name="T24" fmla="*/ 9 w 85"/>
                <a:gd name="T25" fmla="*/ 61 h 108"/>
                <a:gd name="T26" fmla="*/ 25 w 85"/>
                <a:gd name="T27" fmla="*/ 29 h 108"/>
                <a:gd name="T28" fmla="*/ 28 w 85"/>
                <a:gd name="T29" fmla="*/ 28 h 108"/>
                <a:gd name="T30" fmla="*/ 29 w 85"/>
                <a:gd name="T31" fmla="*/ 30 h 108"/>
                <a:gd name="T32" fmla="*/ 29 w 85"/>
                <a:gd name="T33" fmla="*/ 37 h 108"/>
                <a:gd name="T34" fmla="*/ 50 w 85"/>
                <a:gd name="T35" fmla="*/ 91 h 108"/>
                <a:gd name="T36" fmla="*/ 51 w 85"/>
                <a:gd name="T37" fmla="*/ 94 h 108"/>
                <a:gd name="T38" fmla="*/ 50 w 85"/>
                <a:gd name="T39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108">
                  <a:moveTo>
                    <a:pt x="66" y="98"/>
                  </a:moveTo>
                  <a:cubicBezTo>
                    <a:pt x="57" y="89"/>
                    <a:pt x="57" y="75"/>
                    <a:pt x="66" y="66"/>
                  </a:cubicBezTo>
                  <a:cubicBezTo>
                    <a:pt x="70" y="62"/>
                    <a:pt x="76" y="59"/>
                    <a:pt x="82" y="59"/>
                  </a:cubicBezTo>
                  <a:cubicBezTo>
                    <a:pt x="83" y="59"/>
                    <a:pt x="84" y="59"/>
                    <a:pt x="85" y="60"/>
                  </a:cubicBezTo>
                  <a:cubicBezTo>
                    <a:pt x="81" y="32"/>
                    <a:pt x="46" y="2"/>
                    <a:pt x="44" y="1"/>
                  </a:cubicBezTo>
                  <a:cubicBezTo>
                    <a:pt x="43" y="0"/>
                    <a:pt x="42" y="0"/>
                    <a:pt x="41" y="1"/>
                  </a:cubicBezTo>
                  <a:cubicBezTo>
                    <a:pt x="39" y="2"/>
                    <a:pt x="0" y="39"/>
                    <a:pt x="0" y="63"/>
                  </a:cubicBezTo>
                  <a:cubicBezTo>
                    <a:pt x="0" y="87"/>
                    <a:pt x="20" y="108"/>
                    <a:pt x="43" y="108"/>
                  </a:cubicBezTo>
                  <a:cubicBezTo>
                    <a:pt x="52" y="108"/>
                    <a:pt x="61" y="105"/>
                    <a:pt x="68" y="99"/>
                  </a:cubicBezTo>
                  <a:cubicBezTo>
                    <a:pt x="67" y="99"/>
                    <a:pt x="67" y="98"/>
                    <a:pt x="66" y="98"/>
                  </a:cubicBezTo>
                  <a:close/>
                  <a:moveTo>
                    <a:pt x="50" y="96"/>
                  </a:moveTo>
                  <a:cubicBezTo>
                    <a:pt x="47" y="96"/>
                    <a:pt x="45" y="96"/>
                    <a:pt x="43" y="96"/>
                  </a:cubicBezTo>
                  <a:cubicBezTo>
                    <a:pt x="25" y="96"/>
                    <a:pt x="9" y="80"/>
                    <a:pt x="9" y="61"/>
                  </a:cubicBezTo>
                  <a:cubicBezTo>
                    <a:pt x="9" y="53"/>
                    <a:pt x="15" y="42"/>
                    <a:pt x="25" y="29"/>
                  </a:cubicBezTo>
                  <a:cubicBezTo>
                    <a:pt x="26" y="28"/>
                    <a:pt x="27" y="28"/>
                    <a:pt x="28" y="28"/>
                  </a:cubicBezTo>
                  <a:cubicBezTo>
                    <a:pt x="29" y="29"/>
                    <a:pt x="30" y="29"/>
                    <a:pt x="29" y="30"/>
                  </a:cubicBezTo>
                  <a:cubicBezTo>
                    <a:pt x="29" y="33"/>
                    <a:pt x="29" y="35"/>
                    <a:pt x="29" y="37"/>
                  </a:cubicBezTo>
                  <a:cubicBezTo>
                    <a:pt x="29" y="64"/>
                    <a:pt x="38" y="87"/>
                    <a:pt x="50" y="91"/>
                  </a:cubicBezTo>
                  <a:cubicBezTo>
                    <a:pt x="51" y="92"/>
                    <a:pt x="51" y="93"/>
                    <a:pt x="51" y="94"/>
                  </a:cubicBezTo>
                  <a:cubicBezTo>
                    <a:pt x="51" y="95"/>
                    <a:pt x="51" y="95"/>
                    <a:pt x="50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Freeform 62"/>
            <p:cNvSpPr>
              <a:spLocks noEditPoints="1"/>
            </p:cNvSpPr>
            <p:nvPr/>
          </p:nvSpPr>
          <p:spPr bwMode="auto">
            <a:xfrm>
              <a:off x="973146" y="812084"/>
              <a:ext cx="278572" cy="232477"/>
            </a:xfrm>
            <a:custGeom>
              <a:avLst/>
              <a:gdLst>
                <a:gd name="T0" fmla="*/ 48 w 148"/>
                <a:gd name="T1" fmla="*/ 12 h 124"/>
                <a:gd name="T2" fmla="*/ 39 w 148"/>
                <a:gd name="T3" fmla="*/ 32 h 124"/>
                <a:gd name="T4" fmla="*/ 20 w 148"/>
                <a:gd name="T5" fmla="*/ 24 h 124"/>
                <a:gd name="T6" fmla="*/ 0 w 148"/>
                <a:gd name="T7" fmla="*/ 36 h 124"/>
                <a:gd name="T8" fmla="*/ 20 w 148"/>
                <a:gd name="T9" fmla="*/ 124 h 124"/>
                <a:gd name="T10" fmla="*/ 148 w 148"/>
                <a:gd name="T11" fmla="*/ 104 h 124"/>
                <a:gd name="T12" fmla="*/ 128 w 148"/>
                <a:gd name="T13" fmla="*/ 16 h 124"/>
                <a:gd name="T14" fmla="*/ 119 w 148"/>
                <a:gd name="T15" fmla="*/ 32 h 124"/>
                <a:gd name="T16" fmla="*/ 100 w 148"/>
                <a:gd name="T17" fmla="*/ 24 h 124"/>
                <a:gd name="T18" fmla="*/ 88 w 148"/>
                <a:gd name="T19" fmla="*/ 0 h 124"/>
                <a:gd name="T20" fmla="*/ 29 w 148"/>
                <a:gd name="T21" fmla="*/ 12 h 124"/>
                <a:gd name="T22" fmla="*/ 24 w 148"/>
                <a:gd name="T23" fmla="*/ 23 h 124"/>
                <a:gd name="T24" fmla="*/ 39 w 148"/>
                <a:gd name="T25" fmla="*/ 28 h 124"/>
                <a:gd name="T26" fmla="*/ 44 w 148"/>
                <a:gd name="T27" fmla="*/ 17 h 124"/>
                <a:gd name="T28" fmla="*/ 29 w 148"/>
                <a:gd name="T29" fmla="*/ 12 h 124"/>
                <a:gd name="T30" fmla="*/ 84 w 148"/>
                <a:gd name="T31" fmla="*/ 12 h 124"/>
                <a:gd name="T32" fmla="*/ 88 w 148"/>
                <a:gd name="T33" fmla="*/ 21 h 124"/>
                <a:gd name="T34" fmla="*/ 64 w 148"/>
                <a:gd name="T35" fmla="*/ 24 h 124"/>
                <a:gd name="T36" fmla="*/ 60 w 148"/>
                <a:gd name="T37" fmla="*/ 16 h 124"/>
                <a:gd name="T38" fmla="*/ 109 w 148"/>
                <a:gd name="T39" fmla="*/ 12 h 124"/>
                <a:gd name="T40" fmla="*/ 104 w 148"/>
                <a:gd name="T41" fmla="*/ 23 h 124"/>
                <a:gd name="T42" fmla="*/ 119 w 148"/>
                <a:gd name="T43" fmla="*/ 28 h 124"/>
                <a:gd name="T44" fmla="*/ 124 w 148"/>
                <a:gd name="T45" fmla="*/ 17 h 124"/>
                <a:gd name="T46" fmla="*/ 109 w 148"/>
                <a:gd name="T47" fmla="*/ 12 h 124"/>
                <a:gd name="T48" fmla="*/ 80 w 148"/>
                <a:gd name="T49" fmla="*/ 40 h 124"/>
                <a:gd name="T50" fmla="*/ 84 w 148"/>
                <a:gd name="T51" fmla="*/ 60 h 124"/>
                <a:gd name="T52" fmla="*/ 104 w 148"/>
                <a:gd name="T53" fmla="*/ 64 h 124"/>
                <a:gd name="T54" fmla="*/ 100 w 148"/>
                <a:gd name="T55" fmla="*/ 80 h 124"/>
                <a:gd name="T56" fmla="*/ 84 w 148"/>
                <a:gd name="T57" fmla="*/ 96 h 124"/>
                <a:gd name="T58" fmla="*/ 68 w 148"/>
                <a:gd name="T59" fmla="*/ 100 h 124"/>
                <a:gd name="T60" fmla="*/ 64 w 148"/>
                <a:gd name="T61" fmla="*/ 80 h 124"/>
                <a:gd name="T62" fmla="*/ 44 w 148"/>
                <a:gd name="T63" fmla="*/ 76 h 124"/>
                <a:gd name="T64" fmla="*/ 48 w 148"/>
                <a:gd name="T65" fmla="*/ 60 h 124"/>
                <a:gd name="T66" fmla="*/ 64 w 148"/>
                <a:gd name="T67" fmla="*/ 4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8" h="124">
                  <a:moveTo>
                    <a:pt x="60" y="0"/>
                  </a:moveTo>
                  <a:cubicBezTo>
                    <a:pt x="52" y="0"/>
                    <a:pt x="48" y="6"/>
                    <a:pt x="48" y="12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9"/>
                    <a:pt x="44" y="32"/>
                    <a:pt x="3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4" y="32"/>
                    <a:pt x="20" y="29"/>
                    <a:pt x="20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6" y="16"/>
                    <a:pt x="0" y="25"/>
                    <a:pt x="0" y="3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6"/>
                    <a:pt x="8" y="124"/>
                    <a:pt x="20" y="124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40" y="124"/>
                    <a:pt x="148" y="116"/>
                    <a:pt x="148" y="104"/>
                  </a:cubicBezTo>
                  <a:cubicBezTo>
                    <a:pt x="148" y="36"/>
                    <a:pt x="148" y="36"/>
                    <a:pt x="148" y="36"/>
                  </a:cubicBezTo>
                  <a:cubicBezTo>
                    <a:pt x="148" y="25"/>
                    <a:pt x="142" y="16"/>
                    <a:pt x="128" y="16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9"/>
                    <a:pt x="124" y="32"/>
                    <a:pt x="11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4" y="32"/>
                    <a:pt x="100" y="29"/>
                    <a:pt x="100" y="24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6"/>
                    <a:pt x="95" y="0"/>
                    <a:pt x="88" y="0"/>
                  </a:cubicBezTo>
                  <a:lnTo>
                    <a:pt x="60" y="0"/>
                  </a:lnTo>
                  <a:close/>
                  <a:moveTo>
                    <a:pt x="29" y="12"/>
                  </a:moveTo>
                  <a:cubicBezTo>
                    <a:pt x="26" y="12"/>
                    <a:pt x="24" y="14"/>
                    <a:pt x="24" y="17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7"/>
                    <a:pt x="27" y="28"/>
                    <a:pt x="2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2" y="28"/>
                    <a:pt x="44" y="26"/>
                    <a:pt x="44" y="23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3"/>
                    <a:pt x="41" y="12"/>
                    <a:pt x="39" y="12"/>
                  </a:cubicBezTo>
                  <a:lnTo>
                    <a:pt x="29" y="12"/>
                  </a:lnTo>
                  <a:close/>
                  <a:moveTo>
                    <a:pt x="64" y="12"/>
                  </a:moveTo>
                  <a:cubicBezTo>
                    <a:pt x="84" y="12"/>
                    <a:pt x="84" y="12"/>
                    <a:pt x="84" y="12"/>
                  </a:cubicBezTo>
                  <a:cubicBezTo>
                    <a:pt x="86" y="12"/>
                    <a:pt x="88" y="14"/>
                    <a:pt x="88" y="16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6" y="24"/>
                    <a:pt x="8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2" y="24"/>
                    <a:pt x="60" y="23"/>
                    <a:pt x="60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4"/>
                    <a:pt x="62" y="12"/>
                    <a:pt x="64" y="12"/>
                  </a:cubicBezTo>
                  <a:close/>
                  <a:moveTo>
                    <a:pt x="109" y="12"/>
                  </a:moveTo>
                  <a:cubicBezTo>
                    <a:pt x="106" y="12"/>
                    <a:pt x="104" y="14"/>
                    <a:pt x="104" y="17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7"/>
                    <a:pt x="107" y="28"/>
                    <a:pt x="109" y="28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22" y="28"/>
                    <a:pt x="124" y="26"/>
                    <a:pt x="124" y="23"/>
                  </a:cubicBezTo>
                  <a:cubicBezTo>
                    <a:pt x="124" y="22"/>
                    <a:pt x="124" y="18"/>
                    <a:pt x="124" y="17"/>
                  </a:cubicBezTo>
                  <a:cubicBezTo>
                    <a:pt x="123" y="13"/>
                    <a:pt x="121" y="12"/>
                    <a:pt x="119" y="12"/>
                  </a:cubicBezTo>
                  <a:lnTo>
                    <a:pt x="109" y="12"/>
                  </a:lnTo>
                  <a:close/>
                  <a:moveTo>
                    <a:pt x="68" y="40"/>
                  </a:moveTo>
                  <a:cubicBezTo>
                    <a:pt x="80" y="40"/>
                    <a:pt x="80" y="40"/>
                    <a:pt x="80" y="40"/>
                  </a:cubicBezTo>
                  <a:cubicBezTo>
                    <a:pt x="80" y="40"/>
                    <a:pt x="84" y="40"/>
                    <a:pt x="84" y="44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00" y="60"/>
                    <a:pt x="104" y="60"/>
                    <a:pt x="104" y="64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4" y="80"/>
                    <a:pt x="100" y="80"/>
                    <a:pt x="100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4" y="96"/>
                    <a:pt x="84" y="100"/>
                    <a:pt x="80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8" y="100"/>
                    <a:pt x="64" y="100"/>
                    <a:pt x="64" y="96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4" y="80"/>
                    <a:pt x="44" y="76"/>
                    <a:pt x="44" y="76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4"/>
                    <a:pt x="44" y="60"/>
                    <a:pt x="48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0"/>
                    <a:pt x="68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845414" y="2342497"/>
            <a:ext cx="3729557" cy="951081"/>
            <a:chOff x="6938442" y="2342498"/>
            <a:chExt cx="3453787" cy="951081"/>
          </a:xfrm>
        </p:grpSpPr>
        <p:sp>
          <p:nvSpPr>
            <p:cNvPr id="18" name="文本框 17"/>
            <p:cNvSpPr txBox="1"/>
            <p:nvPr/>
          </p:nvSpPr>
          <p:spPr>
            <a:xfrm>
              <a:off x="6938443" y="2342498"/>
              <a:ext cx="2051844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6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单击添加</a:t>
              </a:r>
              <a:r>
                <a:rPr lang="zh-CN" altLang="en-US" sz="2000" dirty="0"/>
                <a:t>段落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标题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938442" y="2733426"/>
              <a:ext cx="3453787" cy="5601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此处添加详细文本描述，建议与标题相关并符合整体语言风格，语言描述尽量简洁生动。</a:t>
              </a:r>
              <a:endPara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45414" y="3590725"/>
            <a:ext cx="3729557" cy="951081"/>
            <a:chOff x="6938442" y="2342498"/>
            <a:chExt cx="3453787" cy="951081"/>
          </a:xfrm>
        </p:grpSpPr>
        <p:sp>
          <p:nvSpPr>
            <p:cNvPr id="22" name="文本框 21"/>
            <p:cNvSpPr txBox="1"/>
            <p:nvPr/>
          </p:nvSpPr>
          <p:spPr>
            <a:xfrm>
              <a:off x="6938443" y="2342498"/>
              <a:ext cx="2051844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6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单击添加</a:t>
              </a:r>
              <a:r>
                <a:rPr lang="zh-CN" altLang="en-US" sz="2000" dirty="0"/>
                <a:t>段落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标题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938442" y="2733426"/>
              <a:ext cx="3453787" cy="5601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此处添加详细文本描述，建议与标题相关并符合整体语言风格，语言描述尽量简洁生动。</a:t>
              </a:r>
              <a:endPara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845414" y="4838953"/>
            <a:ext cx="3729557" cy="951081"/>
            <a:chOff x="6938442" y="2342498"/>
            <a:chExt cx="3453787" cy="951081"/>
          </a:xfrm>
        </p:grpSpPr>
        <p:sp>
          <p:nvSpPr>
            <p:cNvPr id="26" name="文本框 25"/>
            <p:cNvSpPr txBox="1"/>
            <p:nvPr/>
          </p:nvSpPr>
          <p:spPr>
            <a:xfrm>
              <a:off x="6938443" y="2342498"/>
              <a:ext cx="2051844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6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单击添加</a:t>
              </a:r>
              <a:r>
                <a:rPr lang="zh-CN" altLang="en-US" sz="2000" dirty="0"/>
                <a:t>段落</a:t>
              </a:r>
              <a:r>
                <a:rPr lang="zh-CN" altLang="en-US" sz="2000" dirty="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</a:rPr>
                <a:t>标题</a:t>
              </a:r>
              <a:endPara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938442" y="2733426"/>
              <a:ext cx="3453787" cy="5601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2">
                      <a:lumMod val="65000"/>
                      <a:lumOff val="35000"/>
                    </a:schemeClr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此处添加详细文本描述，建议与标题相关并符合整体语言风格，语言描述尽量简洁生动。</a:t>
              </a:r>
              <a:endPara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7" name="Freeform 5"/>
          <p:cNvSpPr/>
          <p:nvPr/>
        </p:nvSpPr>
        <p:spPr bwMode="auto">
          <a:xfrm>
            <a:off x="1471613" y="2225676"/>
            <a:ext cx="1089024" cy="1085850"/>
          </a:xfrm>
          <a:custGeom>
            <a:avLst/>
            <a:gdLst>
              <a:gd name="T0" fmla="*/ 615 w 983"/>
              <a:gd name="T1" fmla="*/ 68 h 983"/>
              <a:gd name="T2" fmla="*/ 915 w 983"/>
              <a:gd name="T3" fmla="*/ 368 h 983"/>
              <a:gd name="T4" fmla="*/ 915 w 983"/>
              <a:gd name="T5" fmla="*/ 615 h 983"/>
              <a:gd name="T6" fmla="*/ 615 w 983"/>
              <a:gd name="T7" fmla="*/ 915 h 983"/>
              <a:gd name="T8" fmla="*/ 368 w 983"/>
              <a:gd name="T9" fmla="*/ 915 h 983"/>
              <a:gd name="T10" fmla="*/ 68 w 983"/>
              <a:gd name="T11" fmla="*/ 615 h 983"/>
              <a:gd name="T12" fmla="*/ 68 w 983"/>
              <a:gd name="T13" fmla="*/ 368 h 983"/>
              <a:gd name="T14" fmla="*/ 368 w 983"/>
              <a:gd name="T15" fmla="*/ 68 h 983"/>
              <a:gd name="T16" fmla="*/ 615 w 983"/>
              <a:gd name="T17" fmla="*/ 68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3" h="983">
                <a:moveTo>
                  <a:pt x="615" y="68"/>
                </a:moveTo>
                <a:cubicBezTo>
                  <a:pt x="915" y="368"/>
                  <a:pt x="915" y="368"/>
                  <a:pt x="915" y="368"/>
                </a:cubicBezTo>
                <a:cubicBezTo>
                  <a:pt x="983" y="436"/>
                  <a:pt x="983" y="547"/>
                  <a:pt x="915" y="615"/>
                </a:cubicBezTo>
                <a:cubicBezTo>
                  <a:pt x="615" y="915"/>
                  <a:pt x="615" y="915"/>
                  <a:pt x="615" y="915"/>
                </a:cubicBezTo>
                <a:cubicBezTo>
                  <a:pt x="546" y="983"/>
                  <a:pt x="436" y="983"/>
                  <a:pt x="368" y="915"/>
                </a:cubicBezTo>
                <a:cubicBezTo>
                  <a:pt x="68" y="615"/>
                  <a:pt x="68" y="615"/>
                  <a:pt x="68" y="615"/>
                </a:cubicBezTo>
                <a:cubicBezTo>
                  <a:pt x="0" y="547"/>
                  <a:pt x="0" y="436"/>
                  <a:pt x="68" y="368"/>
                </a:cubicBezTo>
                <a:cubicBezTo>
                  <a:pt x="368" y="68"/>
                  <a:pt x="368" y="68"/>
                  <a:pt x="368" y="68"/>
                </a:cubicBezTo>
                <a:cubicBezTo>
                  <a:pt x="436" y="0"/>
                  <a:pt x="546" y="0"/>
                  <a:pt x="615" y="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Freeform 5"/>
          <p:cNvSpPr/>
          <p:nvPr/>
        </p:nvSpPr>
        <p:spPr bwMode="auto">
          <a:xfrm>
            <a:off x="1471613" y="3522892"/>
            <a:ext cx="1089024" cy="1085850"/>
          </a:xfrm>
          <a:custGeom>
            <a:avLst/>
            <a:gdLst>
              <a:gd name="T0" fmla="*/ 615 w 983"/>
              <a:gd name="T1" fmla="*/ 68 h 983"/>
              <a:gd name="T2" fmla="*/ 915 w 983"/>
              <a:gd name="T3" fmla="*/ 368 h 983"/>
              <a:gd name="T4" fmla="*/ 915 w 983"/>
              <a:gd name="T5" fmla="*/ 615 h 983"/>
              <a:gd name="T6" fmla="*/ 615 w 983"/>
              <a:gd name="T7" fmla="*/ 915 h 983"/>
              <a:gd name="T8" fmla="*/ 368 w 983"/>
              <a:gd name="T9" fmla="*/ 915 h 983"/>
              <a:gd name="T10" fmla="*/ 68 w 983"/>
              <a:gd name="T11" fmla="*/ 615 h 983"/>
              <a:gd name="T12" fmla="*/ 68 w 983"/>
              <a:gd name="T13" fmla="*/ 368 h 983"/>
              <a:gd name="T14" fmla="*/ 368 w 983"/>
              <a:gd name="T15" fmla="*/ 68 h 983"/>
              <a:gd name="T16" fmla="*/ 615 w 983"/>
              <a:gd name="T17" fmla="*/ 68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3" h="983">
                <a:moveTo>
                  <a:pt x="615" y="68"/>
                </a:moveTo>
                <a:cubicBezTo>
                  <a:pt x="915" y="368"/>
                  <a:pt x="915" y="368"/>
                  <a:pt x="915" y="368"/>
                </a:cubicBezTo>
                <a:cubicBezTo>
                  <a:pt x="983" y="436"/>
                  <a:pt x="983" y="547"/>
                  <a:pt x="915" y="615"/>
                </a:cubicBezTo>
                <a:cubicBezTo>
                  <a:pt x="615" y="915"/>
                  <a:pt x="615" y="915"/>
                  <a:pt x="615" y="915"/>
                </a:cubicBezTo>
                <a:cubicBezTo>
                  <a:pt x="546" y="983"/>
                  <a:pt x="436" y="983"/>
                  <a:pt x="368" y="915"/>
                </a:cubicBezTo>
                <a:cubicBezTo>
                  <a:pt x="68" y="615"/>
                  <a:pt x="68" y="615"/>
                  <a:pt x="68" y="615"/>
                </a:cubicBezTo>
                <a:cubicBezTo>
                  <a:pt x="0" y="547"/>
                  <a:pt x="0" y="436"/>
                  <a:pt x="68" y="368"/>
                </a:cubicBezTo>
                <a:cubicBezTo>
                  <a:pt x="368" y="68"/>
                  <a:pt x="368" y="68"/>
                  <a:pt x="368" y="68"/>
                </a:cubicBezTo>
                <a:cubicBezTo>
                  <a:pt x="436" y="0"/>
                  <a:pt x="546" y="0"/>
                  <a:pt x="615" y="6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Freeform 5"/>
          <p:cNvSpPr/>
          <p:nvPr/>
        </p:nvSpPr>
        <p:spPr bwMode="auto">
          <a:xfrm>
            <a:off x="1471613" y="4820108"/>
            <a:ext cx="1089024" cy="1085850"/>
          </a:xfrm>
          <a:custGeom>
            <a:avLst/>
            <a:gdLst>
              <a:gd name="T0" fmla="*/ 615 w 983"/>
              <a:gd name="T1" fmla="*/ 68 h 983"/>
              <a:gd name="T2" fmla="*/ 915 w 983"/>
              <a:gd name="T3" fmla="*/ 368 h 983"/>
              <a:gd name="T4" fmla="*/ 915 w 983"/>
              <a:gd name="T5" fmla="*/ 615 h 983"/>
              <a:gd name="T6" fmla="*/ 615 w 983"/>
              <a:gd name="T7" fmla="*/ 915 h 983"/>
              <a:gd name="T8" fmla="*/ 368 w 983"/>
              <a:gd name="T9" fmla="*/ 915 h 983"/>
              <a:gd name="T10" fmla="*/ 68 w 983"/>
              <a:gd name="T11" fmla="*/ 615 h 983"/>
              <a:gd name="T12" fmla="*/ 68 w 983"/>
              <a:gd name="T13" fmla="*/ 368 h 983"/>
              <a:gd name="T14" fmla="*/ 368 w 983"/>
              <a:gd name="T15" fmla="*/ 68 h 983"/>
              <a:gd name="T16" fmla="*/ 615 w 983"/>
              <a:gd name="T17" fmla="*/ 68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3" h="983">
                <a:moveTo>
                  <a:pt x="615" y="68"/>
                </a:moveTo>
                <a:cubicBezTo>
                  <a:pt x="915" y="368"/>
                  <a:pt x="915" y="368"/>
                  <a:pt x="915" y="368"/>
                </a:cubicBezTo>
                <a:cubicBezTo>
                  <a:pt x="983" y="436"/>
                  <a:pt x="983" y="547"/>
                  <a:pt x="915" y="615"/>
                </a:cubicBezTo>
                <a:cubicBezTo>
                  <a:pt x="615" y="915"/>
                  <a:pt x="615" y="915"/>
                  <a:pt x="615" y="915"/>
                </a:cubicBezTo>
                <a:cubicBezTo>
                  <a:pt x="546" y="983"/>
                  <a:pt x="436" y="983"/>
                  <a:pt x="368" y="915"/>
                </a:cubicBezTo>
                <a:cubicBezTo>
                  <a:pt x="68" y="615"/>
                  <a:pt x="68" y="615"/>
                  <a:pt x="68" y="615"/>
                </a:cubicBezTo>
                <a:cubicBezTo>
                  <a:pt x="0" y="547"/>
                  <a:pt x="0" y="436"/>
                  <a:pt x="68" y="368"/>
                </a:cubicBezTo>
                <a:cubicBezTo>
                  <a:pt x="368" y="68"/>
                  <a:pt x="368" y="68"/>
                  <a:pt x="368" y="68"/>
                </a:cubicBezTo>
                <a:cubicBezTo>
                  <a:pt x="436" y="0"/>
                  <a:pt x="546" y="0"/>
                  <a:pt x="615" y="6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9748" y="2545622"/>
            <a:ext cx="4038693" cy="43123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" name="Rectangle 2"/>
          <p:cNvSpPr/>
          <p:nvPr/>
        </p:nvSpPr>
        <p:spPr>
          <a:xfrm>
            <a:off x="1407694" y="2075543"/>
            <a:ext cx="4688306" cy="181791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3"/>
          <p:cNvSpPr/>
          <p:nvPr/>
        </p:nvSpPr>
        <p:spPr>
          <a:xfrm>
            <a:off x="1407694" y="3893457"/>
            <a:ext cx="4688306" cy="181791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4"/>
          <p:cNvSpPr/>
          <p:nvPr/>
        </p:nvSpPr>
        <p:spPr>
          <a:xfrm>
            <a:off x="6096000" y="2075543"/>
            <a:ext cx="4688306" cy="181791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5"/>
          <p:cNvSpPr/>
          <p:nvPr/>
        </p:nvSpPr>
        <p:spPr>
          <a:xfrm>
            <a:off x="6096000" y="3893457"/>
            <a:ext cx="4688306" cy="181791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6"/>
          <p:cNvSpPr/>
          <p:nvPr/>
        </p:nvSpPr>
        <p:spPr>
          <a:xfrm>
            <a:off x="5528967" y="3344296"/>
            <a:ext cx="1092058" cy="109832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808036" y="2624703"/>
            <a:ext cx="640431" cy="640429"/>
            <a:chOff x="4220114" y="9520364"/>
            <a:chExt cx="519895" cy="519893"/>
          </a:xfrm>
        </p:grpSpPr>
        <p:sp>
          <p:nvSpPr>
            <p:cNvPr id="38" name="Freeform 72"/>
            <p:cNvSpPr/>
            <p:nvPr/>
          </p:nvSpPr>
          <p:spPr bwMode="auto">
            <a:xfrm>
              <a:off x="4220114" y="9520364"/>
              <a:ext cx="519895" cy="274469"/>
            </a:xfrm>
            <a:custGeom>
              <a:avLst/>
              <a:gdLst>
                <a:gd name="T0" fmla="*/ 4 w 108"/>
                <a:gd name="T1" fmla="*/ 52 h 57"/>
                <a:gd name="T2" fmla="*/ 19 w 108"/>
                <a:gd name="T3" fmla="*/ 52 h 57"/>
                <a:gd name="T4" fmla="*/ 30 w 108"/>
                <a:gd name="T5" fmla="*/ 26 h 57"/>
                <a:gd name="T6" fmla="*/ 38 w 108"/>
                <a:gd name="T7" fmla="*/ 20 h 57"/>
                <a:gd name="T8" fmla="*/ 46 w 108"/>
                <a:gd name="T9" fmla="*/ 26 h 57"/>
                <a:gd name="T10" fmla="*/ 58 w 108"/>
                <a:gd name="T11" fmla="*/ 57 h 57"/>
                <a:gd name="T12" fmla="*/ 66 w 108"/>
                <a:gd name="T13" fmla="*/ 43 h 57"/>
                <a:gd name="T14" fmla="*/ 74 w 108"/>
                <a:gd name="T15" fmla="*/ 38 h 57"/>
                <a:gd name="T16" fmla="*/ 81 w 108"/>
                <a:gd name="T17" fmla="*/ 42 h 57"/>
                <a:gd name="T18" fmla="*/ 88 w 108"/>
                <a:gd name="T19" fmla="*/ 52 h 57"/>
                <a:gd name="T20" fmla="*/ 103 w 108"/>
                <a:gd name="T21" fmla="*/ 52 h 57"/>
                <a:gd name="T22" fmla="*/ 105 w 108"/>
                <a:gd name="T23" fmla="*/ 52 h 57"/>
                <a:gd name="T24" fmla="*/ 108 w 108"/>
                <a:gd name="T25" fmla="*/ 34 h 57"/>
                <a:gd name="T26" fmla="*/ 74 w 108"/>
                <a:gd name="T27" fmla="*/ 0 h 57"/>
                <a:gd name="T28" fmla="*/ 54 w 108"/>
                <a:gd name="T29" fmla="*/ 9 h 57"/>
                <a:gd name="T30" fmla="*/ 33 w 108"/>
                <a:gd name="T31" fmla="*/ 0 h 57"/>
                <a:gd name="T32" fmla="*/ 0 w 108"/>
                <a:gd name="T33" fmla="*/ 34 h 57"/>
                <a:gd name="T34" fmla="*/ 3 w 108"/>
                <a:gd name="T35" fmla="*/ 52 h 57"/>
                <a:gd name="T36" fmla="*/ 4 w 108"/>
                <a:gd name="T37" fmla="*/ 5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" h="57">
                  <a:moveTo>
                    <a:pt x="4" y="52"/>
                  </a:moveTo>
                  <a:cubicBezTo>
                    <a:pt x="19" y="52"/>
                    <a:pt x="19" y="52"/>
                    <a:pt x="19" y="52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2"/>
                    <a:pt x="35" y="20"/>
                    <a:pt x="38" y="20"/>
                  </a:cubicBezTo>
                  <a:cubicBezTo>
                    <a:pt x="42" y="20"/>
                    <a:pt x="45" y="23"/>
                    <a:pt x="46" y="26"/>
                  </a:cubicBezTo>
                  <a:cubicBezTo>
                    <a:pt x="58" y="57"/>
                    <a:pt x="58" y="57"/>
                    <a:pt x="58" y="57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8" y="40"/>
                    <a:pt x="70" y="38"/>
                    <a:pt x="74" y="38"/>
                  </a:cubicBezTo>
                  <a:cubicBezTo>
                    <a:pt x="77" y="38"/>
                    <a:pt x="80" y="40"/>
                    <a:pt x="81" y="4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4" y="52"/>
                    <a:pt x="104" y="52"/>
                    <a:pt x="105" y="52"/>
                  </a:cubicBezTo>
                  <a:cubicBezTo>
                    <a:pt x="107" y="46"/>
                    <a:pt x="108" y="40"/>
                    <a:pt x="108" y="34"/>
                  </a:cubicBezTo>
                  <a:cubicBezTo>
                    <a:pt x="108" y="15"/>
                    <a:pt x="92" y="0"/>
                    <a:pt x="74" y="0"/>
                  </a:cubicBezTo>
                  <a:cubicBezTo>
                    <a:pt x="67" y="0"/>
                    <a:pt x="59" y="5"/>
                    <a:pt x="54" y="9"/>
                  </a:cubicBezTo>
                  <a:cubicBezTo>
                    <a:pt x="48" y="5"/>
                    <a:pt x="41" y="0"/>
                    <a:pt x="33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40"/>
                    <a:pt x="1" y="46"/>
                    <a:pt x="3" y="52"/>
                  </a:cubicBezTo>
                  <a:cubicBezTo>
                    <a:pt x="3" y="52"/>
                    <a:pt x="4" y="52"/>
                    <a:pt x="4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73"/>
            <p:cNvSpPr/>
            <p:nvPr/>
          </p:nvSpPr>
          <p:spPr bwMode="auto">
            <a:xfrm>
              <a:off x="4272393" y="9780310"/>
              <a:ext cx="409526" cy="259947"/>
            </a:xfrm>
            <a:custGeom>
              <a:avLst/>
              <a:gdLst>
                <a:gd name="T0" fmla="*/ 72 w 85"/>
                <a:gd name="T1" fmla="*/ 16 h 54"/>
                <a:gd name="T2" fmla="*/ 64 w 85"/>
                <a:gd name="T3" fmla="*/ 12 h 54"/>
                <a:gd name="T4" fmla="*/ 64 w 85"/>
                <a:gd name="T5" fmla="*/ 10 h 54"/>
                <a:gd name="T6" fmla="*/ 53 w 85"/>
                <a:gd name="T7" fmla="*/ 29 h 54"/>
                <a:gd name="T8" fmla="*/ 45 w 85"/>
                <a:gd name="T9" fmla="*/ 34 h 54"/>
                <a:gd name="T10" fmla="*/ 44 w 85"/>
                <a:gd name="T11" fmla="*/ 34 h 54"/>
                <a:gd name="T12" fmla="*/ 36 w 85"/>
                <a:gd name="T13" fmla="*/ 28 h 54"/>
                <a:gd name="T14" fmla="*/ 26 w 85"/>
                <a:gd name="T15" fmla="*/ 0 h 54"/>
                <a:gd name="T16" fmla="*/ 22 w 85"/>
                <a:gd name="T17" fmla="*/ 10 h 54"/>
                <a:gd name="T18" fmla="*/ 13 w 85"/>
                <a:gd name="T19" fmla="*/ 16 h 54"/>
                <a:gd name="T20" fmla="*/ 0 w 85"/>
                <a:gd name="T21" fmla="*/ 16 h 54"/>
                <a:gd name="T22" fmla="*/ 38 w 85"/>
                <a:gd name="T23" fmla="*/ 53 h 54"/>
                <a:gd name="T24" fmla="*/ 43 w 85"/>
                <a:gd name="T25" fmla="*/ 54 h 54"/>
                <a:gd name="T26" fmla="*/ 47 w 85"/>
                <a:gd name="T27" fmla="*/ 53 h 54"/>
                <a:gd name="T28" fmla="*/ 85 w 85"/>
                <a:gd name="T29" fmla="*/ 16 h 54"/>
                <a:gd name="T30" fmla="*/ 72 w 85"/>
                <a:gd name="T31" fmla="*/ 1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5" h="54">
                  <a:moveTo>
                    <a:pt x="72" y="16"/>
                  </a:moveTo>
                  <a:cubicBezTo>
                    <a:pt x="69" y="16"/>
                    <a:pt x="66" y="14"/>
                    <a:pt x="64" y="1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1" y="32"/>
                    <a:pt x="48" y="34"/>
                    <a:pt x="45" y="34"/>
                  </a:cubicBezTo>
                  <a:cubicBezTo>
                    <a:pt x="45" y="34"/>
                    <a:pt x="44" y="34"/>
                    <a:pt x="44" y="34"/>
                  </a:cubicBezTo>
                  <a:cubicBezTo>
                    <a:pt x="41" y="33"/>
                    <a:pt x="38" y="31"/>
                    <a:pt x="36" y="28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0" y="14"/>
                    <a:pt x="17" y="16"/>
                    <a:pt x="1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4" y="38"/>
                    <a:pt x="37" y="52"/>
                    <a:pt x="38" y="53"/>
                  </a:cubicBezTo>
                  <a:cubicBezTo>
                    <a:pt x="39" y="53"/>
                    <a:pt x="41" y="54"/>
                    <a:pt x="43" y="54"/>
                  </a:cubicBezTo>
                  <a:cubicBezTo>
                    <a:pt x="44" y="54"/>
                    <a:pt x="46" y="53"/>
                    <a:pt x="47" y="53"/>
                  </a:cubicBezTo>
                  <a:cubicBezTo>
                    <a:pt x="49" y="52"/>
                    <a:pt x="71" y="38"/>
                    <a:pt x="85" y="16"/>
                  </a:cubicBezTo>
                  <a:lnTo>
                    <a:pt x="72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4"/>
            <p:cNvSpPr/>
            <p:nvPr/>
          </p:nvSpPr>
          <p:spPr bwMode="auto">
            <a:xfrm>
              <a:off x="4220114" y="9640897"/>
              <a:ext cx="519895" cy="278826"/>
            </a:xfrm>
            <a:custGeom>
              <a:avLst/>
              <a:gdLst>
                <a:gd name="T0" fmla="*/ 56 w 108"/>
                <a:gd name="T1" fmla="*/ 58 h 58"/>
                <a:gd name="T2" fmla="*/ 56 w 108"/>
                <a:gd name="T3" fmla="*/ 58 h 58"/>
                <a:gd name="T4" fmla="*/ 52 w 108"/>
                <a:gd name="T5" fmla="*/ 55 h 58"/>
                <a:gd name="T6" fmla="*/ 38 w 108"/>
                <a:gd name="T7" fmla="*/ 16 h 58"/>
                <a:gd name="T8" fmla="*/ 29 w 108"/>
                <a:gd name="T9" fmla="*/ 37 h 58"/>
                <a:gd name="T10" fmla="*/ 24 w 108"/>
                <a:gd name="T11" fmla="*/ 40 h 58"/>
                <a:gd name="T12" fmla="*/ 4 w 108"/>
                <a:gd name="T13" fmla="*/ 40 h 58"/>
                <a:gd name="T14" fmla="*/ 0 w 108"/>
                <a:gd name="T15" fmla="*/ 36 h 58"/>
                <a:gd name="T16" fmla="*/ 4 w 108"/>
                <a:gd name="T17" fmla="*/ 31 h 58"/>
                <a:gd name="T18" fmla="*/ 22 w 108"/>
                <a:gd name="T19" fmla="*/ 31 h 58"/>
                <a:gd name="T20" fmla="*/ 34 w 108"/>
                <a:gd name="T21" fmla="*/ 2 h 58"/>
                <a:gd name="T22" fmla="*/ 38 w 108"/>
                <a:gd name="T23" fmla="*/ 0 h 58"/>
                <a:gd name="T24" fmla="*/ 42 w 108"/>
                <a:gd name="T25" fmla="*/ 3 h 58"/>
                <a:gd name="T26" fmla="*/ 57 w 108"/>
                <a:gd name="T27" fmla="*/ 43 h 58"/>
                <a:gd name="T28" fmla="*/ 70 w 108"/>
                <a:gd name="T29" fmla="*/ 20 h 58"/>
                <a:gd name="T30" fmla="*/ 74 w 108"/>
                <a:gd name="T31" fmla="*/ 18 h 58"/>
                <a:gd name="T32" fmla="*/ 78 w 108"/>
                <a:gd name="T33" fmla="*/ 20 h 58"/>
                <a:gd name="T34" fmla="*/ 85 w 108"/>
                <a:gd name="T35" fmla="*/ 31 h 58"/>
                <a:gd name="T36" fmla="*/ 103 w 108"/>
                <a:gd name="T37" fmla="*/ 31 h 58"/>
                <a:gd name="T38" fmla="*/ 103 w 108"/>
                <a:gd name="T39" fmla="*/ 31 h 58"/>
                <a:gd name="T40" fmla="*/ 108 w 108"/>
                <a:gd name="T41" fmla="*/ 35 h 58"/>
                <a:gd name="T42" fmla="*/ 103 w 108"/>
                <a:gd name="T43" fmla="*/ 40 h 58"/>
                <a:gd name="T44" fmla="*/ 83 w 108"/>
                <a:gd name="T45" fmla="*/ 40 h 58"/>
                <a:gd name="T46" fmla="*/ 79 w 108"/>
                <a:gd name="T47" fmla="*/ 38 h 58"/>
                <a:gd name="T48" fmla="*/ 74 w 108"/>
                <a:gd name="T49" fmla="*/ 31 h 58"/>
                <a:gd name="T50" fmla="*/ 60 w 108"/>
                <a:gd name="T51" fmla="*/ 56 h 58"/>
                <a:gd name="T52" fmla="*/ 56 w 108"/>
                <a:gd name="T5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" h="58">
                  <a:moveTo>
                    <a:pt x="56" y="58"/>
                  </a:moveTo>
                  <a:cubicBezTo>
                    <a:pt x="56" y="58"/>
                    <a:pt x="56" y="58"/>
                    <a:pt x="56" y="58"/>
                  </a:cubicBezTo>
                  <a:cubicBezTo>
                    <a:pt x="54" y="58"/>
                    <a:pt x="52" y="57"/>
                    <a:pt x="52" y="5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9"/>
                    <a:pt x="26" y="40"/>
                    <a:pt x="2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0"/>
                    <a:pt x="0" y="38"/>
                    <a:pt x="0" y="36"/>
                  </a:cubicBezTo>
                  <a:cubicBezTo>
                    <a:pt x="0" y="33"/>
                    <a:pt x="2" y="31"/>
                    <a:pt x="4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5" y="1"/>
                    <a:pt x="36" y="0"/>
                    <a:pt x="38" y="0"/>
                  </a:cubicBezTo>
                  <a:cubicBezTo>
                    <a:pt x="40" y="0"/>
                    <a:pt x="42" y="1"/>
                    <a:pt x="42" y="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1" y="19"/>
                    <a:pt x="72" y="18"/>
                    <a:pt x="74" y="18"/>
                  </a:cubicBezTo>
                  <a:cubicBezTo>
                    <a:pt x="75" y="18"/>
                    <a:pt x="77" y="18"/>
                    <a:pt x="78" y="20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103" y="31"/>
                    <a:pt x="103" y="31"/>
                    <a:pt x="103" y="31"/>
                  </a:cubicBezTo>
                  <a:cubicBezTo>
                    <a:pt x="103" y="31"/>
                    <a:pt x="103" y="31"/>
                    <a:pt x="103" y="31"/>
                  </a:cubicBezTo>
                  <a:cubicBezTo>
                    <a:pt x="106" y="31"/>
                    <a:pt x="108" y="33"/>
                    <a:pt x="108" y="35"/>
                  </a:cubicBezTo>
                  <a:cubicBezTo>
                    <a:pt x="108" y="38"/>
                    <a:pt x="106" y="40"/>
                    <a:pt x="10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1" y="40"/>
                    <a:pt x="80" y="39"/>
                    <a:pt x="79" y="38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59" y="57"/>
                    <a:pt x="58" y="58"/>
                    <a:pt x="56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872436" y="4442618"/>
            <a:ext cx="662287" cy="658598"/>
            <a:chOff x="5361558" y="8381823"/>
            <a:chExt cx="521347" cy="518443"/>
          </a:xfrm>
        </p:grpSpPr>
        <p:sp>
          <p:nvSpPr>
            <p:cNvPr id="41" name="Freeform 80"/>
            <p:cNvSpPr/>
            <p:nvPr/>
          </p:nvSpPr>
          <p:spPr bwMode="auto">
            <a:xfrm>
              <a:off x="5434168" y="8448626"/>
              <a:ext cx="255590" cy="288991"/>
            </a:xfrm>
            <a:custGeom>
              <a:avLst/>
              <a:gdLst>
                <a:gd name="T0" fmla="*/ 10 w 53"/>
                <a:gd name="T1" fmla="*/ 60 h 60"/>
                <a:gd name="T2" fmla="*/ 1 w 53"/>
                <a:gd name="T3" fmla="*/ 51 h 60"/>
                <a:gd name="T4" fmla="*/ 3 w 53"/>
                <a:gd name="T5" fmla="*/ 49 h 60"/>
                <a:gd name="T6" fmla="*/ 5 w 53"/>
                <a:gd name="T7" fmla="*/ 51 h 60"/>
                <a:gd name="T8" fmla="*/ 10 w 53"/>
                <a:gd name="T9" fmla="*/ 55 h 60"/>
                <a:gd name="T10" fmla="*/ 14 w 53"/>
                <a:gd name="T11" fmla="*/ 51 h 60"/>
                <a:gd name="T12" fmla="*/ 14 w 53"/>
                <a:gd name="T13" fmla="*/ 40 h 60"/>
                <a:gd name="T14" fmla="*/ 12 w 53"/>
                <a:gd name="T15" fmla="*/ 37 h 60"/>
                <a:gd name="T16" fmla="*/ 4 w 53"/>
                <a:gd name="T17" fmla="*/ 33 h 60"/>
                <a:gd name="T18" fmla="*/ 2 w 53"/>
                <a:gd name="T19" fmla="*/ 18 h 60"/>
                <a:gd name="T20" fmla="*/ 13 w 53"/>
                <a:gd name="T21" fmla="*/ 4 h 60"/>
                <a:gd name="T22" fmla="*/ 34 w 53"/>
                <a:gd name="T23" fmla="*/ 3 h 60"/>
                <a:gd name="T24" fmla="*/ 49 w 53"/>
                <a:gd name="T25" fmla="*/ 35 h 60"/>
                <a:gd name="T26" fmla="*/ 46 w 53"/>
                <a:gd name="T27" fmla="*/ 36 h 60"/>
                <a:gd name="T28" fmla="*/ 45 w 53"/>
                <a:gd name="T29" fmla="*/ 33 h 60"/>
                <a:gd name="T30" fmla="*/ 32 w 53"/>
                <a:gd name="T31" fmla="*/ 7 h 60"/>
                <a:gd name="T32" fmla="*/ 16 w 53"/>
                <a:gd name="T33" fmla="*/ 8 h 60"/>
                <a:gd name="T34" fmla="*/ 7 w 53"/>
                <a:gd name="T35" fmla="*/ 19 h 60"/>
                <a:gd name="T36" fmla="*/ 8 w 53"/>
                <a:gd name="T37" fmla="*/ 31 h 60"/>
                <a:gd name="T38" fmla="*/ 12 w 53"/>
                <a:gd name="T39" fmla="*/ 33 h 60"/>
                <a:gd name="T40" fmla="*/ 19 w 53"/>
                <a:gd name="T41" fmla="*/ 40 h 60"/>
                <a:gd name="T42" fmla="*/ 19 w 53"/>
                <a:gd name="T43" fmla="*/ 51 h 60"/>
                <a:gd name="T44" fmla="*/ 10 w 53"/>
                <a:gd name="T45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" h="60">
                  <a:moveTo>
                    <a:pt x="10" y="60"/>
                  </a:moveTo>
                  <a:cubicBezTo>
                    <a:pt x="5" y="60"/>
                    <a:pt x="1" y="56"/>
                    <a:pt x="1" y="51"/>
                  </a:cubicBezTo>
                  <a:cubicBezTo>
                    <a:pt x="1" y="50"/>
                    <a:pt x="2" y="49"/>
                    <a:pt x="3" y="49"/>
                  </a:cubicBezTo>
                  <a:cubicBezTo>
                    <a:pt x="4" y="49"/>
                    <a:pt x="5" y="50"/>
                    <a:pt x="5" y="51"/>
                  </a:cubicBezTo>
                  <a:cubicBezTo>
                    <a:pt x="5" y="53"/>
                    <a:pt x="7" y="55"/>
                    <a:pt x="10" y="55"/>
                  </a:cubicBezTo>
                  <a:cubicBezTo>
                    <a:pt x="12" y="55"/>
                    <a:pt x="14" y="53"/>
                    <a:pt x="14" y="51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39"/>
                    <a:pt x="14" y="37"/>
                    <a:pt x="12" y="37"/>
                  </a:cubicBezTo>
                  <a:cubicBezTo>
                    <a:pt x="9" y="37"/>
                    <a:pt x="6" y="36"/>
                    <a:pt x="4" y="33"/>
                  </a:cubicBezTo>
                  <a:cubicBezTo>
                    <a:pt x="2" y="31"/>
                    <a:pt x="0" y="26"/>
                    <a:pt x="2" y="18"/>
                  </a:cubicBezTo>
                  <a:cubicBezTo>
                    <a:pt x="4" y="12"/>
                    <a:pt x="8" y="7"/>
                    <a:pt x="13" y="4"/>
                  </a:cubicBezTo>
                  <a:cubicBezTo>
                    <a:pt x="20" y="1"/>
                    <a:pt x="27" y="0"/>
                    <a:pt x="34" y="3"/>
                  </a:cubicBezTo>
                  <a:cubicBezTo>
                    <a:pt x="47" y="8"/>
                    <a:pt x="53" y="22"/>
                    <a:pt x="49" y="35"/>
                  </a:cubicBezTo>
                  <a:cubicBezTo>
                    <a:pt x="48" y="36"/>
                    <a:pt x="47" y="36"/>
                    <a:pt x="46" y="36"/>
                  </a:cubicBezTo>
                  <a:cubicBezTo>
                    <a:pt x="45" y="35"/>
                    <a:pt x="44" y="34"/>
                    <a:pt x="45" y="33"/>
                  </a:cubicBezTo>
                  <a:cubicBezTo>
                    <a:pt x="48" y="23"/>
                    <a:pt x="43" y="11"/>
                    <a:pt x="32" y="7"/>
                  </a:cubicBezTo>
                  <a:cubicBezTo>
                    <a:pt x="27" y="5"/>
                    <a:pt x="21" y="5"/>
                    <a:pt x="16" y="8"/>
                  </a:cubicBezTo>
                  <a:cubicBezTo>
                    <a:pt x="11" y="10"/>
                    <a:pt x="8" y="14"/>
                    <a:pt x="7" y="19"/>
                  </a:cubicBezTo>
                  <a:cubicBezTo>
                    <a:pt x="5" y="25"/>
                    <a:pt x="6" y="29"/>
                    <a:pt x="8" y="31"/>
                  </a:cubicBezTo>
                  <a:cubicBezTo>
                    <a:pt x="9" y="32"/>
                    <a:pt x="10" y="33"/>
                    <a:pt x="12" y="33"/>
                  </a:cubicBezTo>
                  <a:cubicBezTo>
                    <a:pt x="17" y="33"/>
                    <a:pt x="19" y="37"/>
                    <a:pt x="19" y="40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9" y="56"/>
                    <a:pt x="15" y="60"/>
                    <a:pt x="10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81"/>
            <p:cNvSpPr/>
            <p:nvPr/>
          </p:nvSpPr>
          <p:spPr bwMode="auto">
            <a:xfrm>
              <a:off x="5361558" y="8381823"/>
              <a:ext cx="390647" cy="239616"/>
            </a:xfrm>
            <a:custGeom>
              <a:avLst/>
              <a:gdLst>
                <a:gd name="T0" fmla="*/ 5 w 81"/>
                <a:gd name="T1" fmla="*/ 45 h 50"/>
                <a:gd name="T2" fmla="*/ 9 w 81"/>
                <a:gd name="T3" fmla="*/ 40 h 50"/>
                <a:gd name="T4" fmla="*/ 41 w 81"/>
                <a:gd name="T5" fmla="*/ 9 h 50"/>
                <a:gd name="T6" fmla="*/ 72 w 81"/>
                <a:gd name="T7" fmla="*/ 40 h 50"/>
                <a:gd name="T8" fmla="*/ 70 w 81"/>
                <a:gd name="T9" fmla="*/ 50 h 50"/>
                <a:gd name="T10" fmla="*/ 80 w 81"/>
                <a:gd name="T11" fmla="*/ 49 h 50"/>
                <a:gd name="T12" fmla="*/ 81 w 81"/>
                <a:gd name="T13" fmla="*/ 40 h 50"/>
                <a:gd name="T14" fmla="*/ 41 w 81"/>
                <a:gd name="T15" fmla="*/ 0 h 50"/>
                <a:gd name="T16" fmla="*/ 0 w 81"/>
                <a:gd name="T17" fmla="*/ 40 h 50"/>
                <a:gd name="T18" fmla="*/ 5 w 81"/>
                <a:gd name="T19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50">
                  <a:moveTo>
                    <a:pt x="5" y="45"/>
                  </a:moveTo>
                  <a:cubicBezTo>
                    <a:pt x="7" y="45"/>
                    <a:pt x="9" y="43"/>
                    <a:pt x="9" y="40"/>
                  </a:cubicBezTo>
                  <a:cubicBezTo>
                    <a:pt x="9" y="23"/>
                    <a:pt x="23" y="9"/>
                    <a:pt x="41" y="9"/>
                  </a:cubicBezTo>
                  <a:cubicBezTo>
                    <a:pt x="58" y="9"/>
                    <a:pt x="72" y="23"/>
                    <a:pt x="72" y="40"/>
                  </a:cubicBezTo>
                  <a:cubicBezTo>
                    <a:pt x="72" y="44"/>
                    <a:pt x="71" y="47"/>
                    <a:pt x="70" y="50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81" y="46"/>
                    <a:pt x="81" y="43"/>
                    <a:pt x="81" y="40"/>
                  </a:cubicBezTo>
                  <a:cubicBezTo>
                    <a:pt x="81" y="18"/>
                    <a:pt x="63" y="0"/>
                    <a:pt x="41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43"/>
                    <a:pt x="2" y="45"/>
                    <a:pt x="5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82"/>
            <p:cNvSpPr/>
            <p:nvPr/>
          </p:nvSpPr>
          <p:spPr bwMode="auto">
            <a:xfrm>
              <a:off x="5367366" y="8727452"/>
              <a:ext cx="270113" cy="172813"/>
            </a:xfrm>
            <a:custGeom>
              <a:avLst/>
              <a:gdLst>
                <a:gd name="T0" fmla="*/ 48 w 56"/>
                <a:gd name="T1" fmla="*/ 9 h 36"/>
                <a:gd name="T2" fmla="*/ 46 w 56"/>
                <a:gd name="T3" fmla="*/ 8 h 36"/>
                <a:gd name="T4" fmla="*/ 44 w 56"/>
                <a:gd name="T5" fmla="*/ 12 h 36"/>
                <a:gd name="T6" fmla="*/ 27 w 56"/>
                <a:gd name="T7" fmla="*/ 27 h 36"/>
                <a:gd name="T8" fmla="*/ 9 w 56"/>
                <a:gd name="T9" fmla="*/ 4 h 36"/>
                <a:gd name="T10" fmla="*/ 5 w 56"/>
                <a:gd name="T11" fmla="*/ 0 h 36"/>
                <a:gd name="T12" fmla="*/ 0 w 56"/>
                <a:gd name="T13" fmla="*/ 4 h 36"/>
                <a:gd name="T14" fmla="*/ 27 w 56"/>
                <a:gd name="T15" fmla="*/ 36 h 36"/>
                <a:gd name="T16" fmla="*/ 53 w 56"/>
                <a:gd name="T17" fmla="*/ 15 h 36"/>
                <a:gd name="T18" fmla="*/ 56 w 56"/>
                <a:gd name="T19" fmla="*/ 9 h 36"/>
                <a:gd name="T20" fmla="*/ 48 w 56"/>
                <a:gd name="T21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36">
                  <a:moveTo>
                    <a:pt x="48" y="9"/>
                  </a:moveTo>
                  <a:cubicBezTo>
                    <a:pt x="47" y="8"/>
                    <a:pt x="46" y="8"/>
                    <a:pt x="46" y="8"/>
                  </a:cubicBezTo>
                  <a:cubicBezTo>
                    <a:pt x="45" y="9"/>
                    <a:pt x="45" y="10"/>
                    <a:pt x="44" y="12"/>
                  </a:cubicBezTo>
                  <a:cubicBezTo>
                    <a:pt x="42" y="19"/>
                    <a:pt x="36" y="27"/>
                    <a:pt x="27" y="27"/>
                  </a:cubicBezTo>
                  <a:cubicBezTo>
                    <a:pt x="17" y="27"/>
                    <a:pt x="9" y="16"/>
                    <a:pt x="9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1"/>
                    <a:pt x="12" y="36"/>
                    <a:pt x="27" y="36"/>
                  </a:cubicBezTo>
                  <a:cubicBezTo>
                    <a:pt x="38" y="36"/>
                    <a:pt x="48" y="27"/>
                    <a:pt x="53" y="15"/>
                  </a:cubicBezTo>
                  <a:cubicBezTo>
                    <a:pt x="53" y="13"/>
                    <a:pt x="54" y="11"/>
                    <a:pt x="56" y="9"/>
                  </a:cubicBezTo>
                  <a:lnTo>
                    <a:pt x="48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3"/>
            <p:cNvSpPr>
              <a:spLocks noEditPoints="1"/>
            </p:cNvSpPr>
            <p:nvPr/>
          </p:nvSpPr>
          <p:spPr bwMode="auto">
            <a:xfrm>
              <a:off x="5579390" y="8640319"/>
              <a:ext cx="303515" cy="259947"/>
            </a:xfrm>
            <a:custGeom>
              <a:avLst/>
              <a:gdLst>
                <a:gd name="T0" fmla="*/ 59 w 63"/>
                <a:gd name="T1" fmla="*/ 0 h 54"/>
                <a:gd name="T2" fmla="*/ 36 w 63"/>
                <a:gd name="T3" fmla="*/ 0 h 54"/>
                <a:gd name="T4" fmla="*/ 36 w 63"/>
                <a:gd name="T5" fmla="*/ 0 h 54"/>
                <a:gd name="T6" fmla="*/ 36 w 63"/>
                <a:gd name="T7" fmla="*/ 0 h 54"/>
                <a:gd name="T8" fmla="*/ 4 w 63"/>
                <a:gd name="T9" fmla="*/ 3 h 54"/>
                <a:gd name="T10" fmla="*/ 0 w 63"/>
                <a:gd name="T11" fmla="*/ 8 h 54"/>
                <a:gd name="T12" fmla="*/ 0 w 63"/>
                <a:gd name="T13" fmla="*/ 18 h 54"/>
                <a:gd name="T14" fmla="*/ 4 w 63"/>
                <a:gd name="T15" fmla="*/ 22 h 54"/>
                <a:gd name="T16" fmla="*/ 36 w 63"/>
                <a:gd name="T17" fmla="*/ 26 h 54"/>
                <a:gd name="T18" fmla="*/ 36 w 63"/>
                <a:gd name="T19" fmla="*/ 26 h 54"/>
                <a:gd name="T20" fmla="*/ 43 w 63"/>
                <a:gd name="T21" fmla="*/ 26 h 54"/>
                <a:gd name="T22" fmla="*/ 43 w 63"/>
                <a:gd name="T23" fmla="*/ 51 h 54"/>
                <a:gd name="T24" fmla="*/ 45 w 63"/>
                <a:gd name="T25" fmla="*/ 54 h 54"/>
                <a:gd name="T26" fmla="*/ 50 w 63"/>
                <a:gd name="T27" fmla="*/ 54 h 54"/>
                <a:gd name="T28" fmla="*/ 52 w 63"/>
                <a:gd name="T29" fmla="*/ 51 h 54"/>
                <a:gd name="T30" fmla="*/ 52 w 63"/>
                <a:gd name="T31" fmla="*/ 26 h 54"/>
                <a:gd name="T32" fmla="*/ 59 w 63"/>
                <a:gd name="T33" fmla="*/ 26 h 54"/>
                <a:gd name="T34" fmla="*/ 63 w 63"/>
                <a:gd name="T35" fmla="*/ 21 h 54"/>
                <a:gd name="T36" fmla="*/ 63 w 63"/>
                <a:gd name="T37" fmla="*/ 4 h 54"/>
                <a:gd name="T38" fmla="*/ 59 w 63"/>
                <a:gd name="T39" fmla="*/ 0 h 54"/>
                <a:gd name="T40" fmla="*/ 9 w 63"/>
                <a:gd name="T41" fmla="*/ 12 h 54"/>
                <a:gd name="T42" fmla="*/ 32 w 63"/>
                <a:gd name="T43" fmla="*/ 9 h 54"/>
                <a:gd name="T44" fmla="*/ 32 w 63"/>
                <a:gd name="T45" fmla="*/ 16 h 54"/>
                <a:gd name="T46" fmla="*/ 9 w 63"/>
                <a:gd name="T47" fmla="*/ 14 h 54"/>
                <a:gd name="T48" fmla="*/ 9 w 63"/>
                <a:gd name="T49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" h="54">
                  <a:moveTo>
                    <a:pt x="59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2" y="3"/>
                    <a:pt x="0" y="5"/>
                    <a:pt x="0" y="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2"/>
                    <a:pt x="4" y="22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51"/>
                    <a:pt x="43" y="51"/>
                    <a:pt x="43" y="51"/>
                  </a:cubicBezTo>
                  <a:cubicBezTo>
                    <a:pt x="43" y="53"/>
                    <a:pt x="44" y="54"/>
                    <a:pt x="45" y="54"/>
                  </a:cubicBezTo>
                  <a:cubicBezTo>
                    <a:pt x="50" y="54"/>
                    <a:pt x="50" y="54"/>
                    <a:pt x="50" y="54"/>
                  </a:cubicBezTo>
                  <a:cubicBezTo>
                    <a:pt x="51" y="54"/>
                    <a:pt x="52" y="53"/>
                    <a:pt x="52" y="51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61" y="26"/>
                    <a:pt x="63" y="24"/>
                    <a:pt x="63" y="21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2"/>
                    <a:pt x="61" y="0"/>
                    <a:pt x="59" y="0"/>
                  </a:cubicBezTo>
                  <a:close/>
                  <a:moveTo>
                    <a:pt x="9" y="12"/>
                  </a:moveTo>
                  <a:cubicBezTo>
                    <a:pt x="32" y="9"/>
                    <a:pt x="32" y="9"/>
                    <a:pt x="32" y="9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9" y="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847679" y="4557108"/>
            <a:ext cx="577753" cy="569774"/>
            <a:chOff x="4214305" y="7237475"/>
            <a:chExt cx="525702" cy="518442"/>
          </a:xfrm>
        </p:grpSpPr>
        <p:sp>
          <p:nvSpPr>
            <p:cNvPr id="45" name="Freeform 111"/>
            <p:cNvSpPr/>
            <p:nvPr/>
          </p:nvSpPr>
          <p:spPr bwMode="auto">
            <a:xfrm>
              <a:off x="4214305" y="7237475"/>
              <a:ext cx="241068" cy="518442"/>
            </a:xfrm>
            <a:custGeom>
              <a:avLst/>
              <a:gdLst>
                <a:gd name="T0" fmla="*/ 30 w 50"/>
                <a:gd name="T1" fmla="*/ 64 h 108"/>
                <a:gd name="T2" fmla="*/ 15 w 50"/>
                <a:gd name="T3" fmla="*/ 88 h 108"/>
                <a:gd name="T4" fmla="*/ 14 w 50"/>
                <a:gd name="T5" fmla="*/ 88 h 108"/>
                <a:gd name="T6" fmla="*/ 12 w 50"/>
                <a:gd name="T7" fmla="*/ 86 h 108"/>
                <a:gd name="T8" fmla="*/ 14 w 50"/>
                <a:gd name="T9" fmla="*/ 83 h 108"/>
                <a:gd name="T10" fmla="*/ 22 w 50"/>
                <a:gd name="T11" fmla="*/ 72 h 108"/>
                <a:gd name="T12" fmla="*/ 14 w 50"/>
                <a:gd name="T13" fmla="*/ 75 h 108"/>
                <a:gd name="T14" fmla="*/ 8 w 50"/>
                <a:gd name="T15" fmla="*/ 72 h 108"/>
                <a:gd name="T16" fmla="*/ 8 w 50"/>
                <a:gd name="T17" fmla="*/ 69 h 108"/>
                <a:gd name="T18" fmla="*/ 11 w 50"/>
                <a:gd name="T19" fmla="*/ 69 h 108"/>
                <a:gd name="T20" fmla="*/ 25 w 50"/>
                <a:gd name="T21" fmla="*/ 65 h 108"/>
                <a:gd name="T22" fmla="*/ 26 w 50"/>
                <a:gd name="T23" fmla="*/ 62 h 108"/>
                <a:gd name="T24" fmla="*/ 29 w 50"/>
                <a:gd name="T25" fmla="*/ 55 h 108"/>
                <a:gd name="T26" fmla="*/ 16 w 50"/>
                <a:gd name="T27" fmla="*/ 60 h 108"/>
                <a:gd name="T28" fmla="*/ 14 w 50"/>
                <a:gd name="T29" fmla="*/ 61 h 108"/>
                <a:gd name="T30" fmla="*/ 13 w 50"/>
                <a:gd name="T31" fmla="*/ 60 h 108"/>
                <a:gd name="T32" fmla="*/ 13 w 50"/>
                <a:gd name="T33" fmla="*/ 57 h 108"/>
                <a:gd name="T34" fmla="*/ 31 w 50"/>
                <a:gd name="T35" fmla="*/ 51 h 108"/>
                <a:gd name="T36" fmla="*/ 36 w 50"/>
                <a:gd name="T37" fmla="*/ 47 h 108"/>
                <a:gd name="T38" fmla="*/ 23 w 50"/>
                <a:gd name="T39" fmla="*/ 38 h 108"/>
                <a:gd name="T40" fmla="*/ 21 w 50"/>
                <a:gd name="T41" fmla="*/ 36 h 108"/>
                <a:gd name="T42" fmla="*/ 23 w 50"/>
                <a:gd name="T43" fmla="*/ 34 h 108"/>
                <a:gd name="T44" fmla="*/ 40 w 50"/>
                <a:gd name="T45" fmla="*/ 44 h 108"/>
                <a:gd name="T46" fmla="*/ 47 w 50"/>
                <a:gd name="T47" fmla="*/ 41 h 108"/>
                <a:gd name="T48" fmla="*/ 48 w 50"/>
                <a:gd name="T49" fmla="*/ 40 h 108"/>
                <a:gd name="T50" fmla="*/ 50 w 50"/>
                <a:gd name="T51" fmla="*/ 36 h 108"/>
                <a:gd name="T52" fmla="*/ 50 w 50"/>
                <a:gd name="T53" fmla="*/ 5 h 108"/>
                <a:gd name="T54" fmla="*/ 46 w 50"/>
                <a:gd name="T55" fmla="*/ 0 h 108"/>
                <a:gd name="T56" fmla="*/ 41 w 50"/>
                <a:gd name="T57" fmla="*/ 5 h 108"/>
                <a:gd name="T58" fmla="*/ 41 w 50"/>
                <a:gd name="T59" fmla="*/ 34 h 108"/>
                <a:gd name="T60" fmla="*/ 38 w 50"/>
                <a:gd name="T61" fmla="*/ 36 h 108"/>
                <a:gd name="T62" fmla="*/ 37 w 50"/>
                <a:gd name="T63" fmla="*/ 23 h 108"/>
                <a:gd name="T64" fmla="*/ 35 w 50"/>
                <a:gd name="T65" fmla="*/ 20 h 108"/>
                <a:gd name="T66" fmla="*/ 31 w 50"/>
                <a:gd name="T67" fmla="*/ 19 h 108"/>
                <a:gd name="T68" fmla="*/ 1 w 50"/>
                <a:gd name="T69" fmla="*/ 89 h 108"/>
                <a:gd name="T70" fmla="*/ 1 w 50"/>
                <a:gd name="T71" fmla="*/ 100 h 108"/>
                <a:gd name="T72" fmla="*/ 7 w 50"/>
                <a:gd name="T73" fmla="*/ 108 h 108"/>
                <a:gd name="T74" fmla="*/ 15 w 50"/>
                <a:gd name="T75" fmla="*/ 102 h 108"/>
                <a:gd name="T76" fmla="*/ 20 w 50"/>
                <a:gd name="T77" fmla="*/ 98 h 108"/>
                <a:gd name="T78" fmla="*/ 26 w 50"/>
                <a:gd name="T79" fmla="*/ 96 h 108"/>
                <a:gd name="T80" fmla="*/ 40 w 50"/>
                <a:gd name="T81" fmla="*/ 83 h 108"/>
                <a:gd name="T82" fmla="*/ 40 w 50"/>
                <a:gd name="T83" fmla="*/ 50 h 108"/>
                <a:gd name="T84" fmla="*/ 30 w 50"/>
                <a:gd name="T85" fmla="*/ 6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" h="108">
                  <a:moveTo>
                    <a:pt x="30" y="64"/>
                  </a:moveTo>
                  <a:cubicBezTo>
                    <a:pt x="25" y="85"/>
                    <a:pt x="16" y="87"/>
                    <a:pt x="15" y="88"/>
                  </a:cubicBezTo>
                  <a:cubicBezTo>
                    <a:pt x="15" y="88"/>
                    <a:pt x="14" y="88"/>
                    <a:pt x="14" y="88"/>
                  </a:cubicBezTo>
                  <a:cubicBezTo>
                    <a:pt x="13" y="88"/>
                    <a:pt x="12" y="87"/>
                    <a:pt x="12" y="86"/>
                  </a:cubicBezTo>
                  <a:cubicBezTo>
                    <a:pt x="12" y="85"/>
                    <a:pt x="13" y="83"/>
                    <a:pt x="14" y="83"/>
                  </a:cubicBezTo>
                  <a:cubicBezTo>
                    <a:pt x="14" y="83"/>
                    <a:pt x="18" y="82"/>
                    <a:pt x="22" y="72"/>
                  </a:cubicBezTo>
                  <a:cubicBezTo>
                    <a:pt x="20" y="73"/>
                    <a:pt x="17" y="75"/>
                    <a:pt x="14" y="75"/>
                  </a:cubicBezTo>
                  <a:cubicBezTo>
                    <a:pt x="12" y="75"/>
                    <a:pt x="10" y="74"/>
                    <a:pt x="8" y="72"/>
                  </a:cubicBezTo>
                  <a:cubicBezTo>
                    <a:pt x="7" y="71"/>
                    <a:pt x="7" y="70"/>
                    <a:pt x="8" y="69"/>
                  </a:cubicBezTo>
                  <a:cubicBezTo>
                    <a:pt x="9" y="68"/>
                    <a:pt x="10" y="68"/>
                    <a:pt x="11" y="69"/>
                  </a:cubicBezTo>
                  <a:cubicBezTo>
                    <a:pt x="16" y="73"/>
                    <a:pt x="23" y="66"/>
                    <a:pt x="25" y="65"/>
                  </a:cubicBezTo>
                  <a:cubicBezTo>
                    <a:pt x="25" y="64"/>
                    <a:pt x="25" y="63"/>
                    <a:pt x="26" y="62"/>
                  </a:cubicBezTo>
                  <a:cubicBezTo>
                    <a:pt x="26" y="60"/>
                    <a:pt x="27" y="58"/>
                    <a:pt x="29" y="55"/>
                  </a:cubicBezTo>
                  <a:cubicBezTo>
                    <a:pt x="25" y="55"/>
                    <a:pt x="20" y="55"/>
                    <a:pt x="16" y="60"/>
                  </a:cubicBezTo>
                  <a:cubicBezTo>
                    <a:pt x="16" y="60"/>
                    <a:pt x="15" y="61"/>
                    <a:pt x="14" y="61"/>
                  </a:cubicBezTo>
                  <a:cubicBezTo>
                    <a:pt x="14" y="61"/>
                    <a:pt x="13" y="61"/>
                    <a:pt x="13" y="60"/>
                  </a:cubicBezTo>
                  <a:cubicBezTo>
                    <a:pt x="12" y="59"/>
                    <a:pt x="12" y="58"/>
                    <a:pt x="13" y="57"/>
                  </a:cubicBezTo>
                  <a:cubicBezTo>
                    <a:pt x="19" y="49"/>
                    <a:pt x="28" y="51"/>
                    <a:pt x="31" y="51"/>
                  </a:cubicBezTo>
                  <a:cubicBezTo>
                    <a:pt x="33" y="50"/>
                    <a:pt x="35" y="48"/>
                    <a:pt x="36" y="47"/>
                  </a:cubicBezTo>
                  <a:cubicBezTo>
                    <a:pt x="34" y="44"/>
                    <a:pt x="29" y="38"/>
                    <a:pt x="23" y="38"/>
                  </a:cubicBezTo>
                  <a:cubicBezTo>
                    <a:pt x="22" y="38"/>
                    <a:pt x="21" y="37"/>
                    <a:pt x="21" y="36"/>
                  </a:cubicBezTo>
                  <a:cubicBezTo>
                    <a:pt x="21" y="35"/>
                    <a:pt x="22" y="34"/>
                    <a:pt x="23" y="34"/>
                  </a:cubicBezTo>
                  <a:cubicBezTo>
                    <a:pt x="31" y="34"/>
                    <a:pt x="38" y="41"/>
                    <a:pt x="40" y="44"/>
                  </a:cubicBezTo>
                  <a:cubicBezTo>
                    <a:pt x="42" y="43"/>
                    <a:pt x="45" y="42"/>
                    <a:pt x="47" y="41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9" y="39"/>
                    <a:pt x="50" y="38"/>
                    <a:pt x="50" y="36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0" y="2"/>
                    <a:pt x="48" y="0"/>
                    <a:pt x="46" y="0"/>
                  </a:cubicBezTo>
                  <a:cubicBezTo>
                    <a:pt x="43" y="0"/>
                    <a:pt x="41" y="2"/>
                    <a:pt x="41" y="5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29"/>
                    <a:pt x="37" y="25"/>
                    <a:pt x="37" y="23"/>
                  </a:cubicBezTo>
                  <a:cubicBezTo>
                    <a:pt x="36" y="22"/>
                    <a:pt x="36" y="21"/>
                    <a:pt x="35" y="20"/>
                  </a:cubicBezTo>
                  <a:cubicBezTo>
                    <a:pt x="34" y="19"/>
                    <a:pt x="32" y="19"/>
                    <a:pt x="31" y="19"/>
                  </a:cubicBezTo>
                  <a:cubicBezTo>
                    <a:pt x="0" y="29"/>
                    <a:pt x="0" y="54"/>
                    <a:pt x="1" y="89"/>
                  </a:cubicBezTo>
                  <a:cubicBezTo>
                    <a:pt x="1" y="93"/>
                    <a:pt x="1" y="96"/>
                    <a:pt x="1" y="100"/>
                  </a:cubicBezTo>
                  <a:cubicBezTo>
                    <a:pt x="1" y="108"/>
                    <a:pt x="5" y="108"/>
                    <a:pt x="7" y="108"/>
                  </a:cubicBezTo>
                  <a:cubicBezTo>
                    <a:pt x="10" y="108"/>
                    <a:pt x="12" y="106"/>
                    <a:pt x="15" y="102"/>
                  </a:cubicBezTo>
                  <a:cubicBezTo>
                    <a:pt x="17" y="101"/>
                    <a:pt x="19" y="99"/>
                    <a:pt x="20" y="98"/>
                  </a:cubicBezTo>
                  <a:cubicBezTo>
                    <a:pt x="22" y="97"/>
                    <a:pt x="24" y="96"/>
                    <a:pt x="26" y="96"/>
                  </a:cubicBezTo>
                  <a:cubicBezTo>
                    <a:pt x="32" y="94"/>
                    <a:pt x="37" y="92"/>
                    <a:pt x="40" y="83"/>
                  </a:cubicBezTo>
                  <a:cubicBezTo>
                    <a:pt x="42" y="77"/>
                    <a:pt x="41" y="63"/>
                    <a:pt x="40" y="50"/>
                  </a:cubicBezTo>
                  <a:cubicBezTo>
                    <a:pt x="35" y="53"/>
                    <a:pt x="31" y="57"/>
                    <a:pt x="30" y="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12"/>
            <p:cNvSpPr/>
            <p:nvPr/>
          </p:nvSpPr>
          <p:spPr bwMode="auto">
            <a:xfrm>
              <a:off x="4498939" y="7237475"/>
              <a:ext cx="241068" cy="518442"/>
            </a:xfrm>
            <a:custGeom>
              <a:avLst/>
              <a:gdLst>
                <a:gd name="T0" fmla="*/ 20 w 50"/>
                <a:gd name="T1" fmla="*/ 64 h 108"/>
                <a:gd name="T2" fmla="*/ 36 w 50"/>
                <a:gd name="T3" fmla="*/ 88 h 108"/>
                <a:gd name="T4" fmla="*/ 36 w 50"/>
                <a:gd name="T5" fmla="*/ 88 h 108"/>
                <a:gd name="T6" fmla="*/ 38 w 50"/>
                <a:gd name="T7" fmla="*/ 86 h 108"/>
                <a:gd name="T8" fmla="*/ 36 w 50"/>
                <a:gd name="T9" fmla="*/ 83 h 108"/>
                <a:gd name="T10" fmla="*/ 28 w 50"/>
                <a:gd name="T11" fmla="*/ 72 h 108"/>
                <a:gd name="T12" fmla="*/ 36 w 50"/>
                <a:gd name="T13" fmla="*/ 75 h 108"/>
                <a:gd name="T14" fmla="*/ 42 w 50"/>
                <a:gd name="T15" fmla="*/ 72 h 108"/>
                <a:gd name="T16" fmla="*/ 42 w 50"/>
                <a:gd name="T17" fmla="*/ 69 h 108"/>
                <a:gd name="T18" fmla="*/ 39 w 50"/>
                <a:gd name="T19" fmla="*/ 69 h 108"/>
                <a:gd name="T20" fmla="*/ 25 w 50"/>
                <a:gd name="T21" fmla="*/ 65 h 108"/>
                <a:gd name="T22" fmla="*/ 25 w 50"/>
                <a:gd name="T23" fmla="*/ 62 h 108"/>
                <a:gd name="T24" fmla="*/ 22 w 50"/>
                <a:gd name="T25" fmla="*/ 55 h 108"/>
                <a:gd name="T26" fmla="*/ 34 w 50"/>
                <a:gd name="T27" fmla="*/ 60 h 108"/>
                <a:gd name="T28" fmla="*/ 36 w 50"/>
                <a:gd name="T29" fmla="*/ 61 h 108"/>
                <a:gd name="T30" fmla="*/ 37 w 50"/>
                <a:gd name="T31" fmla="*/ 60 h 108"/>
                <a:gd name="T32" fmla="*/ 38 w 50"/>
                <a:gd name="T33" fmla="*/ 57 h 108"/>
                <a:gd name="T34" fmla="*/ 19 w 50"/>
                <a:gd name="T35" fmla="*/ 51 h 108"/>
                <a:gd name="T36" fmla="*/ 14 w 50"/>
                <a:gd name="T37" fmla="*/ 47 h 108"/>
                <a:gd name="T38" fmla="*/ 27 w 50"/>
                <a:gd name="T39" fmla="*/ 38 h 108"/>
                <a:gd name="T40" fmla="*/ 29 w 50"/>
                <a:gd name="T41" fmla="*/ 36 h 108"/>
                <a:gd name="T42" fmla="*/ 27 w 50"/>
                <a:gd name="T43" fmla="*/ 34 h 108"/>
                <a:gd name="T44" fmla="*/ 10 w 50"/>
                <a:gd name="T45" fmla="*/ 44 h 108"/>
                <a:gd name="T46" fmla="*/ 3 w 50"/>
                <a:gd name="T47" fmla="*/ 41 h 108"/>
                <a:gd name="T48" fmla="*/ 2 w 50"/>
                <a:gd name="T49" fmla="*/ 40 h 108"/>
                <a:gd name="T50" fmla="*/ 0 w 50"/>
                <a:gd name="T51" fmla="*/ 36 h 108"/>
                <a:gd name="T52" fmla="*/ 0 w 50"/>
                <a:gd name="T53" fmla="*/ 5 h 108"/>
                <a:gd name="T54" fmla="*/ 5 w 50"/>
                <a:gd name="T55" fmla="*/ 0 h 108"/>
                <a:gd name="T56" fmla="*/ 9 w 50"/>
                <a:gd name="T57" fmla="*/ 5 h 108"/>
                <a:gd name="T58" fmla="*/ 9 w 50"/>
                <a:gd name="T59" fmla="*/ 34 h 108"/>
                <a:gd name="T60" fmla="*/ 12 w 50"/>
                <a:gd name="T61" fmla="*/ 36 h 108"/>
                <a:gd name="T62" fmla="*/ 14 w 50"/>
                <a:gd name="T63" fmla="*/ 23 h 108"/>
                <a:gd name="T64" fmla="*/ 16 w 50"/>
                <a:gd name="T65" fmla="*/ 20 h 108"/>
                <a:gd name="T66" fmla="*/ 19 w 50"/>
                <a:gd name="T67" fmla="*/ 19 h 108"/>
                <a:gd name="T68" fmla="*/ 50 w 50"/>
                <a:gd name="T69" fmla="*/ 89 h 108"/>
                <a:gd name="T70" fmla="*/ 50 w 50"/>
                <a:gd name="T71" fmla="*/ 100 h 108"/>
                <a:gd name="T72" fmla="*/ 44 w 50"/>
                <a:gd name="T73" fmla="*/ 108 h 108"/>
                <a:gd name="T74" fmla="*/ 35 w 50"/>
                <a:gd name="T75" fmla="*/ 102 h 108"/>
                <a:gd name="T76" fmla="*/ 30 w 50"/>
                <a:gd name="T77" fmla="*/ 98 h 108"/>
                <a:gd name="T78" fmla="*/ 24 w 50"/>
                <a:gd name="T79" fmla="*/ 96 h 108"/>
                <a:gd name="T80" fmla="*/ 11 w 50"/>
                <a:gd name="T81" fmla="*/ 83 h 108"/>
                <a:gd name="T82" fmla="*/ 11 w 50"/>
                <a:gd name="T83" fmla="*/ 50 h 108"/>
                <a:gd name="T84" fmla="*/ 20 w 50"/>
                <a:gd name="T85" fmla="*/ 6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0" h="108">
                  <a:moveTo>
                    <a:pt x="20" y="64"/>
                  </a:moveTo>
                  <a:cubicBezTo>
                    <a:pt x="26" y="85"/>
                    <a:pt x="35" y="87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7" y="88"/>
                    <a:pt x="38" y="87"/>
                    <a:pt x="38" y="86"/>
                  </a:cubicBezTo>
                  <a:cubicBezTo>
                    <a:pt x="38" y="85"/>
                    <a:pt x="38" y="83"/>
                    <a:pt x="36" y="83"/>
                  </a:cubicBezTo>
                  <a:cubicBezTo>
                    <a:pt x="36" y="83"/>
                    <a:pt x="32" y="82"/>
                    <a:pt x="28" y="72"/>
                  </a:cubicBezTo>
                  <a:cubicBezTo>
                    <a:pt x="30" y="73"/>
                    <a:pt x="33" y="75"/>
                    <a:pt x="36" y="75"/>
                  </a:cubicBezTo>
                  <a:cubicBezTo>
                    <a:pt x="38" y="75"/>
                    <a:pt x="40" y="74"/>
                    <a:pt x="42" y="72"/>
                  </a:cubicBezTo>
                  <a:cubicBezTo>
                    <a:pt x="43" y="71"/>
                    <a:pt x="43" y="70"/>
                    <a:pt x="42" y="69"/>
                  </a:cubicBezTo>
                  <a:cubicBezTo>
                    <a:pt x="41" y="68"/>
                    <a:pt x="40" y="68"/>
                    <a:pt x="39" y="69"/>
                  </a:cubicBezTo>
                  <a:cubicBezTo>
                    <a:pt x="35" y="73"/>
                    <a:pt x="27" y="66"/>
                    <a:pt x="25" y="65"/>
                  </a:cubicBezTo>
                  <a:cubicBezTo>
                    <a:pt x="25" y="64"/>
                    <a:pt x="25" y="63"/>
                    <a:pt x="25" y="62"/>
                  </a:cubicBezTo>
                  <a:cubicBezTo>
                    <a:pt x="24" y="60"/>
                    <a:pt x="23" y="58"/>
                    <a:pt x="22" y="55"/>
                  </a:cubicBezTo>
                  <a:cubicBezTo>
                    <a:pt x="25" y="55"/>
                    <a:pt x="30" y="55"/>
                    <a:pt x="34" y="60"/>
                  </a:cubicBezTo>
                  <a:cubicBezTo>
                    <a:pt x="35" y="60"/>
                    <a:pt x="35" y="61"/>
                    <a:pt x="36" y="61"/>
                  </a:cubicBezTo>
                  <a:cubicBezTo>
                    <a:pt x="37" y="61"/>
                    <a:pt x="37" y="61"/>
                    <a:pt x="37" y="60"/>
                  </a:cubicBezTo>
                  <a:cubicBezTo>
                    <a:pt x="38" y="59"/>
                    <a:pt x="39" y="58"/>
                    <a:pt x="38" y="57"/>
                  </a:cubicBezTo>
                  <a:cubicBezTo>
                    <a:pt x="31" y="49"/>
                    <a:pt x="22" y="51"/>
                    <a:pt x="19" y="51"/>
                  </a:cubicBezTo>
                  <a:cubicBezTo>
                    <a:pt x="17" y="50"/>
                    <a:pt x="16" y="48"/>
                    <a:pt x="14" y="47"/>
                  </a:cubicBezTo>
                  <a:cubicBezTo>
                    <a:pt x="16" y="44"/>
                    <a:pt x="21" y="38"/>
                    <a:pt x="27" y="38"/>
                  </a:cubicBezTo>
                  <a:cubicBezTo>
                    <a:pt x="28" y="38"/>
                    <a:pt x="29" y="37"/>
                    <a:pt x="29" y="36"/>
                  </a:cubicBezTo>
                  <a:cubicBezTo>
                    <a:pt x="29" y="35"/>
                    <a:pt x="28" y="34"/>
                    <a:pt x="27" y="34"/>
                  </a:cubicBezTo>
                  <a:cubicBezTo>
                    <a:pt x="19" y="34"/>
                    <a:pt x="13" y="41"/>
                    <a:pt x="10" y="44"/>
                  </a:cubicBezTo>
                  <a:cubicBezTo>
                    <a:pt x="8" y="43"/>
                    <a:pt x="6" y="42"/>
                    <a:pt x="3" y="41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39"/>
                    <a:pt x="0" y="38"/>
                    <a:pt x="0" y="3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3" y="29"/>
                    <a:pt x="13" y="25"/>
                    <a:pt x="14" y="23"/>
                  </a:cubicBezTo>
                  <a:cubicBezTo>
                    <a:pt x="14" y="22"/>
                    <a:pt x="15" y="21"/>
                    <a:pt x="16" y="20"/>
                  </a:cubicBezTo>
                  <a:cubicBezTo>
                    <a:pt x="17" y="19"/>
                    <a:pt x="18" y="19"/>
                    <a:pt x="19" y="19"/>
                  </a:cubicBezTo>
                  <a:cubicBezTo>
                    <a:pt x="50" y="29"/>
                    <a:pt x="50" y="54"/>
                    <a:pt x="50" y="89"/>
                  </a:cubicBezTo>
                  <a:cubicBezTo>
                    <a:pt x="50" y="93"/>
                    <a:pt x="50" y="96"/>
                    <a:pt x="50" y="100"/>
                  </a:cubicBezTo>
                  <a:cubicBezTo>
                    <a:pt x="50" y="108"/>
                    <a:pt x="45" y="108"/>
                    <a:pt x="44" y="108"/>
                  </a:cubicBezTo>
                  <a:cubicBezTo>
                    <a:pt x="40" y="108"/>
                    <a:pt x="38" y="106"/>
                    <a:pt x="35" y="102"/>
                  </a:cubicBezTo>
                  <a:cubicBezTo>
                    <a:pt x="33" y="101"/>
                    <a:pt x="31" y="99"/>
                    <a:pt x="30" y="98"/>
                  </a:cubicBezTo>
                  <a:cubicBezTo>
                    <a:pt x="28" y="97"/>
                    <a:pt x="26" y="96"/>
                    <a:pt x="24" y="96"/>
                  </a:cubicBezTo>
                  <a:cubicBezTo>
                    <a:pt x="19" y="94"/>
                    <a:pt x="13" y="92"/>
                    <a:pt x="11" y="83"/>
                  </a:cubicBezTo>
                  <a:cubicBezTo>
                    <a:pt x="9" y="77"/>
                    <a:pt x="9" y="63"/>
                    <a:pt x="11" y="50"/>
                  </a:cubicBezTo>
                  <a:cubicBezTo>
                    <a:pt x="15" y="53"/>
                    <a:pt x="19" y="57"/>
                    <a:pt x="20" y="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715702" y="2579234"/>
            <a:ext cx="709731" cy="705778"/>
            <a:chOff x="3071409" y="7237475"/>
            <a:chExt cx="521347" cy="518443"/>
          </a:xfrm>
        </p:grpSpPr>
        <p:sp>
          <p:nvSpPr>
            <p:cNvPr id="47" name="Freeform 113"/>
            <p:cNvSpPr>
              <a:spLocks noEditPoints="1"/>
            </p:cNvSpPr>
            <p:nvPr/>
          </p:nvSpPr>
          <p:spPr bwMode="auto">
            <a:xfrm>
              <a:off x="3071409" y="7237475"/>
              <a:ext cx="521347" cy="389195"/>
            </a:xfrm>
            <a:custGeom>
              <a:avLst/>
              <a:gdLst>
                <a:gd name="T0" fmla="*/ 45 w 108"/>
                <a:gd name="T1" fmla="*/ 81 h 81"/>
                <a:gd name="T2" fmla="*/ 28 w 108"/>
                <a:gd name="T3" fmla="*/ 68 h 81"/>
                <a:gd name="T4" fmla="*/ 0 w 108"/>
                <a:gd name="T5" fmla="*/ 36 h 81"/>
                <a:gd name="T6" fmla="*/ 50 w 108"/>
                <a:gd name="T7" fmla="*/ 0 h 81"/>
                <a:gd name="T8" fmla="*/ 108 w 108"/>
                <a:gd name="T9" fmla="*/ 45 h 81"/>
                <a:gd name="T10" fmla="*/ 64 w 108"/>
                <a:gd name="T11" fmla="*/ 81 h 81"/>
                <a:gd name="T12" fmla="*/ 45 w 108"/>
                <a:gd name="T13" fmla="*/ 81 h 81"/>
                <a:gd name="T14" fmla="*/ 45 w 108"/>
                <a:gd name="T15" fmla="*/ 54 h 81"/>
                <a:gd name="T16" fmla="*/ 36 w 108"/>
                <a:gd name="T17" fmla="*/ 63 h 81"/>
                <a:gd name="T18" fmla="*/ 45 w 108"/>
                <a:gd name="T19" fmla="*/ 72 h 81"/>
                <a:gd name="T20" fmla="*/ 63 w 108"/>
                <a:gd name="T21" fmla="*/ 72 h 81"/>
                <a:gd name="T22" fmla="*/ 99 w 108"/>
                <a:gd name="T23" fmla="*/ 45 h 81"/>
                <a:gd name="T24" fmla="*/ 50 w 108"/>
                <a:gd name="T25" fmla="*/ 9 h 81"/>
                <a:gd name="T26" fmla="*/ 9 w 108"/>
                <a:gd name="T27" fmla="*/ 36 h 81"/>
                <a:gd name="T28" fmla="*/ 28 w 108"/>
                <a:gd name="T29" fmla="*/ 58 h 81"/>
                <a:gd name="T30" fmla="*/ 45 w 108"/>
                <a:gd name="T31" fmla="*/ 45 h 81"/>
                <a:gd name="T32" fmla="*/ 63 w 108"/>
                <a:gd name="T33" fmla="*/ 45 h 81"/>
                <a:gd name="T34" fmla="*/ 72 w 108"/>
                <a:gd name="T35" fmla="*/ 41 h 81"/>
                <a:gd name="T36" fmla="*/ 77 w 108"/>
                <a:gd name="T37" fmla="*/ 36 h 81"/>
                <a:gd name="T38" fmla="*/ 81 w 108"/>
                <a:gd name="T39" fmla="*/ 41 h 81"/>
                <a:gd name="T40" fmla="*/ 63 w 108"/>
                <a:gd name="T41" fmla="*/ 54 h 81"/>
                <a:gd name="T42" fmla="*/ 45 w 108"/>
                <a:gd name="T43" fmla="*/ 5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81">
                  <a:moveTo>
                    <a:pt x="45" y="81"/>
                  </a:moveTo>
                  <a:cubicBezTo>
                    <a:pt x="37" y="81"/>
                    <a:pt x="30" y="75"/>
                    <a:pt x="28" y="68"/>
                  </a:cubicBezTo>
                  <a:cubicBezTo>
                    <a:pt x="14" y="66"/>
                    <a:pt x="0" y="57"/>
                    <a:pt x="0" y="36"/>
                  </a:cubicBezTo>
                  <a:cubicBezTo>
                    <a:pt x="0" y="15"/>
                    <a:pt x="26" y="0"/>
                    <a:pt x="50" y="0"/>
                  </a:cubicBezTo>
                  <a:cubicBezTo>
                    <a:pt x="86" y="0"/>
                    <a:pt x="108" y="23"/>
                    <a:pt x="108" y="45"/>
                  </a:cubicBezTo>
                  <a:cubicBezTo>
                    <a:pt x="108" y="66"/>
                    <a:pt x="92" y="79"/>
                    <a:pt x="64" y="81"/>
                  </a:cubicBezTo>
                  <a:lnTo>
                    <a:pt x="45" y="81"/>
                  </a:lnTo>
                  <a:close/>
                  <a:moveTo>
                    <a:pt x="45" y="54"/>
                  </a:moveTo>
                  <a:cubicBezTo>
                    <a:pt x="40" y="54"/>
                    <a:pt x="36" y="58"/>
                    <a:pt x="36" y="63"/>
                  </a:cubicBezTo>
                  <a:cubicBezTo>
                    <a:pt x="36" y="68"/>
                    <a:pt x="40" y="72"/>
                    <a:pt x="4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77" y="71"/>
                    <a:pt x="99" y="66"/>
                    <a:pt x="99" y="45"/>
                  </a:cubicBezTo>
                  <a:cubicBezTo>
                    <a:pt x="99" y="30"/>
                    <a:pt x="84" y="9"/>
                    <a:pt x="50" y="9"/>
                  </a:cubicBezTo>
                  <a:cubicBezTo>
                    <a:pt x="28" y="9"/>
                    <a:pt x="9" y="22"/>
                    <a:pt x="9" y="36"/>
                  </a:cubicBezTo>
                  <a:cubicBezTo>
                    <a:pt x="9" y="53"/>
                    <a:pt x="20" y="58"/>
                    <a:pt x="28" y="58"/>
                  </a:cubicBezTo>
                  <a:cubicBezTo>
                    <a:pt x="30" y="51"/>
                    <a:pt x="37" y="45"/>
                    <a:pt x="45" y="45"/>
                  </a:cubicBezTo>
                  <a:cubicBezTo>
                    <a:pt x="63" y="45"/>
                    <a:pt x="63" y="45"/>
                    <a:pt x="63" y="45"/>
                  </a:cubicBezTo>
                  <a:cubicBezTo>
                    <a:pt x="63" y="45"/>
                    <a:pt x="72" y="45"/>
                    <a:pt x="72" y="41"/>
                  </a:cubicBezTo>
                  <a:cubicBezTo>
                    <a:pt x="72" y="38"/>
                    <a:pt x="74" y="36"/>
                    <a:pt x="77" y="36"/>
                  </a:cubicBezTo>
                  <a:cubicBezTo>
                    <a:pt x="79" y="36"/>
                    <a:pt x="81" y="38"/>
                    <a:pt x="81" y="41"/>
                  </a:cubicBezTo>
                  <a:cubicBezTo>
                    <a:pt x="81" y="51"/>
                    <a:pt x="70" y="54"/>
                    <a:pt x="63" y="54"/>
                  </a:cubicBezTo>
                  <a:lnTo>
                    <a:pt x="45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14"/>
            <p:cNvSpPr/>
            <p:nvPr/>
          </p:nvSpPr>
          <p:spPr bwMode="auto">
            <a:xfrm>
              <a:off x="3299407" y="7597626"/>
              <a:ext cx="153935" cy="158292"/>
            </a:xfrm>
            <a:custGeom>
              <a:avLst/>
              <a:gdLst>
                <a:gd name="T0" fmla="*/ 19 w 32"/>
                <a:gd name="T1" fmla="*/ 33 h 33"/>
                <a:gd name="T2" fmla="*/ 9 w 32"/>
                <a:gd name="T3" fmla="*/ 26 h 33"/>
                <a:gd name="T4" fmla="*/ 0 w 32"/>
                <a:gd name="T5" fmla="*/ 3 h 33"/>
                <a:gd name="T6" fmla="*/ 8 w 32"/>
                <a:gd name="T7" fmla="*/ 0 h 33"/>
                <a:gd name="T8" fmla="*/ 17 w 32"/>
                <a:gd name="T9" fmla="*/ 23 h 33"/>
                <a:gd name="T10" fmla="*/ 20 w 32"/>
                <a:gd name="T11" fmla="*/ 24 h 33"/>
                <a:gd name="T12" fmla="*/ 22 w 32"/>
                <a:gd name="T13" fmla="*/ 21 h 33"/>
                <a:gd name="T14" fmla="*/ 15 w 32"/>
                <a:gd name="T15" fmla="*/ 3 h 33"/>
                <a:gd name="T16" fmla="*/ 23 w 32"/>
                <a:gd name="T17" fmla="*/ 0 h 33"/>
                <a:gd name="T18" fmla="*/ 30 w 32"/>
                <a:gd name="T19" fmla="*/ 18 h 33"/>
                <a:gd name="T20" fmla="*/ 24 w 32"/>
                <a:gd name="T21" fmla="*/ 32 h 33"/>
                <a:gd name="T22" fmla="*/ 19 w 32"/>
                <a:gd name="T2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" h="33">
                  <a:moveTo>
                    <a:pt x="19" y="33"/>
                  </a:moveTo>
                  <a:cubicBezTo>
                    <a:pt x="15" y="33"/>
                    <a:pt x="11" y="30"/>
                    <a:pt x="9" y="2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4"/>
                    <a:pt x="19" y="24"/>
                    <a:pt x="20" y="24"/>
                  </a:cubicBezTo>
                  <a:cubicBezTo>
                    <a:pt x="21" y="24"/>
                    <a:pt x="22" y="22"/>
                    <a:pt x="22" y="21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2" y="24"/>
                    <a:pt x="29" y="30"/>
                    <a:pt x="24" y="32"/>
                  </a:cubicBezTo>
                  <a:cubicBezTo>
                    <a:pt x="22" y="33"/>
                    <a:pt x="21" y="33"/>
                    <a:pt x="19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15"/>
            <p:cNvSpPr/>
            <p:nvPr/>
          </p:nvSpPr>
          <p:spPr bwMode="auto">
            <a:xfrm>
              <a:off x="3409776" y="7564224"/>
              <a:ext cx="139413" cy="124891"/>
            </a:xfrm>
            <a:custGeom>
              <a:avLst/>
              <a:gdLst>
                <a:gd name="T0" fmla="*/ 1 w 29"/>
                <a:gd name="T1" fmla="*/ 26 h 26"/>
                <a:gd name="T2" fmla="*/ 0 w 29"/>
                <a:gd name="T3" fmla="*/ 17 h 26"/>
                <a:gd name="T4" fmla="*/ 16 w 29"/>
                <a:gd name="T5" fmla="*/ 11 h 26"/>
                <a:gd name="T6" fmla="*/ 20 w 29"/>
                <a:gd name="T7" fmla="*/ 0 h 26"/>
                <a:gd name="T8" fmla="*/ 29 w 29"/>
                <a:gd name="T9" fmla="*/ 0 h 26"/>
                <a:gd name="T10" fmla="*/ 22 w 29"/>
                <a:gd name="T11" fmla="*/ 18 h 26"/>
                <a:gd name="T12" fmla="*/ 1 w 29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6">
                  <a:moveTo>
                    <a:pt x="1" y="26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7" y="16"/>
                    <a:pt x="13" y="15"/>
                    <a:pt x="16" y="11"/>
                  </a:cubicBezTo>
                  <a:cubicBezTo>
                    <a:pt x="20" y="8"/>
                    <a:pt x="20" y="3"/>
                    <a:pt x="2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7"/>
                    <a:pt x="27" y="13"/>
                    <a:pt x="22" y="18"/>
                  </a:cubicBezTo>
                  <a:cubicBezTo>
                    <a:pt x="17" y="23"/>
                    <a:pt x="10" y="25"/>
                    <a:pt x="1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16"/>
            <p:cNvSpPr/>
            <p:nvPr/>
          </p:nvSpPr>
          <p:spPr bwMode="auto">
            <a:xfrm>
              <a:off x="3149829" y="7400124"/>
              <a:ext cx="143770" cy="82777"/>
            </a:xfrm>
            <a:custGeom>
              <a:avLst/>
              <a:gdLst>
                <a:gd name="T0" fmla="*/ 22 w 30"/>
                <a:gd name="T1" fmla="*/ 17 h 17"/>
                <a:gd name="T2" fmla="*/ 5 w 30"/>
                <a:gd name="T3" fmla="*/ 12 h 17"/>
                <a:gd name="T4" fmla="*/ 0 w 30"/>
                <a:gd name="T5" fmla="*/ 2 h 17"/>
                <a:gd name="T6" fmla="*/ 2 w 30"/>
                <a:gd name="T7" fmla="*/ 0 h 17"/>
                <a:gd name="T8" fmla="*/ 5 w 30"/>
                <a:gd name="T9" fmla="*/ 2 h 17"/>
                <a:gd name="T10" fmla="*/ 8 w 30"/>
                <a:gd name="T11" fmla="*/ 9 h 17"/>
                <a:gd name="T12" fmla="*/ 27 w 30"/>
                <a:gd name="T13" fmla="*/ 12 h 17"/>
                <a:gd name="T14" fmla="*/ 30 w 30"/>
                <a:gd name="T15" fmla="*/ 14 h 17"/>
                <a:gd name="T16" fmla="*/ 28 w 30"/>
                <a:gd name="T17" fmla="*/ 16 h 17"/>
                <a:gd name="T18" fmla="*/ 22 w 30"/>
                <a:gd name="T1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17">
                  <a:moveTo>
                    <a:pt x="22" y="17"/>
                  </a:moveTo>
                  <a:cubicBezTo>
                    <a:pt x="15" y="17"/>
                    <a:pt x="9" y="15"/>
                    <a:pt x="5" y="12"/>
                  </a:cubicBezTo>
                  <a:cubicBezTo>
                    <a:pt x="0" y="8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5" y="1"/>
                    <a:pt x="5" y="2"/>
                  </a:cubicBezTo>
                  <a:cubicBezTo>
                    <a:pt x="5" y="2"/>
                    <a:pt x="5" y="6"/>
                    <a:pt x="8" y="9"/>
                  </a:cubicBezTo>
                  <a:cubicBezTo>
                    <a:pt x="12" y="12"/>
                    <a:pt x="19" y="13"/>
                    <a:pt x="27" y="12"/>
                  </a:cubicBezTo>
                  <a:cubicBezTo>
                    <a:pt x="28" y="12"/>
                    <a:pt x="30" y="13"/>
                    <a:pt x="30" y="14"/>
                  </a:cubicBezTo>
                  <a:cubicBezTo>
                    <a:pt x="30" y="15"/>
                    <a:pt x="29" y="16"/>
                    <a:pt x="28" y="16"/>
                  </a:cubicBezTo>
                  <a:cubicBezTo>
                    <a:pt x="26" y="17"/>
                    <a:pt x="24" y="17"/>
                    <a:pt x="22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17"/>
            <p:cNvSpPr/>
            <p:nvPr/>
          </p:nvSpPr>
          <p:spPr bwMode="auto">
            <a:xfrm>
              <a:off x="3191942" y="7270875"/>
              <a:ext cx="261399" cy="129247"/>
            </a:xfrm>
            <a:custGeom>
              <a:avLst/>
              <a:gdLst>
                <a:gd name="T0" fmla="*/ 2 w 54"/>
                <a:gd name="T1" fmla="*/ 27 h 27"/>
                <a:gd name="T2" fmla="*/ 0 w 54"/>
                <a:gd name="T3" fmla="*/ 25 h 27"/>
                <a:gd name="T4" fmla="*/ 2 w 54"/>
                <a:gd name="T5" fmla="*/ 22 h 27"/>
                <a:gd name="T6" fmla="*/ 14 w 54"/>
                <a:gd name="T7" fmla="*/ 19 h 27"/>
                <a:gd name="T8" fmla="*/ 31 w 54"/>
                <a:gd name="T9" fmla="*/ 19 h 27"/>
                <a:gd name="T10" fmla="*/ 38 w 54"/>
                <a:gd name="T11" fmla="*/ 21 h 27"/>
                <a:gd name="T12" fmla="*/ 41 w 54"/>
                <a:gd name="T13" fmla="*/ 16 h 27"/>
                <a:gd name="T14" fmla="*/ 52 w 54"/>
                <a:gd name="T15" fmla="*/ 0 h 27"/>
                <a:gd name="T16" fmla="*/ 54 w 54"/>
                <a:gd name="T17" fmla="*/ 2 h 27"/>
                <a:gd name="T18" fmla="*/ 52 w 54"/>
                <a:gd name="T19" fmla="*/ 5 h 27"/>
                <a:gd name="T20" fmla="*/ 45 w 54"/>
                <a:gd name="T21" fmla="*/ 16 h 27"/>
                <a:gd name="T22" fmla="*/ 40 w 54"/>
                <a:gd name="T23" fmla="*/ 25 h 27"/>
                <a:gd name="T24" fmla="*/ 28 w 54"/>
                <a:gd name="T25" fmla="*/ 22 h 27"/>
                <a:gd name="T26" fmla="*/ 17 w 54"/>
                <a:gd name="T27" fmla="*/ 22 h 27"/>
                <a:gd name="T28" fmla="*/ 2 w 54"/>
                <a:gd name="T2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27">
                  <a:moveTo>
                    <a:pt x="2" y="27"/>
                  </a:moveTo>
                  <a:cubicBezTo>
                    <a:pt x="1" y="27"/>
                    <a:pt x="0" y="26"/>
                    <a:pt x="0" y="25"/>
                  </a:cubicBezTo>
                  <a:cubicBezTo>
                    <a:pt x="0" y="23"/>
                    <a:pt x="1" y="22"/>
                    <a:pt x="2" y="22"/>
                  </a:cubicBezTo>
                  <a:cubicBezTo>
                    <a:pt x="2" y="22"/>
                    <a:pt x="10" y="22"/>
                    <a:pt x="14" y="19"/>
                  </a:cubicBezTo>
                  <a:cubicBezTo>
                    <a:pt x="20" y="13"/>
                    <a:pt x="26" y="13"/>
                    <a:pt x="31" y="19"/>
                  </a:cubicBezTo>
                  <a:cubicBezTo>
                    <a:pt x="33" y="21"/>
                    <a:pt x="36" y="21"/>
                    <a:pt x="38" y="21"/>
                  </a:cubicBezTo>
                  <a:cubicBezTo>
                    <a:pt x="40" y="20"/>
                    <a:pt x="41" y="18"/>
                    <a:pt x="41" y="16"/>
                  </a:cubicBezTo>
                  <a:cubicBezTo>
                    <a:pt x="41" y="5"/>
                    <a:pt x="46" y="0"/>
                    <a:pt x="52" y="0"/>
                  </a:cubicBezTo>
                  <a:cubicBezTo>
                    <a:pt x="53" y="0"/>
                    <a:pt x="54" y="1"/>
                    <a:pt x="54" y="2"/>
                  </a:cubicBezTo>
                  <a:cubicBezTo>
                    <a:pt x="54" y="3"/>
                    <a:pt x="53" y="5"/>
                    <a:pt x="52" y="5"/>
                  </a:cubicBezTo>
                  <a:cubicBezTo>
                    <a:pt x="48" y="5"/>
                    <a:pt x="45" y="8"/>
                    <a:pt x="45" y="16"/>
                  </a:cubicBezTo>
                  <a:cubicBezTo>
                    <a:pt x="45" y="20"/>
                    <a:pt x="43" y="23"/>
                    <a:pt x="40" y="25"/>
                  </a:cubicBezTo>
                  <a:cubicBezTo>
                    <a:pt x="36" y="26"/>
                    <a:pt x="31" y="25"/>
                    <a:pt x="28" y="22"/>
                  </a:cubicBezTo>
                  <a:cubicBezTo>
                    <a:pt x="24" y="18"/>
                    <a:pt x="21" y="18"/>
                    <a:pt x="17" y="22"/>
                  </a:cubicBezTo>
                  <a:cubicBezTo>
                    <a:pt x="12" y="27"/>
                    <a:pt x="3" y="27"/>
                    <a:pt x="2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18"/>
            <p:cNvSpPr/>
            <p:nvPr/>
          </p:nvSpPr>
          <p:spPr bwMode="auto">
            <a:xfrm>
              <a:off x="3235509" y="7314442"/>
              <a:ext cx="43567" cy="62445"/>
            </a:xfrm>
            <a:custGeom>
              <a:avLst/>
              <a:gdLst>
                <a:gd name="T0" fmla="*/ 7 w 9"/>
                <a:gd name="T1" fmla="*/ 13 h 13"/>
                <a:gd name="T2" fmla="*/ 5 w 9"/>
                <a:gd name="T3" fmla="*/ 13 h 13"/>
                <a:gd name="T4" fmla="*/ 0 w 9"/>
                <a:gd name="T5" fmla="*/ 2 h 13"/>
                <a:gd name="T6" fmla="*/ 2 w 9"/>
                <a:gd name="T7" fmla="*/ 0 h 13"/>
                <a:gd name="T8" fmla="*/ 5 w 9"/>
                <a:gd name="T9" fmla="*/ 2 h 13"/>
                <a:gd name="T10" fmla="*/ 8 w 9"/>
                <a:gd name="T11" fmla="*/ 10 h 13"/>
                <a:gd name="T12" fmla="*/ 8 w 9"/>
                <a:gd name="T13" fmla="*/ 13 h 13"/>
                <a:gd name="T14" fmla="*/ 7 w 9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3">
                  <a:moveTo>
                    <a:pt x="7" y="13"/>
                  </a:moveTo>
                  <a:cubicBezTo>
                    <a:pt x="6" y="13"/>
                    <a:pt x="6" y="13"/>
                    <a:pt x="5" y="13"/>
                  </a:cubicBezTo>
                  <a:cubicBezTo>
                    <a:pt x="5" y="12"/>
                    <a:pt x="0" y="8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5" y="1"/>
                    <a:pt x="5" y="2"/>
                  </a:cubicBezTo>
                  <a:cubicBezTo>
                    <a:pt x="5" y="5"/>
                    <a:pt x="7" y="9"/>
                    <a:pt x="8" y="10"/>
                  </a:cubicBezTo>
                  <a:cubicBezTo>
                    <a:pt x="9" y="11"/>
                    <a:pt x="9" y="12"/>
                    <a:pt x="8" y="13"/>
                  </a:cubicBezTo>
                  <a:cubicBezTo>
                    <a:pt x="8" y="13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19"/>
            <p:cNvSpPr/>
            <p:nvPr/>
          </p:nvSpPr>
          <p:spPr bwMode="auto">
            <a:xfrm>
              <a:off x="3279076" y="7420455"/>
              <a:ext cx="53733" cy="66802"/>
            </a:xfrm>
            <a:custGeom>
              <a:avLst/>
              <a:gdLst>
                <a:gd name="T0" fmla="*/ 2 w 11"/>
                <a:gd name="T1" fmla="*/ 14 h 14"/>
                <a:gd name="T2" fmla="*/ 0 w 11"/>
                <a:gd name="T3" fmla="*/ 12 h 14"/>
                <a:gd name="T4" fmla="*/ 2 w 11"/>
                <a:gd name="T5" fmla="*/ 9 h 14"/>
                <a:gd name="T6" fmla="*/ 6 w 11"/>
                <a:gd name="T7" fmla="*/ 8 h 14"/>
                <a:gd name="T8" fmla="*/ 5 w 11"/>
                <a:gd name="T9" fmla="*/ 4 h 14"/>
                <a:gd name="T10" fmla="*/ 6 w 11"/>
                <a:gd name="T11" fmla="*/ 1 h 14"/>
                <a:gd name="T12" fmla="*/ 9 w 11"/>
                <a:gd name="T13" fmla="*/ 2 h 14"/>
                <a:gd name="T14" fmla="*/ 9 w 11"/>
                <a:gd name="T15" fmla="*/ 11 h 14"/>
                <a:gd name="T16" fmla="*/ 2 w 11"/>
                <a:gd name="T1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4">
                  <a:moveTo>
                    <a:pt x="2" y="14"/>
                  </a:moveTo>
                  <a:cubicBezTo>
                    <a:pt x="1" y="14"/>
                    <a:pt x="0" y="13"/>
                    <a:pt x="0" y="12"/>
                  </a:cubicBezTo>
                  <a:cubicBezTo>
                    <a:pt x="0" y="10"/>
                    <a:pt x="1" y="9"/>
                    <a:pt x="2" y="9"/>
                  </a:cubicBezTo>
                  <a:cubicBezTo>
                    <a:pt x="3" y="9"/>
                    <a:pt x="5" y="9"/>
                    <a:pt x="6" y="8"/>
                  </a:cubicBezTo>
                  <a:cubicBezTo>
                    <a:pt x="6" y="7"/>
                    <a:pt x="6" y="6"/>
                    <a:pt x="5" y="4"/>
                  </a:cubicBezTo>
                  <a:cubicBezTo>
                    <a:pt x="4" y="3"/>
                    <a:pt x="5" y="1"/>
                    <a:pt x="6" y="1"/>
                  </a:cubicBezTo>
                  <a:cubicBezTo>
                    <a:pt x="7" y="0"/>
                    <a:pt x="8" y="1"/>
                    <a:pt x="9" y="2"/>
                  </a:cubicBezTo>
                  <a:cubicBezTo>
                    <a:pt x="11" y="5"/>
                    <a:pt x="11" y="8"/>
                    <a:pt x="9" y="11"/>
                  </a:cubicBezTo>
                  <a:cubicBezTo>
                    <a:pt x="7" y="14"/>
                    <a:pt x="3" y="14"/>
                    <a:pt x="2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20"/>
            <p:cNvSpPr/>
            <p:nvPr/>
          </p:nvSpPr>
          <p:spPr bwMode="auto">
            <a:xfrm>
              <a:off x="3279076" y="7420455"/>
              <a:ext cx="251234" cy="143770"/>
            </a:xfrm>
            <a:custGeom>
              <a:avLst/>
              <a:gdLst>
                <a:gd name="T0" fmla="*/ 30 w 52"/>
                <a:gd name="T1" fmla="*/ 30 h 30"/>
                <a:gd name="T2" fmla="*/ 19 w 52"/>
                <a:gd name="T3" fmla="*/ 27 h 30"/>
                <a:gd name="T4" fmla="*/ 3 w 52"/>
                <a:gd name="T5" fmla="*/ 27 h 30"/>
                <a:gd name="T6" fmla="*/ 0 w 52"/>
                <a:gd name="T7" fmla="*/ 26 h 30"/>
                <a:gd name="T8" fmla="*/ 1 w 52"/>
                <a:gd name="T9" fmla="*/ 23 h 30"/>
                <a:gd name="T10" fmla="*/ 21 w 52"/>
                <a:gd name="T11" fmla="*/ 23 h 30"/>
                <a:gd name="T12" fmla="*/ 40 w 52"/>
                <a:gd name="T13" fmla="*/ 22 h 30"/>
                <a:gd name="T14" fmla="*/ 45 w 52"/>
                <a:gd name="T15" fmla="*/ 3 h 30"/>
                <a:gd name="T16" fmla="*/ 47 w 52"/>
                <a:gd name="T17" fmla="*/ 1 h 30"/>
                <a:gd name="T18" fmla="*/ 49 w 52"/>
                <a:gd name="T19" fmla="*/ 2 h 30"/>
                <a:gd name="T20" fmla="*/ 43 w 52"/>
                <a:gd name="T21" fmla="*/ 25 h 30"/>
                <a:gd name="T22" fmla="*/ 30 w 52"/>
                <a:gd name="T2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0">
                  <a:moveTo>
                    <a:pt x="30" y="30"/>
                  </a:moveTo>
                  <a:cubicBezTo>
                    <a:pt x="26" y="30"/>
                    <a:pt x="23" y="29"/>
                    <a:pt x="19" y="27"/>
                  </a:cubicBezTo>
                  <a:cubicBezTo>
                    <a:pt x="11" y="23"/>
                    <a:pt x="3" y="27"/>
                    <a:pt x="3" y="27"/>
                  </a:cubicBezTo>
                  <a:cubicBezTo>
                    <a:pt x="2" y="28"/>
                    <a:pt x="1" y="27"/>
                    <a:pt x="0" y="26"/>
                  </a:cubicBezTo>
                  <a:cubicBezTo>
                    <a:pt x="0" y="25"/>
                    <a:pt x="0" y="24"/>
                    <a:pt x="1" y="23"/>
                  </a:cubicBezTo>
                  <a:cubicBezTo>
                    <a:pt x="2" y="23"/>
                    <a:pt x="11" y="18"/>
                    <a:pt x="21" y="23"/>
                  </a:cubicBezTo>
                  <a:cubicBezTo>
                    <a:pt x="31" y="28"/>
                    <a:pt x="37" y="24"/>
                    <a:pt x="40" y="22"/>
                  </a:cubicBezTo>
                  <a:cubicBezTo>
                    <a:pt x="45" y="17"/>
                    <a:pt x="47" y="10"/>
                    <a:pt x="45" y="3"/>
                  </a:cubicBezTo>
                  <a:cubicBezTo>
                    <a:pt x="45" y="2"/>
                    <a:pt x="45" y="1"/>
                    <a:pt x="47" y="1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52" y="10"/>
                    <a:pt x="49" y="19"/>
                    <a:pt x="43" y="25"/>
                  </a:cubicBezTo>
                  <a:cubicBezTo>
                    <a:pt x="39" y="28"/>
                    <a:pt x="35" y="30"/>
                    <a:pt x="30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21"/>
            <p:cNvSpPr/>
            <p:nvPr/>
          </p:nvSpPr>
          <p:spPr bwMode="auto">
            <a:xfrm>
              <a:off x="3390897" y="7314442"/>
              <a:ext cx="106012" cy="85680"/>
            </a:xfrm>
            <a:custGeom>
              <a:avLst/>
              <a:gdLst>
                <a:gd name="T0" fmla="*/ 15 w 22"/>
                <a:gd name="T1" fmla="*/ 18 h 18"/>
                <a:gd name="T2" fmla="*/ 15 w 22"/>
                <a:gd name="T3" fmla="*/ 18 h 18"/>
                <a:gd name="T4" fmla="*/ 13 w 22"/>
                <a:gd name="T5" fmla="*/ 16 h 18"/>
                <a:gd name="T6" fmla="*/ 3 w 22"/>
                <a:gd name="T7" fmla="*/ 7 h 18"/>
                <a:gd name="T8" fmla="*/ 0 w 22"/>
                <a:gd name="T9" fmla="*/ 6 h 18"/>
                <a:gd name="T10" fmla="*/ 1 w 22"/>
                <a:gd name="T11" fmla="*/ 3 h 18"/>
                <a:gd name="T12" fmla="*/ 16 w 22"/>
                <a:gd name="T13" fmla="*/ 12 h 18"/>
                <a:gd name="T14" fmla="*/ 18 w 22"/>
                <a:gd name="T15" fmla="*/ 10 h 18"/>
                <a:gd name="T16" fmla="*/ 21 w 22"/>
                <a:gd name="T17" fmla="*/ 10 h 18"/>
                <a:gd name="T18" fmla="*/ 21 w 22"/>
                <a:gd name="T19" fmla="*/ 13 h 18"/>
                <a:gd name="T20" fmla="*/ 17 w 22"/>
                <a:gd name="T21" fmla="*/ 17 h 18"/>
                <a:gd name="T22" fmla="*/ 15 w 22"/>
                <a:gd name="T2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8">
                  <a:moveTo>
                    <a:pt x="15" y="18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4" y="18"/>
                    <a:pt x="13" y="17"/>
                    <a:pt x="13" y="16"/>
                  </a:cubicBezTo>
                  <a:cubicBezTo>
                    <a:pt x="10" y="6"/>
                    <a:pt x="3" y="7"/>
                    <a:pt x="3" y="7"/>
                  </a:cubicBezTo>
                  <a:cubicBezTo>
                    <a:pt x="2" y="8"/>
                    <a:pt x="0" y="7"/>
                    <a:pt x="0" y="6"/>
                  </a:cubicBezTo>
                  <a:cubicBezTo>
                    <a:pt x="0" y="5"/>
                    <a:pt x="0" y="3"/>
                    <a:pt x="1" y="3"/>
                  </a:cubicBezTo>
                  <a:cubicBezTo>
                    <a:pt x="1" y="3"/>
                    <a:pt x="11" y="0"/>
                    <a:pt x="16" y="12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20" y="9"/>
                    <a:pt x="21" y="10"/>
                  </a:cubicBezTo>
                  <a:cubicBezTo>
                    <a:pt x="22" y="11"/>
                    <a:pt x="22" y="12"/>
                    <a:pt x="21" y="13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8"/>
                    <a:pt x="16" y="18"/>
                    <a:pt x="15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22"/>
            <p:cNvSpPr/>
            <p:nvPr/>
          </p:nvSpPr>
          <p:spPr bwMode="auto">
            <a:xfrm>
              <a:off x="3433010" y="7506135"/>
              <a:ext cx="43567" cy="43567"/>
            </a:xfrm>
            <a:custGeom>
              <a:avLst/>
              <a:gdLst>
                <a:gd name="T0" fmla="*/ 6 w 9"/>
                <a:gd name="T1" fmla="*/ 9 h 9"/>
                <a:gd name="T2" fmla="*/ 4 w 9"/>
                <a:gd name="T3" fmla="*/ 7 h 9"/>
                <a:gd name="T4" fmla="*/ 2 w 9"/>
                <a:gd name="T5" fmla="*/ 5 h 9"/>
                <a:gd name="T6" fmla="*/ 0 w 9"/>
                <a:gd name="T7" fmla="*/ 3 h 9"/>
                <a:gd name="T8" fmla="*/ 2 w 9"/>
                <a:gd name="T9" fmla="*/ 0 h 9"/>
                <a:gd name="T10" fmla="*/ 9 w 9"/>
                <a:gd name="T11" fmla="*/ 7 h 9"/>
                <a:gd name="T12" fmla="*/ 6 w 9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9">
                  <a:moveTo>
                    <a:pt x="6" y="9"/>
                  </a:move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4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7" y="0"/>
                    <a:pt x="9" y="4"/>
                    <a:pt x="9" y="7"/>
                  </a:cubicBezTo>
                  <a:cubicBezTo>
                    <a:pt x="9" y="8"/>
                    <a:pt x="8" y="9"/>
                    <a:pt x="6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23"/>
            <p:cNvSpPr/>
            <p:nvPr/>
          </p:nvSpPr>
          <p:spPr bwMode="auto">
            <a:xfrm>
              <a:off x="3322642" y="7520657"/>
              <a:ext cx="43567" cy="53732"/>
            </a:xfrm>
            <a:custGeom>
              <a:avLst/>
              <a:gdLst>
                <a:gd name="T0" fmla="*/ 2 w 9"/>
                <a:gd name="T1" fmla="*/ 11 h 11"/>
                <a:gd name="T2" fmla="*/ 0 w 9"/>
                <a:gd name="T3" fmla="*/ 9 h 11"/>
                <a:gd name="T4" fmla="*/ 6 w 9"/>
                <a:gd name="T5" fmla="*/ 1 h 11"/>
                <a:gd name="T6" fmla="*/ 9 w 9"/>
                <a:gd name="T7" fmla="*/ 2 h 11"/>
                <a:gd name="T8" fmla="*/ 8 w 9"/>
                <a:gd name="T9" fmla="*/ 5 h 11"/>
                <a:gd name="T10" fmla="*/ 5 w 9"/>
                <a:gd name="T11" fmla="*/ 9 h 11"/>
                <a:gd name="T12" fmla="*/ 2 w 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2" y="11"/>
                  </a:moveTo>
                  <a:cubicBezTo>
                    <a:pt x="1" y="11"/>
                    <a:pt x="0" y="10"/>
                    <a:pt x="0" y="9"/>
                  </a:cubicBezTo>
                  <a:cubicBezTo>
                    <a:pt x="0" y="4"/>
                    <a:pt x="4" y="1"/>
                    <a:pt x="6" y="1"/>
                  </a:cubicBezTo>
                  <a:cubicBezTo>
                    <a:pt x="7" y="0"/>
                    <a:pt x="9" y="1"/>
                    <a:pt x="9" y="2"/>
                  </a:cubicBezTo>
                  <a:cubicBezTo>
                    <a:pt x="9" y="3"/>
                    <a:pt x="9" y="4"/>
                    <a:pt x="8" y="5"/>
                  </a:cubicBezTo>
                  <a:cubicBezTo>
                    <a:pt x="7" y="5"/>
                    <a:pt x="5" y="6"/>
                    <a:pt x="5" y="9"/>
                  </a:cubicBezTo>
                  <a:cubicBezTo>
                    <a:pt x="5" y="10"/>
                    <a:pt x="4" y="11"/>
                    <a:pt x="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755585" y="2408472"/>
            <a:ext cx="2670015" cy="1231158"/>
            <a:chOff x="6938442" y="2342498"/>
            <a:chExt cx="2472589" cy="1231158"/>
          </a:xfrm>
        </p:grpSpPr>
        <p:sp>
          <p:nvSpPr>
            <p:cNvPr id="59" name="文本框 58"/>
            <p:cNvSpPr txBox="1"/>
            <p:nvPr/>
          </p:nvSpPr>
          <p:spPr>
            <a:xfrm>
              <a:off x="6938443" y="2342498"/>
              <a:ext cx="1900127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6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</a:rPr>
                <a:t>单击添加段落标题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6938442" y="2733426"/>
              <a:ext cx="2472589" cy="8402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此处添加详细文本描述，建议与标题相关并符合整体语言风格，语言描述尽量简洁生动添加详细文本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750579" y="2408472"/>
            <a:ext cx="2670015" cy="1231158"/>
            <a:chOff x="6938442" y="2342498"/>
            <a:chExt cx="2472589" cy="1231158"/>
          </a:xfrm>
        </p:grpSpPr>
        <p:sp>
          <p:nvSpPr>
            <p:cNvPr id="62" name="文本框 61"/>
            <p:cNvSpPr txBox="1"/>
            <p:nvPr/>
          </p:nvSpPr>
          <p:spPr>
            <a:xfrm>
              <a:off x="6938443" y="2342498"/>
              <a:ext cx="1900127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6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</a:rPr>
                <a:t>单击添加段落标题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6938442" y="2733426"/>
              <a:ext cx="2472589" cy="8402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此处添加详细文本描述，建议与标题相关并符合整体语言风格，语言描述尽量简洁生动添加详细文本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755585" y="4186836"/>
            <a:ext cx="2670015" cy="1231158"/>
            <a:chOff x="6938442" y="2342498"/>
            <a:chExt cx="2472589" cy="1231158"/>
          </a:xfrm>
        </p:grpSpPr>
        <p:sp>
          <p:nvSpPr>
            <p:cNvPr id="72" name="文本框 71"/>
            <p:cNvSpPr txBox="1"/>
            <p:nvPr/>
          </p:nvSpPr>
          <p:spPr>
            <a:xfrm>
              <a:off x="6938443" y="2342498"/>
              <a:ext cx="1900127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6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</a:rPr>
                <a:t>单击添加段落标题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6938442" y="2733426"/>
              <a:ext cx="2472589" cy="8402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此处添加详细文本描述，建议与标题相关并符合整体语言风格，语言描述尽量简洁生动添加详细文本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750579" y="4186836"/>
            <a:ext cx="2670015" cy="1231158"/>
            <a:chOff x="6938442" y="2342498"/>
            <a:chExt cx="2472589" cy="1231158"/>
          </a:xfrm>
        </p:grpSpPr>
        <p:sp>
          <p:nvSpPr>
            <p:cNvPr id="75" name="文本框 74"/>
            <p:cNvSpPr txBox="1"/>
            <p:nvPr/>
          </p:nvSpPr>
          <p:spPr>
            <a:xfrm>
              <a:off x="6938443" y="2342498"/>
              <a:ext cx="1900127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6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</a:rPr>
                <a:t>单击添加段落标题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6938442" y="2733426"/>
              <a:ext cx="2472589" cy="84023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此处添加详细文本描述，建议与标题相关并符合整体语言风格，语言描述尽量简洁生动添加详细文本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723841" y="3543280"/>
            <a:ext cx="702312" cy="700354"/>
            <a:chOff x="7512780" y="2106055"/>
            <a:chExt cx="521347" cy="519894"/>
          </a:xfrm>
          <a:solidFill>
            <a:schemeClr val="accent2"/>
          </a:solidFill>
        </p:grpSpPr>
        <p:sp>
          <p:nvSpPr>
            <p:cNvPr id="77" name="Freeform 142"/>
            <p:cNvSpPr/>
            <p:nvPr/>
          </p:nvSpPr>
          <p:spPr bwMode="auto">
            <a:xfrm>
              <a:off x="7797415" y="2278869"/>
              <a:ext cx="236712" cy="347080"/>
            </a:xfrm>
            <a:custGeom>
              <a:avLst/>
              <a:gdLst>
                <a:gd name="T0" fmla="*/ 23 w 49"/>
                <a:gd name="T1" fmla="*/ 57 h 72"/>
                <a:gd name="T2" fmla="*/ 48 w 49"/>
                <a:gd name="T3" fmla="*/ 32 h 72"/>
                <a:gd name="T4" fmla="*/ 49 w 49"/>
                <a:gd name="T5" fmla="*/ 28 h 72"/>
                <a:gd name="T6" fmla="*/ 46 w 49"/>
                <a:gd name="T7" fmla="*/ 5 h 72"/>
                <a:gd name="T8" fmla="*/ 44 w 49"/>
                <a:gd name="T9" fmla="*/ 1 h 72"/>
                <a:gd name="T10" fmla="*/ 40 w 49"/>
                <a:gd name="T11" fmla="*/ 0 h 72"/>
                <a:gd name="T12" fmla="*/ 36 w 49"/>
                <a:gd name="T13" fmla="*/ 5 h 72"/>
                <a:gd name="T14" fmla="*/ 39 w 49"/>
                <a:gd name="T15" fmla="*/ 27 h 72"/>
                <a:gd name="T16" fmla="*/ 29 w 49"/>
                <a:gd name="T17" fmla="*/ 37 h 72"/>
                <a:gd name="T18" fmla="*/ 25 w 49"/>
                <a:gd name="T19" fmla="*/ 38 h 72"/>
                <a:gd name="T20" fmla="*/ 25 w 49"/>
                <a:gd name="T21" fmla="*/ 34 h 72"/>
                <a:gd name="T22" fmla="*/ 31 w 49"/>
                <a:gd name="T23" fmla="*/ 27 h 72"/>
                <a:gd name="T24" fmla="*/ 32 w 49"/>
                <a:gd name="T25" fmla="*/ 20 h 72"/>
                <a:gd name="T26" fmla="*/ 24 w 49"/>
                <a:gd name="T27" fmla="*/ 20 h 72"/>
                <a:gd name="T28" fmla="*/ 17 w 49"/>
                <a:gd name="T29" fmla="*/ 27 h 72"/>
                <a:gd name="T30" fmla="*/ 16 w 49"/>
                <a:gd name="T31" fmla="*/ 29 h 72"/>
                <a:gd name="T32" fmla="*/ 11 w 49"/>
                <a:gd name="T33" fmla="*/ 33 h 72"/>
                <a:gd name="T34" fmla="*/ 4 w 49"/>
                <a:gd name="T35" fmla="*/ 50 h 72"/>
                <a:gd name="T36" fmla="*/ 0 w 49"/>
                <a:gd name="T37" fmla="*/ 70 h 72"/>
                <a:gd name="T38" fmla="*/ 1 w 49"/>
                <a:gd name="T39" fmla="*/ 72 h 72"/>
                <a:gd name="T40" fmla="*/ 17 w 49"/>
                <a:gd name="T41" fmla="*/ 72 h 72"/>
                <a:gd name="T42" fmla="*/ 20 w 49"/>
                <a:gd name="T43" fmla="*/ 71 h 72"/>
                <a:gd name="T44" fmla="*/ 23 w 49"/>
                <a:gd name="T45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" h="72">
                  <a:moveTo>
                    <a:pt x="23" y="57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49" y="31"/>
                    <a:pt x="49" y="30"/>
                    <a:pt x="49" y="28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3"/>
                    <a:pt x="45" y="2"/>
                    <a:pt x="44" y="1"/>
                  </a:cubicBezTo>
                  <a:cubicBezTo>
                    <a:pt x="43" y="0"/>
                    <a:pt x="42" y="0"/>
                    <a:pt x="40" y="0"/>
                  </a:cubicBezTo>
                  <a:cubicBezTo>
                    <a:pt x="38" y="0"/>
                    <a:pt x="35" y="3"/>
                    <a:pt x="36" y="5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7" y="38"/>
                    <a:pt x="26" y="39"/>
                    <a:pt x="25" y="38"/>
                  </a:cubicBezTo>
                  <a:cubicBezTo>
                    <a:pt x="24" y="37"/>
                    <a:pt x="24" y="35"/>
                    <a:pt x="25" y="34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3" y="25"/>
                    <a:pt x="34" y="22"/>
                    <a:pt x="32" y="20"/>
                  </a:cubicBezTo>
                  <a:cubicBezTo>
                    <a:pt x="30" y="18"/>
                    <a:pt x="26" y="18"/>
                    <a:pt x="24" y="20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4" y="30"/>
                    <a:pt x="13" y="32"/>
                    <a:pt x="11" y="33"/>
                  </a:cubicBezTo>
                  <a:cubicBezTo>
                    <a:pt x="8" y="37"/>
                    <a:pt x="5" y="44"/>
                    <a:pt x="4" y="5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0" y="72"/>
                    <a:pt x="1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8" y="72"/>
                    <a:pt x="19" y="71"/>
                    <a:pt x="20" y="71"/>
                  </a:cubicBezTo>
                  <a:cubicBezTo>
                    <a:pt x="20" y="70"/>
                    <a:pt x="23" y="57"/>
                    <a:pt x="23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43"/>
            <p:cNvSpPr/>
            <p:nvPr/>
          </p:nvSpPr>
          <p:spPr bwMode="auto">
            <a:xfrm>
              <a:off x="7512780" y="2278869"/>
              <a:ext cx="241068" cy="347080"/>
            </a:xfrm>
            <a:custGeom>
              <a:avLst/>
              <a:gdLst>
                <a:gd name="T0" fmla="*/ 27 w 50"/>
                <a:gd name="T1" fmla="*/ 57 h 72"/>
                <a:gd name="T2" fmla="*/ 2 w 50"/>
                <a:gd name="T3" fmla="*/ 32 h 72"/>
                <a:gd name="T4" fmla="*/ 0 w 50"/>
                <a:gd name="T5" fmla="*/ 28 h 72"/>
                <a:gd name="T6" fmla="*/ 4 w 50"/>
                <a:gd name="T7" fmla="*/ 5 h 72"/>
                <a:gd name="T8" fmla="*/ 6 w 50"/>
                <a:gd name="T9" fmla="*/ 1 h 72"/>
                <a:gd name="T10" fmla="*/ 9 w 50"/>
                <a:gd name="T11" fmla="*/ 0 h 72"/>
                <a:gd name="T12" fmla="*/ 14 w 50"/>
                <a:gd name="T13" fmla="*/ 5 h 72"/>
                <a:gd name="T14" fmla="*/ 11 w 50"/>
                <a:gd name="T15" fmla="*/ 27 h 72"/>
                <a:gd name="T16" fmla="*/ 21 w 50"/>
                <a:gd name="T17" fmla="*/ 37 h 72"/>
                <a:gd name="T18" fmla="*/ 25 w 50"/>
                <a:gd name="T19" fmla="*/ 38 h 72"/>
                <a:gd name="T20" fmla="*/ 25 w 50"/>
                <a:gd name="T21" fmla="*/ 34 h 72"/>
                <a:gd name="T22" fmla="*/ 18 w 50"/>
                <a:gd name="T23" fmla="*/ 27 h 72"/>
                <a:gd name="T24" fmla="*/ 18 w 50"/>
                <a:gd name="T25" fmla="*/ 20 h 72"/>
                <a:gd name="T26" fmla="*/ 25 w 50"/>
                <a:gd name="T27" fmla="*/ 20 h 72"/>
                <a:gd name="T28" fmla="*/ 32 w 50"/>
                <a:gd name="T29" fmla="*/ 27 h 72"/>
                <a:gd name="T30" fmla="*/ 34 w 50"/>
                <a:gd name="T31" fmla="*/ 29 h 72"/>
                <a:gd name="T32" fmla="*/ 39 w 50"/>
                <a:gd name="T33" fmla="*/ 33 h 72"/>
                <a:gd name="T34" fmla="*/ 46 w 50"/>
                <a:gd name="T35" fmla="*/ 50 h 72"/>
                <a:gd name="T36" fmla="*/ 50 w 50"/>
                <a:gd name="T37" fmla="*/ 70 h 72"/>
                <a:gd name="T38" fmla="*/ 49 w 50"/>
                <a:gd name="T39" fmla="*/ 72 h 72"/>
                <a:gd name="T40" fmla="*/ 32 w 50"/>
                <a:gd name="T41" fmla="*/ 72 h 72"/>
                <a:gd name="T42" fmla="*/ 30 w 50"/>
                <a:gd name="T43" fmla="*/ 71 h 72"/>
                <a:gd name="T44" fmla="*/ 27 w 50"/>
                <a:gd name="T45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" h="72">
                  <a:moveTo>
                    <a:pt x="27" y="57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1" y="31"/>
                    <a:pt x="0" y="30"/>
                    <a:pt x="0" y="2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2" y="0"/>
                    <a:pt x="14" y="3"/>
                    <a:pt x="14" y="5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2" y="38"/>
                    <a:pt x="24" y="39"/>
                    <a:pt x="25" y="38"/>
                  </a:cubicBezTo>
                  <a:cubicBezTo>
                    <a:pt x="26" y="37"/>
                    <a:pt x="26" y="35"/>
                    <a:pt x="25" y="34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6" y="25"/>
                    <a:pt x="16" y="22"/>
                    <a:pt x="18" y="20"/>
                  </a:cubicBezTo>
                  <a:cubicBezTo>
                    <a:pt x="20" y="18"/>
                    <a:pt x="23" y="18"/>
                    <a:pt x="25" y="2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30"/>
                    <a:pt x="37" y="32"/>
                    <a:pt x="39" y="33"/>
                  </a:cubicBezTo>
                  <a:cubicBezTo>
                    <a:pt x="42" y="37"/>
                    <a:pt x="45" y="44"/>
                    <a:pt x="46" y="5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50" y="71"/>
                    <a:pt x="50" y="72"/>
                    <a:pt x="49" y="72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1" y="72"/>
                    <a:pt x="30" y="71"/>
                    <a:pt x="30" y="71"/>
                  </a:cubicBezTo>
                  <a:cubicBezTo>
                    <a:pt x="30" y="70"/>
                    <a:pt x="27" y="57"/>
                    <a:pt x="2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44"/>
            <p:cNvSpPr/>
            <p:nvPr/>
          </p:nvSpPr>
          <p:spPr bwMode="auto">
            <a:xfrm>
              <a:off x="7614436" y="2106055"/>
              <a:ext cx="323846" cy="322392"/>
            </a:xfrm>
            <a:custGeom>
              <a:avLst/>
              <a:gdLst>
                <a:gd name="T0" fmla="*/ 67 w 67"/>
                <a:gd name="T1" fmla="*/ 21 h 67"/>
                <a:gd name="T2" fmla="*/ 46 w 67"/>
                <a:gd name="T3" fmla="*/ 0 h 67"/>
                <a:gd name="T4" fmla="*/ 33 w 67"/>
                <a:gd name="T5" fmla="*/ 4 h 67"/>
                <a:gd name="T6" fmla="*/ 21 w 67"/>
                <a:gd name="T7" fmla="*/ 0 h 67"/>
                <a:gd name="T8" fmla="*/ 0 w 67"/>
                <a:gd name="T9" fmla="*/ 21 h 67"/>
                <a:gd name="T10" fmla="*/ 30 w 67"/>
                <a:gd name="T11" fmla="*/ 67 h 67"/>
                <a:gd name="T12" fmla="*/ 33 w 67"/>
                <a:gd name="T13" fmla="*/ 67 h 67"/>
                <a:gd name="T14" fmla="*/ 36 w 67"/>
                <a:gd name="T15" fmla="*/ 67 h 67"/>
                <a:gd name="T16" fmla="*/ 67 w 67"/>
                <a:gd name="T17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67">
                  <a:moveTo>
                    <a:pt x="67" y="21"/>
                  </a:moveTo>
                  <a:cubicBezTo>
                    <a:pt x="67" y="9"/>
                    <a:pt x="58" y="0"/>
                    <a:pt x="46" y="0"/>
                  </a:cubicBezTo>
                  <a:cubicBezTo>
                    <a:pt x="41" y="0"/>
                    <a:pt x="37" y="1"/>
                    <a:pt x="33" y="4"/>
                  </a:cubicBezTo>
                  <a:cubicBezTo>
                    <a:pt x="30" y="1"/>
                    <a:pt x="25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48"/>
                    <a:pt x="29" y="66"/>
                    <a:pt x="30" y="67"/>
                  </a:cubicBezTo>
                  <a:cubicBezTo>
                    <a:pt x="31" y="67"/>
                    <a:pt x="32" y="67"/>
                    <a:pt x="33" y="67"/>
                  </a:cubicBezTo>
                  <a:cubicBezTo>
                    <a:pt x="34" y="67"/>
                    <a:pt x="35" y="67"/>
                    <a:pt x="36" y="67"/>
                  </a:cubicBezTo>
                  <a:cubicBezTo>
                    <a:pt x="37" y="66"/>
                    <a:pt x="67" y="48"/>
                    <a:pt x="6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959448" y="775342"/>
              <a:ext cx="305969" cy="305970"/>
              <a:chOff x="6345495" y="4910939"/>
              <a:chExt cx="471103" cy="471102"/>
            </a:xfrm>
            <a:solidFill>
              <a:schemeClr val="bg1"/>
            </a:solidFill>
          </p:grpSpPr>
          <p:sp>
            <p:nvSpPr>
              <p:cNvPr id="81" name="Freeform 78"/>
              <p:cNvSpPr>
                <a:spLocks noEditPoints="1"/>
              </p:cNvSpPr>
              <p:nvPr/>
            </p:nvSpPr>
            <p:spPr bwMode="auto">
              <a:xfrm>
                <a:off x="6616578" y="5189915"/>
                <a:ext cx="200020" cy="192126"/>
              </a:xfrm>
              <a:custGeom>
                <a:avLst/>
                <a:gdLst>
                  <a:gd name="T0" fmla="*/ 45 w 46"/>
                  <a:gd name="T1" fmla="*/ 31 h 44"/>
                  <a:gd name="T2" fmla="*/ 37 w 46"/>
                  <a:gd name="T3" fmla="*/ 23 h 44"/>
                  <a:gd name="T4" fmla="*/ 38 w 46"/>
                  <a:gd name="T5" fmla="*/ 18 h 44"/>
                  <a:gd name="T6" fmla="*/ 33 w 46"/>
                  <a:gd name="T7" fmla="*/ 5 h 44"/>
                  <a:gd name="T8" fmla="*/ 20 w 46"/>
                  <a:gd name="T9" fmla="*/ 0 h 44"/>
                  <a:gd name="T10" fmla="*/ 7 w 46"/>
                  <a:gd name="T11" fmla="*/ 5 h 44"/>
                  <a:gd name="T12" fmla="*/ 7 w 46"/>
                  <a:gd name="T13" fmla="*/ 31 h 44"/>
                  <a:gd name="T14" fmla="*/ 20 w 46"/>
                  <a:gd name="T15" fmla="*/ 36 h 44"/>
                  <a:gd name="T16" fmla="*/ 26 w 46"/>
                  <a:gd name="T17" fmla="*/ 35 h 44"/>
                  <a:gd name="T18" fmla="*/ 34 w 46"/>
                  <a:gd name="T19" fmla="*/ 43 h 44"/>
                  <a:gd name="T20" fmla="*/ 37 w 46"/>
                  <a:gd name="T21" fmla="*/ 43 h 44"/>
                  <a:gd name="T22" fmla="*/ 45 w 46"/>
                  <a:gd name="T23" fmla="*/ 35 h 44"/>
                  <a:gd name="T24" fmla="*/ 45 w 46"/>
                  <a:gd name="T25" fmla="*/ 31 h 44"/>
                  <a:gd name="T26" fmla="*/ 23 w 46"/>
                  <a:gd name="T27" fmla="*/ 26 h 44"/>
                  <a:gd name="T28" fmla="*/ 14 w 46"/>
                  <a:gd name="T29" fmla="*/ 24 h 44"/>
                  <a:gd name="T30" fmla="*/ 14 w 46"/>
                  <a:gd name="T31" fmla="*/ 11 h 44"/>
                  <a:gd name="T32" fmla="*/ 20 w 46"/>
                  <a:gd name="T33" fmla="*/ 9 h 44"/>
                  <a:gd name="T34" fmla="*/ 26 w 46"/>
                  <a:gd name="T35" fmla="*/ 11 h 44"/>
                  <a:gd name="T36" fmla="*/ 29 w 46"/>
                  <a:gd name="T37" fmla="*/ 18 h 44"/>
                  <a:gd name="T38" fmla="*/ 29 w 46"/>
                  <a:gd name="T39" fmla="*/ 21 h 44"/>
                  <a:gd name="T40" fmla="*/ 26 w 46"/>
                  <a:gd name="T41" fmla="*/ 24 h 44"/>
                  <a:gd name="T42" fmla="*/ 23 w 46"/>
                  <a:gd name="T43" fmla="*/ 2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6" h="44">
                    <a:moveTo>
                      <a:pt x="45" y="31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38" y="22"/>
                      <a:pt x="38" y="20"/>
                      <a:pt x="38" y="18"/>
                    </a:cubicBezTo>
                    <a:cubicBezTo>
                      <a:pt x="38" y="13"/>
                      <a:pt x="36" y="8"/>
                      <a:pt x="33" y="5"/>
                    </a:cubicBezTo>
                    <a:cubicBezTo>
                      <a:pt x="29" y="2"/>
                      <a:pt x="25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2"/>
                      <a:pt x="0" y="24"/>
                      <a:pt x="7" y="31"/>
                    </a:cubicBezTo>
                    <a:cubicBezTo>
                      <a:pt x="11" y="34"/>
                      <a:pt x="15" y="36"/>
                      <a:pt x="20" y="36"/>
                    </a:cubicBezTo>
                    <a:cubicBezTo>
                      <a:pt x="22" y="36"/>
                      <a:pt x="24" y="36"/>
                      <a:pt x="26" y="35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5" y="44"/>
                      <a:pt x="36" y="44"/>
                      <a:pt x="37" y="43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6" y="34"/>
                      <a:pt x="46" y="32"/>
                      <a:pt x="45" y="31"/>
                    </a:cubicBezTo>
                    <a:close/>
                    <a:moveTo>
                      <a:pt x="23" y="26"/>
                    </a:moveTo>
                    <a:cubicBezTo>
                      <a:pt x="20" y="28"/>
                      <a:pt x="16" y="27"/>
                      <a:pt x="14" y="24"/>
                    </a:cubicBezTo>
                    <a:cubicBezTo>
                      <a:pt x="10" y="21"/>
                      <a:pt x="10" y="15"/>
                      <a:pt x="14" y="11"/>
                    </a:cubicBezTo>
                    <a:cubicBezTo>
                      <a:pt x="15" y="10"/>
                      <a:pt x="18" y="9"/>
                      <a:pt x="20" y="9"/>
                    </a:cubicBezTo>
                    <a:cubicBezTo>
                      <a:pt x="22" y="9"/>
                      <a:pt x="25" y="10"/>
                      <a:pt x="26" y="11"/>
                    </a:cubicBezTo>
                    <a:cubicBezTo>
                      <a:pt x="28" y="13"/>
                      <a:pt x="29" y="15"/>
                      <a:pt x="29" y="18"/>
                    </a:cubicBezTo>
                    <a:cubicBezTo>
                      <a:pt x="29" y="19"/>
                      <a:pt x="29" y="20"/>
                      <a:pt x="29" y="21"/>
                    </a:cubicBezTo>
                    <a:cubicBezTo>
                      <a:pt x="28" y="22"/>
                      <a:pt x="27" y="23"/>
                      <a:pt x="26" y="24"/>
                    </a:cubicBezTo>
                    <a:cubicBezTo>
                      <a:pt x="26" y="25"/>
                      <a:pt x="24" y="26"/>
                      <a:pt x="2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79"/>
              <p:cNvSpPr>
                <a:spLocks noEditPoints="1"/>
              </p:cNvSpPr>
              <p:nvPr/>
            </p:nvSpPr>
            <p:spPr bwMode="auto">
              <a:xfrm>
                <a:off x="6345495" y="4910939"/>
                <a:ext cx="371091" cy="471101"/>
              </a:xfrm>
              <a:custGeom>
                <a:avLst/>
                <a:gdLst>
                  <a:gd name="T0" fmla="*/ 66 w 85"/>
                  <a:gd name="T1" fmla="*/ 98 h 108"/>
                  <a:gd name="T2" fmla="*/ 66 w 85"/>
                  <a:gd name="T3" fmla="*/ 66 h 108"/>
                  <a:gd name="T4" fmla="*/ 82 w 85"/>
                  <a:gd name="T5" fmla="*/ 59 h 108"/>
                  <a:gd name="T6" fmla="*/ 85 w 85"/>
                  <a:gd name="T7" fmla="*/ 60 h 108"/>
                  <a:gd name="T8" fmla="*/ 44 w 85"/>
                  <a:gd name="T9" fmla="*/ 1 h 108"/>
                  <a:gd name="T10" fmla="*/ 41 w 85"/>
                  <a:gd name="T11" fmla="*/ 1 h 108"/>
                  <a:gd name="T12" fmla="*/ 0 w 85"/>
                  <a:gd name="T13" fmla="*/ 63 h 108"/>
                  <a:gd name="T14" fmla="*/ 43 w 85"/>
                  <a:gd name="T15" fmla="*/ 108 h 108"/>
                  <a:gd name="T16" fmla="*/ 68 w 85"/>
                  <a:gd name="T17" fmla="*/ 99 h 108"/>
                  <a:gd name="T18" fmla="*/ 66 w 85"/>
                  <a:gd name="T19" fmla="*/ 98 h 108"/>
                  <a:gd name="T20" fmla="*/ 50 w 85"/>
                  <a:gd name="T21" fmla="*/ 96 h 108"/>
                  <a:gd name="T22" fmla="*/ 43 w 85"/>
                  <a:gd name="T23" fmla="*/ 96 h 108"/>
                  <a:gd name="T24" fmla="*/ 9 w 85"/>
                  <a:gd name="T25" fmla="*/ 61 h 108"/>
                  <a:gd name="T26" fmla="*/ 25 w 85"/>
                  <a:gd name="T27" fmla="*/ 29 h 108"/>
                  <a:gd name="T28" fmla="*/ 28 w 85"/>
                  <a:gd name="T29" fmla="*/ 28 h 108"/>
                  <a:gd name="T30" fmla="*/ 29 w 85"/>
                  <a:gd name="T31" fmla="*/ 30 h 108"/>
                  <a:gd name="T32" fmla="*/ 29 w 85"/>
                  <a:gd name="T33" fmla="*/ 37 h 108"/>
                  <a:gd name="T34" fmla="*/ 50 w 85"/>
                  <a:gd name="T35" fmla="*/ 91 h 108"/>
                  <a:gd name="T36" fmla="*/ 51 w 85"/>
                  <a:gd name="T37" fmla="*/ 94 h 108"/>
                  <a:gd name="T38" fmla="*/ 50 w 85"/>
                  <a:gd name="T39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" h="108">
                    <a:moveTo>
                      <a:pt x="66" y="98"/>
                    </a:moveTo>
                    <a:cubicBezTo>
                      <a:pt x="57" y="89"/>
                      <a:pt x="57" y="75"/>
                      <a:pt x="66" y="66"/>
                    </a:cubicBezTo>
                    <a:cubicBezTo>
                      <a:pt x="70" y="62"/>
                      <a:pt x="76" y="59"/>
                      <a:pt x="82" y="59"/>
                    </a:cubicBezTo>
                    <a:cubicBezTo>
                      <a:pt x="83" y="59"/>
                      <a:pt x="84" y="59"/>
                      <a:pt x="85" y="60"/>
                    </a:cubicBezTo>
                    <a:cubicBezTo>
                      <a:pt x="81" y="32"/>
                      <a:pt x="46" y="2"/>
                      <a:pt x="44" y="1"/>
                    </a:cubicBezTo>
                    <a:cubicBezTo>
                      <a:pt x="43" y="0"/>
                      <a:pt x="42" y="0"/>
                      <a:pt x="41" y="1"/>
                    </a:cubicBezTo>
                    <a:cubicBezTo>
                      <a:pt x="39" y="2"/>
                      <a:pt x="0" y="39"/>
                      <a:pt x="0" y="63"/>
                    </a:cubicBezTo>
                    <a:cubicBezTo>
                      <a:pt x="0" y="87"/>
                      <a:pt x="20" y="108"/>
                      <a:pt x="43" y="108"/>
                    </a:cubicBezTo>
                    <a:cubicBezTo>
                      <a:pt x="52" y="108"/>
                      <a:pt x="61" y="105"/>
                      <a:pt x="68" y="99"/>
                    </a:cubicBezTo>
                    <a:cubicBezTo>
                      <a:pt x="67" y="99"/>
                      <a:pt x="67" y="98"/>
                      <a:pt x="66" y="98"/>
                    </a:cubicBezTo>
                    <a:close/>
                    <a:moveTo>
                      <a:pt x="50" y="96"/>
                    </a:moveTo>
                    <a:cubicBezTo>
                      <a:pt x="47" y="96"/>
                      <a:pt x="45" y="96"/>
                      <a:pt x="43" y="96"/>
                    </a:cubicBezTo>
                    <a:cubicBezTo>
                      <a:pt x="25" y="96"/>
                      <a:pt x="9" y="80"/>
                      <a:pt x="9" y="61"/>
                    </a:cubicBezTo>
                    <a:cubicBezTo>
                      <a:pt x="9" y="53"/>
                      <a:pt x="15" y="42"/>
                      <a:pt x="25" y="29"/>
                    </a:cubicBezTo>
                    <a:cubicBezTo>
                      <a:pt x="26" y="28"/>
                      <a:pt x="27" y="28"/>
                      <a:pt x="28" y="28"/>
                    </a:cubicBezTo>
                    <a:cubicBezTo>
                      <a:pt x="29" y="29"/>
                      <a:pt x="30" y="29"/>
                      <a:pt x="29" y="30"/>
                    </a:cubicBezTo>
                    <a:cubicBezTo>
                      <a:pt x="29" y="33"/>
                      <a:pt x="29" y="35"/>
                      <a:pt x="29" y="37"/>
                    </a:cubicBezTo>
                    <a:cubicBezTo>
                      <a:pt x="29" y="64"/>
                      <a:pt x="38" y="87"/>
                      <a:pt x="50" y="91"/>
                    </a:cubicBezTo>
                    <a:cubicBezTo>
                      <a:pt x="51" y="92"/>
                      <a:pt x="51" y="93"/>
                      <a:pt x="51" y="94"/>
                    </a:cubicBezTo>
                    <a:cubicBezTo>
                      <a:pt x="51" y="95"/>
                      <a:pt x="51" y="95"/>
                      <a:pt x="5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6" name="Freeform 62"/>
            <p:cNvSpPr>
              <a:spLocks noEditPoints="1"/>
            </p:cNvSpPr>
            <p:nvPr/>
          </p:nvSpPr>
          <p:spPr bwMode="auto">
            <a:xfrm>
              <a:off x="973146" y="812084"/>
              <a:ext cx="278572" cy="232477"/>
            </a:xfrm>
            <a:custGeom>
              <a:avLst/>
              <a:gdLst>
                <a:gd name="T0" fmla="*/ 48 w 148"/>
                <a:gd name="T1" fmla="*/ 12 h 124"/>
                <a:gd name="T2" fmla="*/ 39 w 148"/>
                <a:gd name="T3" fmla="*/ 32 h 124"/>
                <a:gd name="T4" fmla="*/ 20 w 148"/>
                <a:gd name="T5" fmla="*/ 24 h 124"/>
                <a:gd name="T6" fmla="*/ 0 w 148"/>
                <a:gd name="T7" fmla="*/ 36 h 124"/>
                <a:gd name="T8" fmla="*/ 20 w 148"/>
                <a:gd name="T9" fmla="*/ 124 h 124"/>
                <a:gd name="T10" fmla="*/ 148 w 148"/>
                <a:gd name="T11" fmla="*/ 104 h 124"/>
                <a:gd name="T12" fmla="*/ 128 w 148"/>
                <a:gd name="T13" fmla="*/ 16 h 124"/>
                <a:gd name="T14" fmla="*/ 119 w 148"/>
                <a:gd name="T15" fmla="*/ 32 h 124"/>
                <a:gd name="T16" fmla="*/ 100 w 148"/>
                <a:gd name="T17" fmla="*/ 24 h 124"/>
                <a:gd name="T18" fmla="*/ 88 w 148"/>
                <a:gd name="T19" fmla="*/ 0 h 124"/>
                <a:gd name="T20" fmla="*/ 29 w 148"/>
                <a:gd name="T21" fmla="*/ 12 h 124"/>
                <a:gd name="T22" fmla="*/ 24 w 148"/>
                <a:gd name="T23" fmla="*/ 23 h 124"/>
                <a:gd name="T24" fmla="*/ 39 w 148"/>
                <a:gd name="T25" fmla="*/ 28 h 124"/>
                <a:gd name="T26" fmla="*/ 44 w 148"/>
                <a:gd name="T27" fmla="*/ 17 h 124"/>
                <a:gd name="T28" fmla="*/ 29 w 148"/>
                <a:gd name="T29" fmla="*/ 12 h 124"/>
                <a:gd name="T30" fmla="*/ 84 w 148"/>
                <a:gd name="T31" fmla="*/ 12 h 124"/>
                <a:gd name="T32" fmla="*/ 88 w 148"/>
                <a:gd name="T33" fmla="*/ 21 h 124"/>
                <a:gd name="T34" fmla="*/ 64 w 148"/>
                <a:gd name="T35" fmla="*/ 24 h 124"/>
                <a:gd name="T36" fmla="*/ 60 w 148"/>
                <a:gd name="T37" fmla="*/ 16 h 124"/>
                <a:gd name="T38" fmla="*/ 109 w 148"/>
                <a:gd name="T39" fmla="*/ 12 h 124"/>
                <a:gd name="T40" fmla="*/ 104 w 148"/>
                <a:gd name="T41" fmla="*/ 23 h 124"/>
                <a:gd name="T42" fmla="*/ 119 w 148"/>
                <a:gd name="T43" fmla="*/ 28 h 124"/>
                <a:gd name="T44" fmla="*/ 124 w 148"/>
                <a:gd name="T45" fmla="*/ 17 h 124"/>
                <a:gd name="T46" fmla="*/ 109 w 148"/>
                <a:gd name="T47" fmla="*/ 12 h 124"/>
                <a:gd name="T48" fmla="*/ 80 w 148"/>
                <a:gd name="T49" fmla="*/ 40 h 124"/>
                <a:gd name="T50" fmla="*/ 84 w 148"/>
                <a:gd name="T51" fmla="*/ 60 h 124"/>
                <a:gd name="T52" fmla="*/ 104 w 148"/>
                <a:gd name="T53" fmla="*/ 64 h 124"/>
                <a:gd name="T54" fmla="*/ 100 w 148"/>
                <a:gd name="T55" fmla="*/ 80 h 124"/>
                <a:gd name="T56" fmla="*/ 84 w 148"/>
                <a:gd name="T57" fmla="*/ 96 h 124"/>
                <a:gd name="T58" fmla="*/ 68 w 148"/>
                <a:gd name="T59" fmla="*/ 100 h 124"/>
                <a:gd name="T60" fmla="*/ 64 w 148"/>
                <a:gd name="T61" fmla="*/ 80 h 124"/>
                <a:gd name="T62" fmla="*/ 44 w 148"/>
                <a:gd name="T63" fmla="*/ 76 h 124"/>
                <a:gd name="T64" fmla="*/ 48 w 148"/>
                <a:gd name="T65" fmla="*/ 60 h 124"/>
                <a:gd name="T66" fmla="*/ 64 w 148"/>
                <a:gd name="T67" fmla="*/ 4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8" h="124">
                  <a:moveTo>
                    <a:pt x="60" y="0"/>
                  </a:moveTo>
                  <a:cubicBezTo>
                    <a:pt x="52" y="0"/>
                    <a:pt x="48" y="6"/>
                    <a:pt x="48" y="12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8" y="29"/>
                    <a:pt x="44" y="32"/>
                    <a:pt x="3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4" y="32"/>
                    <a:pt x="20" y="29"/>
                    <a:pt x="20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6" y="16"/>
                    <a:pt x="0" y="25"/>
                    <a:pt x="0" y="3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6"/>
                    <a:pt x="8" y="124"/>
                    <a:pt x="20" y="124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40" y="124"/>
                    <a:pt x="148" y="116"/>
                    <a:pt x="148" y="104"/>
                  </a:cubicBezTo>
                  <a:cubicBezTo>
                    <a:pt x="148" y="36"/>
                    <a:pt x="148" y="36"/>
                    <a:pt x="148" y="36"/>
                  </a:cubicBezTo>
                  <a:cubicBezTo>
                    <a:pt x="148" y="25"/>
                    <a:pt x="142" y="16"/>
                    <a:pt x="128" y="16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8" y="29"/>
                    <a:pt x="124" y="32"/>
                    <a:pt x="119" y="32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4" y="32"/>
                    <a:pt x="100" y="29"/>
                    <a:pt x="100" y="24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6"/>
                    <a:pt x="95" y="0"/>
                    <a:pt x="88" y="0"/>
                  </a:cubicBezTo>
                  <a:lnTo>
                    <a:pt x="60" y="0"/>
                  </a:lnTo>
                  <a:close/>
                  <a:moveTo>
                    <a:pt x="29" y="12"/>
                  </a:moveTo>
                  <a:cubicBezTo>
                    <a:pt x="26" y="12"/>
                    <a:pt x="24" y="14"/>
                    <a:pt x="24" y="17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7"/>
                    <a:pt x="27" y="28"/>
                    <a:pt x="2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2" y="28"/>
                    <a:pt x="44" y="26"/>
                    <a:pt x="44" y="23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3"/>
                    <a:pt x="41" y="12"/>
                    <a:pt x="39" y="12"/>
                  </a:cubicBezTo>
                  <a:lnTo>
                    <a:pt x="29" y="12"/>
                  </a:lnTo>
                  <a:close/>
                  <a:moveTo>
                    <a:pt x="64" y="12"/>
                  </a:moveTo>
                  <a:cubicBezTo>
                    <a:pt x="84" y="12"/>
                    <a:pt x="84" y="12"/>
                    <a:pt x="84" y="12"/>
                  </a:cubicBezTo>
                  <a:cubicBezTo>
                    <a:pt x="86" y="12"/>
                    <a:pt x="88" y="14"/>
                    <a:pt x="88" y="16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3"/>
                    <a:pt x="86" y="24"/>
                    <a:pt x="8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2" y="24"/>
                    <a:pt x="60" y="23"/>
                    <a:pt x="60" y="21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60" y="14"/>
                    <a:pt x="62" y="12"/>
                    <a:pt x="64" y="12"/>
                  </a:cubicBezTo>
                  <a:close/>
                  <a:moveTo>
                    <a:pt x="109" y="12"/>
                  </a:moveTo>
                  <a:cubicBezTo>
                    <a:pt x="106" y="12"/>
                    <a:pt x="104" y="14"/>
                    <a:pt x="104" y="17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7"/>
                    <a:pt x="107" y="28"/>
                    <a:pt x="109" y="28"/>
                  </a:cubicBezTo>
                  <a:cubicBezTo>
                    <a:pt x="119" y="28"/>
                    <a:pt x="119" y="28"/>
                    <a:pt x="119" y="28"/>
                  </a:cubicBezTo>
                  <a:cubicBezTo>
                    <a:pt x="122" y="28"/>
                    <a:pt x="124" y="26"/>
                    <a:pt x="124" y="23"/>
                  </a:cubicBezTo>
                  <a:cubicBezTo>
                    <a:pt x="124" y="22"/>
                    <a:pt x="124" y="18"/>
                    <a:pt x="124" y="17"/>
                  </a:cubicBezTo>
                  <a:cubicBezTo>
                    <a:pt x="123" y="13"/>
                    <a:pt x="121" y="12"/>
                    <a:pt x="119" y="12"/>
                  </a:cubicBezTo>
                  <a:lnTo>
                    <a:pt x="109" y="12"/>
                  </a:lnTo>
                  <a:close/>
                  <a:moveTo>
                    <a:pt x="68" y="40"/>
                  </a:moveTo>
                  <a:cubicBezTo>
                    <a:pt x="80" y="40"/>
                    <a:pt x="80" y="40"/>
                    <a:pt x="80" y="40"/>
                  </a:cubicBezTo>
                  <a:cubicBezTo>
                    <a:pt x="80" y="40"/>
                    <a:pt x="84" y="40"/>
                    <a:pt x="84" y="44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100" y="60"/>
                    <a:pt x="100" y="60"/>
                    <a:pt x="100" y="60"/>
                  </a:cubicBezTo>
                  <a:cubicBezTo>
                    <a:pt x="100" y="60"/>
                    <a:pt x="104" y="60"/>
                    <a:pt x="104" y="64"/>
                  </a:cubicBezTo>
                  <a:cubicBezTo>
                    <a:pt x="104" y="76"/>
                    <a:pt x="104" y="76"/>
                    <a:pt x="104" y="76"/>
                  </a:cubicBezTo>
                  <a:cubicBezTo>
                    <a:pt x="104" y="80"/>
                    <a:pt x="100" y="80"/>
                    <a:pt x="100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96"/>
                    <a:pt x="84" y="96"/>
                    <a:pt x="84" y="96"/>
                  </a:cubicBezTo>
                  <a:cubicBezTo>
                    <a:pt x="84" y="96"/>
                    <a:pt x="84" y="100"/>
                    <a:pt x="80" y="100"/>
                  </a:cubicBezTo>
                  <a:cubicBezTo>
                    <a:pt x="68" y="100"/>
                    <a:pt x="68" y="100"/>
                    <a:pt x="68" y="100"/>
                  </a:cubicBezTo>
                  <a:cubicBezTo>
                    <a:pt x="68" y="100"/>
                    <a:pt x="64" y="100"/>
                    <a:pt x="64" y="96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4" y="80"/>
                    <a:pt x="44" y="76"/>
                    <a:pt x="44" y="76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4"/>
                    <a:pt x="44" y="60"/>
                    <a:pt x="48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64" y="43"/>
                    <a:pt x="64" y="40"/>
                    <a:pt x="68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-9521" y="4078516"/>
            <a:ext cx="1219676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973290" y="2300406"/>
            <a:ext cx="1539820" cy="1539820"/>
          </a:xfrm>
          <a:prstGeom prst="ellipse">
            <a:avLst/>
          </a:prstGeom>
          <a:blipFill dpi="0" rotWithShape="1">
            <a:blip r:embed="rId1"/>
            <a:srcRect/>
            <a:stretch>
              <a:fillRect/>
            </a:stretch>
          </a:blipFill>
          <a:ln w="38100">
            <a:solidFill>
              <a:schemeClr val="accent3"/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208490" y="2300406"/>
            <a:ext cx="1539820" cy="153982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38100">
            <a:solidFill>
              <a:schemeClr val="accent4"/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/>
          </a:p>
        </p:txBody>
      </p:sp>
      <p:sp>
        <p:nvSpPr>
          <p:cNvPr id="18" name="椭圆 17"/>
          <p:cNvSpPr/>
          <p:nvPr/>
        </p:nvSpPr>
        <p:spPr>
          <a:xfrm>
            <a:off x="6443690" y="2300406"/>
            <a:ext cx="1539820" cy="153982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38100">
            <a:solidFill>
              <a:schemeClr val="accent3"/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/>
          </a:p>
        </p:txBody>
      </p:sp>
      <p:sp>
        <p:nvSpPr>
          <p:cNvPr id="19" name="椭圆 18"/>
          <p:cNvSpPr/>
          <p:nvPr/>
        </p:nvSpPr>
        <p:spPr>
          <a:xfrm>
            <a:off x="8678890" y="2300406"/>
            <a:ext cx="1539820" cy="153982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38100">
            <a:solidFill>
              <a:schemeClr val="accent4"/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/>
          </a:p>
        </p:txBody>
      </p:sp>
      <p:sp>
        <p:nvSpPr>
          <p:cNvPr id="7" name="椭圆 6"/>
          <p:cNvSpPr/>
          <p:nvPr/>
        </p:nvSpPr>
        <p:spPr>
          <a:xfrm>
            <a:off x="2656114" y="3991430"/>
            <a:ext cx="174171" cy="174171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891314" y="3991430"/>
            <a:ext cx="174171" cy="174171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126514" y="3991430"/>
            <a:ext cx="174171" cy="174171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9361714" y="3991430"/>
            <a:ext cx="174171" cy="174171"/>
          </a:xfrm>
          <a:prstGeom prst="ellipse">
            <a:avLst/>
          </a:pr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22774" y="4565848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830770" y="5001626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175125" y="4565848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083121" y="5001626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427476" y="4565848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35472" y="5001626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679827" y="4565848"/>
            <a:ext cx="1538883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587823" y="5001626"/>
            <a:ext cx="1722891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 rot="10800000">
            <a:off x="-9521" y="3266342"/>
            <a:ext cx="12201521" cy="3591658"/>
          </a:xfrm>
          <a:custGeom>
            <a:avLst/>
            <a:gdLst>
              <a:gd name="connsiteX0" fmla="*/ 6107483 w 12201521"/>
              <a:gd name="connsiteY0" fmla="*/ 3307624 h 3307624"/>
              <a:gd name="connsiteX1" fmla="*/ 14282 w 12201521"/>
              <a:gd name="connsiteY1" fmla="*/ 2457820 h 3307624"/>
              <a:gd name="connsiteX2" fmla="*/ 14282 w 12201521"/>
              <a:gd name="connsiteY2" fmla="*/ 2830270 h 3307624"/>
              <a:gd name="connsiteX3" fmla="*/ 14282 w 12201521"/>
              <a:gd name="connsiteY3" fmla="*/ 2838130 h 3307624"/>
              <a:gd name="connsiteX4" fmla="*/ 4761 w 12201521"/>
              <a:gd name="connsiteY4" fmla="*/ 2840290 h 3307624"/>
              <a:gd name="connsiteX5" fmla="*/ 4761 w 12201521"/>
              <a:gd name="connsiteY5" fmla="*/ 1828800 h 3307624"/>
              <a:gd name="connsiteX6" fmla="*/ 0 w 12201521"/>
              <a:gd name="connsiteY6" fmla="*/ 1828800 h 3307624"/>
              <a:gd name="connsiteX7" fmla="*/ 0 w 12201521"/>
              <a:gd name="connsiteY7" fmla="*/ 0 h 3307624"/>
              <a:gd name="connsiteX8" fmla="*/ 12196760 w 12201521"/>
              <a:gd name="connsiteY8" fmla="*/ 0 h 3307624"/>
              <a:gd name="connsiteX9" fmla="*/ 12196760 w 12201521"/>
              <a:gd name="connsiteY9" fmla="*/ 1107330 h 3307624"/>
              <a:gd name="connsiteX10" fmla="*/ 12201521 w 12201521"/>
              <a:gd name="connsiteY10" fmla="*/ 1107330 h 3307624"/>
              <a:gd name="connsiteX11" fmla="*/ 12201521 w 12201521"/>
              <a:gd name="connsiteY11" fmla="*/ 2459389 h 3307624"/>
              <a:gd name="connsiteX12" fmla="*/ 11625627 w 12201521"/>
              <a:gd name="connsiteY12" fmla="*/ 2649103 h 3307624"/>
              <a:gd name="connsiteX13" fmla="*/ 6107483 w 12201521"/>
              <a:gd name="connsiteY13" fmla="*/ 3307624 h 3307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201521" h="3307624">
                <a:moveTo>
                  <a:pt x="6107483" y="3307624"/>
                </a:moveTo>
                <a:cubicBezTo>
                  <a:pt x="3688123" y="3307624"/>
                  <a:pt x="1470378" y="2996875"/>
                  <a:pt x="14282" y="2457820"/>
                </a:cubicBezTo>
                <a:cubicBezTo>
                  <a:pt x="14282" y="2630238"/>
                  <a:pt x="14282" y="2748776"/>
                  <a:pt x="14282" y="2830270"/>
                </a:cubicBezTo>
                <a:lnTo>
                  <a:pt x="14282" y="2838130"/>
                </a:lnTo>
                <a:lnTo>
                  <a:pt x="4761" y="2840290"/>
                </a:lnTo>
                <a:lnTo>
                  <a:pt x="4761" y="1828800"/>
                </a:lnTo>
                <a:lnTo>
                  <a:pt x="0" y="1828800"/>
                </a:lnTo>
                <a:lnTo>
                  <a:pt x="0" y="0"/>
                </a:lnTo>
                <a:lnTo>
                  <a:pt x="12196760" y="0"/>
                </a:lnTo>
                <a:lnTo>
                  <a:pt x="12196760" y="1107330"/>
                </a:lnTo>
                <a:lnTo>
                  <a:pt x="12201521" y="1107330"/>
                </a:lnTo>
                <a:lnTo>
                  <a:pt x="12201521" y="2459389"/>
                </a:lnTo>
                <a:lnTo>
                  <a:pt x="11625627" y="2649103"/>
                </a:lnTo>
                <a:cubicBezTo>
                  <a:pt x="10192512" y="3069706"/>
                  <a:pt x="8229321" y="3307624"/>
                  <a:pt x="6107483" y="3307624"/>
                </a:cubicBezTo>
                <a:close/>
              </a:path>
            </a:pathLst>
          </a:cu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6" name="Freeform 5"/>
          <p:cNvSpPr/>
          <p:nvPr/>
        </p:nvSpPr>
        <p:spPr bwMode="auto">
          <a:xfrm>
            <a:off x="2998194" y="1179958"/>
            <a:ext cx="1360324" cy="1358976"/>
          </a:xfrm>
          <a:custGeom>
            <a:avLst/>
            <a:gdLst>
              <a:gd name="T0" fmla="*/ 444 w 484"/>
              <a:gd name="T1" fmla="*/ 103 h 484"/>
              <a:gd name="T2" fmla="*/ 381 w 484"/>
              <a:gd name="T3" fmla="*/ 103 h 484"/>
              <a:gd name="T4" fmla="*/ 381 w 484"/>
              <a:gd name="T5" fmla="*/ 40 h 484"/>
              <a:gd name="T6" fmla="*/ 341 w 484"/>
              <a:gd name="T7" fmla="*/ 0 h 484"/>
              <a:gd name="T8" fmla="*/ 143 w 484"/>
              <a:gd name="T9" fmla="*/ 0 h 484"/>
              <a:gd name="T10" fmla="*/ 103 w 484"/>
              <a:gd name="T11" fmla="*/ 40 h 484"/>
              <a:gd name="T12" fmla="*/ 103 w 484"/>
              <a:gd name="T13" fmla="*/ 103 h 484"/>
              <a:gd name="T14" fmla="*/ 40 w 484"/>
              <a:gd name="T15" fmla="*/ 103 h 484"/>
              <a:gd name="T16" fmla="*/ 0 w 484"/>
              <a:gd name="T17" fmla="*/ 143 h 484"/>
              <a:gd name="T18" fmla="*/ 0 w 484"/>
              <a:gd name="T19" fmla="*/ 341 h 484"/>
              <a:gd name="T20" fmla="*/ 40 w 484"/>
              <a:gd name="T21" fmla="*/ 381 h 484"/>
              <a:gd name="T22" fmla="*/ 103 w 484"/>
              <a:gd name="T23" fmla="*/ 381 h 484"/>
              <a:gd name="T24" fmla="*/ 103 w 484"/>
              <a:gd name="T25" fmla="*/ 444 h 484"/>
              <a:gd name="T26" fmla="*/ 143 w 484"/>
              <a:gd name="T27" fmla="*/ 484 h 484"/>
              <a:gd name="T28" fmla="*/ 341 w 484"/>
              <a:gd name="T29" fmla="*/ 484 h 484"/>
              <a:gd name="T30" fmla="*/ 381 w 484"/>
              <a:gd name="T31" fmla="*/ 444 h 484"/>
              <a:gd name="T32" fmla="*/ 381 w 484"/>
              <a:gd name="T33" fmla="*/ 381 h 484"/>
              <a:gd name="T34" fmla="*/ 444 w 484"/>
              <a:gd name="T35" fmla="*/ 381 h 484"/>
              <a:gd name="T36" fmla="*/ 484 w 484"/>
              <a:gd name="T37" fmla="*/ 341 h 484"/>
              <a:gd name="T38" fmla="*/ 484 w 484"/>
              <a:gd name="T39" fmla="*/ 143 h 484"/>
              <a:gd name="T40" fmla="*/ 444 w 484"/>
              <a:gd name="T41" fmla="*/ 10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4" h="484">
                <a:moveTo>
                  <a:pt x="444" y="103"/>
                </a:moveTo>
                <a:cubicBezTo>
                  <a:pt x="381" y="103"/>
                  <a:pt x="381" y="103"/>
                  <a:pt x="381" y="103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81" y="18"/>
                  <a:pt x="363" y="0"/>
                  <a:pt x="341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21" y="0"/>
                  <a:pt x="103" y="18"/>
                  <a:pt x="103" y="40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18" y="103"/>
                  <a:pt x="0" y="121"/>
                  <a:pt x="0" y="143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63"/>
                  <a:pt x="18" y="381"/>
                  <a:pt x="40" y="381"/>
                </a:cubicBezTo>
                <a:cubicBezTo>
                  <a:pt x="103" y="381"/>
                  <a:pt x="103" y="381"/>
                  <a:pt x="103" y="381"/>
                </a:cubicBezTo>
                <a:cubicBezTo>
                  <a:pt x="103" y="444"/>
                  <a:pt x="103" y="444"/>
                  <a:pt x="103" y="444"/>
                </a:cubicBezTo>
                <a:cubicBezTo>
                  <a:pt x="103" y="466"/>
                  <a:pt x="121" y="484"/>
                  <a:pt x="143" y="484"/>
                </a:cubicBezTo>
                <a:cubicBezTo>
                  <a:pt x="341" y="484"/>
                  <a:pt x="341" y="484"/>
                  <a:pt x="341" y="484"/>
                </a:cubicBezTo>
                <a:cubicBezTo>
                  <a:pt x="363" y="484"/>
                  <a:pt x="381" y="466"/>
                  <a:pt x="381" y="444"/>
                </a:cubicBezTo>
                <a:cubicBezTo>
                  <a:pt x="381" y="381"/>
                  <a:pt x="381" y="381"/>
                  <a:pt x="381" y="381"/>
                </a:cubicBezTo>
                <a:cubicBezTo>
                  <a:pt x="444" y="381"/>
                  <a:pt x="444" y="381"/>
                  <a:pt x="444" y="381"/>
                </a:cubicBezTo>
                <a:cubicBezTo>
                  <a:pt x="466" y="381"/>
                  <a:pt x="484" y="363"/>
                  <a:pt x="484" y="341"/>
                </a:cubicBezTo>
                <a:cubicBezTo>
                  <a:pt x="484" y="143"/>
                  <a:pt x="484" y="143"/>
                  <a:pt x="484" y="143"/>
                </a:cubicBezTo>
                <a:cubicBezTo>
                  <a:pt x="484" y="121"/>
                  <a:pt x="466" y="103"/>
                  <a:pt x="444" y="103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9" name="Freeform 15"/>
          <p:cNvSpPr/>
          <p:nvPr/>
        </p:nvSpPr>
        <p:spPr bwMode="auto">
          <a:xfrm>
            <a:off x="1" y="3020372"/>
            <a:ext cx="12187238" cy="982739"/>
          </a:xfrm>
          <a:custGeom>
            <a:avLst/>
            <a:gdLst>
              <a:gd name="T0" fmla="*/ 0 w 2177"/>
              <a:gd name="T1" fmla="*/ 151 h 151"/>
              <a:gd name="T2" fmla="*/ 1089 w 2177"/>
              <a:gd name="T3" fmla="*/ 17 h 151"/>
              <a:gd name="T4" fmla="*/ 2177 w 2177"/>
              <a:gd name="T5" fmla="*/ 151 h 151"/>
              <a:gd name="T6" fmla="*/ 2177 w 2177"/>
              <a:gd name="T7" fmla="*/ 116 h 151"/>
              <a:gd name="T8" fmla="*/ 1089 w 2177"/>
              <a:gd name="T9" fmla="*/ 0 h 151"/>
              <a:gd name="T10" fmla="*/ 0 w 2177"/>
              <a:gd name="T11" fmla="*/ 116 h 151"/>
              <a:gd name="T12" fmla="*/ 0 w 2177"/>
              <a:gd name="T13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51">
                <a:moveTo>
                  <a:pt x="0" y="151"/>
                </a:moveTo>
                <a:cubicBezTo>
                  <a:pt x="260" y="66"/>
                  <a:pt x="656" y="17"/>
                  <a:pt x="1089" y="17"/>
                </a:cubicBezTo>
                <a:cubicBezTo>
                  <a:pt x="1521" y="17"/>
                  <a:pt x="1917" y="66"/>
                  <a:pt x="2177" y="151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51"/>
                </a:ln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3"/>
          <p:cNvSpPr/>
          <p:nvPr/>
        </p:nvSpPr>
        <p:spPr bwMode="auto">
          <a:xfrm>
            <a:off x="-2380" y="3131871"/>
            <a:ext cx="12196760" cy="1201353"/>
          </a:xfrm>
          <a:custGeom>
            <a:avLst/>
            <a:gdLst>
              <a:gd name="T0" fmla="*/ 0 w 2177"/>
              <a:gd name="T1" fmla="*/ 183 h 183"/>
              <a:gd name="T2" fmla="*/ 1089 w 2177"/>
              <a:gd name="T3" fmla="*/ 41 h 183"/>
              <a:gd name="T4" fmla="*/ 2177 w 2177"/>
              <a:gd name="T5" fmla="*/ 183 h 183"/>
              <a:gd name="T6" fmla="*/ 2177 w 2177"/>
              <a:gd name="T7" fmla="*/ 116 h 183"/>
              <a:gd name="T8" fmla="*/ 1089 w 2177"/>
              <a:gd name="T9" fmla="*/ 0 h 183"/>
              <a:gd name="T10" fmla="*/ 0 w 2177"/>
              <a:gd name="T11" fmla="*/ 116 h 183"/>
              <a:gd name="T12" fmla="*/ 0 w 2177"/>
              <a:gd name="T1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83">
                <a:moveTo>
                  <a:pt x="0" y="183"/>
                </a:moveTo>
                <a:cubicBezTo>
                  <a:pt x="260" y="98"/>
                  <a:pt x="656" y="41"/>
                  <a:pt x="1089" y="41"/>
                </a:cubicBezTo>
                <a:cubicBezTo>
                  <a:pt x="1521" y="41"/>
                  <a:pt x="1917" y="98"/>
                  <a:pt x="2177" y="18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83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alpha val="50000"/>
                </a:schemeClr>
              </a:gs>
              <a:gs pos="100000">
                <a:schemeClr val="accent4">
                  <a:alpha val="50000"/>
                </a:schemeClr>
              </a:gs>
              <a:gs pos="53000">
                <a:schemeClr val="accent3"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517666" y="1480103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单击添加目录标题</a:t>
            </a:r>
            <a:endParaRPr lang="zh-CN" altLang="en-US" sz="4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474959" y="1567494"/>
            <a:ext cx="406794" cy="533105"/>
            <a:chOff x="3117707" y="1776154"/>
            <a:chExt cx="303732" cy="398042"/>
          </a:xfrm>
          <a:solidFill>
            <a:schemeClr val="bg1"/>
          </a:solidFill>
        </p:grpSpPr>
        <p:sp>
          <p:nvSpPr>
            <p:cNvPr id="33" name="Freeform 52"/>
            <p:cNvSpPr>
              <a:spLocks noEditPoints="1"/>
            </p:cNvSpPr>
            <p:nvPr/>
          </p:nvSpPr>
          <p:spPr bwMode="auto">
            <a:xfrm>
              <a:off x="3117707" y="1776154"/>
              <a:ext cx="303732" cy="398042"/>
            </a:xfrm>
            <a:custGeom>
              <a:avLst/>
              <a:gdLst>
                <a:gd name="T0" fmla="*/ 59 w 117"/>
                <a:gd name="T1" fmla="*/ 0 h 153"/>
                <a:gd name="T2" fmla="*/ 32 w 117"/>
                <a:gd name="T3" fmla="*/ 29 h 153"/>
                <a:gd name="T4" fmla="*/ 38 w 117"/>
                <a:gd name="T5" fmla="*/ 47 h 153"/>
                <a:gd name="T6" fmla="*/ 38 w 117"/>
                <a:gd name="T7" fmla="*/ 47 h 153"/>
                <a:gd name="T8" fmla="*/ 57 w 117"/>
                <a:gd name="T9" fmla="*/ 68 h 153"/>
                <a:gd name="T10" fmla="*/ 59 w 117"/>
                <a:gd name="T11" fmla="*/ 68 h 153"/>
                <a:gd name="T12" fmla="*/ 60 w 117"/>
                <a:gd name="T13" fmla="*/ 68 h 153"/>
                <a:gd name="T14" fmla="*/ 81 w 117"/>
                <a:gd name="T15" fmla="*/ 44 h 153"/>
                <a:gd name="T16" fmla="*/ 84 w 117"/>
                <a:gd name="T17" fmla="*/ 30 h 153"/>
                <a:gd name="T18" fmla="*/ 59 w 117"/>
                <a:gd name="T19" fmla="*/ 0 h 153"/>
                <a:gd name="T20" fmla="*/ 39 w 117"/>
                <a:gd name="T21" fmla="*/ 62 h 153"/>
                <a:gd name="T22" fmla="*/ 30 w 117"/>
                <a:gd name="T23" fmla="*/ 75 h 153"/>
                <a:gd name="T24" fmla="*/ 37 w 117"/>
                <a:gd name="T25" fmla="*/ 99 h 153"/>
                <a:gd name="T26" fmla="*/ 51 w 117"/>
                <a:gd name="T27" fmla="*/ 112 h 153"/>
                <a:gd name="T28" fmla="*/ 52 w 117"/>
                <a:gd name="T29" fmla="*/ 138 h 153"/>
                <a:gd name="T30" fmla="*/ 40 w 117"/>
                <a:gd name="T31" fmla="*/ 143 h 153"/>
                <a:gd name="T32" fmla="*/ 47 w 117"/>
                <a:gd name="T33" fmla="*/ 136 h 153"/>
                <a:gd name="T34" fmla="*/ 49 w 117"/>
                <a:gd name="T35" fmla="*/ 119 h 153"/>
                <a:gd name="T36" fmla="*/ 39 w 117"/>
                <a:gd name="T37" fmla="*/ 107 h 153"/>
                <a:gd name="T38" fmla="*/ 26 w 117"/>
                <a:gd name="T39" fmla="*/ 110 h 153"/>
                <a:gd name="T40" fmla="*/ 20 w 117"/>
                <a:gd name="T41" fmla="*/ 129 h 153"/>
                <a:gd name="T42" fmla="*/ 27 w 117"/>
                <a:gd name="T43" fmla="*/ 136 h 153"/>
                <a:gd name="T44" fmla="*/ 23 w 117"/>
                <a:gd name="T45" fmla="*/ 143 h 153"/>
                <a:gd name="T46" fmla="*/ 16 w 117"/>
                <a:gd name="T47" fmla="*/ 131 h 153"/>
                <a:gd name="T48" fmla="*/ 29 w 117"/>
                <a:gd name="T49" fmla="*/ 103 h 153"/>
                <a:gd name="T50" fmla="*/ 29 w 117"/>
                <a:gd name="T51" fmla="*/ 87 h 153"/>
                <a:gd name="T52" fmla="*/ 28 w 117"/>
                <a:gd name="T53" fmla="*/ 64 h 153"/>
                <a:gd name="T54" fmla="*/ 4 w 117"/>
                <a:gd name="T55" fmla="*/ 80 h 153"/>
                <a:gd name="T56" fmla="*/ 2 w 117"/>
                <a:gd name="T57" fmla="*/ 106 h 153"/>
                <a:gd name="T58" fmla="*/ 2 w 117"/>
                <a:gd name="T59" fmla="*/ 134 h 153"/>
                <a:gd name="T60" fmla="*/ 22 w 117"/>
                <a:gd name="T61" fmla="*/ 152 h 153"/>
                <a:gd name="T62" fmla="*/ 100 w 117"/>
                <a:gd name="T63" fmla="*/ 152 h 153"/>
                <a:gd name="T64" fmla="*/ 116 w 117"/>
                <a:gd name="T65" fmla="*/ 138 h 153"/>
                <a:gd name="T66" fmla="*/ 117 w 117"/>
                <a:gd name="T67" fmla="*/ 115 h 153"/>
                <a:gd name="T68" fmla="*/ 116 w 117"/>
                <a:gd name="T69" fmla="*/ 88 h 153"/>
                <a:gd name="T70" fmla="*/ 102 w 117"/>
                <a:gd name="T71" fmla="*/ 69 h 153"/>
                <a:gd name="T72" fmla="*/ 84 w 117"/>
                <a:gd name="T73" fmla="*/ 63 h 153"/>
                <a:gd name="T74" fmla="*/ 86 w 117"/>
                <a:gd name="T75" fmla="*/ 82 h 153"/>
                <a:gd name="T76" fmla="*/ 82 w 117"/>
                <a:gd name="T77" fmla="*/ 115 h 153"/>
                <a:gd name="T78" fmla="*/ 91 w 117"/>
                <a:gd name="T79" fmla="*/ 131 h 153"/>
                <a:gd name="T80" fmla="*/ 74 w 117"/>
                <a:gd name="T81" fmla="*/ 134 h 153"/>
                <a:gd name="T82" fmla="*/ 77 w 117"/>
                <a:gd name="T83" fmla="*/ 116 h 153"/>
                <a:gd name="T84" fmla="*/ 83 w 117"/>
                <a:gd name="T85" fmla="*/ 80 h 153"/>
                <a:gd name="T86" fmla="*/ 79 w 117"/>
                <a:gd name="T87" fmla="*/ 64 h 153"/>
                <a:gd name="T88" fmla="*/ 75 w 117"/>
                <a:gd name="T89" fmla="*/ 73 h 153"/>
                <a:gd name="T90" fmla="*/ 62 w 117"/>
                <a:gd name="T91" fmla="*/ 109 h 153"/>
                <a:gd name="T92" fmla="*/ 53 w 117"/>
                <a:gd name="T93" fmla="*/ 105 h 153"/>
                <a:gd name="T94" fmla="*/ 39 w 117"/>
                <a:gd name="T95" fmla="*/ 62 h 153"/>
                <a:gd name="T96" fmla="*/ 55 w 117"/>
                <a:gd name="T97" fmla="*/ 72 h 153"/>
                <a:gd name="T98" fmla="*/ 51 w 117"/>
                <a:gd name="T99" fmla="*/ 75 h 153"/>
                <a:gd name="T100" fmla="*/ 51 w 117"/>
                <a:gd name="T101" fmla="*/ 77 h 153"/>
                <a:gd name="T102" fmla="*/ 55 w 117"/>
                <a:gd name="T103" fmla="*/ 80 h 153"/>
                <a:gd name="T104" fmla="*/ 53 w 117"/>
                <a:gd name="T105" fmla="*/ 89 h 153"/>
                <a:gd name="T106" fmla="*/ 53 w 117"/>
                <a:gd name="T107" fmla="*/ 91 h 153"/>
                <a:gd name="T108" fmla="*/ 58 w 117"/>
                <a:gd name="T109" fmla="*/ 107 h 153"/>
                <a:gd name="T110" fmla="*/ 60 w 117"/>
                <a:gd name="T111" fmla="*/ 107 h 153"/>
                <a:gd name="T112" fmla="*/ 65 w 117"/>
                <a:gd name="T113" fmla="*/ 91 h 153"/>
                <a:gd name="T114" fmla="*/ 65 w 117"/>
                <a:gd name="T115" fmla="*/ 89 h 153"/>
                <a:gd name="T116" fmla="*/ 62 w 117"/>
                <a:gd name="T117" fmla="*/ 80 h 153"/>
                <a:gd name="T118" fmla="*/ 65 w 117"/>
                <a:gd name="T119" fmla="*/ 77 h 153"/>
                <a:gd name="T120" fmla="*/ 65 w 117"/>
                <a:gd name="T121" fmla="*/ 75 h 153"/>
                <a:gd name="T122" fmla="*/ 62 w 117"/>
                <a:gd name="T123" fmla="*/ 72 h 153"/>
                <a:gd name="T124" fmla="*/ 55 w 117"/>
                <a:gd name="T125" fmla="*/ 7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153">
                  <a:moveTo>
                    <a:pt x="59" y="0"/>
                  </a:moveTo>
                  <a:cubicBezTo>
                    <a:pt x="43" y="0"/>
                    <a:pt x="32" y="12"/>
                    <a:pt x="32" y="29"/>
                  </a:cubicBezTo>
                  <a:cubicBezTo>
                    <a:pt x="32" y="37"/>
                    <a:pt x="33" y="41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40" y="58"/>
                    <a:pt x="47" y="64"/>
                    <a:pt x="57" y="68"/>
                  </a:cubicBezTo>
                  <a:cubicBezTo>
                    <a:pt x="57" y="68"/>
                    <a:pt x="58" y="68"/>
                    <a:pt x="59" y="68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72" y="65"/>
                    <a:pt x="77" y="55"/>
                    <a:pt x="81" y="44"/>
                  </a:cubicBezTo>
                  <a:cubicBezTo>
                    <a:pt x="85" y="40"/>
                    <a:pt x="84" y="37"/>
                    <a:pt x="84" y="30"/>
                  </a:cubicBezTo>
                  <a:cubicBezTo>
                    <a:pt x="84" y="13"/>
                    <a:pt x="74" y="0"/>
                    <a:pt x="59" y="0"/>
                  </a:cubicBezTo>
                  <a:close/>
                  <a:moveTo>
                    <a:pt x="39" y="62"/>
                  </a:moveTo>
                  <a:cubicBezTo>
                    <a:pt x="33" y="62"/>
                    <a:pt x="29" y="69"/>
                    <a:pt x="30" y="75"/>
                  </a:cubicBezTo>
                  <a:cubicBezTo>
                    <a:pt x="31" y="83"/>
                    <a:pt x="37" y="90"/>
                    <a:pt x="37" y="99"/>
                  </a:cubicBezTo>
                  <a:cubicBezTo>
                    <a:pt x="39" y="105"/>
                    <a:pt x="48" y="105"/>
                    <a:pt x="51" y="112"/>
                  </a:cubicBezTo>
                  <a:cubicBezTo>
                    <a:pt x="55" y="120"/>
                    <a:pt x="57" y="130"/>
                    <a:pt x="52" y="138"/>
                  </a:cubicBezTo>
                  <a:cubicBezTo>
                    <a:pt x="48" y="141"/>
                    <a:pt x="44" y="146"/>
                    <a:pt x="40" y="143"/>
                  </a:cubicBezTo>
                  <a:cubicBezTo>
                    <a:pt x="35" y="138"/>
                    <a:pt x="43" y="134"/>
                    <a:pt x="47" y="136"/>
                  </a:cubicBezTo>
                  <a:cubicBezTo>
                    <a:pt x="52" y="132"/>
                    <a:pt x="51" y="125"/>
                    <a:pt x="49" y="119"/>
                  </a:cubicBezTo>
                  <a:cubicBezTo>
                    <a:pt x="47" y="114"/>
                    <a:pt x="44" y="109"/>
                    <a:pt x="39" y="107"/>
                  </a:cubicBezTo>
                  <a:cubicBezTo>
                    <a:pt x="35" y="112"/>
                    <a:pt x="30" y="105"/>
                    <a:pt x="26" y="110"/>
                  </a:cubicBezTo>
                  <a:cubicBezTo>
                    <a:pt x="22" y="115"/>
                    <a:pt x="20" y="122"/>
                    <a:pt x="20" y="129"/>
                  </a:cubicBezTo>
                  <a:cubicBezTo>
                    <a:pt x="20" y="133"/>
                    <a:pt x="23" y="138"/>
                    <a:pt x="27" y="136"/>
                  </a:cubicBezTo>
                  <a:cubicBezTo>
                    <a:pt x="34" y="137"/>
                    <a:pt x="29" y="148"/>
                    <a:pt x="23" y="143"/>
                  </a:cubicBezTo>
                  <a:cubicBezTo>
                    <a:pt x="21" y="139"/>
                    <a:pt x="16" y="137"/>
                    <a:pt x="16" y="131"/>
                  </a:cubicBezTo>
                  <a:cubicBezTo>
                    <a:pt x="15" y="120"/>
                    <a:pt x="19" y="109"/>
                    <a:pt x="29" y="103"/>
                  </a:cubicBezTo>
                  <a:cubicBezTo>
                    <a:pt x="35" y="100"/>
                    <a:pt x="32" y="92"/>
                    <a:pt x="29" y="87"/>
                  </a:cubicBezTo>
                  <a:cubicBezTo>
                    <a:pt x="26" y="80"/>
                    <a:pt x="24" y="71"/>
                    <a:pt x="28" y="64"/>
                  </a:cubicBezTo>
                  <a:cubicBezTo>
                    <a:pt x="19" y="67"/>
                    <a:pt x="8" y="70"/>
                    <a:pt x="4" y="80"/>
                  </a:cubicBezTo>
                  <a:cubicBezTo>
                    <a:pt x="0" y="88"/>
                    <a:pt x="2" y="97"/>
                    <a:pt x="2" y="106"/>
                  </a:cubicBezTo>
                  <a:cubicBezTo>
                    <a:pt x="2" y="116"/>
                    <a:pt x="1" y="125"/>
                    <a:pt x="2" y="134"/>
                  </a:cubicBezTo>
                  <a:cubicBezTo>
                    <a:pt x="2" y="144"/>
                    <a:pt x="12" y="153"/>
                    <a:pt x="22" y="152"/>
                  </a:cubicBezTo>
                  <a:cubicBezTo>
                    <a:pt x="48" y="152"/>
                    <a:pt x="74" y="152"/>
                    <a:pt x="100" y="152"/>
                  </a:cubicBezTo>
                  <a:cubicBezTo>
                    <a:pt x="108" y="152"/>
                    <a:pt x="115" y="146"/>
                    <a:pt x="116" y="138"/>
                  </a:cubicBezTo>
                  <a:cubicBezTo>
                    <a:pt x="117" y="130"/>
                    <a:pt x="116" y="122"/>
                    <a:pt x="117" y="115"/>
                  </a:cubicBezTo>
                  <a:cubicBezTo>
                    <a:pt x="116" y="106"/>
                    <a:pt x="117" y="97"/>
                    <a:pt x="116" y="88"/>
                  </a:cubicBezTo>
                  <a:cubicBezTo>
                    <a:pt x="116" y="80"/>
                    <a:pt x="110" y="72"/>
                    <a:pt x="102" y="69"/>
                  </a:cubicBezTo>
                  <a:cubicBezTo>
                    <a:pt x="96" y="66"/>
                    <a:pt x="90" y="65"/>
                    <a:pt x="84" y="63"/>
                  </a:cubicBezTo>
                  <a:cubicBezTo>
                    <a:pt x="89" y="68"/>
                    <a:pt x="89" y="76"/>
                    <a:pt x="86" y="82"/>
                  </a:cubicBezTo>
                  <a:cubicBezTo>
                    <a:pt x="81" y="92"/>
                    <a:pt x="79" y="104"/>
                    <a:pt x="82" y="115"/>
                  </a:cubicBezTo>
                  <a:cubicBezTo>
                    <a:pt x="89" y="115"/>
                    <a:pt x="95" y="125"/>
                    <a:pt x="91" y="131"/>
                  </a:cubicBezTo>
                  <a:cubicBezTo>
                    <a:pt x="88" y="138"/>
                    <a:pt x="79" y="139"/>
                    <a:pt x="74" y="134"/>
                  </a:cubicBezTo>
                  <a:cubicBezTo>
                    <a:pt x="69" y="129"/>
                    <a:pt x="70" y="119"/>
                    <a:pt x="77" y="116"/>
                  </a:cubicBezTo>
                  <a:cubicBezTo>
                    <a:pt x="75" y="104"/>
                    <a:pt x="77" y="91"/>
                    <a:pt x="83" y="80"/>
                  </a:cubicBezTo>
                  <a:cubicBezTo>
                    <a:pt x="85" y="74"/>
                    <a:pt x="84" y="67"/>
                    <a:pt x="79" y="64"/>
                  </a:cubicBezTo>
                  <a:cubicBezTo>
                    <a:pt x="75" y="62"/>
                    <a:pt x="76" y="70"/>
                    <a:pt x="75" y="73"/>
                  </a:cubicBezTo>
                  <a:cubicBezTo>
                    <a:pt x="71" y="85"/>
                    <a:pt x="68" y="98"/>
                    <a:pt x="62" y="109"/>
                  </a:cubicBezTo>
                  <a:cubicBezTo>
                    <a:pt x="59" y="116"/>
                    <a:pt x="54" y="110"/>
                    <a:pt x="53" y="105"/>
                  </a:cubicBezTo>
                  <a:cubicBezTo>
                    <a:pt x="47" y="91"/>
                    <a:pt x="43" y="76"/>
                    <a:pt x="39" y="62"/>
                  </a:cubicBezTo>
                  <a:close/>
                  <a:moveTo>
                    <a:pt x="55" y="72"/>
                  </a:moveTo>
                  <a:cubicBezTo>
                    <a:pt x="52" y="72"/>
                    <a:pt x="51" y="74"/>
                    <a:pt x="51" y="7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9"/>
                    <a:pt x="53" y="80"/>
                    <a:pt x="55" y="80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2" y="90"/>
                    <a:pt x="52" y="91"/>
                    <a:pt x="53" y="91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8"/>
                    <a:pt x="59" y="108"/>
                    <a:pt x="60" y="107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1"/>
                    <a:pt x="65" y="90"/>
                    <a:pt x="65" y="89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4" y="80"/>
                    <a:pt x="65" y="79"/>
                    <a:pt x="65" y="77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74"/>
                    <a:pt x="64" y="72"/>
                    <a:pt x="62" y="72"/>
                  </a:cubicBezTo>
                  <a:lnTo>
                    <a:pt x="55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53"/>
            <p:cNvSpPr>
              <a:spLocks noChangeArrowheads="1"/>
            </p:cNvSpPr>
            <p:nvPr/>
          </p:nvSpPr>
          <p:spPr bwMode="auto">
            <a:xfrm>
              <a:off x="3314647" y="2088207"/>
              <a:ext cx="29125" cy="3189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33965" y="550230"/>
            <a:ext cx="756935" cy="756185"/>
            <a:chOff x="733965" y="550230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17" name="Freeform 5"/>
            <p:cNvSpPr/>
            <p:nvPr/>
          </p:nvSpPr>
          <p:spPr bwMode="auto">
            <a:xfrm>
              <a:off x="733965" y="550230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959448" y="775342"/>
              <a:ext cx="305969" cy="305970"/>
              <a:chOff x="6345495" y="4910939"/>
              <a:chExt cx="471103" cy="471102"/>
            </a:xfrm>
            <a:solidFill>
              <a:schemeClr val="bg1"/>
            </a:solidFill>
          </p:grpSpPr>
          <p:sp>
            <p:nvSpPr>
              <p:cNvPr id="19" name="Freeform 78"/>
              <p:cNvSpPr>
                <a:spLocks noEditPoints="1"/>
              </p:cNvSpPr>
              <p:nvPr/>
            </p:nvSpPr>
            <p:spPr bwMode="auto">
              <a:xfrm>
                <a:off x="6616578" y="5189915"/>
                <a:ext cx="200020" cy="192126"/>
              </a:xfrm>
              <a:custGeom>
                <a:avLst/>
                <a:gdLst>
                  <a:gd name="T0" fmla="*/ 45 w 46"/>
                  <a:gd name="T1" fmla="*/ 31 h 44"/>
                  <a:gd name="T2" fmla="*/ 37 w 46"/>
                  <a:gd name="T3" fmla="*/ 23 h 44"/>
                  <a:gd name="T4" fmla="*/ 38 w 46"/>
                  <a:gd name="T5" fmla="*/ 18 h 44"/>
                  <a:gd name="T6" fmla="*/ 33 w 46"/>
                  <a:gd name="T7" fmla="*/ 5 h 44"/>
                  <a:gd name="T8" fmla="*/ 20 w 46"/>
                  <a:gd name="T9" fmla="*/ 0 h 44"/>
                  <a:gd name="T10" fmla="*/ 7 w 46"/>
                  <a:gd name="T11" fmla="*/ 5 h 44"/>
                  <a:gd name="T12" fmla="*/ 7 w 46"/>
                  <a:gd name="T13" fmla="*/ 31 h 44"/>
                  <a:gd name="T14" fmla="*/ 20 w 46"/>
                  <a:gd name="T15" fmla="*/ 36 h 44"/>
                  <a:gd name="T16" fmla="*/ 26 w 46"/>
                  <a:gd name="T17" fmla="*/ 35 h 44"/>
                  <a:gd name="T18" fmla="*/ 34 w 46"/>
                  <a:gd name="T19" fmla="*/ 43 h 44"/>
                  <a:gd name="T20" fmla="*/ 37 w 46"/>
                  <a:gd name="T21" fmla="*/ 43 h 44"/>
                  <a:gd name="T22" fmla="*/ 45 w 46"/>
                  <a:gd name="T23" fmla="*/ 35 h 44"/>
                  <a:gd name="T24" fmla="*/ 45 w 46"/>
                  <a:gd name="T25" fmla="*/ 31 h 44"/>
                  <a:gd name="T26" fmla="*/ 23 w 46"/>
                  <a:gd name="T27" fmla="*/ 26 h 44"/>
                  <a:gd name="T28" fmla="*/ 14 w 46"/>
                  <a:gd name="T29" fmla="*/ 24 h 44"/>
                  <a:gd name="T30" fmla="*/ 14 w 46"/>
                  <a:gd name="T31" fmla="*/ 11 h 44"/>
                  <a:gd name="T32" fmla="*/ 20 w 46"/>
                  <a:gd name="T33" fmla="*/ 9 h 44"/>
                  <a:gd name="T34" fmla="*/ 26 w 46"/>
                  <a:gd name="T35" fmla="*/ 11 h 44"/>
                  <a:gd name="T36" fmla="*/ 29 w 46"/>
                  <a:gd name="T37" fmla="*/ 18 h 44"/>
                  <a:gd name="T38" fmla="*/ 29 w 46"/>
                  <a:gd name="T39" fmla="*/ 21 h 44"/>
                  <a:gd name="T40" fmla="*/ 26 w 46"/>
                  <a:gd name="T41" fmla="*/ 24 h 44"/>
                  <a:gd name="T42" fmla="*/ 23 w 46"/>
                  <a:gd name="T43" fmla="*/ 2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6" h="44">
                    <a:moveTo>
                      <a:pt x="45" y="31"/>
                    </a:moveTo>
                    <a:cubicBezTo>
                      <a:pt x="37" y="23"/>
                      <a:pt x="37" y="23"/>
                      <a:pt x="37" y="23"/>
                    </a:cubicBezTo>
                    <a:cubicBezTo>
                      <a:pt x="38" y="22"/>
                      <a:pt x="38" y="20"/>
                      <a:pt x="38" y="18"/>
                    </a:cubicBezTo>
                    <a:cubicBezTo>
                      <a:pt x="38" y="13"/>
                      <a:pt x="36" y="8"/>
                      <a:pt x="33" y="5"/>
                    </a:cubicBezTo>
                    <a:cubicBezTo>
                      <a:pt x="29" y="2"/>
                      <a:pt x="25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2"/>
                      <a:pt x="0" y="24"/>
                      <a:pt x="7" y="31"/>
                    </a:cubicBezTo>
                    <a:cubicBezTo>
                      <a:pt x="11" y="34"/>
                      <a:pt x="15" y="36"/>
                      <a:pt x="20" y="36"/>
                    </a:cubicBezTo>
                    <a:cubicBezTo>
                      <a:pt x="22" y="36"/>
                      <a:pt x="24" y="36"/>
                      <a:pt x="26" y="35"/>
                    </a:cubicBezTo>
                    <a:cubicBezTo>
                      <a:pt x="34" y="43"/>
                      <a:pt x="34" y="43"/>
                      <a:pt x="34" y="43"/>
                    </a:cubicBezTo>
                    <a:cubicBezTo>
                      <a:pt x="35" y="44"/>
                      <a:pt x="36" y="44"/>
                      <a:pt x="37" y="43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6" y="34"/>
                      <a:pt x="46" y="32"/>
                      <a:pt x="45" y="31"/>
                    </a:cubicBezTo>
                    <a:close/>
                    <a:moveTo>
                      <a:pt x="23" y="26"/>
                    </a:moveTo>
                    <a:cubicBezTo>
                      <a:pt x="20" y="28"/>
                      <a:pt x="16" y="27"/>
                      <a:pt x="14" y="24"/>
                    </a:cubicBezTo>
                    <a:cubicBezTo>
                      <a:pt x="10" y="21"/>
                      <a:pt x="10" y="15"/>
                      <a:pt x="14" y="11"/>
                    </a:cubicBezTo>
                    <a:cubicBezTo>
                      <a:pt x="15" y="10"/>
                      <a:pt x="18" y="9"/>
                      <a:pt x="20" y="9"/>
                    </a:cubicBezTo>
                    <a:cubicBezTo>
                      <a:pt x="22" y="9"/>
                      <a:pt x="25" y="10"/>
                      <a:pt x="26" y="11"/>
                    </a:cubicBezTo>
                    <a:cubicBezTo>
                      <a:pt x="28" y="13"/>
                      <a:pt x="29" y="15"/>
                      <a:pt x="29" y="18"/>
                    </a:cubicBezTo>
                    <a:cubicBezTo>
                      <a:pt x="29" y="19"/>
                      <a:pt x="29" y="20"/>
                      <a:pt x="29" y="21"/>
                    </a:cubicBezTo>
                    <a:cubicBezTo>
                      <a:pt x="28" y="22"/>
                      <a:pt x="27" y="23"/>
                      <a:pt x="26" y="24"/>
                    </a:cubicBezTo>
                    <a:cubicBezTo>
                      <a:pt x="26" y="25"/>
                      <a:pt x="24" y="26"/>
                      <a:pt x="23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79"/>
              <p:cNvSpPr>
                <a:spLocks noEditPoints="1"/>
              </p:cNvSpPr>
              <p:nvPr/>
            </p:nvSpPr>
            <p:spPr bwMode="auto">
              <a:xfrm>
                <a:off x="6345495" y="4910939"/>
                <a:ext cx="371091" cy="471101"/>
              </a:xfrm>
              <a:custGeom>
                <a:avLst/>
                <a:gdLst>
                  <a:gd name="T0" fmla="*/ 66 w 85"/>
                  <a:gd name="T1" fmla="*/ 98 h 108"/>
                  <a:gd name="T2" fmla="*/ 66 w 85"/>
                  <a:gd name="T3" fmla="*/ 66 h 108"/>
                  <a:gd name="T4" fmla="*/ 82 w 85"/>
                  <a:gd name="T5" fmla="*/ 59 h 108"/>
                  <a:gd name="T6" fmla="*/ 85 w 85"/>
                  <a:gd name="T7" fmla="*/ 60 h 108"/>
                  <a:gd name="T8" fmla="*/ 44 w 85"/>
                  <a:gd name="T9" fmla="*/ 1 h 108"/>
                  <a:gd name="T10" fmla="*/ 41 w 85"/>
                  <a:gd name="T11" fmla="*/ 1 h 108"/>
                  <a:gd name="T12" fmla="*/ 0 w 85"/>
                  <a:gd name="T13" fmla="*/ 63 h 108"/>
                  <a:gd name="T14" fmla="*/ 43 w 85"/>
                  <a:gd name="T15" fmla="*/ 108 h 108"/>
                  <a:gd name="T16" fmla="*/ 68 w 85"/>
                  <a:gd name="T17" fmla="*/ 99 h 108"/>
                  <a:gd name="T18" fmla="*/ 66 w 85"/>
                  <a:gd name="T19" fmla="*/ 98 h 108"/>
                  <a:gd name="T20" fmla="*/ 50 w 85"/>
                  <a:gd name="T21" fmla="*/ 96 h 108"/>
                  <a:gd name="T22" fmla="*/ 43 w 85"/>
                  <a:gd name="T23" fmla="*/ 96 h 108"/>
                  <a:gd name="T24" fmla="*/ 9 w 85"/>
                  <a:gd name="T25" fmla="*/ 61 h 108"/>
                  <a:gd name="T26" fmla="*/ 25 w 85"/>
                  <a:gd name="T27" fmla="*/ 29 h 108"/>
                  <a:gd name="T28" fmla="*/ 28 w 85"/>
                  <a:gd name="T29" fmla="*/ 28 h 108"/>
                  <a:gd name="T30" fmla="*/ 29 w 85"/>
                  <a:gd name="T31" fmla="*/ 30 h 108"/>
                  <a:gd name="T32" fmla="*/ 29 w 85"/>
                  <a:gd name="T33" fmla="*/ 37 h 108"/>
                  <a:gd name="T34" fmla="*/ 50 w 85"/>
                  <a:gd name="T35" fmla="*/ 91 h 108"/>
                  <a:gd name="T36" fmla="*/ 51 w 85"/>
                  <a:gd name="T37" fmla="*/ 94 h 108"/>
                  <a:gd name="T38" fmla="*/ 50 w 85"/>
                  <a:gd name="T39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" h="108">
                    <a:moveTo>
                      <a:pt x="66" y="98"/>
                    </a:moveTo>
                    <a:cubicBezTo>
                      <a:pt x="57" y="89"/>
                      <a:pt x="57" y="75"/>
                      <a:pt x="66" y="66"/>
                    </a:cubicBezTo>
                    <a:cubicBezTo>
                      <a:pt x="70" y="62"/>
                      <a:pt x="76" y="59"/>
                      <a:pt x="82" y="59"/>
                    </a:cubicBezTo>
                    <a:cubicBezTo>
                      <a:pt x="83" y="59"/>
                      <a:pt x="84" y="59"/>
                      <a:pt x="85" y="60"/>
                    </a:cubicBezTo>
                    <a:cubicBezTo>
                      <a:pt x="81" y="32"/>
                      <a:pt x="46" y="2"/>
                      <a:pt x="44" y="1"/>
                    </a:cubicBezTo>
                    <a:cubicBezTo>
                      <a:pt x="43" y="0"/>
                      <a:pt x="42" y="0"/>
                      <a:pt x="41" y="1"/>
                    </a:cubicBezTo>
                    <a:cubicBezTo>
                      <a:pt x="39" y="2"/>
                      <a:pt x="0" y="39"/>
                      <a:pt x="0" y="63"/>
                    </a:cubicBezTo>
                    <a:cubicBezTo>
                      <a:pt x="0" y="87"/>
                      <a:pt x="20" y="108"/>
                      <a:pt x="43" y="108"/>
                    </a:cubicBezTo>
                    <a:cubicBezTo>
                      <a:pt x="52" y="108"/>
                      <a:pt x="61" y="105"/>
                      <a:pt x="68" y="99"/>
                    </a:cubicBezTo>
                    <a:cubicBezTo>
                      <a:pt x="67" y="99"/>
                      <a:pt x="67" y="98"/>
                      <a:pt x="66" y="98"/>
                    </a:cubicBezTo>
                    <a:close/>
                    <a:moveTo>
                      <a:pt x="50" y="96"/>
                    </a:moveTo>
                    <a:cubicBezTo>
                      <a:pt x="47" y="96"/>
                      <a:pt x="45" y="96"/>
                      <a:pt x="43" y="96"/>
                    </a:cubicBezTo>
                    <a:cubicBezTo>
                      <a:pt x="25" y="96"/>
                      <a:pt x="9" y="80"/>
                      <a:pt x="9" y="61"/>
                    </a:cubicBezTo>
                    <a:cubicBezTo>
                      <a:pt x="9" y="53"/>
                      <a:pt x="15" y="42"/>
                      <a:pt x="25" y="29"/>
                    </a:cubicBezTo>
                    <a:cubicBezTo>
                      <a:pt x="26" y="28"/>
                      <a:pt x="27" y="28"/>
                      <a:pt x="28" y="28"/>
                    </a:cubicBezTo>
                    <a:cubicBezTo>
                      <a:pt x="29" y="29"/>
                      <a:pt x="30" y="29"/>
                      <a:pt x="29" y="30"/>
                    </a:cubicBezTo>
                    <a:cubicBezTo>
                      <a:pt x="29" y="33"/>
                      <a:pt x="29" y="35"/>
                      <a:pt x="29" y="37"/>
                    </a:cubicBezTo>
                    <a:cubicBezTo>
                      <a:pt x="29" y="64"/>
                      <a:pt x="38" y="87"/>
                      <a:pt x="50" y="91"/>
                    </a:cubicBezTo>
                    <a:cubicBezTo>
                      <a:pt x="51" y="92"/>
                      <a:pt x="51" y="93"/>
                      <a:pt x="51" y="94"/>
                    </a:cubicBezTo>
                    <a:cubicBezTo>
                      <a:pt x="51" y="95"/>
                      <a:pt x="51" y="95"/>
                      <a:pt x="5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1" name="矩形 20"/>
          <p:cNvSpPr/>
          <p:nvPr/>
        </p:nvSpPr>
        <p:spPr>
          <a:xfrm>
            <a:off x="153263" y="2221977"/>
            <a:ext cx="2675275" cy="2088766"/>
          </a:xfrm>
          <a:prstGeom prst="rect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828538" y="2221977"/>
            <a:ext cx="6688187" cy="208876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516725" y="2221977"/>
            <a:ext cx="2675275" cy="2088766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763630" y="4978676"/>
            <a:ext cx="8664741" cy="15692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字以内，据统计每页幻灯片的播放时间最好控制在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分钟之内</a:t>
            </a:r>
            <a:r>
              <a:rPr lang="zh-CN" altLang="en-US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en-US" altLang="zh-CN" sz="1600" dirty="0" smtClean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>
              <a:lnSpc>
                <a:spcPct val="130000"/>
              </a:lnSpc>
            </a:pPr>
            <a:endParaRPr lang="en-US" altLang="zh-CN" sz="16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字以内，据统计每页幻灯片的播放时间最好控制在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分钟之内</a:t>
            </a:r>
            <a:r>
              <a:rPr lang="zh-CN" altLang="en-US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zh-CN" altLang="en-US" sz="16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899054" y="2797973"/>
            <a:ext cx="4143347" cy="951081"/>
            <a:chOff x="6938442" y="2342498"/>
            <a:chExt cx="1998722" cy="951081"/>
          </a:xfrm>
        </p:grpSpPr>
        <p:sp>
          <p:nvSpPr>
            <p:cNvPr id="34" name="文本框 33"/>
            <p:cNvSpPr txBox="1"/>
            <p:nvPr/>
          </p:nvSpPr>
          <p:spPr>
            <a:xfrm>
              <a:off x="6938443" y="2342498"/>
              <a:ext cx="1900127" cy="30777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>
                <a:defRPr sz="6000">
                  <a:gradFill flip="none" rotWithShape="1">
                    <a:gsLst>
                      <a:gs pos="0">
                        <a:schemeClr val="accent1"/>
                      </a:gs>
                      <a:gs pos="100000">
                        <a:schemeClr val="accent4"/>
                      </a:gs>
                      <a:gs pos="53000">
                        <a:schemeClr val="accent3"/>
                      </a:gs>
                    </a:gsLst>
                    <a:lin ang="0" scaled="1"/>
                    <a:tileRect/>
                  </a:gradFill>
                  <a:latin typeface="+mj-ea"/>
                  <a:ea typeface="+mj-ea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</a:rPr>
                <a:t>单击添加段落标题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6938442" y="2733426"/>
              <a:ext cx="1998722" cy="56015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方正兰亭黑简体" panose="02000000000000000000" pitchFamily="2" charset="-122"/>
                  <a:ea typeface="方正兰亭黑简体" panose="02000000000000000000" pitchFamily="2" charset="-122"/>
                </a:rPr>
                <a:t>此处添加详细文本描述，建议与标题相关并符合整体语言风格，语言描述尽量简洁生动。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328335" y="2706645"/>
            <a:ext cx="1003400" cy="1222816"/>
            <a:chOff x="8755001" y="2484033"/>
            <a:chExt cx="580604" cy="707566"/>
          </a:xfrm>
          <a:solidFill>
            <a:schemeClr val="bg1"/>
          </a:solidFill>
        </p:grpSpPr>
        <p:sp>
          <p:nvSpPr>
            <p:cNvPr id="41" name="Oval 15"/>
            <p:cNvSpPr>
              <a:spLocks noChangeArrowheads="1"/>
            </p:cNvSpPr>
            <p:nvPr/>
          </p:nvSpPr>
          <p:spPr bwMode="auto">
            <a:xfrm>
              <a:off x="8967933" y="2534289"/>
              <a:ext cx="158707" cy="16003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6"/>
            <p:cNvSpPr/>
            <p:nvPr/>
          </p:nvSpPr>
          <p:spPr bwMode="auto">
            <a:xfrm>
              <a:off x="9139865" y="2484033"/>
              <a:ext cx="148126" cy="163997"/>
            </a:xfrm>
            <a:custGeom>
              <a:avLst/>
              <a:gdLst>
                <a:gd name="T0" fmla="*/ 21 w 60"/>
                <a:gd name="T1" fmla="*/ 51 h 66"/>
                <a:gd name="T2" fmla="*/ 20 w 60"/>
                <a:gd name="T3" fmla="*/ 65 h 66"/>
                <a:gd name="T4" fmla="*/ 29 w 60"/>
                <a:gd name="T5" fmla="*/ 66 h 66"/>
                <a:gd name="T6" fmla="*/ 59 w 60"/>
                <a:gd name="T7" fmla="*/ 32 h 66"/>
                <a:gd name="T8" fmla="*/ 25 w 60"/>
                <a:gd name="T9" fmla="*/ 1 h 66"/>
                <a:gd name="T10" fmla="*/ 0 w 60"/>
                <a:gd name="T11" fmla="*/ 16 h 66"/>
                <a:gd name="T12" fmla="*/ 21 w 60"/>
                <a:gd name="T13" fmla="*/ 5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66">
                  <a:moveTo>
                    <a:pt x="21" y="51"/>
                  </a:moveTo>
                  <a:cubicBezTo>
                    <a:pt x="21" y="56"/>
                    <a:pt x="21" y="61"/>
                    <a:pt x="20" y="65"/>
                  </a:cubicBezTo>
                  <a:cubicBezTo>
                    <a:pt x="22" y="66"/>
                    <a:pt x="26" y="66"/>
                    <a:pt x="29" y="66"/>
                  </a:cubicBezTo>
                  <a:cubicBezTo>
                    <a:pt x="46" y="65"/>
                    <a:pt x="60" y="50"/>
                    <a:pt x="59" y="32"/>
                  </a:cubicBezTo>
                  <a:cubicBezTo>
                    <a:pt x="58" y="14"/>
                    <a:pt x="43" y="0"/>
                    <a:pt x="25" y="1"/>
                  </a:cubicBezTo>
                  <a:cubicBezTo>
                    <a:pt x="15" y="2"/>
                    <a:pt x="6" y="7"/>
                    <a:pt x="0" y="16"/>
                  </a:cubicBezTo>
                  <a:cubicBezTo>
                    <a:pt x="12" y="23"/>
                    <a:pt x="20" y="36"/>
                    <a:pt x="21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9174252" y="2696964"/>
              <a:ext cx="161353" cy="452315"/>
            </a:xfrm>
            <a:custGeom>
              <a:avLst/>
              <a:gdLst>
                <a:gd name="T0" fmla="*/ 38 w 65"/>
                <a:gd name="T1" fmla="*/ 0 h 183"/>
                <a:gd name="T2" fmla="*/ 4 w 65"/>
                <a:gd name="T3" fmla="*/ 0 h 183"/>
                <a:gd name="T4" fmla="*/ 0 w 65"/>
                <a:gd name="T5" fmla="*/ 7 h 183"/>
                <a:gd name="T6" fmla="*/ 26 w 65"/>
                <a:gd name="T7" fmla="*/ 44 h 183"/>
                <a:gd name="T8" fmla="*/ 26 w 65"/>
                <a:gd name="T9" fmla="*/ 91 h 183"/>
                <a:gd name="T10" fmla="*/ 5 w 65"/>
                <a:gd name="T11" fmla="*/ 125 h 183"/>
                <a:gd name="T12" fmla="*/ 5 w 65"/>
                <a:gd name="T13" fmla="*/ 174 h 183"/>
                <a:gd name="T14" fmla="*/ 4 w 65"/>
                <a:gd name="T15" fmla="*/ 182 h 183"/>
                <a:gd name="T16" fmla="*/ 13 w 65"/>
                <a:gd name="T17" fmla="*/ 183 h 183"/>
                <a:gd name="T18" fmla="*/ 18 w 65"/>
                <a:gd name="T19" fmla="*/ 183 h 183"/>
                <a:gd name="T20" fmla="*/ 44 w 65"/>
                <a:gd name="T21" fmla="*/ 157 h 183"/>
                <a:gd name="T22" fmla="*/ 44 w 65"/>
                <a:gd name="T23" fmla="*/ 99 h 183"/>
                <a:gd name="T24" fmla="*/ 65 w 65"/>
                <a:gd name="T25" fmla="*/ 73 h 183"/>
                <a:gd name="T26" fmla="*/ 65 w 65"/>
                <a:gd name="T27" fmla="*/ 27 h 183"/>
                <a:gd name="T28" fmla="*/ 38 w 65"/>
                <a:gd name="T2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183">
                  <a:moveTo>
                    <a:pt x="38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3"/>
                    <a:pt x="1" y="5"/>
                    <a:pt x="0" y="7"/>
                  </a:cubicBezTo>
                  <a:cubicBezTo>
                    <a:pt x="15" y="13"/>
                    <a:pt x="26" y="27"/>
                    <a:pt x="26" y="44"/>
                  </a:cubicBezTo>
                  <a:cubicBezTo>
                    <a:pt x="26" y="91"/>
                    <a:pt x="26" y="91"/>
                    <a:pt x="26" y="91"/>
                  </a:cubicBezTo>
                  <a:cubicBezTo>
                    <a:pt x="26" y="106"/>
                    <a:pt x="18" y="119"/>
                    <a:pt x="5" y="125"/>
                  </a:cubicBezTo>
                  <a:cubicBezTo>
                    <a:pt x="5" y="174"/>
                    <a:pt x="5" y="174"/>
                    <a:pt x="5" y="174"/>
                  </a:cubicBezTo>
                  <a:cubicBezTo>
                    <a:pt x="5" y="176"/>
                    <a:pt x="5" y="179"/>
                    <a:pt x="4" y="182"/>
                  </a:cubicBezTo>
                  <a:cubicBezTo>
                    <a:pt x="7" y="183"/>
                    <a:pt x="10" y="183"/>
                    <a:pt x="13" y="183"/>
                  </a:cubicBezTo>
                  <a:cubicBezTo>
                    <a:pt x="18" y="183"/>
                    <a:pt x="18" y="183"/>
                    <a:pt x="18" y="183"/>
                  </a:cubicBezTo>
                  <a:cubicBezTo>
                    <a:pt x="32" y="183"/>
                    <a:pt x="44" y="171"/>
                    <a:pt x="44" y="157"/>
                  </a:cubicBezTo>
                  <a:cubicBezTo>
                    <a:pt x="44" y="99"/>
                    <a:pt x="44" y="99"/>
                    <a:pt x="44" y="99"/>
                  </a:cubicBezTo>
                  <a:cubicBezTo>
                    <a:pt x="56" y="97"/>
                    <a:pt x="65" y="86"/>
                    <a:pt x="65" y="73"/>
                  </a:cubicBezTo>
                  <a:cubicBezTo>
                    <a:pt x="65" y="27"/>
                    <a:pt x="65" y="27"/>
                    <a:pt x="65" y="27"/>
                  </a:cubicBezTo>
                  <a:cubicBezTo>
                    <a:pt x="65" y="12"/>
                    <a:pt x="53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8"/>
            <p:cNvSpPr/>
            <p:nvPr/>
          </p:nvSpPr>
          <p:spPr bwMode="auto">
            <a:xfrm>
              <a:off x="8794677" y="2489323"/>
              <a:ext cx="146804" cy="165320"/>
            </a:xfrm>
            <a:custGeom>
              <a:avLst/>
              <a:gdLst>
                <a:gd name="T0" fmla="*/ 30 w 59"/>
                <a:gd name="T1" fmla="*/ 67 h 67"/>
                <a:gd name="T2" fmla="*/ 41 w 59"/>
                <a:gd name="T3" fmla="*/ 66 h 67"/>
                <a:gd name="T4" fmla="*/ 39 w 59"/>
                <a:gd name="T5" fmla="*/ 48 h 67"/>
                <a:gd name="T6" fmla="*/ 59 w 59"/>
                <a:gd name="T7" fmla="*/ 15 h 67"/>
                <a:gd name="T8" fmla="*/ 37 w 59"/>
                <a:gd name="T9" fmla="*/ 2 h 67"/>
                <a:gd name="T10" fmla="*/ 2 w 59"/>
                <a:gd name="T11" fmla="*/ 31 h 67"/>
                <a:gd name="T12" fmla="*/ 30 w 59"/>
                <a:gd name="T1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67">
                  <a:moveTo>
                    <a:pt x="30" y="67"/>
                  </a:moveTo>
                  <a:cubicBezTo>
                    <a:pt x="34" y="67"/>
                    <a:pt x="37" y="67"/>
                    <a:pt x="41" y="66"/>
                  </a:cubicBezTo>
                  <a:cubicBezTo>
                    <a:pt x="39" y="60"/>
                    <a:pt x="38" y="54"/>
                    <a:pt x="39" y="48"/>
                  </a:cubicBezTo>
                  <a:cubicBezTo>
                    <a:pt x="41" y="34"/>
                    <a:pt x="48" y="22"/>
                    <a:pt x="59" y="15"/>
                  </a:cubicBezTo>
                  <a:cubicBezTo>
                    <a:pt x="54" y="8"/>
                    <a:pt x="46" y="3"/>
                    <a:pt x="37" y="2"/>
                  </a:cubicBezTo>
                  <a:cubicBezTo>
                    <a:pt x="20" y="0"/>
                    <a:pt x="4" y="13"/>
                    <a:pt x="2" y="31"/>
                  </a:cubicBezTo>
                  <a:cubicBezTo>
                    <a:pt x="0" y="49"/>
                    <a:pt x="12" y="65"/>
                    <a:pt x="3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9"/>
            <p:cNvSpPr/>
            <p:nvPr/>
          </p:nvSpPr>
          <p:spPr bwMode="auto">
            <a:xfrm>
              <a:off x="8755001" y="2708867"/>
              <a:ext cx="161353" cy="453637"/>
            </a:xfrm>
            <a:custGeom>
              <a:avLst/>
              <a:gdLst>
                <a:gd name="T0" fmla="*/ 60 w 65"/>
                <a:gd name="T1" fmla="*/ 120 h 183"/>
                <a:gd name="T2" fmla="*/ 39 w 65"/>
                <a:gd name="T3" fmla="*/ 86 h 183"/>
                <a:gd name="T4" fmla="*/ 39 w 65"/>
                <a:gd name="T5" fmla="*/ 39 h 183"/>
                <a:gd name="T6" fmla="*/ 65 w 65"/>
                <a:gd name="T7" fmla="*/ 2 h 183"/>
                <a:gd name="T8" fmla="*/ 64 w 65"/>
                <a:gd name="T9" fmla="*/ 0 h 183"/>
                <a:gd name="T10" fmla="*/ 27 w 65"/>
                <a:gd name="T11" fmla="*/ 0 h 183"/>
                <a:gd name="T12" fmla="*/ 0 w 65"/>
                <a:gd name="T13" fmla="*/ 27 h 183"/>
                <a:gd name="T14" fmla="*/ 0 w 65"/>
                <a:gd name="T15" fmla="*/ 73 h 183"/>
                <a:gd name="T16" fmla="*/ 21 w 65"/>
                <a:gd name="T17" fmla="*/ 99 h 183"/>
                <a:gd name="T18" fmla="*/ 21 w 65"/>
                <a:gd name="T19" fmla="*/ 156 h 183"/>
                <a:gd name="T20" fmla="*/ 47 w 65"/>
                <a:gd name="T21" fmla="*/ 183 h 183"/>
                <a:gd name="T22" fmla="*/ 52 w 65"/>
                <a:gd name="T23" fmla="*/ 183 h 183"/>
                <a:gd name="T24" fmla="*/ 62 w 65"/>
                <a:gd name="T25" fmla="*/ 181 h 183"/>
                <a:gd name="T26" fmla="*/ 60 w 65"/>
                <a:gd name="T27" fmla="*/ 169 h 183"/>
                <a:gd name="T28" fmla="*/ 60 w 65"/>
                <a:gd name="T29" fmla="*/ 12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183">
                  <a:moveTo>
                    <a:pt x="60" y="120"/>
                  </a:moveTo>
                  <a:cubicBezTo>
                    <a:pt x="47" y="114"/>
                    <a:pt x="39" y="101"/>
                    <a:pt x="39" y="86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22"/>
                    <a:pt x="50" y="8"/>
                    <a:pt x="65" y="2"/>
                  </a:cubicBezTo>
                  <a:cubicBezTo>
                    <a:pt x="65" y="2"/>
                    <a:pt x="64" y="1"/>
                    <a:pt x="64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6"/>
                    <a:pt x="9" y="97"/>
                    <a:pt x="21" y="99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1" y="171"/>
                    <a:pt x="33" y="183"/>
                    <a:pt x="47" y="18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6" y="183"/>
                    <a:pt x="59" y="182"/>
                    <a:pt x="62" y="181"/>
                  </a:cubicBezTo>
                  <a:cubicBezTo>
                    <a:pt x="61" y="177"/>
                    <a:pt x="60" y="173"/>
                    <a:pt x="60" y="169"/>
                  </a:cubicBezTo>
                  <a:lnTo>
                    <a:pt x="60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0"/>
            <p:cNvSpPr>
              <a:spLocks noEditPoints="1"/>
            </p:cNvSpPr>
            <p:nvPr/>
          </p:nvSpPr>
          <p:spPr bwMode="auto">
            <a:xfrm>
              <a:off x="8924289" y="2741930"/>
              <a:ext cx="247318" cy="449669"/>
            </a:xfrm>
            <a:custGeom>
              <a:avLst/>
              <a:gdLst>
                <a:gd name="T0" fmla="*/ 100 w 100"/>
                <a:gd name="T1" fmla="*/ 73 h 182"/>
                <a:gd name="T2" fmla="*/ 100 w 100"/>
                <a:gd name="T3" fmla="*/ 26 h 182"/>
                <a:gd name="T4" fmla="*/ 73 w 100"/>
                <a:gd name="T5" fmla="*/ 0 h 182"/>
                <a:gd name="T6" fmla="*/ 49 w 100"/>
                <a:gd name="T7" fmla="*/ 44 h 182"/>
                <a:gd name="T8" fmla="*/ 27 w 100"/>
                <a:gd name="T9" fmla="*/ 0 h 182"/>
                <a:gd name="T10" fmla="*/ 0 w 100"/>
                <a:gd name="T11" fmla="*/ 26 h 182"/>
                <a:gd name="T12" fmla="*/ 0 w 100"/>
                <a:gd name="T13" fmla="*/ 73 h 182"/>
                <a:gd name="T14" fmla="*/ 21 w 100"/>
                <a:gd name="T15" fmla="*/ 99 h 182"/>
                <a:gd name="T16" fmla="*/ 21 w 100"/>
                <a:gd name="T17" fmla="*/ 156 h 182"/>
                <a:gd name="T18" fmla="*/ 48 w 100"/>
                <a:gd name="T19" fmla="*/ 182 h 182"/>
                <a:gd name="T20" fmla="*/ 53 w 100"/>
                <a:gd name="T21" fmla="*/ 182 h 182"/>
                <a:gd name="T22" fmla="*/ 79 w 100"/>
                <a:gd name="T23" fmla="*/ 156 h 182"/>
                <a:gd name="T24" fmla="*/ 79 w 100"/>
                <a:gd name="T25" fmla="*/ 99 h 182"/>
                <a:gd name="T26" fmla="*/ 100 w 100"/>
                <a:gd name="T27" fmla="*/ 73 h 182"/>
                <a:gd name="T28" fmla="*/ 91 w 100"/>
                <a:gd name="T29" fmla="*/ 48 h 182"/>
                <a:gd name="T30" fmla="*/ 81 w 100"/>
                <a:gd name="T31" fmla="*/ 48 h 182"/>
                <a:gd name="T32" fmla="*/ 81 w 100"/>
                <a:gd name="T33" fmla="*/ 57 h 182"/>
                <a:gd name="T34" fmla="*/ 73 w 100"/>
                <a:gd name="T35" fmla="*/ 57 h 182"/>
                <a:gd name="T36" fmla="*/ 73 w 100"/>
                <a:gd name="T37" fmla="*/ 48 h 182"/>
                <a:gd name="T38" fmla="*/ 63 w 100"/>
                <a:gd name="T39" fmla="*/ 48 h 182"/>
                <a:gd name="T40" fmla="*/ 63 w 100"/>
                <a:gd name="T41" fmla="*/ 40 h 182"/>
                <a:gd name="T42" fmla="*/ 73 w 100"/>
                <a:gd name="T43" fmla="*/ 40 h 182"/>
                <a:gd name="T44" fmla="*/ 73 w 100"/>
                <a:gd name="T45" fmla="*/ 30 h 182"/>
                <a:gd name="T46" fmla="*/ 81 w 100"/>
                <a:gd name="T47" fmla="*/ 30 h 182"/>
                <a:gd name="T48" fmla="*/ 81 w 100"/>
                <a:gd name="T49" fmla="*/ 40 h 182"/>
                <a:gd name="T50" fmla="*/ 91 w 100"/>
                <a:gd name="T51" fmla="*/ 40 h 182"/>
                <a:gd name="T52" fmla="*/ 91 w 100"/>
                <a:gd name="T53" fmla="*/ 48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0" h="182">
                  <a:moveTo>
                    <a:pt x="100" y="73"/>
                  </a:moveTo>
                  <a:cubicBezTo>
                    <a:pt x="100" y="26"/>
                    <a:pt x="100" y="26"/>
                    <a:pt x="100" y="26"/>
                  </a:cubicBezTo>
                  <a:cubicBezTo>
                    <a:pt x="100" y="12"/>
                    <a:pt x="88" y="0"/>
                    <a:pt x="73" y="0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5"/>
                    <a:pt x="9" y="96"/>
                    <a:pt x="21" y="99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1" y="170"/>
                    <a:pt x="33" y="182"/>
                    <a:pt x="48" y="182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67" y="182"/>
                    <a:pt x="79" y="170"/>
                    <a:pt x="79" y="156"/>
                  </a:cubicBezTo>
                  <a:cubicBezTo>
                    <a:pt x="79" y="99"/>
                    <a:pt x="79" y="99"/>
                    <a:pt x="79" y="99"/>
                  </a:cubicBezTo>
                  <a:cubicBezTo>
                    <a:pt x="91" y="96"/>
                    <a:pt x="100" y="85"/>
                    <a:pt x="100" y="73"/>
                  </a:cubicBezTo>
                  <a:close/>
                  <a:moveTo>
                    <a:pt x="91" y="48"/>
                  </a:moveTo>
                  <a:cubicBezTo>
                    <a:pt x="81" y="48"/>
                    <a:pt x="81" y="48"/>
                    <a:pt x="81" y="48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91" y="40"/>
                    <a:pt x="91" y="40"/>
                    <a:pt x="91" y="40"/>
                  </a:cubicBezTo>
                  <a:lnTo>
                    <a:pt x="9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 19"/>
          <p:cNvSpPr/>
          <p:nvPr/>
        </p:nvSpPr>
        <p:spPr bwMode="auto">
          <a:xfrm rot="10800000">
            <a:off x="0" y="994280"/>
            <a:ext cx="12192000" cy="1437471"/>
          </a:xfrm>
          <a:custGeom>
            <a:avLst/>
            <a:gdLst>
              <a:gd name="T0" fmla="*/ 0 w 2177"/>
              <a:gd name="T1" fmla="*/ 203 h 203"/>
              <a:gd name="T2" fmla="*/ 1089 w 2177"/>
              <a:gd name="T3" fmla="*/ 69 h 203"/>
              <a:gd name="T4" fmla="*/ 2177 w 2177"/>
              <a:gd name="T5" fmla="*/ 203 h 203"/>
              <a:gd name="T6" fmla="*/ 2177 w 2177"/>
              <a:gd name="T7" fmla="*/ 116 h 203"/>
              <a:gd name="T8" fmla="*/ 1089 w 2177"/>
              <a:gd name="T9" fmla="*/ 0 h 203"/>
              <a:gd name="T10" fmla="*/ 0 w 2177"/>
              <a:gd name="T11" fmla="*/ 116 h 203"/>
              <a:gd name="T12" fmla="*/ 0 w 2177"/>
              <a:gd name="T13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203">
                <a:moveTo>
                  <a:pt x="0" y="203"/>
                </a:moveTo>
                <a:cubicBezTo>
                  <a:pt x="260" y="118"/>
                  <a:pt x="656" y="69"/>
                  <a:pt x="1089" y="69"/>
                </a:cubicBezTo>
                <a:cubicBezTo>
                  <a:pt x="1521" y="69"/>
                  <a:pt x="1917" y="118"/>
                  <a:pt x="2177" y="20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203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19"/>
          <p:cNvSpPr/>
          <p:nvPr/>
        </p:nvSpPr>
        <p:spPr bwMode="auto">
          <a:xfrm>
            <a:off x="0" y="4858880"/>
            <a:ext cx="12192000" cy="1287389"/>
          </a:xfrm>
          <a:custGeom>
            <a:avLst/>
            <a:gdLst>
              <a:gd name="T0" fmla="*/ 0 w 2177"/>
              <a:gd name="T1" fmla="*/ 203 h 203"/>
              <a:gd name="T2" fmla="*/ 1089 w 2177"/>
              <a:gd name="T3" fmla="*/ 69 h 203"/>
              <a:gd name="T4" fmla="*/ 2177 w 2177"/>
              <a:gd name="T5" fmla="*/ 203 h 203"/>
              <a:gd name="T6" fmla="*/ 2177 w 2177"/>
              <a:gd name="T7" fmla="*/ 116 h 203"/>
              <a:gd name="T8" fmla="*/ 1089 w 2177"/>
              <a:gd name="T9" fmla="*/ 0 h 203"/>
              <a:gd name="T10" fmla="*/ 0 w 2177"/>
              <a:gd name="T11" fmla="*/ 116 h 203"/>
              <a:gd name="T12" fmla="*/ 0 w 2177"/>
              <a:gd name="T13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203">
                <a:moveTo>
                  <a:pt x="0" y="203"/>
                </a:moveTo>
                <a:cubicBezTo>
                  <a:pt x="260" y="118"/>
                  <a:pt x="656" y="69"/>
                  <a:pt x="1089" y="69"/>
                </a:cubicBezTo>
                <a:cubicBezTo>
                  <a:pt x="1521" y="69"/>
                  <a:pt x="1917" y="118"/>
                  <a:pt x="2177" y="20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203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5"/>
          <p:cNvSpPr/>
          <p:nvPr/>
        </p:nvSpPr>
        <p:spPr bwMode="auto">
          <a:xfrm>
            <a:off x="0" y="1373723"/>
            <a:ext cx="12192000" cy="4398175"/>
          </a:xfrm>
          <a:custGeom>
            <a:avLst/>
            <a:gdLst>
              <a:gd name="T0" fmla="*/ 2177 w 2177"/>
              <a:gd name="T1" fmla="*/ 0 h 785"/>
              <a:gd name="T2" fmla="*/ 1089 w 2177"/>
              <a:gd name="T3" fmla="*/ 136 h 785"/>
              <a:gd name="T4" fmla="*/ 0 w 2177"/>
              <a:gd name="T5" fmla="*/ 0 h 785"/>
              <a:gd name="T6" fmla="*/ 0 w 2177"/>
              <a:gd name="T7" fmla="*/ 785 h 785"/>
              <a:gd name="T8" fmla="*/ 1089 w 2177"/>
              <a:gd name="T9" fmla="*/ 650 h 785"/>
              <a:gd name="T10" fmla="*/ 2177 w 2177"/>
              <a:gd name="T11" fmla="*/ 785 h 7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77" h="785">
                <a:moveTo>
                  <a:pt x="2177" y="0"/>
                </a:moveTo>
                <a:cubicBezTo>
                  <a:pt x="1931" y="82"/>
                  <a:pt x="1535" y="136"/>
                  <a:pt x="1089" y="136"/>
                </a:cubicBezTo>
                <a:cubicBezTo>
                  <a:pt x="642" y="136"/>
                  <a:pt x="246" y="82"/>
                  <a:pt x="0" y="0"/>
                </a:cubicBezTo>
                <a:cubicBezTo>
                  <a:pt x="0" y="785"/>
                  <a:pt x="0" y="785"/>
                  <a:pt x="0" y="785"/>
                </a:cubicBezTo>
                <a:cubicBezTo>
                  <a:pt x="246" y="703"/>
                  <a:pt x="642" y="650"/>
                  <a:pt x="1089" y="650"/>
                </a:cubicBezTo>
                <a:cubicBezTo>
                  <a:pt x="1535" y="650"/>
                  <a:pt x="1931" y="703"/>
                  <a:pt x="2177" y="785"/>
                </a:cubicBezTo>
              </a:path>
            </a:pathLst>
          </a:custGeom>
          <a:blipFill>
            <a:blip r:embed="rId1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507934" y="760013"/>
            <a:ext cx="3176133" cy="461665"/>
            <a:chOff x="3984216" y="854581"/>
            <a:chExt cx="4116349" cy="598329"/>
          </a:xfrm>
        </p:grpSpPr>
        <p:grpSp>
          <p:nvGrpSpPr>
            <p:cNvPr id="17" name="组合 16"/>
            <p:cNvGrpSpPr/>
            <p:nvPr/>
          </p:nvGrpSpPr>
          <p:grpSpPr>
            <a:xfrm>
              <a:off x="3984216" y="854582"/>
              <a:ext cx="562650" cy="584776"/>
              <a:chOff x="3563938" y="706438"/>
              <a:chExt cx="847725" cy="881063"/>
            </a:xfrm>
            <a:solidFill>
              <a:schemeClr val="accent4"/>
            </a:solidFill>
          </p:grpSpPr>
          <p:sp>
            <p:nvSpPr>
              <p:cNvPr id="15" name="Freeform 10"/>
              <p:cNvSpPr/>
              <p:nvPr/>
            </p:nvSpPr>
            <p:spPr bwMode="auto">
              <a:xfrm>
                <a:off x="3749676" y="946151"/>
                <a:ext cx="411163" cy="401638"/>
              </a:xfrm>
              <a:custGeom>
                <a:avLst/>
                <a:gdLst>
                  <a:gd name="T0" fmla="*/ 281 w 291"/>
                  <a:gd name="T1" fmla="*/ 285 h 285"/>
                  <a:gd name="T2" fmla="*/ 142 w 291"/>
                  <a:gd name="T3" fmla="*/ 285 h 285"/>
                  <a:gd name="T4" fmla="*/ 0 w 291"/>
                  <a:gd name="T5" fmla="*/ 143 h 285"/>
                  <a:gd name="T6" fmla="*/ 142 w 291"/>
                  <a:gd name="T7" fmla="*/ 0 h 285"/>
                  <a:gd name="T8" fmla="*/ 281 w 291"/>
                  <a:gd name="T9" fmla="*/ 0 h 285"/>
                  <a:gd name="T10" fmla="*/ 291 w 291"/>
                  <a:gd name="T11" fmla="*/ 10 h 285"/>
                  <a:gd name="T12" fmla="*/ 281 w 291"/>
                  <a:gd name="T13" fmla="*/ 20 h 285"/>
                  <a:gd name="T14" fmla="*/ 142 w 291"/>
                  <a:gd name="T15" fmla="*/ 20 h 285"/>
                  <a:gd name="T16" fmla="*/ 20 w 291"/>
                  <a:gd name="T17" fmla="*/ 143 h 285"/>
                  <a:gd name="T18" fmla="*/ 142 w 291"/>
                  <a:gd name="T19" fmla="*/ 265 h 285"/>
                  <a:gd name="T20" fmla="*/ 281 w 291"/>
                  <a:gd name="T21" fmla="*/ 265 h 285"/>
                  <a:gd name="T22" fmla="*/ 291 w 291"/>
                  <a:gd name="T23" fmla="*/ 275 h 285"/>
                  <a:gd name="T24" fmla="*/ 281 w 291"/>
                  <a:gd name="T25" fmla="*/ 285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1" h="285">
                    <a:moveTo>
                      <a:pt x="281" y="285"/>
                    </a:moveTo>
                    <a:cubicBezTo>
                      <a:pt x="142" y="285"/>
                      <a:pt x="142" y="285"/>
                      <a:pt x="142" y="285"/>
                    </a:cubicBezTo>
                    <a:cubicBezTo>
                      <a:pt x="63" y="285"/>
                      <a:pt x="0" y="221"/>
                      <a:pt x="0" y="143"/>
                    </a:cubicBezTo>
                    <a:cubicBezTo>
                      <a:pt x="0" y="64"/>
                      <a:pt x="63" y="0"/>
                      <a:pt x="142" y="0"/>
                    </a:cubicBezTo>
                    <a:cubicBezTo>
                      <a:pt x="281" y="0"/>
                      <a:pt x="281" y="0"/>
                      <a:pt x="281" y="0"/>
                    </a:cubicBezTo>
                    <a:cubicBezTo>
                      <a:pt x="287" y="0"/>
                      <a:pt x="291" y="5"/>
                      <a:pt x="291" y="10"/>
                    </a:cubicBezTo>
                    <a:cubicBezTo>
                      <a:pt x="291" y="16"/>
                      <a:pt x="287" y="20"/>
                      <a:pt x="281" y="20"/>
                    </a:cubicBezTo>
                    <a:cubicBezTo>
                      <a:pt x="142" y="20"/>
                      <a:pt x="142" y="20"/>
                      <a:pt x="142" y="20"/>
                    </a:cubicBezTo>
                    <a:cubicBezTo>
                      <a:pt x="75" y="20"/>
                      <a:pt x="20" y="75"/>
                      <a:pt x="20" y="143"/>
                    </a:cubicBezTo>
                    <a:cubicBezTo>
                      <a:pt x="20" y="210"/>
                      <a:pt x="75" y="265"/>
                      <a:pt x="142" y="265"/>
                    </a:cubicBezTo>
                    <a:cubicBezTo>
                      <a:pt x="281" y="265"/>
                      <a:pt x="281" y="265"/>
                      <a:pt x="281" y="265"/>
                    </a:cubicBezTo>
                    <a:cubicBezTo>
                      <a:pt x="287" y="265"/>
                      <a:pt x="291" y="270"/>
                      <a:pt x="291" y="275"/>
                    </a:cubicBezTo>
                    <a:cubicBezTo>
                      <a:pt x="291" y="281"/>
                      <a:pt x="287" y="285"/>
                      <a:pt x="281" y="2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/>
              </a:p>
            </p:txBody>
          </p:sp>
          <p:sp>
            <p:nvSpPr>
              <p:cNvPr id="16" name="Freeform 11"/>
              <p:cNvSpPr>
                <a:spLocks noEditPoints="1"/>
              </p:cNvSpPr>
              <p:nvPr/>
            </p:nvSpPr>
            <p:spPr bwMode="auto">
              <a:xfrm>
                <a:off x="3563938" y="706438"/>
                <a:ext cx="847725" cy="881063"/>
              </a:xfrm>
              <a:custGeom>
                <a:avLst/>
                <a:gdLst>
                  <a:gd name="T0" fmla="*/ 600 w 600"/>
                  <a:gd name="T1" fmla="*/ 176 h 625"/>
                  <a:gd name="T2" fmla="*/ 600 w 600"/>
                  <a:gd name="T3" fmla="*/ 176 h 625"/>
                  <a:gd name="T4" fmla="*/ 424 w 600"/>
                  <a:gd name="T5" fmla="*/ 0 h 625"/>
                  <a:gd name="T6" fmla="*/ 39 w 600"/>
                  <a:gd name="T7" fmla="*/ 0 h 625"/>
                  <a:gd name="T8" fmla="*/ 0 w 600"/>
                  <a:gd name="T9" fmla="*/ 39 h 625"/>
                  <a:gd name="T10" fmla="*/ 0 w 600"/>
                  <a:gd name="T11" fmla="*/ 312 h 625"/>
                  <a:gd name="T12" fmla="*/ 0 w 600"/>
                  <a:gd name="T13" fmla="*/ 314 h 625"/>
                  <a:gd name="T14" fmla="*/ 0 w 600"/>
                  <a:gd name="T15" fmla="*/ 586 h 625"/>
                  <a:gd name="T16" fmla="*/ 39 w 600"/>
                  <a:gd name="T17" fmla="*/ 625 h 625"/>
                  <a:gd name="T18" fmla="*/ 424 w 600"/>
                  <a:gd name="T19" fmla="*/ 625 h 625"/>
                  <a:gd name="T20" fmla="*/ 600 w 600"/>
                  <a:gd name="T21" fmla="*/ 449 h 625"/>
                  <a:gd name="T22" fmla="*/ 600 w 600"/>
                  <a:gd name="T23" fmla="*/ 449 h 625"/>
                  <a:gd name="T24" fmla="*/ 536 w 600"/>
                  <a:gd name="T25" fmla="*/ 313 h 625"/>
                  <a:gd name="T26" fmla="*/ 600 w 600"/>
                  <a:gd name="T27" fmla="*/ 176 h 625"/>
                  <a:gd name="T28" fmla="*/ 273 w 600"/>
                  <a:gd name="T29" fmla="*/ 385 h 625"/>
                  <a:gd name="T30" fmla="*/ 412 w 600"/>
                  <a:gd name="T31" fmla="*/ 385 h 625"/>
                  <a:gd name="T32" fmla="*/ 472 w 600"/>
                  <a:gd name="T33" fmla="*/ 445 h 625"/>
                  <a:gd name="T34" fmla="*/ 412 w 600"/>
                  <a:gd name="T35" fmla="*/ 505 h 625"/>
                  <a:gd name="T36" fmla="*/ 273 w 600"/>
                  <a:gd name="T37" fmla="*/ 505 h 625"/>
                  <a:gd name="T38" fmla="*/ 81 w 600"/>
                  <a:gd name="T39" fmla="*/ 313 h 625"/>
                  <a:gd name="T40" fmla="*/ 273 w 600"/>
                  <a:gd name="T41" fmla="*/ 120 h 625"/>
                  <a:gd name="T42" fmla="*/ 412 w 600"/>
                  <a:gd name="T43" fmla="*/ 120 h 625"/>
                  <a:gd name="T44" fmla="*/ 472 w 600"/>
                  <a:gd name="T45" fmla="*/ 180 h 625"/>
                  <a:gd name="T46" fmla="*/ 412 w 600"/>
                  <a:gd name="T47" fmla="*/ 240 h 625"/>
                  <a:gd name="T48" fmla="*/ 273 w 600"/>
                  <a:gd name="T49" fmla="*/ 240 h 625"/>
                  <a:gd name="T50" fmla="*/ 201 w 600"/>
                  <a:gd name="T51" fmla="*/ 313 h 625"/>
                  <a:gd name="T52" fmla="*/ 273 w 600"/>
                  <a:gd name="T53" fmla="*/ 385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00" h="625">
                    <a:moveTo>
                      <a:pt x="600" y="176"/>
                    </a:moveTo>
                    <a:cubicBezTo>
                      <a:pt x="600" y="176"/>
                      <a:pt x="600" y="176"/>
                      <a:pt x="600" y="176"/>
                    </a:cubicBezTo>
                    <a:cubicBezTo>
                      <a:pt x="600" y="79"/>
                      <a:pt x="522" y="0"/>
                      <a:pt x="424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18" y="0"/>
                      <a:pt x="0" y="18"/>
                      <a:pt x="0" y="39"/>
                    </a:cubicBezTo>
                    <a:cubicBezTo>
                      <a:pt x="0" y="312"/>
                      <a:pt x="0" y="312"/>
                      <a:pt x="0" y="312"/>
                    </a:cubicBezTo>
                    <a:cubicBezTo>
                      <a:pt x="0" y="314"/>
                      <a:pt x="0" y="314"/>
                      <a:pt x="0" y="314"/>
                    </a:cubicBezTo>
                    <a:cubicBezTo>
                      <a:pt x="0" y="586"/>
                      <a:pt x="0" y="586"/>
                      <a:pt x="0" y="586"/>
                    </a:cubicBezTo>
                    <a:cubicBezTo>
                      <a:pt x="0" y="607"/>
                      <a:pt x="18" y="625"/>
                      <a:pt x="39" y="625"/>
                    </a:cubicBezTo>
                    <a:cubicBezTo>
                      <a:pt x="424" y="625"/>
                      <a:pt x="424" y="625"/>
                      <a:pt x="424" y="625"/>
                    </a:cubicBezTo>
                    <a:cubicBezTo>
                      <a:pt x="522" y="625"/>
                      <a:pt x="600" y="546"/>
                      <a:pt x="600" y="449"/>
                    </a:cubicBezTo>
                    <a:cubicBezTo>
                      <a:pt x="600" y="449"/>
                      <a:pt x="600" y="449"/>
                      <a:pt x="600" y="449"/>
                    </a:cubicBezTo>
                    <a:cubicBezTo>
                      <a:pt x="600" y="394"/>
                      <a:pt x="575" y="345"/>
                      <a:pt x="536" y="313"/>
                    </a:cubicBezTo>
                    <a:cubicBezTo>
                      <a:pt x="575" y="280"/>
                      <a:pt x="600" y="231"/>
                      <a:pt x="600" y="176"/>
                    </a:cubicBezTo>
                    <a:close/>
                    <a:moveTo>
                      <a:pt x="273" y="385"/>
                    </a:moveTo>
                    <a:cubicBezTo>
                      <a:pt x="412" y="385"/>
                      <a:pt x="412" y="385"/>
                      <a:pt x="412" y="385"/>
                    </a:cubicBezTo>
                    <a:cubicBezTo>
                      <a:pt x="445" y="385"/>
                      <a:pt x="472" y="412"/>
                      <a:pt x="472" y="445"/>
                    </a:cubicBezTo>
                    <a:cubicBezTo>
                      <a:pt x="472" y="478"/>
                      <a:pt x="445" y="505"/>
                      <a:pt x="412" y="505"/>
                    </a:cubicBezTo>
                    <a:cubicBezTo>
                      <a:pt x="273" y="505"/>
                      <a:pt x="273" y="505"/>
                      <a:pt x="273" y="505"/>
                    </a:cubicBezTo>
                    <a:cubicBezTo>
                      <a:pt x="167" y="505"/>
                      <a:pt x="81" y="419"/>
                      <a:pt x="81" y="313"/>
                    </a:cubicBezTo>
                    <a:cubicBezTo>
                      <a:pt x="81" y="206"/>
                      <a:pt x="167" y="120"/>
                      <a:pt x="273" y="120"/>
                    </a:cubicBezTo>
                    <a:cubicBezTo>
                      <a:pt x="412" y="120"/>
                      <a:pt x="412" y="120"/>
                      <a:pt x="412" y="120"/>
                    </a:cubicBezTo>
                    <a:cubicBezTo>
                      <a:pt x="445" y="120"/>
                      <a:pt x="472" y="147"/>
                      <a:pt x="472" y="180"/>
                    </a:cubicBezTo>
                    <a:cubicBezTo>
                      <a:pt x="472" y="213"/>
                      <a:pt x="445" y="240"/>
                      <a:pt x="412" y="240"/>
                    </a:cubicBezTo>
                    <a:cubicBezTo>
                      <a:pt x="273" y="240"/>
                      <a:pt x="273" y="240"/>
                      <a:pt x="273" y="240"/>
                    </a:cubicBezTo>
                    <a:cubicBezTo>
                      <a:pt x="233" y="240"/>
                      <a:pt x="201" y="273"/>
                      <a:pt x="201" y="313"/>
                    </a:cubicBezTo>
                    <a:cubicBezTo>
                      <a:pt x="201" y="353"/>
                      <a:pt x="233" y="385"/>
                      <a:pt x="273" y="385"/>
                    </a:cubicBezTo>
                    <a:close/>
                  </a:path>
                </a:pathLst>
              </a:custGeom>
              <a:gradFill flip="none" rotWithShape="0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27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4670144" y="854581"/>
              <a:ext cx="3430421" cy="598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3"/>
                  </a:solidFill>
                  <a:latin typeface="+mn-ea"/>
                </a:rPr>
                <a:t>填写医疗机构名称</a:t>
              </a:r>
              <a:endParaRPr lang="zh-CN" altLang="en-US" sz="2400" dirty="0">
                <a:solidFill>
                  <a:schemeClr val="accent3"/>
                </a:solidFill>
                <a:latin typeface="+mn-ea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544111" y="3007757"/>
            <a:ext cx="55707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感谢您的聆听</a:t>
            </a:r>
            <a:r>
              <a:rPr lang="zh-CN" altLang="en-US" sz="6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！</a:t>
            </a:r>
            <a:endParaRPr lang="zh-CN" altLang="en-US" sz="6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27" name="Freeform 15"/>
          <p:cNvSpPr/>
          <p:nvPr/>
        </p:nvSpPr>
        <p:spPr bwMode="auto">
          <a:xfrm>
            <a:off x="1" y="5087481"/>
            <a:ext cx="12187238" cy="860616"/>
          </a:xfrm>
          <a:custGeom>
            <a:avLst/>
            <a:gdLst>
              <a:gd name="T0" fmla="*/ 0 w 2177"/>
              <a:gd name="T1" fmla="*/ 151 h 151"/>
              <a:gd name="T2" fmla="*/ 1089 w 2177"/>
              <a:gd name="T3" fmla="*/ 17 h 151"/>
              <a:gd name="T4" fmla="*/ 2177 w 2177"/>
              <a:gd name="T5" fmla="*/ 151 h 151"/>
              <a:gd name="T6" fmla="*/ 2177 w 2177"/>
              <a:gd name="T7" fmla="*/ 116 h 151"/>
              <a:gd name="T8" fmla="*/ 1089 w 2177"/>
              <a:gd name="T9" fmla="*/ 0 h 151"/>
              <a:gd name="T10" fmla="*/ 0 w 2177"/>
              <a:gd name="T11" fmla="*/ 116 h 151"/>
              <a:gd name="T12" fmla="*/ 0 w 2177"/>
              <a:gd name="T13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51">
                <a:moveTo>
                  <a:pt x="0" y="151"/>
                </a:moveTo>
                <a:cubicBezTo>
                  <a:pt x="260" y="66"/>
                  <a:pt x="656" y="17"/>
                  <a:pt x="1089" y="17"/>
                </a:cubicBezTo>
                <a:cubicBezTo>
                  <a:pt x="1521" y="17"/>
                  <a:pt x="1917" y="66"/>
                  <a:pt x="2177" y="151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51"/>
                </a:ln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5"/>
          <p:cNvSpPr/>
          <p:nvPr/>
        </p:nvSpPr>
        <p:spPr bwMode="auto">
          <a:xfrm rot="10800000">
            <a:off x="1" y="1260583"/>
            <a:ext cx="12187238" cy="860616"/>
          </a:xfrm>
          <a:custGeom>
            <a:avLst/>
            <a:gdLst>
              <a:gd name="T0" fmla="*/ 0 w 2177"/>
              <a:gd name="T1" fmla="*/ 151 h 151"/>
              <a:gd name="T2" fmla="*/ 1089 w 2177"/>
              <a:gd name="T3" fmla="*/ 17 h 151"/>
              <a:gd name="T4" fmla="*/ 2177 w 2177"/>
              <a:gd name="T5" fmla="*/ 151 h 151"/>
              <a:gd name="T6" fmla="*/ 2177 w 2177"/>
              <a:gd name="T7" fmla="*/ 116 h 151"/>
              <a:gd name="T8" fmla="*/ 1089 w 2177"/>
              <a:gd name="T9" fmla="*/ 0 h 151"/>
              <a:gd name="T10" fmla="*/ 0 w 2177"/>
              <a:gd name="T11" fmla="*/ 116 h 151"/>
              <a:gd name="T12" fmla="*/ 0 w 2177"/>
              <a:gd name="T13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51">
                <a:moveTo>
                  <a:pt x="0" y="151"/>
                </a:moveTo>
                <a:cubicBezTo>
                  <a:pt x="260" y="66"/>
                  <a:pt x="656" y="17"/>
                  <a:pt x="1089" y="17"/>
                </a:cubicBezTo>
                <a:cubicBezTo>
                  <a:pt x="1521" y="17"/>
                  <a:pt x="1917" y="66"/>
                  <a:pt x="2177" y="151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51"/>
                </a:ln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23"/>
          <p:cNvSpPr/>
          <p:nvPr/>
        </p:nvSpPr>
        <p:spPr bwMode="auto">
          <a:xfrm>
            <a:off x="-4760" y="4959596"/>
            <a:ext cx="12196760" cy="1052064"/>
          </a:xfrm>
          <a:custGeom>
            <a:avLst/>
            <a:gdLst>
              <a:gd name="T0" fmla="*/ 0 w 2177"/>
              <a:gd name="T1" fmla="*/ 183 h 183"/>
              <a:gd name="T2" fmla="*/ 1089 w 2177"/>
              <a:gd name="T3" fmla="*/ 41 h 183"/>
              <a:gd name="T4" fmla="*/ 2177 w 2177"/>
              <a:gd name="T5" fmla="*/ 183 h 183"/>
              <a:gd name="T6" fmla="*/ 2177 w 2177"/>
              <a:gd name="T7" fmla="*/ 116 h 183"/>
              <a:gd name="T8" fmla="*/ 1089 w 2177"/>
              <a:gd name="T9" fmla="*/ 0 h 183"/>
              <a:gd name="T10" fmla="*/ 0 w 2177"/>
              <a:gd name="T11" fmla="*/ 116 h 183"/>
              <a:gd name="T12" fmla="*/ 0 w 2177"/>
              <a:gd name="T1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83">
                <a:moveTo>
                  <a:pt x="0" y="183"/>
                </a:moveTo>
                <a:cubicBezTo>
                  <a:pt x="260" y="98"/>
                  <a:pt x="656" y="41"/>
                  <a:pt x="1089" y="41"/>
                </a:cubicBezTo>
                <a:cubicBezTo>
                  <a:pt x="1521" y="41"/>
                  <a:pt x="1917" y="98"/>
                  <a:pt x="2177" y="18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83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alpha val="50000"/>
                </a:schemeClr>
              </a:gs>
              <a:gs pos="100000">
                <a:schemeClr val="accent4">
                  <a:alpha val="50000"/>
                </a:schemeClr>
              </a:gs>
              <a:gs pos="53000">
                <a:schemeClr val="accent3"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23"/>
          <p:cNvSpPr/>
          <p:nvPr/>
        </p:nvSpPr>
        <p:spPr bwMode="auto">
          <a:xfrm rot="10800000">
            <a:off x="-4760" y="971493"/>
            <a:ext cx="12196760" cy="1052064"/>
          </a:xfrm>
          <a:custGeom>
            <a:avLst/>
            <a:gdLst>
              <a:gd name="T0" fmla="*/ 0 w 2177"/>
              <a:gd name="T1" fmla="*/ 183 h 183"/>
              <a:gd name="T2" fmla="*/ 1089 w 2177"/>
              <a:gd name="T3" fmla="*/ 41 h 183"/>
              <a:gd name="T4" fmla="*/ 2177 w 2177"/>
              <a:gd name="T5" fmla="*/ 183 h 183"/>
              <a:gd name="T6" fmla="*/ 2177 w 2177"/>
              <a:gd name="T7" fmla="*/ 116 h 183"/>
              <a:gd name="T8" fmla="*/ 1089 w 2177"/>
              <a:gd name="T9" fmla="*/ 0 h 183"/>
              <a:gd name="T10" fmla="*/ 0 w 2177"/>
              <a:gd name="T11" fmla="*/ 116 h 183"/>
              <a:gd name="T12" fmla="*/ 0 w 2177"/>
              <a:gd name="T1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83">
                <a:moveTo>
                  <a:pt x="0" y="183"/>
                </a:moveTo>
                <a:cubicBezTo>
                  <a:pt x="260" y="98"/>
                  <a:pt x="656" y="41"/>
                  <a:pt x="1089" y="41"/>
                </a:cubicBezTo>
                <a:cubicBezTo>
                  <a:pt x="1521" y="41"/>
                  <a:pt x="1917" y="98"/>
                  <a:pt x="2177" y="18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83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alpha val="50000"/>
                </a:schemeClr>
              </a:gs>
              <a:gs pos="100000">
                <a:schemeClr val="accent4">
                  <a:alpha val="50000"/>
                </a:schemeClr>
              </a:gs>
              <a:gs pos="53000">
                <a:schemeClr val="accent3"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862511" y="5763822"/>
            <a:ext cx="2466978" cy="563624"/>
            <a:chOff x="4862511" y="5763822"/>
            <a:chExt cx="2466978" cy="563624"/>
          </a:xfrm>
        </p:grpSpPr>
        <p:grpSp>
          <p:nvGrpSpPr>
            <p:cNvPr id="21" name="组合 20"/>
            <p:cNvGrpSpPr/>
            <p:nvPr/>
          </p:nvGrpSpPr>
          <p:grpSpPr>
            <a:xfrm>
              <a:off x="5020365" y="5917889"/>
              <a:ext cx="217878" cy="285529"/>
              <a:chOff x="3117707" y="1776154"/>
              <a:chExt cx="303732" cy="398042"/>
            </a:xfrm>
            <a:solidFill>
              <a:schemeClr val="accent1"/>
            </a:solidFill>
          </p:grpSpPr>
          <p:sp>
            <p:nvSpPr>
              <p:cNvPr id="24" name="Freeform 52"/>
              <p:cNvSpPr>
                <a:spLocks noEditPoints="1"/>
              </p:cNvSpPr>
              <p:nvPr/>
            </p:nvSpPr>
            <p:spPr bwMode="auto">
              <a:xfrm>
                <a:off x="3117707" y="1776154"/>
                <a:ext cx="303732" cy="398042"/>
              </a:xfrm>
              <a:custGeom>
                <a:avLst/>
                <a:gdLst>
                  <a:gd name="T0" fmla="*/ 59 w 117"/>
                  <a:gd name="T1" fmla="*/ 0 h 153"/>
                  <a:gd name="T2" fmla="*/ 32 w 117"/>
                  <a:gd name="T3" fmla="*/ 29 h 153"/>
                  <a:gd name="T4" fmla="*/ 38 w 117"/>
                  <a:gd name="T5" fmla="*/ 47 h 153"/>
                  <a:gd name="T6" fmla="*/ 38 w 117"/>
                  <a:gd name="T7" fmla="*/ 47 h 153"/>
                  <a:gd name="T8" fmla="*/ 57 w 117"/>
                  <a:gd name="T9" fmla="*/ 68 h 153"/>
                  <a:gd name="T10" fmla="*/ 59 w 117"/>
                  <a:gd name="T11" fmla="*/ 68 h 153"/>
                  <a:gd name="T12" fmla="*/ 60 w 117"/>
                  <a:gd name="T13" fmla="*/ 68 h 153"/>
                  <a:gd name="T14" fmla="*/ 81 w 117"/>
                  <a:gd name="T15" fmla="*/ 44 h 153"/>
                  <a:gd name="T16" fmla="*/ 84 w 117"/>
                  <a:gd name="T17" fmla="*/ 30 h 153"/>
                  <a:gd name="T18" fmla="*/ 59 w 117"/>
                  <a:gd name="T19" fmla="*/ 0 h 153"/>
                  <a:gd name="T20" fmla="*/ 39 w 117"/>
                  <a:gd name="T21" fmla="*/ 62 h 153"/>
                  <a:gd name="T22" fmla="*/ 30 w 117"/>
                  <a:gd name="T23" fmla="*/ 75 h 153"/>
                  <a:gd name="T24" fmla="*/ 37 w 117"/>
                  <a:gd name="T25" fmla="*/ 99 h 153"/>
                  <a:gd name="T26" fmla="*/ 51 w 117"/>
                  <a:gd name="T27" fmla="*/ 112 h 153"/>
                  <a:gd name="T28" fmla="*/ 52 w 117"/>
                  <a:gd name="T29" fmla="*/ 138 h 153"/>
                  <a:gd name="T30" fmla="*/ 40 w 117"/>
                  <a:gd name="T31" fmla="*/ 143 h 153"/>
                  <a:gd name="T32" fmla="*/ 47 w 117"/>
                  <a:gd name="T33" fmla="*/ 136 h 153"/>
                  <a:gd name="T34" fmla="*/ 49 w 117"/>
                  <a:gd name="T35" fmla="*/ 119 h 153"/>
                  <a:gd name="T36" fmla="*/ 39 w 117"/>
                  <a:gd name="T37" fmla="*/ 107 h 153"/>
                  <a:gd name="T38" fmla="*/ 26 w 117"/>
                  <a:gd name="T39" fmla="*/ 110 h 153"/>
                  <a:gd name="T40" fmla="*/ 20 w 117"/>
                  <a:gd name="T41" fmla="*/ 129 h 153"/>
                  <a:gd name="T42" fmla="*/ 27 w 117"/>
                  <a:gd name="T43" fmla="*/ 136 h 153"/>
                  <a:gd name="T44" fmla="*/ 23 w 117"/>
                  <a:gd name="T45" fmla="*/ 143 h 153"/>
                  <a:gd name="T46" fmla="*/ 16 w 117"/>
                  <a:gd name="T47" fmla="*/ 131 h 153"/>
                  <a:gd name="T48" fmla="*/ 29 w 117"/>
                  <a:gd name="T49" fmla="*/ 103 h 153"/>
                  <a:gd name="T50" fmla="*/ 29 w 117"/>
                  <a:gd name="T51" fmla="*/ 87 h 153"/>
                  <a:gd name="T52" fmla="*/ 28 w 117"/>
                  <a:gd name="T53" fmla="*/ 64 h 153"/>
                  <a:gd name="T54" fmla="*/ 4 w 117"/>
                  <a:gd name="T55" fmla="*/ 80 h 153"/>
                  <a:gd name="T56" fmla="*/ 2 w 117"/>
                  <a:gd name="T57" fmla="*/ 106 h 153"/>
                  <a:gd name="T58" fmla="*/ 2 w 117"/>
                  <a:gd name="T59" fmla="*/ 134 h 153"/>
                  <a:gd name="T60" fmla="*/ 22 w 117"/>
                  <a:gd name="T61" fmla="*/ 152 h 153"/>
                  <a:gd name="T62" fmla="*/ 100 w 117"/>
                  <a:gd name="T63" fmla="*/ 152 h 153"/>
                  <a:gd name="T64" fmla="*/ 116 w 117"/>
                  <a:gd name="T65" fmla="*/ 138 h 153"/>
                  <a:gd name="T66" fmla="*/ 117 w 117"/>
                  <a:gd name="T67" fmla="*/ 115 h 153"/>
                  <a:gd name="T68" fmla="*/ 116 w 117"/>
                  <a:gd name="T69" fmla="*/ 88 h 153"/>
                  <a:gd name="T70" fmla="*/ 102 w 117"/>
                  <a:gd name="T71" fmla="*/ 69 h 153"/>
                  <a:gd name="T72" fmla="*/ 84 w 117"/>
                  <a:gd name="T73" fmla="*/ 63 h 153"/>
                  <a:gd name="T74" fmla="*/ 86 w 117"/>
                  <a:gd name="T75" fmla="*/ 82 h 153"/>
                  <a:gd name="T76" fmla="*/ 82 w 117"/>
                  <a:gd name="T77" fmla="*/ 115 h 153"/>
                  <a:gd name="T78" fmla="*/ 91 w 117"/>
                  <a:gd name="T79" fmla="*/ 131 h 153"/>
                  <a:gd name="T80" fmla="*/ 74 w 117"/>
                  <a:gd name="T81" fmla="*/ 134 h 153"/>
                  <a:gd name="T82" fmla="*/ 77 w 117"/>
                  <a:gd name="T83" fmla="*/ 116 h 153"/>
                  <a:gd name="T84" fmla="*/ 83 w 117"/>
                  <a:gd name="T85" fmla="*/ 80 h 153"/>
                  <a:gd name="T86" fmla="*/ 79 w 117"/>
                  <a:gd name="T87" fmla="*/ 64 h 153"/>
                  <a:gd name="T88" fmla="*/ 75 w 117"/>
                  <a:gd name="T89" fmla="*/ 73 h 153"/>
                  <a:gd name="T90" fmla="*/ 62 w 117"/>
                  <a:gd name="T91" fmla="*/ 109 h 153"/>
                  <a:gd name="T92" fmla="*/ 53 w 117"/>
                  <a:gd name="T93" fmla="*/ 105 h 153"/>
                  <a:gd name="T94" fmla="*/ 39 w 117"/>
                  <a:gd name="T95" fmla="*/ 62 h 153"/>
                  <a:gd name="T96" fmla="*/ 55 w 117"/>
                  <a:gd name="T97" fmla="*/ 72 h 153"/>
                  <a:gd name="T98" fmla="*/ 51 w 117"/>
                  <a:gd name="T99" fmla="*/ 75 h 153"/>
                  <a:gd name="T100" fmla="*/ 51 w 117"/>
                  <a:gd name="T101" fmla="*/ 77 h 153"/>
                  <a:gd name="T102" fmla="*/ 55 w 117"/>
                  <a:gd name="T103" fmla="*/ 80 h 153"/>
                  <a:gd name="T104" fmla="*/ 53 w 117"/>
                  <a:gd name="T105" fmla="*/ 89 h 153"/>
                  <a:gd name="T106" fmla="*/ 53 w 117"/>
                  <a:gd name="T107" fmla="*/ 91 h 153"/>
                  <a:gd name="T108" fmla="*/ 58 w 117"/>
                  <a:gd name="T109" fmla="*/ 107 h 153"/>
                  <a:gd name="T110" fmla="*/ 60 w 117"/>
                  <a:gd name="T111" fmla="*/ 107 h 153"/>
                  <a:gd name="T112" fmla="*/ 65 w 117"/>
                  <a:gd name="T113" fmla="*/ 91 h 153"/>
                  <a:gd name="T114" fmla="*/ 65 w 117"/>
                  <a:gd name="T115" fmla="*/ 89 h 153"/>
                  <a:gd name="T116" fmla="*/ 62 w 117"/>
                  <a:gd name="T117" fmla="*/ 80 h 153"/>
                  <a:gd name="T118" fmla="*/ 65 w 117"/>
                  <a:gd name="T119" fmla="*/ 77 h 153"/>
                  <a:gd name="T120" fmla="*/ 65 w 117"/>
                  <a:gd name="T121" fmla="*/ 75 h 153"/>
                  <a:gd name="T122" fmla="*/ 62 w 117"/>
                  <a:gd name="T123" fmla="*/ 72 h 153"/>
                  <a:gd name="T124" fmla="*/ 55 w 117"/>
                  <a:gd name="T125" fmla="*/ 72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7" h="153">
                    <a:moveTo>
                      <a:pt x="59" y="0"/>
                    </a:moveTo>
                    <a:cubicBezTo>
                      <a:pt x="43" y="0"/>
                      <a:pt x="32" y="12"/>
                      <a:pt x="32" y="29"/>
                    </a:cubicBezTo>
                    <a:cubicBezTo>
                      <a:pt x="32" y="37"/>
                      <a:pt x="33" y="41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40" y="58"/>
                      <a:pt x="47" y="64"/>
                      <a:pt x="57" y="68"/>
                    </a:cubicBezTo>
                    <a:cubicBezTo>
                      <a:pt x="57" y="68"/>
                      <a:pt x="58" y="68"/>
                      <a:pt x="59" y="68"/>
                    </a:cubicBezTo>
                    <a:cubicBezTo>
                      <a:pt x="59" y="68"/>
                      <a:pt x="60" y="68"/>
                      <a:pt x="60" y="68"/>
                    </a:cubicBezTo>
                    <a:cubicBezTo>
                      <a:pt x="72" y="65"/>
                      <a:pt x="77" y="55"/>
                      <a:pt x="81" y="44"/>
                    </a:cubicBezTo>
                    <a:cubicBezTo>
                      <a:pt x="85" y="40"/>
                      <a:pt x="84" y="37"/>
                      <a:pt x="84" y="30"/>
                    </a:cubicBezTo>
                    <a:cubicBezTo>
                      <a:pt x="84" y="13"/>
                      <a:pt x="74" y="0"/>
                      <a:pt x="59" y="0"/>
                    </a:cubicBezTo>
                    <a:close/>
                    <a:moveTo>
                      <a:pt x="39" y="62"/>
                    </a:moveTo>
                    <a:cubicBezTo>
                      <a:pt x="33" y="62"/>
                      <a:pt x="29" y="69"/>
                      <a:pt x="30" y="75"/>
                    </a:cubicBezTo>
                    <a:cubicBezTo>
                      <a:pt x="31" y="83"/>
                      <a:pt x="37" y="90"/>
                      <a:pt x="37" y="99"/>
                    </a:cubicBezTo>
                    <a:cubicBezTo>
                      <a:pt x="39" y="105"/>
                      <a:pt x="48" y="105"/>
                      <a:pt x="51" y="112"/>
                    </a:cubicBezTo>
                    <a:cubicBezTo>
                      <a:pt x="55" y="120"/>
                      <a:pt x="57" y="130"/>
                      <a:pt x="52" y="138"/>
                    </a:cubicBezTo>
                    <a:cubicBezTo>
                      <a:pt x="48" y="141"/>
                      <a:pt x="44" y="146"/>
                      <a:pt x="40" y="143"/>
                    </a:cubicBezTo>
                    <a:cubicBezTo>
                      <a:pt x="35" y="138"/>
                      <a:pt x="43" y="134"/>
                      <a:pt x="47" y="136"/>
                    </a:cubicBezTo>
                    <a:cubicBezTo>
                      <a:pt x="52" y="132"/>
                      <a:pt x="51" y="125"/>
                      <a:pt x="49" y="119"/>
                    </a:cubicBezTo>
                    <a:cubicBezTo>
                      <a:pt x="47" y="114"/>
                      <a:pt x="44" y="109"/>
                      <a:pt x="39" y="107"/>
                    </a:cubicBezTo>
                    <a:cubicBezTo>
                      <a:pt x="35" y="112"/>
                      <a:pt x="30" y="105"/>
                      <a:pt x="26" y="110"/>
                    </a:cubicBezTo>
                    <a:cubicBezTo>
                      <a:pt x="22" y="115"/>
                      <a:pt x="20" y="122"/>
                      <a:pt x="20" y="129"/>
                    </a:cubicBezTo>
                    <a:cubicBezTo>
                      <a:pt x="20" y="133"/>
                      <a:pt x="23" y="138"/>
                      <a:pt x="27" y="136"/>
                    </a:cubicBezTo>
                    <a:cubicBezTo>
                      <a:pt x="34" y="137"/>
                      <a:pt x="29" y="148"/>
                      <a:pt x="23" y="143"/>
                    </a:cubicBezTo>
                    <a:cubicBezTo>
                      <a:pt x="21" y="139"/>
                      <a:pt x="16" y="137"/>
                      <a:pt x="16" y="131"/>
                    </a:cubicBezTo>
                    <a:cubicBezTo>
                      <a:pt x="15" y="120"/>
                      <a:pt x="19" y="109"/>
                      <a:pt x="29" y="103"/>
                    </a:cubicBezTo>
                    <a:cubicBezTo>
                      <a:pt x="35" y="100"/>
                      <a:pt x="32" y="92"/>
                      <a:pt x="29" y="87"/>
                    </a:cubicBezTo>
                    <a:cubicBezTo>
                      <a:pt x="26" y="80"/>
                      <a:pt x="24" y="71"/>
                      <a:pt x="28" y="64"/>
                    </a:cubicBezTo>
                    <a:cubicBezTo>
                      <a:pt x="19" y="67"/>
                      <a:pt x="8" y="70"/>
                      <a:pt x="4" y="80"/>
                    </a:cubicBezTo>
                    <a:cubicBezTo>
                      <a:pt x="0" y="88"/>
                      <a:pt x="2" y="97"/>
                      <a:pt x="2" y="106"/>
                    </a:cubicBezTo>
                    <a:cubicBezTo>
                      <a:pt x="2" y="116"/>
                      <a:pt x="1" y="125"/>
                      <a:pt x="2" y="134"/>
                    </a:cubicBezTo>
                    <a:cubicBezTo>
                      <a:pt x="2" y="144"/>
                      <a:pt x="12" y="153"/>
                      <a:pt x="22" y="152"/>
                    </a:cubicBezTo>
                    <a:cubicBezTo>
                      <a:pt x="48" y="152"/>
                      <a:pt x="74" y="152"/>
                      <a:pt x="100" y="152"/>
                    </a:cubicBezTo>
                    <a:cubicBezTo>
                      <a:pt x="108" y="152"/>
                      <a:pt x="115" y="146"/>
                      <a:pt x="116" y="138"/>
                    </a:cubicBezTo>
                    <a:cubicBezTo>
                      <a:pt x="117" y="130"/>
                      <a:pt x="116" y="122"/>
                      <a:pt x="117" y="115"/>
                    </a:cubicBezTo>
                    <a:cubicBezTo>
                      <a:pt x="116" y="106"/>
                      <a:pt x="117" y="97"/>
                      <a:pt x="116" y="88"/>
                    </a:cubicBezTo>
                    <a:cubicBezTo>
                      <a:pt x="116" y="80"/>
                      <a:pt x="110" y="72"/>
                      <a:pt x="102" y="69"/>
                    </a:cubicBezTo>
                    <a:cubicBezTo>
                      <a:pt x="96" y="66"/>
                      <a:pt x="90" y="65"/>
                      <a:pt x="84" y="63"/>
                    </a:cubicBezTo>
                    <a:cubicBezTo>
                      <a:pt x="89" y="68"/>
                      <a:pt x="89" y="76"/>
                      <a:pt x="86" y="82"/>
                    </a:cubicBezTo>
                    <a:cubicBezTo>
                      <a:pt x="81" y="92"/>
                      <a:pt x="79" y="104"/>
                      <a:pt x="82" y="115"/>
                    </a:cubicBezTo>
                    <a:cubicBezTo>
                      <a:pt x="89" y="115"/>
                      <a:pt x="95" y="125"/>
                      <a:pt x="91" y="131"/>
                    </a:cubicBezTo>
                    <a:cubicBezTo>
                      <a:pt x="88" y="138"/>
                      <a:pt x="79" y="139"/>
                      <a:pt x="74" y="134"/>
                    </a:cubicBezTo>
                    <a:cubicBezTo>
                      <a:pt x="69" y="129"/>
                      <a:pt x="70" y="119"/>
                      <a:pt x="77" y="116"/>
                    </a:cubicBezTo>
                    <a:cubicBezTo>
                      <a:pt x="75" y="104"/>
                      <a:pt x="77" y="91"/>
                      <a:pt x="83" y="80"/>
                    </a:cubicBezTo>
                    <a:cubicBezTo>
                      <a:pt x="85" y="74"/>
                      <a:pt x="84" y="67"/>
                      <a:pt x="79" y="64"/>
                    </a:cubicBezTo>
                    <a:cubicBezTo>
                      <a:pt x="75" y="62"/>
                      <a:pt x="76" y="70"/>
                      <a:pt x="75" y="73"/>
                    </a:cubicBezTo>
                    <a:cubicBezTo>
                      <a:pt x="71" y="85"/>
                      <a:pt x="68" y="98"/>
                      <a:pt x="62" y="109"/>
                    </a:cubicBezTo>
                    <a:cubicBezTo>
                      <a:pt x="59" y="116"/>
                      <a:pt x="54" y="110"/>
                      <a:pt x="53" y="105"/>
                    </a:cubicBezTo>
                    <a:cubicBezTo>
                      <a:pt x="47" y="91"/>
                      <a:pt x="43" y="76"/>
                      <a:pt x="39" y="62"/>
                    </a:cubicBezTo>
                    <a:close/>
                    <a:moveTo>
                      <a:pt x="55" y="72"/>
                    </a:moveTo>
                    <a:cubicBezTo>
                      <a:pt x="52" y="72"/>
                      <a:pt x="51" y="74"/>
                      <a:pt x="51" y="7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9"/>
                      <a:pt x="53" y="80"/>
                      <a:pt x="55" y="80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0"/>
                      <a:pt x="52" y="91"/>
                      <a:pt x="53" y="91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8" y="108"/>
                      <a:pt x="59" y="108"/>
                      <a:pt x="60" y="107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0"/>
                      <a:pt x="65" y="89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4" y="80"/>
                      <a:pt x="65" y="79"/>
                      <a:pt x="65" y="77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4"/>
                      <a:pt x="64" y="72"/>
                      <a:pt x="62" y="72"/>
                    </a:cubicBezTo>
                    <a:lnTo>
                      <a:pt x="55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Oval 53"/>
              <p:cNvSpPr>
                <a:spLocks noChangeArrowheads="1"/>
              </p:cNvSpPr>
              <p:nvPr/>
            </p:nvSpPr>
            <p:spPr bwMode="auto">
              <a:xfrm>
                <a:off x="3314647" y="2088207"/>
                <a:ext cx="29125" cy="3189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2" name="圆角矩形 21"/>
            <p:cNvSpPr/>
            <p:nvPr/>
          </p:nvSpPr>
          <p:spPr>
            <a:xfrm>
              <a:off x="4862511" y="5793861"/>
              <a:ext cx="533586" cy="533585"/>
            </a:xfrm>
            <a:prstGeom prst="roundRect">
              <a:avLst>
                <a:gd name="adj" fmla="val 6879"/>
              </a:avLst>
            </a:prstGeom>
            <a:noFill/>
            <a:ln w="20320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29" name="Freeform 40"/>
            <p:cNvSpPr>
              <a:spLocks noEditPoints="1"/>
            </p:cNvSpPr>
            <p:nvPr/>
          </p:nvSpPr>
          <p:spPr bwMode="auto">
            <a:xfrm>
              <a:off x="5929554" y="5915119"/>
              <a:ext cx="332892" cy="261030"/>
            </a:xfrm>
            <a:custGeom>
              <a:avLst/>
              <a:gdLst>
                <a:gd name="T0" fmla="*/ 45 w 168"/>
                <a:gd name="T1" fmla="*/ 4 h 132"/>
                <a:gd name="T2" fmla="*/ 16 w 168"/>
                <a:gd name="T3" fmla="*/ 16 h 132"/>
                <a:gd name="T4" fmla="*/ 16 w 168"/>
                <a:gd name="T5" fmla="*/ 73 h 132"/>
                <a:gd name="T6" fmla="*/ 76 w 168"/>
                <a:gd name="T7" fmla="*/ 132 h 132"/>
                <a:gd name="T8" fmla="*/ 96 w 168"/>
                <a:gd name="T9" fmla="*/ 112 h 132"/>
                <a:gd name="T10" fmla="*/ 100 w 168"/>
                <a:gd name="T11" fmla="*/ 108 h 132"/>
                <a:gd name="T12" fmla="*/ 100 w 168"/>
                <a:gd name="T13" fmla="*/ 101 h 132"/>
                <a:gd name="T14" fmla="*/ 89 w 168"/>
                <a:gd name="T15" fmla="*/ 103 h 132"/>
                <a:gd name="T16" fmla="*/ 75 w 168"/>
                <a:gd name="T17" fmla="*/ 103 h 132"/>
                <a:gd name="T18" fmla="*/ 59 w 168"/>
                <a:gd name="T19" fmla="*/ 88 h 132"/>
                <a:gd name="T20" fmla="*/ 75 w 168"/>
                <a:gd name="T21" fmla="*/ 72 h 132"/>
                <a:gd name="T22" fmla="*/ 84 w 168"/>
                <a:gd name="T23" fmla="*/ 72 h 132"/>
                <a:gd name="T24" fmla="*/ 85 w 168"/>
                <a:gd name="T25" fmla="*/ 71 h 132"/>
                <a:gd name="T26" fmla="*/ 90 w 168"/>
                <a:gd name="T27" fmla="*/ 52 h 132"/>
                <a:gd name="T28" fmla="*/ 93 w 168"/>
                <a:gd name="T29" fmla="*/ 33 h 132"/>
                <a:gd name="T30" fmla="*/ 106 w 168"/>
                <a:gd name="T31" fmla="*/ 17 h 132"/>
                <a:gd name="T32" fmla="*/ 120 w 168"/>
                <a:gd name="T33" fmla="*/ 21 h 132"/>
                <a:gd name="T34" fmla="*/ 125 w 168"/>
                <a:gd name="T35" fmla="*/ 33 h 132"/>
                <a:gd name="T36" fmla="*/ 127 w 168"/>
                <a:gd name="T37" fmla="*/ 55 h 132"/>
                <a:gd name="T38" fmla="*/ 130 w 168"/>
                <a:gd name="T39" fmla="*/ 53 h 132"/>
                <a:gd name="T40" fmla="*/ 144 w 168"/>
                <a:gd name="T41" fmla="*/ 59 h 132"/>
                <a:gd name="T42" fmla="*/ 136 w 168"/>
                <a:gd name="T43" fmla="*/ 16 h 132"/>
                <a:gd name="T44" fmla="*/ 78 w 168"/>
                <a:gd name="T45" fmla="*/ 16 h 132"/>
                <a:gd name="T46" fmla="*/ 76 w 168"/>
                <a:gd name="T47" fmla="*/ 18 h 132"/>
                <a:gd name="T48" fmla="*/ 76 w 168"/>
                <a:gd name="T49" fmla="*/ 18 h 132"/>
                <a:gd name="T50" fmla="*/ 73 w 168"/>
                <a:gd name="T51" fmla="*/ 16 h 132"/>
                <a:gd name="T52" fmla="*/ 45 w 168"/>
                <a:gd name="T53" fmla="*/ 4 h 132"/>
                <a:gd name="T54" fmla="*/ 110 w 168"/>
                <a:gd name="T55" fmla="*/ 27 h 132"/>
                <a:gd name="T56" fmla="*/ 103 w 168"/>
                <a:gd name="T57" fmla="*/ 35 h 132"/>
                <a:gd name="T58" fmla="*/ 100 w 168"/>
                <a:gd name="T59" fmla="*/ 54 h 132"/>
                <a:gd name="T60" fmla="*/ 94 w 168"/>
                <a:gd name="T61" fmla="*/ 75 h 132"/>
                <a:gd name="T62" fmla="*/ 91 w 168"/>
                <a:gd name="T63" fmla="*/ 81 h 132"/>
                <a:gd name="T64" fmla="*/ 89 w 168"/>
                <a:gd name="T65" fmla="*/ 82 h 132"/>
                <a:gd name="T66" fmla="*/ 75 w 168"/>
                <a:gd name="T67" fmla="*/ 82 h 132"/>
                <a:gd name="T68" fmla="*/ 70 w 168"/>
                <a:gd name="T69" fmla="*/ 88 h 132"/>
                <a:gd name="T70" fmla="*/ 75 w 168"/>
                <a:gd name="T71" fmla="*/ 93 h 132"/>
                <a:gd name="T72" fmla="*/ 89 w 168"/>
                <a:gd name="T73" fmla="*/ 93 h 132"/>
                <a:gd name="T74" fmla="*/ 99 w 168"/>
                <a:gd name="T75" fmla="*/ 88 h 132"/>
                <a:gd name="T76" fmla="*/ 104 w 168"/>
                <a:gd name="T77" fmla="*/ 79 h 132"/>
                <a:gd name="T78" fmla="*/ 107 w 168"/>
                <a:gd name="T79" fmla="*/ 68 h 132"/>
                <a:gd name="T80" fmla="*/ 108 w 168"/>
                <a:gd name="T81" fmla="*/ 82 h 132"/>
                <a:gd name="T82" fmla="*/ 112 w 168"/>
                <a:gd name="T83" fmla="*/ 119 h 132"/>
                <a:gd name="T84" fmla="*/ 126 w 168"/>
                <a:gd name="T85" fmla="*/ 119 h 132"/>
                <a:gd name="T86" fmla="*/ 131 w 168"/>
                <a:gd name="T87" fmla="*/ 100 h 132"/>
                <a:gd name="T88" fmla="*/ 134 w 168"/>
                <a:gd name="T89" fmla="*/ 84 h 132"/>
                <a:gd name="T90" fmla="*/ 140 w 168"/>
                <a:gd name="T91" fmla="*/ 91 h 132"/>
                <a:gd name="T92" fmla="*/ 144 w 168"/>
                <a:gd name="T93" fmla="*/ 93 h 132"/>
                <a:gd name="T94" fmla="*/ 150 w 168"/>
                <a:gd name="T95" fmla="*/ 93 h 132"/>
                <a:gd name="T96" fmla="*/ 158 w 168"/>
                <a:gd name="T97" fmla="*/ 98 h 132"/>
                <a:gd name="T98" fmla="*/ 168 w 168"/>
                <a:gd name="T99" fmla="*/ 88 h 132"/>
                <a:gd name="T100" fmla="*/ 158 w 168"/>
                <a:gd name="T101" fmla="*/ 78 h 132"/>
                <a:gd name="T102" fmla="*/ 150 w 168"/>
                <a:gd name="T103" fmla="*/ 82 h 132"/>
                <a:gd name="T104" fmla="*/ 147 w 168"/>
                <a:gd name="T105" fmla="*/ 82 h 132"/>
                <a:gd name="T106" fmla="*/ 137 w 168"/>
                <a:gd name="T107" fmla="*/ 67 h 132"/>
                <a:gd name="T108" fmla="*/ 131 w 168"/>
                <a:gd name="T109" fmla="*/ 64 h 132"/>
                <a:gd name="T110" fmla="*/ 127 w 168"/>
                <a:gd name="T111" fmla="*/ 68 h 132"/>
                <a:gd name="T112" fmla="*/ 121 w 168"/>
                <a:gd name="T113" fmla="*/ 98 h 132"/>
                <a:gd name="T114" fmla="*/ 120 w 168"/>
                <a:gd name="T115" fmla="*/ 101 h 132"/>
                <a:gd name="T116" fmla="*/ 119 w 168"/>
                <a:gd name="T117" fmla="*/ 81 h 132"/>
                <a:gd name="T118" fmla="*/ 115 w 168"/>
                <a:gd name="T119" fmla="*/ 34 h 132"/>
                <a:gd name="T120" fmla="*/ 110 w 168"/>
                <a:gd name="T121" fmla="*/ 2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8" h="132">
                  <a:moveTo>
                    <a:pt x="45" y="4"/>
                  </a:moveTo>
                  <a:cubicBezTo>
                    <a:pt x="34" y="4"/>
                    <a:pt x="24" y="8"/>
                    <a:pt x="16" y="16"/>
                  </a:cubicBezTo>
                  <a:cubicBezTo>
                    <a:pt x="0" y="32"/>
                    <a:pt x="0" y="57"/>
                    <a:pt x="16" y="7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96" y="112"/>
                    <a:pt x="96" y="112"/>
                    <a:pt x="96" y="112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100" y="105"/>
                    <a:pt x="100" y="103"/>
                    <a:pt x="100" y="101"/>
                  </a:cubicBezTo>
                  <a:cubicBezTo>
                    <a:pt x="97" y="102"/>
                    <a:pt x="93" y="103"/>
                    <a:pt x="89" y="103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66" y="103"/>
                    <a:pt x="59" y="97"/>
                    <a:pt x="59" y="88"/>
                  </a:cubicBezTo>
                  <a:cubicBezTo>
                    <a:pt x="59" y="79"/>
                    <a:pt x="66" y="72"/>
                    <a:pt x="75" y="72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5" y="71"/>
                  </a:cubicBezTo>
                  <a:cubicBezTo>
                    <a:pt x="86" y="67"/>
                    <a:pt x="88" y="59"/>
                    <a:pt x="90" y="52"/>
                  </a:cubicBezTo>
                  <a:cubicBezTo>
                    <a:pt x="91" y="45"/>
                    <a:pt x="91" y="39"/>
                    <a:pt x="93" y="33"/>
                  </a:cubicBezTo>
                  <a:cubicBezTo>
                    <a:pt x="94" y="26"/>
                    <a:pt x="98" y="19"/>
                    <a:pt x="106" y="17"/>
                  </a:cubicBezTo>
                  <a:cubicBezTo>
                    <a:pt x="111" y="16"/>
                    <a:pt x="117" y="18"/>
                    <a:pt x="120" y="21"/>
                  </a:cubicBezTo>
                  <a:cubicBezTo>
                    <a:pt x="123" y="25"/>
                    <a:pt x="124" y="29"/>
                    <a:pt x="125" y="33"/>
                  </a:cubicBezTo>
                  <a:cubicBezTo>
                    <a:pt x="125" y="37"/>
                    <a:pt x="126" y="47"/>
                    <a:pt x="127" y="55"/>
                  </a:cubicBezTo>
                  <a:cubicBezTo>
                    <a:pt x="128" y="54"/>
                    <a:pt x="128" y="54"/>
                    <a:pt x="130" y="53"/>
                  </a:cubicBezTo>
                  <a:cubicBezTo>
                    <a:pt x="136" y="53"/>
                    <a:pt x="141" y="55"/>
                    <a:pt x="144" y="59"/>
                  </a:cubicBezTo>
                  <a:cubicBezTo>
                    <a:pt x="150" y="45"/>
                    <a:pt x="147" y="28"/>
                    <a:pt x="136" y="16"/>
                  </a:cubicBezTo>
                  <a:cubicBezTo>
                    <a:pt x="120" y="0"/>
                    <a:pt x="94" y="0"/>
                    <a:pt x="78" y="16"/>
                  </a:cubicBezTo>
                  <a:cubicBezTo>
                    <a:pt x="77" y="17"/>
                    <a:pt x="76" y="17"/>
                    <a:pt x="76" y="18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7"/>
                    <a:pt x="74" y="17"/>
                    <a:pt x="73" y="16"/>
                  </a:cubicBezTo>
                  <a:cubicBezTo>
                    <a:pt x="65" y="8"/>
                    <a:pt x="55" y="4"/>
                    <a:pt x="45" y="4"/>
                  </a:cubicBezTo>
                  <a:close/>
                  <a:moveTo>
                    <a:pt x="110" y="27"/>
                  </a:moveTo>
                  <a:cubicBezTo>
                    <a:pt x="107" y="27"/>
                    <a:pt x="104" y="30"/>
                    <a:pt x="103" y="35"/>
                  </a:cubicBezTo>
                  <a:cubicBezTo>
                    <a:pt x="102" y="40"/>
                    <a:pt x="101" y="47"/>
                    <a:pt x="100" y="54"/>
                  </a:cubicBezTo>
                  <a:cubicBezTo>
                    <a:pt x="98" y="62"/>
                    <a:pt x="97" y="70"/>
                    <a:pt x="94" y="75"/>
                  </a:cubicBezTo>
                  <a:cubicBezTo>
                    <a:pt x="93" y="78"/>
                    <a:pt x="92" y="80"/>
                    <a:pt x="91" y="81"/>
                  </a:cubicBezTo>
                  <a:cubicBezTo>
                    <a:pt x="90" y="83"/>
                    <a:pt x="89" y="82"/>
                    <a:pt x="89" y="82"/>
                  </a:cubicBezTo>
                  <a:cubicBezTo>
                    <a:pt x="75" y="82"/>
                    <a:pt x="75" y="82"/>
                    <a:pt x="75" y="82"/>
                  </a:cubicBezTo>
                  <a:cubicBezTo>
                    <a:pt x="72" y="82"/>
                    <a:pt x="70" y="85"/>
                    <a:pt x="70" y="88"/>
                  </a:cubicBezTo>
                  <a:cubicBezTo>
                    <a:pt x="70" y="90"/>
                    <a:pt x="72" y="93"/>
                    <a:pt x="75" y="9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93" y="93"/>
                    <a:pt x="96" y="91"/>
                    <a:pt x="99" y="88"/>
                  </a:cubicBezTo>
                  <a:cubicBezTo>
                    <a:pt x="101" y="86"/>
                    <a:pt x="102" y="83"/>
                    <a:pt x="104" y="79"/>
                  </a:cubicBezTo>
                  <a:cubicBezTo>
                    <a:pt x="105" y="76"/>
                    <a:pt x="106" y="72"/>
                    <a:pt x="107" y="68"/>
                  </a:cubicBezTo>
                  <a:cubicBezTo>
                    <a:pt x="107" y="74"/>
                    <a:pt x="107" y="77"/>
                    <a:pt x="108" y="82"/>
                  </a:cubicBezTo>
                  <a:cubicBezTo>
                    <a:pt x="110" y="102"/>
                    <a:pt x="110" y="107"/>
                    <a:pt x="112" y="119"/>
                  </a:cubicBezTo>
                  <a:cubicBezTo>
                    <a:pt x="113" y="128"/>
                    <a:pt x="123" y="126"/>
                    <a:pt x="126" y="119"/>
                  </a:cubicBezTo>
                  <a:cubicBezTo>
                    <a:pt x="129" y="114"/>
                    <a:pt x="130" y="107"/>
                    <a:pt x="131" y="100"/>
                  </a:cubicBezTo>
                  <a:cubicBezTo>
                    <a:pt x="133" y="92"/>
                    <a:pt x="133" y="90"/>
                    <a:pt x="134" y="84"/>
                  </a:cubicBezTo>
                  <a:cubicBezTo>
                    <a:pt x="137" y="88"/>
                    <a:pt x="140" y="91"/>
                    <a:pt x="140" y="91"/>
                  </a:cubicBezTo>
                  <a:cubicBezTo>
                    <a:pt x="140" y="92"/>
                    <a:pt x="142" y="93"/>
                    <a:pt x="144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2" y="96"/>
                    <a:pt x="155" y="98"/>
                    <a:pt x="158" y="98"/>
                  </a:cubicBezTo>
                  <a:cubicBezTo>
                    <a:pt x="164" y="98"/>
                    <a:pt x="168" y="93"/>
                    <a:pt x="168" y="88"/>
                  </a:cubicBezTo>
                  <a:cubicBezTo>
                    <a:pt x="168" y="82"/>
                    <a:pt x="164" y="78"/>
                    <a:pt x="158" y="78"/>
                  </a:cubicBezTo>
                  <a:cubicBezTo>
                    <a:pt x="155" y="78"/>
                    <a:pt x="152" y="80"/>
                    <a:pt x="150" y="82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5" y="81"/>
                    <a:pt x="141" y="76"/>
                    <a:pt x="137" y="67"/>
                  </a:cubicBezTo>
                  <a:cubicBezTo>
                    <a:pt x="136" y="65"/>
                    <a:pt x="133" y="64"/>
                    <a:pt x="131" y="64"/>
                  </a:cubicBezTo>
                  <a:cubicBezTo>
                    <a:pt x="129" y="64"/>
                    <a:pt x="127" y="66"/>
                    <a:pt x="127" y="68"/>
                  </a:cubicBezTo>
                  <a:cubicBezTo>
                    <a:pt x="127" y="68"/>
                    <a:pt x="124" y="84"/>
                    <a:pt x="121" y="98"/>
                  </a:cubicBezTo>
                  <a:cubicBezTo>
                    <a:pt x="121" y="99"/>
                    <a:pt x="121" y="100"/>
                    <a:pt x="120" y="101"/>
                  </a:cubicBezTo>
                  <a:cubicBezTo>
                    <a:pt x="120" y="94"/>
                    <a:pt x="119" y="92"/>
                    <a:pt x="119" y="81"/>
                  </a:cubicBezTo>
                  <a:cubicBezTo>
                    <a:pt x="117" y="62"/>
                    <a:pt x="115" y="41"/>
                    <a:pt x="115" y="34"/>
                  </a:cubicBezTo>
                  <a:cubicBezTo>
                    <a:pt x="114" y="29"/>
                    <a:pt x="112" y="27"/>
                    <a:pt x="110" y="2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5803921" y="5763822"/>
              <a:ext cx="584157" cy="563624"/>
            </a:xfrm>
            <a:prstGeom prst="roundRect">
              <a:avLst>
                <a:gd name="adj" fmla="val 6879"/>
              </a:avLst>
            </a:prstGeom>
            <a:noFill/>
            <a:ln w="20320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900139" y="5935574"/>
              <a:ext cx="325116" cy="250159"/>
              <a:chOff x="3812546" y="4935519"/>
              <a:chExt cx="499285" cy="384173"/>
            </a:xfrm>
            <a:solidFill>
              <a:schemeClr val="accent4"/>
            </a:solidFill>
          </p:grpSpPr>
          <p:sp>
            <p:nvSpPr>
              <p:cNvPr id="38" name="Freeform 64"/>
              <p:cNvSpPr>
                <a:spLocks noEditPoints="1"/>
              </p:cNvSpPr>
              <p:nvPr/>
            </p:nvSpPr>
            <p:spPr bwMode="auto">
              <a:xfrm>
                <a:off x="3812546" y="4935519"/>
                <a:ext cx="499285" cy="384173"/>
              </a:xfrm>
              <a:custGeom>
                <a:avLst/>
                <a:gdLst>
                  <a:gd name="T0" fmla="*/ 125 w 192"/>
                  <a:gd name="T1" fmla="*/ 15 h 148"/>
                  <a:gd name="T2" fmla="*/ 133 w 192"/>
                  <a:gd name="T3" fmla="*/ 0 h 148"/>
                  <a:gd name="T4" fmla="*/ 110 w 192"/>
                  <a:gd name="T5" fmla="*/ 6 h 148"/>
                  <a:gd name="T6" fmla="*/ 115 w 192"/>
                  <a:gd name="T7" fmla="*/ 22 h 148"/>
                  <a:gd name="T8" fmla="*/ 110 w 192"/>
                  <a:gd name="T9" fmla="*/ 6 h 148"/>
                  <a:gd name="T10" fmla="*/ 137 w 192"/>
                  <a:gd name="T11" fmla="*/ 17 h 148"/>
                  <a:gd name="T12" fmla="*/ 153 w 192"/>
                  <a:gd name="T13" fmla="*/ 12 h 148"/>
                  <a:gd name="T14" fmla="*/ 129 w 192"/>
                  <a:gd name="T15" fmla="*/ 23 h 148"/>
                  <a:gd name="T16" fmla="*/ 121 w 192"/>
                  <a:gd name="T17" fmla="*/ 38 h 148"/>
                  <a:gd name="T18" fmla="*/ 137 w 192"/>
                  <a:gd name="T19" fmla="*/ 30 h 148"/>
                  <a:gd name="T20" fmla="*/ 159 w 192"/>
                  <a:gd name="T21" fmla="*/ 27 h 148"/>
                  <a:gd name="T22" fmla="*/ 144 w 192"/>
                  <a:gd name="T23" fmla="*/ 34 h 148"/>
                  <a:gd name="T24" fmla="*/ 159 w 192"/>
                  <a:gd name="T25" fmla="*/ 27 h 148"/>
                  <a:gd name="T26" fmla="*/ 0 w 192"/>
                  <a:gd name="T27" fmla="*/ 37 h 148"/>
                  <a:gd name="T28" fmla="*/ 9 w 192"/>
                  <a:gd name="T29" fmla="*/ 132 h 148"/>
                  <a:gd name="T30" fmla="*/ 43 w 192"/>
                  <a:gd name="T31" fmla="*/ 110 h 148"/>
                  <a:gd name="T32" fmla="*/ 104 w 192"/>
                  <a:gd name="T33" fmla="*/ 132 h 148"/>
                  <a:gd name="T34" fmla="*/ 108 w 192"/>
                  <a:gd name="T35" fmla="*/ 36 h 148"/>
                  <a:gd name="T36" fmla="*/ 9 w 192"/>
                  <a:gd name="T37" fmla="*/ 28 h 148"/>
                  <a:gd name="T38" fmla="*/ 60 w 192"/>
                  <a:gd name="T39" fmla="*/ 44 h 148"/>
                  <a:gd name="T40" fmla="*/ 76 w 192"/>
                  <a:gd name="T41" fmla="*/ 60 h 148"/>
                  <a:gd name="T42" fmla="*/ 60 w 192"/>
                  <a:gd name="T43" fmla="*/ 76 h 148"/>
                  <a:gd name="T44" fmla="*/ 44 w 192"/>
                  <a:gd name="T45" fmla="*/ 92 h 148"/>
                  <a:gd name="T46" fmla="*/ 28 w 192"/>
                  <a:gd name="T47" fmla="*/ 76 h 148"/>
                  <a:gd name="T48" fmla="*/ 44 w 192"/>
                  <a:gd name="T49" fmla="*/ 60 h 148"/>
                  <a:gd name="T50" fmla="*/ 121 w 192"/>
                  <a:gd name="T51" fmla="*/ 48 h 148"/>
                  <a:gd name="T52" fmla="*/ 116 w 192"/>
                  <a:gd name="T53" fmla="*/ 127 h 148"/>
                  <a:gd name="T54" fmla="*/ 131 w 192"/>
                  <a:gd name="T55" fmla="*/ 132 h 148"/>
                  <a:gd name="T56" fmla="*/ 176 w 192"/>
                  <a:gd name="T57" fmla="*/ 132 h 148"/>
                  <a:gd name="T58" fmla="*/ 192 w 192"/>
                  <a:gd name="T59" fmla="*/ 120 h 148"/>
                  <a:gd name="T60" fmla="*/ 184 w 192"/>
                  <a:gd name="T61" fmla="*/ 88 h 148"/>
                  <a:gd name="T62" fmla="*/ 166 w 192"/>
                  <a:gd name="T63" fmla="*/ 76 h 148"/>
                  <a:gd name="T64" fmla="*/ 143 w 192"/>
                  <a:gd name="T65" fmla="*/ 48 h 148"/>
                  <a:gd name="T66" fmla="*/ 43 w 192"/>
                  <a:gd name="T67" fmla="*/ 116 h 148"/>
                  <a:gd name="T68" fmla="*/ 43 w 192"/>
                  <a:gd name="T69" fmla="*/ 148 h 148"/>
                  <a:gd name="T70" fmla="*/ 43 w 192"/>
                  <a:gd name="T71" fmla="*/ 116 h 148"/>
                  <a:gd name="T72" fmla="*/ 138 w 192"/>
                  <a:gd name="T73" fmla="*/ 132 h 148"/>
                  <a:gd name="T74" fmla="*/ 170 w 192"/>
                  <a:gd name="T75" fmla="*/ 13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2" h="148">
                    <a:moveTo>
                      <a:pt x="125" y="0"/>
                    </a:moveTo>
                    <a:cubicBezTo>
                      <a:pt x="125" y="15"/>
                      <a:pt x="125" y="15"/>
                      <a:pt x="125" y="15"/>
                    </a:cubicBezTo>
                    <a:cubicBezTo>
                      <a:pt x="132" y="15"/>
                      <a:pt x="132" y="15"/>
                      <a:pt x="132" y="15"/>
                    </a:cubicBezTo>
                    <a:cubicBezTo>
                      <a:pt x="133" y="0"/>
                      <a:pt x="133" y="0"/>
                      <a:pt x="133" y="0"/>
                    </a:cubicBezTo>
                    <a:lnTo>
                      <a:pt x="125" y="0"/>
                    </a:lnTo>
                    <a:close/>
                    <a:moveTo>
                      <a:pt x="110" y="6"/>
                    </a:moveTo>
                    <a:cubicBezTo>
                      <a:pt x="104" y="12"/>
                      <a:pt x="104" y="12"/>
                      <a:pt x="104" y="1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20" y="18"/>
                      <a:pt x="120" y="18"/>
                      <a:pt x="120" y="18"/>
                    </a:cubicBezTo>
                    <a:lnTo>
                      <a:pt x="110" y="6"/>
                    </a:lnTo>
                    <a:close/>
                    <a:moveTo>
                      <a:pt x="148" y="6"/>
                    </a:moveTo>
                    <a:cubicBezTo>
                      <a:pt x="137" y="17"/>
                      <a:pt x="137" y="17"/>
                      <a:pt x="137" y="17"/>
                    </a:cubicBezTo>
                    <a:cubicBezTo>
                      <a:pt x="142" y="22"/>
                      <a:pt x="142" y="22"/>
                      <a:pt x="142" y="22"/>
                    </a:cubicBezTo>
                    <a:cubicBezTo>
                      <a:pt x="153" y="12"/>
                      <a:pt x="153" y="12"/>
                      <a:pt x="153" y="12"/>
                    </a:cubicBezTo>
                    <a:lnTo>
                      <a:pt x="148" y="6"/>
                    </a:lnTo>
                    <a:close/>
                    <a:moveTo>
                      <a:pt x="129" y="23"/>
                    </a:moveTo>
                    <a:cubicBezTo>
                      <a:pt x="125" y="23"/>
                      <a:pt x="121" y="26"/>
                      <a:pt x="121" y="30"/>
                    </a:cubicBezTo>
                    <a:cubicBezTo>
                      <a:pt x="121" y="38"/>
                      <a:pt x="121" y="38"/>
                      <a:pt x="121" y="38"/>
                    </a:cubicBezTo>
                    <a:cubicBezTo>
                      <a:pt x="137" y="38"/>
                      <a:pt x="137" y="38"/>
                      <a:pt x="137" y="38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26"/>
                      <a:pt x="133" y="23"/>
                      <a:pt x="129" y="23"/>
                    </a:cubicBezTo>
                    <a:close/>
                    <a:moveTo>
                      <a:pt x="159" y="27"/>
                    </a:moveTo>
                    <a:cubicBezTo>
                      <a:pt x="144" y="28"/>
                      <a:pt x="144" y="28"/>
                      <a:pt x="144" y="28"/>
                    </a:cubicBezTo>
                    <a:cubicBezTo>
                      <a:pt x="144" y="34"/>
                      <a:pt x="144" y="34"/>
                      <a:pt x="144" y="34"/>
                    </a:cubicBezTo>
                    <a:cubicBezTo>
                      <a:pt x="159" y="34"/>
                      <a:pt x="159" y="34"/>
                      <a:pt x="159" y="34"/>
                    </a:cubicBezTo>
                    <a:lnTo>
                      <a:pt x="159" y="27"/>
                    </a:lnTo>
                    <a:close/>
                    <a:moveTo>
                      <a:pt x="9" y="28"/>
                    </a:moveTo>
                    <a:cubicBezTo>
                      <a:pt x="2" y="28"/>
                      <a:pt x="0" y="31"/>
                      <a:pt x="0" y="37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30"/>
                      <a:pt x="2" y="132"/>
                      <a:pt x="9" y="132"/>
                    </a:cubicBezTo>
                    <a:cubicBezTo>
                      <a:pt x="20" y="132"/>
                      <a:pt x="20" y="132"/>
                      <a:pt x="20" y="132"/>
                    </a:cubicBezTo>
                    <a:cubicBezTo>
                      <a:pt x="20" y="120"/>
                      <a:pt x="30" y="110"/>
                      <a:pt x="43" y="110"/>
                    </a:cubicBezTo>
                    <a:cubicBezTo>
                      <a:pt x="55" y="110"/>
                      <a:pt x="65" y="120"/>
                      <a:pt x="66" y="132"/>
                    </a:cubicBezTo>
                    <a:cubicBezTo>
                      <a:pt x="104" y="132"/>
                      <a:pt x="104" y="132"/>
                      <a:pt x="104" y="132"/>
                    </a:cubicBezTo>
                    <a:cubicBezTo>
                      <a:pt x="107" y="132"/>
                      <a:pt x="108" y="130"/>
                      <a:pt x="108" y="12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1"/>
                      <a:pt x="104" y="28"/>
                      <a:pt x="99" y="28"/>
                    </a:cubicBezTo>
                    <a:lnTo>
                      <a:pt x="9" y="28"/>
                    </a:lnTo>
                    <a:close/>
                    <a:moveTo>
                      <a:pt x="44" y="44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6" y="76"/>
                      <a:pt x="76" y="76"/>
                      <a:pt x="76" y="76"/>
                    </a:cubicBezTo>
                    <a:cubicBezTo>
                      <a:pt x="60" y="76"/>
                      <a:pt x="60" y="76"/>
                      <a:pt x="60" y="76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44" y="92"/>
                      <a:pt x="44" y="92"/>
                      <a:pt x="44" y="92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44" y="60"/>
                      <a:pt x="44" y="60"/>
                      <a:pt x="44" y="60"/>
                    </a:cubicBezTo>
                    <a:lnTo>
                      <a:pt x="44" y="44"/>
                    </a:lnTo>
                    <a:close/>
                    <a:moveTo>
                      <a:pt x="121" y="48"/>
                    </a:moveTo>
                    <a:cubicBezTo>
                      <a:pt x="119" y="48"/>
                      <a:pt x="116" y="50"/>
                      <a:pt x="116" y="53"/>
                    </a:cubicBezTo>
                    <a:cubicBezTo>
                      <a:pt x="116" y="127"/>
                      <a:pt x="116" y="127"/>
                      <a:pt x="116" y="127"/>
                    </a:cubicBezTo>
                    <a:cubicBezTo>
                      <a:pt x="116" y="131"/>
                      <a:pt x="117" y="132"/>
                      <a:pt x="120" y="132"/>
                    </a:cubicBezTo>
                    <a:cubicBezTo>
                      <a:pt x="131" y="132"/>
                      <a:pt x="131" y="132"/>
                      <a:pt x="131" y="132"/>
                    </a:cubicBezTo>
                    <a:cubicBezTo>
                      <a:pt x="131" y="120"/>
                      <a:pt x="141" y="110"/>
                      <a:pt x="153" y="110"/>
                    </a:cubicBezTo>
                    <a:cubicBezTo>
                      <a:pt x="165" y="110"/>
                      <a:pt x="175" y="120"/>
                      <a:pt x="176" y="132"/>
                    </a:cubicBezTo>
                    <a:cubicBezTo>
                      <a:pt x="181" y="132"/>
                      <a:pt x="181" y="132"/>
                      <a:pt x="181" y="132"/>
                    </a:cubicBezTo>
                    <a:cubicBezTo>
                      <a:pt x="189" y="132"/>
                      <a:pt x="192" y="129"/>
                      <a:pt x="192" y="120"/>
                    </a:cubicBezTo>
                    <a:cubicBezTo>
                      <a:pt x="192" y="103"/>
                      <a:pt x="192" y="103"/>
                      <a:pt x="192" y="103"/>
                    </a:cubicBezTo>
                    <a:cubicBezTo>
                      <a:pt x="192" y="96"/>
                      <a:pt x="187" y="91"/>
                      <a:pt x="184" y="88"/>
                    </a:cubicBezTo>
                    <a:cubicBezTo>
                      <a:pt x="179" y="86"/>
                      <a:pt x="175" y="83"/>
                      <a:pt x="170" y="80"/>
                    </a:cubicBezTo>
                    <a:cubicBezTo>
                      <a:pt x="168" y="78"/>
                      <a:pt x="167" y="78"/>
                      <a:pt x="166" y="76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1" y="50"/>
                      <a:pt x="147" y="49"/>
                      <a:pt x="143" y="48"/>
                    </a:cubicBezTo>
                    <a:lnTo>
                      <a:pt x="121" y="48"/>
                    </a:lnTo>
                    <a:close/>
                    <a:moveTo>
                      <a:pt x="43" y="116"/>
                    </a:moveTo>
                    <a:cubicBezTo>
                      <a:pt x="34" y="116"/>
                      <a:pt x="26" y="123"/>
                      <a:pt x="26" y="132"/>
                    </a:cubicBezTo>
                    <a:cubicBezTo>
                      <a:pt x="26" y="141"/>
                      <a:pt x="34" y="148"/>
                      <a:pt x="43" y="148"/>
                    </a:cubicBezTo>
                    <a:cubicBezTo>
                      <a:pt x="51" y="148"/>
                      <a:pt x="59" y="141"/>
                      <a:pt x="59" y="132"/>
                    </a:cubicBezTo>
                    <a:cubicBezTo>
                      <a:pt x="59" y="123"/>
                      <a:pt x="51" y="116"/>
                      <a:pt x="43" y="116"/>
                    </a:cubicBezTo>
                    <a:close/>
                    <a:moveTo>
                      <a:pt x="154" y="116"/>
                    </a:moveTo>
                    <a:cubicBezTo>
                      <a:pt x="145" y="116"/>
                      <a:pt x="138" y="123"/>
                      <a:pt x="138" y="132"/>
                    </a:cubicBezTo>
                    <a:cubicBezTo>
                      <a:pt x="138" y="141"/>
                      <a:pt x="145" y="148"/>
                      <a:pt x="154" y="148"/>
                    </a:cubicBezTo>
                    <a:cubicBezTo>
                      <a:pt x="163" y="148"/>
                      <a:pt x="170" y="141"/>
                      <a:pt x="170" y="132"/>
                    </a:cubicBezTo>
                    <a:cubicBezTo>
                      <a:pt x="170" y="123"/>
                      <a:pt x="163" y="116"/>
                      <a:pt x="154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65"/>
              <p:cNvSpPr/>
              <p:nvPr/>
            </p:nvSpPr>
            <p:spPr bwMode="auto">
              <a:xfrm>
                <a:off x="4145403" y="5081143"/>
                <a:ext cx="70732" cy="62411"/>
              </a:xfrm>
              <a:custGeom>
                <a:avLst/>
                <a:gdLst>
                  <a:gd name="T0" fmla="*/ 3 w 27"/>
                  <a:gd name="T1" fmla="*/ 0 h 24"/>
                  <a:gd name="T2" fmla="*/ 0 w 27"/>
                  <a:gd name="T3" fmla="*/ 3 h 24"/>
                  <a:gd name="T4" fmla="*/ 0 w 27"/>
                  <a:gd name="T5" fmla="*/ 21 h 24"/>
                  <a:gd name="T6" fmla="*/ 4 w 27"/>
                  <a:gd name="T7" fmla="*/ 24 h 24"/>
                  <a:gd name="T8" fmla="*/ 23 w 27"/>
                  <a:gd name="T9" fmla="*/ 24 h 24"/>
                  <a:gd name="T10" fmla="*/ 26 w 27"/>
                  <a:gd name="T11" fmla="*/ 20 h 24"/>
                  <a:gd name="T12" fmla="*/ 19 w 27"/>
                  <a:gd name="T13" fmla="*/ 3 h 24"/>
                  <a:gd name="T14" fmla="*/ 13 w 27"/>
                  <a:gd name="T15" fmla="*/ 0 h 24"/>
                  <a:gd name="T16" fmla="*/ 3 w 27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24">
                    <a:moveTo>
                      <a:pt x="3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3"/>
                      <a:pt x="2" y="24"/>
                      <a:pt x="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24"/>
                      <a:pt x="27" y="22"/>
                      <a:pt x="26" y="2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1"/>
                      <a:pt x="15" y="0"/>
                      <a:pt x="1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7" name="圆角矩形 36"/>
            <p:cNvSpPr/>
            <p:nvPr/>
          </p:nvSpPr>
          <p:spPr>
            <a:xfrm>
              <a:off x="6795903" y="5793861"/>
              <a:ext cx="533586" cy="533585"/>
            </a:xfrm>
            <a:prstGeom prst="roundRect">
              <a:avLst>
                <a:gd name="adj" fmla="val 6879"/>
              </a:avLst>
            </a:prstGeom>
            <a:noFill/>
            <a:ln w="20320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1" name="矩形 6"/>
          <p:cNvGrpSpPr/>
          <p:nvPr/>
        </p:nvGrpSpPr>
        <p:grpSpPr>
          <a:xfrm>
            <a:off x="6350" y="1128395"/>
            <a:ext cx="12179300" cy="1014095"/>
            <a:chOff x="6350" y="1128395"/>
            <a:chExt cx="12179300" cy="1014095"/>
          </a:xfrm>
        </p:grpSpPr>
        <p:sp>
          <p:nvSpPr>
            <p:cNvPr id="749" name="矩形"/>
            <p:cNvSpPr>
              <a:spLocks/>
            </p:cNvSpPr>
            <p:nvPr/>
          </p:nvSpPr>
          <p:spPr>
            <a:xfrm rot="0">
              <a:off x="6350" y="1128395"/>
              <a:ext cx="12179935" cy="1014730"/>
            </a:xfrm>
            <a:prstGeom prst="rect"/>
            <a:solidFill>
              <a:srgbClr val="00B0F0"/>
            </a:solidFill>
            <a:ln w="0">
              <a:noFill/>
              <a:prstDash/>
            </a:ln>
          </p:spPr>
          <p:txBody>
            <a:bodyPr wrap="square" lIns="45720" tIns="45720" rIns="45720" bIns="45720" numCol="1" vert="horz" anchor="ctr">
              <a:noAutofit/>
            </a:bodyPr>
            <a:lstStyle/>
            <a:p>
              <a:pPr marL="0" indent="0" algn="ctr" fontAlgn="auto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600" cap="none" dirty="0" smtClean="0" b="0" strike="noStrike">
                <a:solidFill>
                  <a:srgbClr val="FFFFFF"/>
                </a:solidFill>
                <a:latin typeface="DIN Light" charset="0"/>
                <a:ea typeface="DIN Light" charset="0"/>
              </a:endParaRPr>
            </a:p>
          </p:txBody>
        </p:sp>
        <p:sp>
          <p:nvSpPr>
            <p:cNvPr id="750" name="更多资源请关注微信公众号：学苑君"/>
            <p:cNvSpPr txBox="1">
              <a:spLocks/>
            </p:cNvSpPr>
            <p:nvPr/>
          </p:nvSpPr>
          <p:spPr>
            <a:xfrm rot="0">
              <a:off x="6350" y="1435735"/>
              <a:ext cx="12179935" cy="400685"/>
            </a:xfrm>
            <a:prstGeom prst="rect"/>
            <a:noFill/>
            <a:ln w="0">
              <a:noFill/>
              <a:prstDash/>
            </a:ln>
          </p:spPr>
          <p:txBody>
            <a:bodyPr wrap="square" lIns="0" tIns="0" rIns="0" bIns="0" numCol="1" vert="horz" anchor="ctr">
              <a:spAutoFit/>
            </a:bodyPr>
            <a:lstStyle/>
            <a:p>
              <a:pPr marL="0" indent="0" algn="ctr" fontAlgn="auto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2600" cap="none" spc="180" dirty="0" smtClean="0" b="0" strike="noStrike">
                  <a:solidFill>
                    <a:srgbClr val="FFFFFF"/>
                  </a:solidFill>
                  <a:effectLst>
                    <a:outerShdw sx="100000" sy="100000" blurRad="38100" dist="38100" dir="2700000" rotWithShape="0">
                      <a:srgbClr val="000000">
                        <a:alpha val="42745"/>
                      </a:srgbClr>
                    </a:outerShdw>
                  </a:effectLst>
                  <a:latin typeface="微软雅黑" charset="0"/>
                  <a:ea typeface="微软雅黑" charset="0"/>
                </a:rPr>
                <a:t>更多资源请关注微信公众号：学长掌上资源库</a:t>
              </a:r>
              <a:endParaRPr lang="ko-KR" altLang="en-US" sz="2600" cap="none" dirty="0" smtClean="0" b="0" strike="noStrike">
                <a:solidFill>
                  <a:srgbClr val="FFFFFF"/>
                </a:solidFill>
                <a:latin typeface="微软雅黑" charset="0"/>
                <a:ea typeface="微软雅黑" charset="0"/>
              </a:endParaRPr>
            </a:p>
          </p:txBody>
        </p:sp>
      </p:grpSp>
      <p:pic>
        <p:nvPicPr>
          <p:cNvPr id="752" name="学苑君.jpg" descr="C:/Users/Administrator/AppData/Roaming/JisuOffice/ETemp/8424_4184432/fImage2734854641.jpe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>
            <a:off x="4653915" y="2714625"/>
            <a:ext cx="2884805" cy="2884805"/>
          </a:xfrm>
          <a:prstGeom prst="rect"/>
          <a:noFill/>
          <a:ln w="12700" cap="flat" cmpd="sng">
            <a:prstDash/>
            <a:miter lim="8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l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679125" y="2335817"/>
            <a:ext cx="2462213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400" dirty="0"/>
              <a:t>填写医疗机构名称</a:t>
            </a:r>
            <a:endParaRPr lang="zh-CN" altLang="en-US" sz="2400" dirty="0"/>
          </a:p>
        </p:txBody>
      </p:sp>
      <p:grpSp>
        <p:nvGrpSpPr>
          <p:cNvPr id="41" name="组合 40"/>
          <p:cNvGrpSpPr/>
          <p:nvPr/>
        </p:nvGrpSpPr>
        <p:grpSpPr>
          <a:xfrm>
            <a:off x="733965" y="550230"/>
            <a:ext cx="756935" cy="756185"/>
            <a:chOff x="574308" y="523379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574308" y="523379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839597" y="753151"/>
              <a:ext cx="226356" cy="296640"/>
              <a:chOff x="3117707" y="1776154"/>
              <a:chExt cx="303732" cy="398042"/>
            </a:xfrm>
            <a:solidFill>
              <a:schemeClr val="bg1"/>
            </a:solidFill>
          </p:grpSpPr>
          <p:sp>
            <p:nvSpPr>
              <p:cNvPr id="39" name="Freeform 52"/>
              <p:cNvSpPr>
                <a:spLocks noEditPoints="1"/>
              </p:cNvSpPr>
              <p:nvPr/>
            </p:nvSpPr>
            <p:spPr bwMode="auto">
              <a:xfrm>
                <a:off x="3117707" y="1776154"/>
                <a:ext cx="303732" cy="398042"/>
              </a:xfrm>
              <a:custGeom>
                <a:avLst/>
                <a:gdLst>
                  <a:gd name="T0" fmla="*/ 59 w 117"/>
                  <a:gd name="T1" fmla="*/ 0 h 153"/>
                  <a:gd name="T2" fmla="*/ 32 w 117"/>
                  <a:gd name="T3" fmla="*/ 29 h 153"/>
                  <a:gd name="T4" fmla="*/ 38 w 117"/>
                  <a:gd name="T5" fmla="*/ 47 h 153"/>
                  <a:gd name="T6" fmla="*/ 38 w 117"/>
                  <a:gd name="T7" fmla="*/ 47 h 153"/>
                  <a:gd name="T8" fmla="*/ 57 w 117"/>
                  <a:gd name="T9" fmla="*/ 68 h 153"/>
                  <a:gd name="T10" fmla="*/ 59 w 117"/>
                  <a:gd name="T11" fmla="*/ 68 h 153"/>
                  <a:gd name="T12" fmla="*/ 60 w 117"/>
                  <a:gd name="T13" fmla="*/ 68 h 153"/>
                  <a:gd name="T14" fmla="*/ 81 w 117"/>
                  <a:gd name="T15" fmla="*/ 44 h 153"/>
                  <a:gd name="T16" fmla="*/ 84 w 117"/>
                  <a:gd name="T17" fmla="*/ 30 h 153"/>
                  <a:gd name="T18" fmla="*/ 59 w 117"/>
                  <a:gd name="T19" fmla="*/ 0 h 153"/>
                  <a:gd name="T20" fmla="*/ 39 w 117"/>
                  <a:gd name="T21" fmla="*/ 62 h 153"/>
                  <a:gd name="T22" fmla="*/ 30 w 117"/>
                  <a:gd name="T23" fmla="*/ 75 h 153"/>
                  <a:gd name="T24" fmla="*/ 37 w 117"/>
                  <a:gd name="T25" fmla="*/ 99 h 153"/>
                  <a:gd name="T26" fmla="*/ 51 w 117"/>
                  <a:gd name="T27" fmla="*/ 112 h 153"/>
                  <a:gd name="T28" fmla="*/ 52 w 117"/>
                  <a:gd name="T29" fmla="*/ 138 h 153"/>
                  <a:gd name="T30" fmla="*/ 40 w 117"/>
                  <a:gd name="T31" fmla="*/ 143 h 153"/>
                  <a:gd name="T32" fmla="*/ 47 w 117"/>
                  <a:gd name="T33" fmla="*/ 136 h 153"/>
                  <a:gd name="T34" fmla="*/ 49 w 117"/>
                  <a:gd name="T35" fmla="*/ 119 h 153"/>
                  <a:gd name="T36" fmla="*/ 39 w 117"/>
                  <a:gd name="T37" fmla="*/ 107 h 153"/>
                  <a:gd name="T38" fmla="*/ 26 w 117"/>
                  <a:gd name="T39" fmla="*/ 110 h 153"/>
                  <a:gd name="T40" fmla="*/ 20 w 117"/>
                  <a:gd name="T41" fmla="*/ 129 h 153"/>
                  <a:gd name="T42" fmla="*/ 27 w 117"/>
                  <a:gd name="T43" fmla="*/ 136 h 153"/>
                  <a:gd name="T44" fmla="*/ 23 w 117"/>
                  <a:gd name="T45" fmla="*/ 143 h 153"/>
                  <a:gd name="T46" fmla="*/ 16 w 117"/>
                  <a:gd name="T47" fmla="*/ 131 h 153"/>
                  <a:gd name="T48" fmla="*/ 29 w 117"/>
                  <a:gd name="T49" fmla="*/ 103 h 153"/>
                  <a:gd name="T50" fmla="*/ 29 w 117"/>
                  <a:gd name="T51" fmla="*/ 87 h 153"/>
                  <a:gd name="T52" fmla="*/ 28 w 117"/>
                  <a:gd name="T53" fmla="*/ 64 h 153"/>
                  <a:gd name="T54" fmla="*/ 4 w 117"/>
                  <a:gd name="T55" fmla="*/ 80 h 153"/>
                  <a:gd name="T56" fmla="*/ 2 w 117"/>
                  <a:gd name="T57" fmla="*/ 106 h 153"/>
                  <a:gd name="T58" fmla="*/ 2 w 117"/>
                  <a:gd name="T59" fmla="*/ 134 h 153"/>
                  <a:gd name="T60" fmla="*/ 22 w 117"/>
                  <a:gd name="T61" fmla="*/ 152 h 153"/>
                  <a:gd name="T62" fmla="*/ 100 w 117"/>
                  <a:gd name="T63" fmla="*/ 152 h 153"/>
                  <a:gd name="T64" fmla="*/ 116 w 117"/>
                  <a:gd name="T65" fmla="*/ 138 h 153"/>
                  <a:gd name="T66" fmla="*/ 117 w 117"/>
                  <a:gd name="T67" fmla="*/ 115 h 153"/>
                  <a:gd name="T68" fmla="*/ 116 w 117"/>
                  <a:gd name="T69" fmla="*/ 88 h 153"/>
                  <a:gd name="T70" fmla="*/ 102 w 117"/>
                  <a:gd name="T71" fmla="*/ 69 h 153"/>
                  <a:gd name="T72" fmla="*/ 84 w 117"/>
                  <a:gd name="T73" fmla="*/ 63 h 153"/>
                  <a:gd name="T74" fmla="*/ 86 w 117"/>
                  <a:gd name="T75" fmla="*/ 82 h 153"/>
                  <a:gd name="T76" fmla="*/ 82 w 117"/>
                  <a:gd name="T77" fmla="*/ 115 h 153"/>
                  <a:gd name="T78" fmla="*/ 91 w 117"/>
                  <a:gd name="T79" fmla="*/ 131 h 153"/>
                  <a:gd name="T80" fmla="*/ 74 w 117"/>
                  <a:gd name="T81" fmla="*/ 134 h 153"/>
                  <a:gd name="T82" fmla="*/ 77 w 117"/>
                  <a:gd name="T83" fmla="*/ 116 h 153"/>
                  <a:gd name="T84" fmla="*/ 83 w 117"/>
                  <a:gd name="T85" fmla="*/ 80 h 153"/>
                  <a:gd name="T86" fmla="*/ 79 w 117"/>
                  <a:gd name="T87" fmla="*/ 64 h 153"/>
                  <a:gd name="T88" fmla="*/ 75 w 117"/>
                  <a:gd name="T89" fmla="*/ 73 h 153"/>
                  <a:gd name="T90" fmla="*/ 62 w 117"/>
                  <a:gd name="T91" fmla="*/ 109 h 153"/>
                  <a:gd name="T92" fmla="*/ 53 w 117"/>
                  <a:gd name="T93" fmla="*/ 105 h 153"/>
                  <a:gd name="T94" fmla="*/ 39 w 117"/>
                  <a:gd name="T95" fmla="*/ 62 h 153"/>
                  <a:gd name="T96" fmla="*/ 55 w 117"/>
                  <a:gd name="T97" fmla="*/ 72 h 153"/>
                  <a:gd name="T98" fmla="*/ 51 w 117"/>
                  <a:gd name="T99" fmla="*/ 75 h 153"/>
                  <a:gd name="T100" fmla="*/ 51 w 117"/>
                  <a:gd name="T101" fmla="*/ 77 h 153"/>
                  <a:gd name="T102" fmla="*/ 55 w 117"/>
                  <a:gd name="T103" fmla="*/ 80 h 153"/>
                  <a:gd name="T104" fmla="*/ 53 w 117"/>
                  <a:gd name="T105" fmla="*/ 89 h 153"/>
                  <a:gd name="T106" fmla="*/ 53 w 117"/>
                  <a:gd name="T107" fmla="*/ 91 h 153"/>
                  <a:gd name="T108" fmla="*/ 58 w 117"/>
                  <a:gd name="T109" fmla="*/ 107 h 153"/>
                  <a:gd name="T110" fmla="*/ 60 w 117"/>
                  <a:gd name="T111" fmla="*/ 107 h 153"/>
                  <a:gd name="T112" fmla="*/ 65 w 117"/>
                  <a:gd name="T113" fmla="*/ 91 h 153"/>
                  <a:gd name="T114" fmla="*/ 65 w 117"/>
                  <a:gd name="T115" fmla="*/ 89 h 153"/>
                  <a:gd name="T116" fmla="*/ 62 w 117"/>
                  <a:gd name="T117" fmla="*/ 80 h 153"/>
                  <a:gd name="T118" fmla="*/ 65 w 117"/>
                  <a:gd name="T119" fmla="*/ 77 h 153"/>
                  <a:gd name="T120" fmla="*/ 65 w 117"/>
                  <a:gd name="T121" fmla="*/ 75 h 153"/>
                  <a:gd name="T122" fmla="*/ 62 w 117"/>
                  <a:gd name="T123" fmla="*/ 72 h 153"/>
                  <a:gd name="T124" fmla="*/ 55 w 117"/>
                  <a:gd name="T125" fmla="*/ 72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7" h="153">
                    <a:moveTo>
                      <a:pt x="59" y="0"/>
                    </a:moveTo>
                    <a:cubicBezTo>
                      <a:pt x="43" y="0"/>
                      <a:pt x="32" y="12"/>
                      <a:pt x="32" y="29"/>
                    </a:cubicBezTo>
                    <a:cubicBezTo>
                      <a:pt x="32" y="37"/>
                      <a:pt x="33" y="41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40" y="58"/>
                      <a:pt x="47" y="64"/>
                      <a:pt x="57" y="68"/>
                    </a:cubicBezTo>
                    <a:cubicBezTo>
                      <a:pt x="57" y="68"/>
                      <a:pt x="58" y="68"/>
                      <a:pt x="59" y="68"/>
                    </a:cubicBezTo>
                    <a:cubicBezTo>
                      <a:pt x="59" y="68"/>
                      <a:pt x="60" y="68"/>
                      <a:pt x="60" y="68"/>
                    </a:cubicBezTo>
                    <a:cubicBezTo>
                      <a:pt x="72" y="65"/>
                      <a:pt x="77" y="55"/>
                      <a:pt x="81" y="44"/>
                    </a:cubicBezTo>
                    <a:cubicBezTo>
                      <a:pt x="85" y="40"/>
                      <a:pt x="84" y="37"/>
                      <a:pt x="84" y="30"/>
                    </a:cubicBezTo>
                    <a:cubicBezTo>
                      <a:pt x="84" y="13"/>
                      <a:pt x="74" y="0"/>
                      <a:pt x="59" y="0"/>
                    </a:cubicBezTo>
                    <a:close/>
                    <a:moveTo>
                      <a:pt x="39" y="62"/>
                    </a:moveTo>
                    <a:cubicBezTo>
                      <a:pt x="33" y="62"/>
                      <a:pt x="29" y="69"/>
                      <a:pt x="30" y="75"/>
                    </a:cubicBezTo>
                    <a:cubicBezTo>
                      <a:pt x="31" y="83"/>
                      <a:pt x="37" y="90"/>
                      <a:pt x="37" y="99"/>
                    </a:cubicBezTo>
                    <a:cubicBezTo>
                      <a:pt x="39" y="105"/>
                      <a:pt x="48" y="105"/>
                      <a:pt x="51" y="112"/>
                    </a:cubicBezTo>
                    <a:cubicBezTo>
                      <a:pt x="55" y="120"/>
                      <a:pt x="57" y="130"/>
                      <a:pt x="52" y="138"/>
                    </a:cubicBezTo>
                    <a:cubicBezTo>
                      <a:pt x="48" y="141"/>
                      <a:pt x="44" y="146"/>
                      <a:pt x="40" y="143"/>
                    </a:cubicBezTo>
                    <a:cubicBezTo>
                      <a:pt x="35" y="138"/>
                      <a:pt x="43" y="134"/>
                      <a:pt x="47" y="136"/>
                    </a:cubicBezTo>
                    <a:cubicBezTo>
                      <a:pt x="52" y="132"/>
                      <a:pt x="51" y="125"/>
                      <a:pt x="49" y="119"/>
                    </a:cubicBezTo>
                    <a:cubicBezTo>
                      <a:pt x="47" y="114"/>
                      <a:pt x="44" y="109"/>
                      <a:pt x="39" y="107"/>
                    </a:cubicBezTo>
                    <a:cubicBezTo>
                      <a:pt x="35" y="112"/>
                      <a:pt x="30" y="105"/>
                      <a:pt x="26" y="110"/>
                    </a:cubicBezTo>
                    <a:cubicBezTo>
                      <a:pt x="22" y="115"/>
                      <a:pt x="20" y="122"/>
                      <a:pt x="20" y="129"/>
                    </a:cubicBezTo>
                    <a:cubicBezTo>
                      <a:pt x="20" y="133"/>
                      <a:pt x="23" y="138"/>
                      <a:pt x="27" y="136"/>
                    </a:cubicBezTo>
                    <a:cubicBezTo>
                      <a:pt x="34" y="137"/>
                      <a:pt x="29" y="148"/>
                      <a:pt x="23" y="143"/>
                    </a:cubicBezTo>
                    <a:cubicBezTo>
                      <a:pt x="21" y="139"/>
                      <a:pt x="16" y="137"/>
                      <a:pt x="16" y="131"/>
                    </a:cubicBezTo>
                    <a:cubicBezTo>
                      <a:pt x="15" y="120"/>
                      <a:pt x="19" y="109"/>
                      <a:pt x="29" y="103"/>
                    </a:cubicBezTo>
                    <a:cubicBezTo>
                      <a:pt x="35" y="100"/>
                      <a:pt x="32" y="92"/>
                      <a:pt x="29" y="87"/>
                    </a:cubicBezTo>
                    <a:cubicBezTo>
                      <a:pt x="26" y="80"/>
                      <a:pt x="24" y="71"/>
                      <a:pt x="28" y="64"/>
                    </a:cubicBezTo>
                    <a:cubicBezTo>
                      <a:pt x="19" y="67"/>
                      <a:pt x="8" y="70"/>
                      <a:pt x="4" y="80"/>
                    </a:cubicBezTo>
                    <a:cubicBezTo>
                      <a:pt x="0" y="88"/>
                      <a:pt x="2" y="97"/>
                      <a:pt x="2" y="106"/>
                    </a:cubicBezTo>
                    <a:cubicBezTo>
                      <a:pt x="2" y="116"/>
                      <a:pt x="1" y="125"/>
                      <a:pt x="2" y="134"/>
                    </a:cubicBezTo>
                    <a:cubicBezTo>
                      <a:pt x="2" y="144"/>
                      <a:pt x="12" y="153"/>
                      <a:pt x="22" y="152"/>
                    </a:cubicBezTo>
                    <a:cubicBezTo>
                      <a:pt x="48" y="152"/>
                      <a:pt x="74" y="152"/>
                      <a:pt x="100" y="152"/>
                    </a:cubicBezTo>
                    <a:cubicBezTo>
                      <a:pt x="108" y="152"/>
                      <a:pt x="115" y="146"/>
                      <a:pt x="116" y="138"/>
                    </a:cubicBezTo>
                    <a:cubicBezTo>
                      <a:pt x="117" y="130"/>
                      <a:pt x="116" y="122"/>
                      <a:pt x="117" y="115"/>
                    </a:cubicBezTo>
                    <a:cubicBezTo>
                      <a:pt x="116" y="106"/>
                      <a:pt x="117" y="97"/>
                      <a:pt x="116" y="88"/>
                    </a:cubicBezTo>
                    <a:cubicBezTo>
                      <a:pt x="116" y="80"/>
                      <a:pt x="110" y="72"/>
                      <a:pt x="102" y="69"/>
                    </a:cubicBezTo>
                    <a:cubicBezTo>
                      <a:pt x="96" y="66"/>
                      <a:pt x="90" y="65"/>
                      <a:pt x="84" y="63"/>
                    </a:cubicBezTo>
                    <a:cubicBezTo>
                      <a:pt x="89" y="68"/>
                      <a:pt x="89" y="76"/>
                      <a:pt x="86" y="82"/>
                    </a:cubicBezTo>
                    <a:cubicBezTo>
                      <a:pt x="81" y="92"/>
                      <a:pt x="79" y="104"/>
                      <a:pt x="82" y="115"/>
                    </a:cubicBezTo>
                    <a:cubicBezTo>
                      <a:pt x="89" y="115"/>
                      <a:pt x="95" y="125"/>
                      <a:pt x="91" y="131"/>
                    </a:cubicBezTo>
                    <a:cubicBezTo>
                      <a:pt x="88" y="138"/>
                      <a:pt x="79" y="139"/>
                      <a:pt x="74" y="134"/>
                    </a:cubicBezTo>
                    <a:cubicBezTo>
                      <a:pt x="69" y="129"/>
                      <a:pt x="70" y="119"/>
                      <a:pt x="77" y="116"/>
                    </a:cubicBezTo>
                    <a:cubicBezTo>
                      <a:pt x="75" y="104"/>
                      <a:pt x="77" y="91"/>
                      <a:pt x="83" y="80"/>
                    </a:cubicBezTo>
                    <a:cubicBezTo>
                      <a:pt x="85" y="74"/>
                      <a:pt x="84" y="67"/>
                      <a:pt x="79" y="64"/>
                    </a:cubicBezTo>
                    <a:cubicBezTo>
                      <a:pt x="75" y="62"/>
                      <a:pt x="76" y="70"/>
                      <a:pt x="75" y="73"/>
                    </a:cubicBezTo>
                    <a:cubicBezTo>
                      <a:pt x="71" y="85"/>
                      <a:pt x="68" y="98"/>
                      <a:pt x="62" y="109"/>
                    </a:cubicBezTo>
                    <a:cubicBezTo>
                      <a:pt x="59" y="116"/>
                      <a:pt x="54" y="110"/>
                      <a:pt x="53" y="105"/>
                    </a:cubicBezTo>
                    <a:cubicBezTo>
                      <a:pt x="47" y="91"/>
                      <a:pt x="43" y="76"/>
                      <a:pt x="39" y="62"/>
                    </a:cubicBezTo>
                    <a:close/>
                    <a:moveTo>
                      <a:pt x="55" y="72"/>
                    </a:moveTo>
                    <a:cubicBezTo>
                      <a:pt x="52" y="72"/>
                      <a:pt x="51" y="74"/>
                      <a:pt x="51" y="7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9"/>
                      <a:pt x="53" y="80"/>
                      <a:pt x="55" y="80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0"/>
                      <a:pt x="52" y="91"/>
                      <a:pt x="53" y="91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8" y="108"/>
                      <a:pt x="59" y="108"/>
                      <a:pt x="60" y="107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0"/>
                      <a:pt x="65" y="89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4" y="80"/>
                      <a:pt x="65" y="79"/>
                      <a:pt x="65" y="77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4"/>
                      <a:pt x="64" y="72"/>
                      <a:pt x="62" y="72"/>
                    </a:cubicBezTo>
                    <a:lnTo>
                      <a:pt x="55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Oval 53"/>
              <p:cNvSpPr>
                <a:spLocks noChangeArrowheads="1"/>
              </p:cNvSpPr>
              <p:nvPr/>
            </p:nvSpPr>
            <p:spPr bwMode="auto">
              <a:xfrm>
                <a:off x="3314647" y="2088207"/>
                <a:ext cx="29125" cy="3189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2" name="矩形 41"/>
          <p:cNvSpPr/>
          <p:nvPr/>
        </p:nvSpPr>
        <p:spPr>
          <a:xfrm>
            <a:off x="5679125" y="2808958"/>
            <a:ext cx="4960043" cy="125412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字以内，据统计每页幻灯片的播放时间最好控制在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分钟之内。此处添加详细文本描述。</a:t>
            </a:r>
            <a:endParaRPr lang="zh-CN" altLang="en-US" sz="16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373" b="2874"/>
          <a:stretch>
            <a:fillRect/>
          </a:stretch>
        </p:blipFill>
        <p:spPr>
          <a:xfrm>
            <a:off x="1490900" y="2289977"/>
            <a:ext cx="3558826" cy="3542681"/>
          </a:xfrm>
          <a:prstGeom prst="rect">
            <a:avLst/>
          </a:prstGeom>
          <a:effectLst>
            <a:outerShdw blurRad="50800" dist="254000" dir="2700000" algn="tl" rotWithShape="0">
              <a:prstClr val="black">
                <a:alpha val="15000"/>
              </a:prstClr>
            </a:outerShdw>
          </a:effectLst>
        </p:spPr>
      </p:pic>
      <p:grpSp>
        <p:nvGrpSpPr>
          <p:cNvPr id="44" name="组合 43"/>
          <p:cNvGrpSpPr/>
          <p:nvPr/>
        </p:nvGrpSpPr>
        <p:grpSpPr>
          <a:xfrm>
            <a:off x="6014299" y="4707876"/>
            <a:ext cx="317874" cy="416574"/>
            <a:chOff x="3117707" y="1776154"/>
            <a:chExt cx="303732" cy="398042"/>
          </a:xfrm>
          <a:solidFill>
            <a:schemeClr val="accent1"/>
          </a:solidFill>
        </p:grpSpPr>
        <p:sp>
          <p:nvSpPr>
            <p:cNvPr id="45" name="Freeform 52"/>
            <p:cNvSpPr>
              <a:spLocks noEditPoints="1"/>
            </p:cNvSpPr>
            <p:nvPr/>
          </p:nvSpPr>
          <p:spPr bwMode="auto">
            <a:xfrm>
              <a:off x="3117707" y="1776154"/>
              <a:ext cx="303732" cy="398042"/>
            </a:xfrm>
            <a:custGeom>
              <a:avLst/>
              <a:gdLst>
                <a:gd name="T0" fmla="*/ 59 w 117"/>
                <a:gd name="T1" fmla="*/ 0 h 153"/>
                <a:gd name="T2" fmla="*/ 32 w 117"/>
                <a:gd name="T3" fmla="*/ 29 h 153"/>
                <a:gd name="T4" fmla="*/ 38 w 117"/>
                <a:gd name="T5" fmla="*/ 47 h 153"/>
                <a:gd name="T6" fmla="*/ 38 w 117"/>
                <a:gd name="T7" fmla="*/ 47 h 153"/>
                <a:gd name="T8" fmla="*/ 57 w 117"/>
                <a:gd name="T9" fmla="*/ 68 h 153"/>
                <a:gd name="T10" fmla="*/ 59 w 117"/>
                <a:gd name="T11" fmla="*/ 68 h 153"/>
                <a:gd name="T12" fmla="*/ 60 w 117"/>
                <a:gd name="T13" fmla="*/ 68 h 153"/>
                <a:gd name="T14" fmla="*/ 81 w 117"/>
                <a:gd name="T15" fmla="*/ 44 h 153"/>
                <a:gd name="T16" fmla="*/ 84 w 117"/>
                <a:gd name="T17" fmla="*/ 30 h 153"/>
                <a:gd name="T18" fmla="*/ 59 w 117"/>
                <a:gd name="T19" fmla="*/ 0 h 153"/>
                <a:gd name="T20" fmla="*/ 39 w 117"/>
                <a:gd name="T21" fmla="*/ 62 h 153"/>
                <a:gd name="T22" fmla="*/ 30 w 117"/>
                <a:gd name="T23" fmla="*/ 75 h 153"/>
                <a:gd name="T24" fmla="*/ 37 w 117"/>
                <a:gd name="T25" fmla="*/ 99 h 153"/>
                <a:gd name="T26" fmla="*/ 51 w 117"/>
                <a:gd name="T27" fmla="*/ 112 h 153"/>
                <a:gd name="T28" fmla="*/ 52 w 117"/>
                <a:gd name="T29" fmla="*/ 138 h 153"/>
                <a:gd name="T30" fmla="*/ 40 w 117"/>
                <a:gd name="T31" fmla="*/ 143 h 153"/>
                <a:gd name="T32" fmla="*/ 47 w 117"/>
                <a:gd name="T33" fmla="*/ 136 h 153"/>
                <a:gd name="T34" fmla="*/ 49 w 117"/>
                <a:gd name="T35" fmla="*/ 119 h 153"/>
                <a:gd name="T36" fmla="*/ 39 w 117"/>
                <a:gd name="T37" fmla="*/ 107 h 153"/>
                <a:gd name="T38" fmla="*/ 26 w 117"/>
                <a:gd name="T39" fmla="*/ 110 h 153"/>
                <a:gd name="T40" fmla="*/ 20 w 117"/>
                <a:gd name="T41" fmla="*/ 129 h 153"/>
                <a:gd name="T42" fmla="*/ 27 w 117"/>
                <a:gd name="T43" fmla="*/ 136 h 153"/>
                <a:gd name="T44" fmla="*/ 23 w 117"/>
                <a:gd name="T45" fmla="*/ 143 h 153"/>
                <a:gd name="T46" fmla="*/ 16 w 117"/>
                <a:gd name="T47" fmla="*/ 131 h 153"/>
                <a:gd name="T48" fmla="*/ 29 w 117"/>
                <a:gd name="T49" fmla="*/ 103 h 153"/>
                <a:gd name="T50" fmla="*/ 29 w 117"/>
                <a:gd name="T51" fmla="*/ 87 h 153"/>
                <a:gd name="T52" fmla="*/ 28 w 117"/>
                <a:gd name="T53" fmla="*/ 64 h 153"/>
                <a:gd name="T54" fmla="*/ 4 w 117"/>
                <a:gd name="T55" fmla="*/ 80 h 153"/>
                <a:gd name="T56" fmla="*/ 2 w 117"/>
                <a:gd name="T57" fmla="*/ 106 h 153"/>
                <a:gd name="T58" fmla="*/ 2 w 117"/>
                <a:gd name="T59" fmla="*/ 134 h 153"/>
                <a:gd name="T60" fmla="*/ 22 w 117"/>
                <a:gd name="T61" fmla="*/ 152 h 153"/>
                <a:gd name="T62" fmla="*/ 100 w 117"/>
                <a:gd name="T63" fmla="*/ 152 h 153"/>
                <a:gd name="T64" fmla="*/ 116 w 117"/>
                <a:gd name="T65" fmla="*/ 138 h 153"/>
                <a:gd name="T66" fmla="*/ 117 w 117"/>
                <a:gd name="T67" fmla="*/ 115 h 153"/>
                <a:gd name="T68" fmla="*/ 116 w 117"/>
                <a:gd name="T69" fmla="*/ 88 h 153"/>
                <a:gd name="T70" fmla="*/ 102 w 117"/>
                <a:gd name="T71" fmla="*/ 69 h 153"/>
                <a:gd name="T72" fmla="*/ 84 w 117"/>
                <a:gd name="T73" fmla="*/ 63 h 153"/>
                <a:gd name="T74" fmla="*/ 86 w 117"/>
                <a:gd name="T75" fmla="*/ 82 h 153"/>
                <a:gd name="T76" fmla="*/ 82 w 117"/>
                <a:gd name="T77" fmla="*/ 115 h 153"/>
                <a:gd name="T78" fmla="*/ 91 w 117"/>
                <a:gd name="T79" fmla="*/ 131 h 153"/>
                <a:gd name="T80" fmla="*/ 74 w 117"/>
                <a:gd name="T81" fmla="*/ 134 h 153"/>
                <a:gd name="T82" fmla="*/ 77 w 117"/>
                <a:gd name="T83" fmla="*/ 116 h 153"/>
                <a:gd name="T84" fmla="*/ 83 w 117"/>
                <a:gd name="T85" fmla="*/ 80 h 153"/>
                <a:gd name="T86" fmla="*/ 79 w 117"/>
                <a:gd name="T87" fmla="*/ 64 h 153"/>
                <a:gd name="T88" fmla="*/ 75 w 117"/>
                <a:gd name="T89" fmla="*/ 73 h 153"/>
                <a:gd name="T90" fmla="*/ 62 w 117"/>
                <a:gd name="T91" fmla="*/ 109 h 153"/>
                <a:gd name="T92" fmla="*/ 53 w 117"/>
                <a:gd name="T93" fmla="*/ 105 h 153"/>
                <a:gd name="T94" fmla="*/ 39 w 117"/>
                <a:gd name="T95" fmla="*/ 62 h 153"/>
                <a:gd name="T96" fmla="*/ 55 w 117"/>
                <a:gd name="T97" fmla="*/ 72 h 153"/>
                <a:gd name="T98" fmla="*/ 51 w 117"/>
                <a:gd name="T99" fmla="*/ 75 h 153"/>
                <a:gd name="T100" fmla="*/ 51 w 117"/>
                <a:gd name="T101" fmla="*/ 77 h 153"/>
                <a:gd name="T102" fmla="*/ 55 w 117"/>
                <a:gd name="T103" fmla="*/ 80 h 153"/>
                <a:gd name="T104" fmla="*/ 53 w 117"/>
                <a:gd name="T105" fmla="*/ 89 h 153"/>
                <a:gd name="T106" fmla="*/ 53 w 117"/>
                <a:gd name="T107" fmla="*/ 91 h 153"/>
                <a:gd name="T108" fmla="*/ 58 w 117"/>
                <a:gd name="T109" fmla="*/ 107 h 153"/>
                <a:gd name="T110" fmla="*/ 60 w 117"/>
                <a:gd name="T111" fmla="*/ 107 h 153"/>
                <a:gd name="T112" fmla="*/ 65 w 117"/>
                <a:gd name="T113" fmla="*/ 91 h 153"/>
                <a:gd name="T114" fmla="*/ 65 w 117"/>
                <a:gd name="T115" fmla="*/ 89 h 153"/>
                <a:gd name="T116" fmla="*/ 62 w 117"/>
                <a:gd name="T117" fmla="*/ 80 h 153"/>
                <a:gd name="T118" fmla="*/ 65 w 117"/>
                <a:gd name="T119" fmla="*/ 77 h 153"/>
                <a:gd name="T120" fmla="*/ 65 w 117"/>
                <a:gd name="T121" fmla="*/ 75 h 153"/>
                <a:gd name="T122" fmla="*/ 62 w 117"/>
                <a:gd name="T123" fmla="*/ 72 h 153"/>
                <a:gd name="T124" fmla="*/ 55 w 117"/>
                <a:gd name="T125" fmla="*/ 7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7" h="153">
                  <a:moveTo>
                    <a:pt x="59" y="0"/>
                  </a:moveTo>
                  <a:cubicBezTo>
                    <a:pt x="43" y="0"/>
                    <a:pt x="32" y="12"/>
                    <a:pt x="32" y="29"/>
                  </a:cubicBezTo>
                  <a:cubicBezTo>
                    <a:pt x="32" y="37"/>
                    <a:pt x="33" y="41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40" y="58"/>
                    <a:pt x="47" y="64"/>
                    <a:pt x="57" y="68"/>
                  </a:cubicBezTo>
                  <a:cubicBezTo>
                    <a:pt x="57" y="68"/>
                    <a:pt x="58" y="68"/>
                    <a:pt x="59" y="68"/>
                  </a:cubicBezTo>
                  <a:cubicBezTo>
                    <a:pt x="59" y="68"/>
                    <a:pt x="60" y="68"/>
                    <a:pt x="60" y="68"/>
                  </a:cubicBezTo>
                  <a:cubicBezTo>
                    <a:pt x="72" y="65"/>
                    <a:pt x="77" y="55"/>
                    <a:pt x="81" y="44"/>
                  </a:cubicBezTo>
                  <a:cubicBezTo>
                    <a:pt x="85" y="40"/>
                    <a:pt x="84" y="37"/>
                    <a:pt x="84" y="30"/>
                  </a:cubicBezTo>
                  <a:cubicBezTo>
                    <a:pt x="84" y="13"/>
                    <a:pt x="74" y="0"/>
                    <a:pt x="59" y="0"/>
                  </a:cubicBezTo>
                  <a:close/>
                  <a:moveTo>
                    <a:pt x="39" y="62"/>
                  </a:moveTo>
                  <a:cubicBezTo>
                    <a:pt x="33" y="62"/>
                    <a:pt x="29" y="69"/>
                    <a:pt x="30" y="75"/>
                  </a:cubicBezTo>
                  <a:cubicBezTo>
                    <a:pt x="31" y="83"/>
                    <a:pt x="37" y="90"/>
                    <a:pt x="37" y="99"/>
                  </a:cubicBezTo>
                  <a:cubicBezTo>
                    <a:pt x="39" y="105"/>
                    <a:pt x="48" y="105"/>
                    <a:pt x="51" y="112"/>
                  </a:cubicBezTo>
                  <a:cubicBezTo>
                    <a:pt x="55" y="120"/>
                    <a:pt x="57" y="130"/>
                    <a:pt x="52" y="138"/>
                  </a:cubicBezTo>
                  <a:cubicBezTo>
                    <a:pt x="48" y="141"/>
                    <a:pt x="44" y="146"/>
                    <a:pt x="40" y="143"/>
                  </a:cubicBezTo>
                  <a:cubicBezTo>
                    <a:pt x="35" y="138"/>
                    <a:pt x="43" y="134"/>
                    <a:pt x="47" y="136"/>
                  </a:cubicBezTo>
                  <a:cubicBezTo>
                    <a:pt x="52" y="132"/>
                    <a:pt x="51" y="125"/>
                    <a:pt x="49" y="119"/>
                  </a:cubicBezTo>
                  <a:cubicBezTo>
                    <a:pt x="47" y="114"/>
                    <a:pt x="44" y="109"/>
                    <a:pt x="39" y="107"/>
                  </a:cubicBezTo>
                  <a:cubicBezTo>
                    <a:pt x="35" y="112"/>
                    <a:pt x="30" y="105"/>
                    <a:pt x="26" y="110"/>
                  </a:cubicBezTo>
                  <a:cubicBezTo>
                    <a:pt x="22" y="115"/>
                    <a:pt x="20" y="122"/>
                    <a:pt x="20" y="129"/>
                  </a:cubicBezTo>
                  <a:cubicBezTo>
                    <a:pt x="20" y="133"/>
                    <a:pt x="23" y="138"/>
                    <a:pt x="27" y="136"/>
                  </a:cubicBezTo>
                  <a:cubicBezTo>
                    <a:pt x="34" y="137"/>
                    <a:pt x="29" y="148"/>
                    <a:pt x="23" y="143"/>
                  </a:cubicBezTo>
                  <a:cubicBezTo>
                    <a:pt x="21" y="139"/>
                    <a:pt x="16" y="137"/>
                    <a:pt x="16" y="131"/>
                  </a:cubicBezTo>
                  <a:cubicBezTo>
                    <a:pt x="15" y="120"/>
                    <a:pt x="19" y="109"/>
                    <a:pt x="29" y="103"/>
                  </a:cubicBezTo>
                  <a:cubicBezTo>
                    <a:pt x="35" y="100"/>
                    <a:pt x="32" y="92"/>
                    <a:pt x="29" y="87"/>
                  </a:cubicBezTo>
                  <a:cubicBezTo>
                    <a:pt x="26" y="80"/>
                    <a:pt x="24" y="71"/>
                    <a:pt x="28" y="64"/>
                  </a:cubicBezTo>
                  <a:cubicBezTo>
                    <a:pt x="19" y="67"/>
                    <a:pt x="8" y="70"/>
                    <a:pt x="4" y="80"/>
                  </a:cubicBezTo>
                  <a:cubicBezTo>
                    <a:pt x="0" y="88"/>
                    <a:pt x="2" y="97"/>
                    <a:pt x="2" y="106"/>
                  </a:cubicBezTo>
                  <a:cubicBezTo>
                    <a:pt x="2" y="116"/>
                    <a:pt x="1" y="125"/>
                    <a:pt x="2" y="134"/>
                  </a:cubicBezTo>
                  <a:cubicBezTo>
                    <a:pt x="2" y="144"/>
                    <a:pt x="12" y="153"/>
                    <a:pt x="22" y="152"/>
                  </a:cubicBezTo>
                  <a:cubicBezTo>
                    <a:pt x="48" y="152"/>
                    <a:pt x="74" y="152"/>
                    <a:pt x="100" y="152"/>
                  </a:cubicBezTo>
                  <a:cubicBezTo>
                    <a:pt x="108" y="152"/>
                    <a:pt x="115" y="146"/>
                    <a:pt x="116" y="138"/>
                  </a:cubicBezTo>
                  <a:cubicBezTo>
                    <a:pt x="117" y="130"/>
                    <a:pt x="116" y="122"/>
                    <a:pt x="117" y="115"/>
                  </a:cubicBezTo>
                  <a:cubicBezTo>
                    <a:pt x="116" y="106"/>
                    <a:pt x="117" y="97"/>
                    <a:pt x="116" y="88"/>
                  </a:cubicBezTo>
                  <a:cubicBezTo>
                    <a:pt x="116" y="80"/>
                    <a:pt x="110" y="72"/>
                    <a:pt x="102" y="69"/>
                  </a:cubicBezTo>
                  <a:cubicBezTo>
                    <a:pt x="96" y="66"/>
                    <a:pt x="90" y="65"/>
                    <a:pt x="84" y="63"/>
                  </a:cubicBezTo>
                  <a:cubicBezTo>
                    <a:pt x="89" y="68"/>
                    <a:pt x="89" y="76"/>
                    <a:pt x="86" y="82"/>
                  </a:cubicBezTo>
                  <a:cubicBezTo>
                    <a:pt x="81" y="92"/>
                    <a:pt x="79" y="104"/>
                    <a:pt x="82" y="115"/>
                  </a:cubicBezTo>
                  <a:cubicBezTo>
                    <a:pt x="89" y="115"/>
                    <a:pt x="95" y="125"/>
                    <a:pt x="91" y="131"/>
                  </a:cubicBezTo>
                  <a:cubicBezTo>
                    <a:pt x="88" y="138"/>
                    <a:pt x="79" y="139"/>
                    <a:pt x="74" y="134"/>
                  </a:cubicBezTo>
                  <a:cubicBezTo>
                    <a:pt x="69" y="129"/>
                    <a:pt x="70" y="119"/>
                    <a:pt x="77" y="116"/>
                  </a:cubicBezTo>
                  <a:cubicBezTo>
                    <a:pt x="75" y="104"/>
                    <a:pt x="77" y="91"/>
                    <a:pt x="83" y="80"/>
                  </a:cubicBezTo>
                  <a:cubicBezTo>
                    <a:pt x="85" y="74"/>
                    <a:pt x="84" y="67"/>
                    <a:pt x="79" y="64"/>
                  </a:cubicBezTo>
                  <a:cubicBezTo>
                    <a:pt x="75" y="62"/>
                    <a:pt x="76" y="70"/>
                    <a:pt x="75" y="73"/>
                  </a:cubicBezTo>
                  <a:cubicBezTo>
                    <a:pt x="71" y="85"/>
                    <a:pt x="68" y="98"/>
                    <a:pt x="62" y="109"/>
                  </a:cubicBezTo>
                  <a:cubicBezTo>
                    <a:pt x="59" y="116"/>
                    <a:pt x="54" y="110"/>
                    <a:pt x="53" y="105"/>
                  </a:cubicBezTo>
                  <a:cubicBezTo>
                    <a:pt x="47" y="91"/>
                    <a:pt x="43" y="76"/>
                    <a:pt x="39" y="62"/>
                  </a:cubicBezTo>
                  <a:close/>
                  <a:moveTo>
                    <a:pt x="55" y="72"/>
                  </a:moveTo>
                  <a:cubicBezTo>
                    <a:pt x="52" y="72"/>
                    <a:pt x="51" y="74"/>
                    <a:pt x="51" y="7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79"/>
                    <a:pt x="53" y="80"/>
                    <a:pt x="55" y="80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2" y="90"/>
                    <a:pt x="52" y="91"/>
                    <a:pt x="53" y="91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8"/>
                    <a:pt x="59" y="108"/>
                    <a:pt x="60" y="107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5" y="91"/>
                    <a:pt x="65" y="90"/>
                    <a:pt x="65" y="89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64" y="80"/>
                    <a:pt x="65" y="79"/>
                    <a:pt x="65" y="77"/>
                  </a:cubicBezTo>
                  <a:cubicBezTo>
                    <a:pt x="65" y="75"/>
                    <a:pt x="65" y="75"/>
                    <a:pt x="65" y="75"/>
                  </a:cubicBezTo>
                  <a:cubicBezTo>
                    <a:pt x="65" y="74"/>
                    <a:pt x="64" y="72"/>
                    <a:pt x="62" y="72"/>
                  </a:cubicBezTo>
                  <a:lnTo>
                    <a:pt x="55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Oval 53"/>
            <p:cNvSpPr>
              <a:spLocks noChangeArrowheads="1"/>
            </p:cNvSpPr>
            <p:nvPr/>
          </p:nvSpPr>
          <p:spPr bwMode="auto">
            <a:xfrm>
              <a:off x="3314647" y="2088207"/>
              <a:ext cx="29125" cy="3189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146040" y="4733678"/>
            <a:ext cx="474329" cy="364970"/>
            <a:chOff x="3812546" y="4935519"/>
            <a:chExt cx="499285" cy="384173"/>
          </a:xfrm>
          <a:solidFill>
            <a:schemeClr val="accent1"/>
          </a:solidFill>
        </p:grpSpPr>
        <p:sp>
          <p:nvSpPr>
            <p:cNvPr id="48" name="Freeform 64"/>
            <p:cNvSpPr>
              <a:spLocks noEditPoints="1"/>
            </p:cNvSpPr>
            <p:nvPr/>
          </p:nvSpPr>
          <p:spPr bwMode="auto">
            <a:xfrm>
              <a:off x="3812546" y="4935519"/>
              <a:ext cx="499285" cy="384173"/>
            </a:xfrm>
            <a:custGeom>
              <a:avLst/>
              <a:gdLst>
                <a:gd name="T0" fmla="*/ 125 w 192"/>
                <a:gd name="T1" fmla="*/ 15 h 148"/>
                <a:gd name="T2" fmla="*/ 133 w 192"/>
                <a:gd name="T3" fmla="*/ 0 h 148"/>
                <a:gd name="T4" fmla="*/ 110 w 192"/>
                <a:gd name="T5" fmla="*/ 6 h 148"/>
                <a:gd name="T6" fmla="*/ 115 w 192"/>
                <a:gd name="T7" fmla="*/ 22 h 148"/>
                <a:gd name="T8" fmla="*/ 110 w 192"/>
                <a:gd name="T9" fmla="*/ 6 h 148"/>
                <a:gd name="T10" fmla="*/ 137 w 192"/>
                <a:gd name="T11" fmla="*/ 17 h 148"/>
                <a:gd name="T12" fmla="*/ 153 w 192"/>
                <a:gd name="T13" fmla="*/ 12 h 148"/>
                <a:gd name="T14" fmla="*/ 129 w 192"/>
                <a:gd name="T15" fmla="*/ 23 h 148"/>
                <a:gd name="T16" fmla="*/ 121 w 192"/>
                <a:gd name="T17" fmla="*/ 38 h 148"/>
                <a:gd name="T18" fmla="*/ 137 w 192"/>
                <a:gd name="T19" fmla="*/ 30 h 148"/>
                <a:gd name="T20" fmla="*/ 159 w 192"/>
                <a:gd name="T21" fmla="*/ 27 h 148"/>
                <a:gd name="T22" fmla="*/ 144 w 192"/>
                <a:gd name="T23" fmla="*/ 34 h 148"/>
                <a:gd name="T24" fmla="*/ 159 w 192"/>
                <a:gd name="T25" fmla="*/ 27 h 148"/>
                <a:gd name="T26" fmla="*/ 0 w 192"/>
                <a:gd name="T27" fmla="*/ 37 h 148"/>
                <a:gd name="T28" fmla="*/ 9 w 192"/>
                <a:gd name="T29" fmla="*/ 132 h 148"/>
                <a:gd name="T30" fmla="*/ 43 w 192"/>
                <a:gd name="T31" fmla="*/ 110 h 148"/>
                <a:gd name="T32" fmla="*/ 104 w 192"/>
                <a:gd name="T33" fmla="*/ 132 h 148"/>
                <a:gd name="T34" fmla="*/ 108 w 192"/>
                <a:gd name="T35" fmla="*/ 36 h 148"/>
                <a:gd name="T36" fmla="*/ 9 w 192"/>
                <a:gd name="T37" fmla="*/ 28 h 148"/>
                <a:gd name="T38" fmla="*/ 60 w 192"/>
                <a:gd name="T39" fmla="*/ 44 h 148"/>
                <a:gd name="T40" fmla="*/ 76 w 192"/>
                <a:gd name="T41" fmla="*/ 60 h 148"/>
                <a:gd name="T42" fmla="*/ 60 w 192"/>
                <a:gd name="T43" fmla="*/ 76 h 148"/>
                <a:gd name="T44" fmla="*/ 44 w 192"/>
                <a:gd name="T45" fmla="*/ 92 h 148"/>
                <a:gd name="T46" fmla="*/ 28 w 192"/>
                <a:gd name="T47" fmla="*/ 76 h 148"/>
                <a:gd name="T48" fmla="*/ 44 w 192"/>
                <a:gd name="T49" fmla="*/ 60 h 148"/>
                <a:gd name="T50" fmla="*/ 121 w 192"/>
                <a:gd name="T51" fmla="*/ 48 h 148"/>
                <a:gd name="T52" fmla="*/ 116 w 192"/>
                <a:gd name="T53" fmla="*/ 127 h 148"/>
                <a:gd name="T54" fmla="*/ 131 w 192"/>
                <a:gd name="T55" fmla="*/ 132 h 148"/>
                <a:gd name="T56" fmla="*/ 176 w 192"/>
                <a:gd name="T57" fmla="*/ 132 h 148"/>
                <a:gd name="T58" fmla="*/ 192 w 192"/>
                <a:gd name="T59" fmla="*/ 120 h 148"/>
                <a:gd name="T60" fmla="*/ 184 w 192"/>
                <a:gd name="T61" fmla="*/ 88 h 148"/>
                <a:gd name="T62" fmla="*/ 166 w 192"/>
                <a:gd name="T63" fmla="*/ 76 h 148"/>
                <a:gd name="T64" fmla="*/ 143 w 192"/>
                <a:gd name="T65" fmla="*/ 48 h 148"/>
                <a:gd name="T66" fmla="*/ 43 w 192"/>
                <a:gd name="T67" fmla="*/ 116 h 148"/>
                <a:gd name="T68" fmla="*/ 43 w 192"/>
                <a:gd name="T69" fmla="*/ 148 h 148"/>
                <a:gd name="T70" fmla="*/ 43 w 192"/>
                <a:gd name="T71" fmla="*/ 116 h 148"/>
                <a:gd name="T72" fmla="*/ 138 w 192"/>
                <a:gd name="T73" fmla="*/ 132 h 148"/>
                <a:gd name="T74" fmla="*/ 170 w 192"/>
                <a:gd name="T75" fmla="*/ 13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2" h="148">
                  <a:moveTo>
                    <a:pt x="125" y="0"/>
                  </a:moveTo>
                  <a:cubicBezTo>
                    <a:pt x="125" y="15"/>
                    <a:pt x="125" y="15"/>
                    <a:pt x="125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0"/>
                    <a:pt x="133" y="0"/>
                    <a:pt x="133" y="0"/>
                  </a:cubicBezTo>
                  <a:lnTo>
                    <a:pt x="125" y="0"/>
                  </a:lnTo>
                  <a:close/>
                  <a:moveTo>
                    <a:pt x="110" y="6"/>
                  </a:moveTo>
                  <a:cubicBezTo>
                    <a:pt x="104" y="12"/>
                    <a:pt x="104" y="12"/>
                    <a:pt x="104" y="1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20" y="18"/>
                    <a:pt x="120" y="18"/>
                    <a:pt x="120" y="18"/>
                  </a:cubicBezTo>
                  <a:lnTo>
                    <a:pt x="110" y="6"/>
                  </a:lnTo>
                  <a:close/>
                  <a:moveTo>
                    <a:pt x="148" y="6"/>
                  </a:moveTo>
                  <a:cubicBezTo>
                    <a:pt x="137" y="17"/>
                    <a:pt x="137" y="17"/>
                    <a:pt x="137" y="17"/>
                  </a:cubicBezTo>
                  <a:cubicBezTo>
                    <a:pt x="142" y="22"/>
                    <a:pt x="142" y="22"/>
                    <a:pt x="142" y="22"/>
                  </a:cubicBezTo>
                  <a:cubicBezTo>
                    <a:pt x="153" y="12"/>
                    <a:pt x="153" y="12"/>
                    <a:pt x="153" y="12"/>
                  </a:cubicBezTo>
                  <a:lnTo>
                    <a:pt x="148" y="6"/>
                  </a:lnTo>
                  <a:close/>
                  <a:moveTo>
                    <a:pt x="129" y="23"/>
                  </a:moveTo>
                  <a:cubicBezTo>
                    <a:pt x="125" y="23"/>
                    <a:pt x="121" y="26"/>
                    <a:pt x="121" y="30"/>
                  </a:cubicBezTo>
                  <a:cubicBezTo>
                    <a:pt x="121" y="38"/>
                    <a:pt x="121" y="38"/>
                    <a:pt x="121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26"/>
                    <a:pt x="133" y="23"/>
                    <a:pt x="129" y="23"/>
                  </a:cubicBezTo>
                  <a:close/>
                  <a:moveTo>
                    <a:pt x="159" y="27"/>
                  </a:moveTo>
                  <a:cubicBezTo>
                    <a:pt x="144" y="28"/>
                    <a:pt x="144" y="28"/>
                    <a:pt x="144" y="28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59" y="34"/>
                    <a:pt x="159" y="34"/>
                    <a:pt x="159" y="34"/>
                  </a:cubicBezTo>
                  <a:lnTo>
                    <a:pt x="159" y="27"/>
                  </a:lnTo>
                  <a:close/>
                  <a:moveTo>
                    <a:pt x="9" y="28"/>
                  </a:moveTo>
                  <a:cubicBezTo>
                    <a:pt x="2" y="28"/>
                    <a:pt x="0" y="31"/>
                    <a:pt x="0" y="37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30"/>
                    <a:pt x="2" y="132"/>
                    <a:pt x="9" y="132"/>
                  </a:cubicBezTo>
                  <a:cubicBezTo>
                    <a:pt x="20" y="132"/>
                    <a:pt x="20" y="132"/>
                    <a:pt x="20" y="132"/>
                  </a:cubicBezTo>
                  <a:cubicBezTo>
                    <a:pt x="20" y="120"/>
                    <a:pt x="30" y="110"/>
                    <a:pt x="43" y="110"/>
                  </a:cubicBezTo>
                  <a:cubicBezTo>
                    <a:pt x="55" y="110"/>
                    <a:pt x="65" y="120"/>
                    <a:pt x="66" y="132"/>
                  </a:cubicBezTo>
                  <a:cubicBezTo>
                    <a:pt x="104" y="132"/>
                    <a:pt x="104" y="132"/>
                    <a:pt x="104" y="132"/>
                  </a:cubicBezTo>
                  <a:cubicBezTo>
                    <a:pt x="107" y="132"/>
                    <a:pt x="108" y="130"/>
                    <a:pt x="108" y="12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1"/>
                    <a:pt x="104" y="28"/>
                    <a:pt x="99" y="28"/>
                  </a:cubicBezTo>
                  <a:lnTo>
                    <a:pt x="9" y="28"/>
                  </a:lnTo>
                  <a:close/>
                  <a:moveTo>
                    <a:pt x="44" y="44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44" y="92"/>
                    <a:pt x="44" y="92"/>
                    <a:pt x="44" y="92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44" y="60"/>
                    <a:pt x="44" y="60"/>
                    <a:pt x="44" y="60"/>
                  </a:cubicBezTo>
                  <a:lnTo>
                    <a:pt x="44" y="44"/>
                  </a:lnTo>
                  <a:close/>
                  <a:moveTo>
                    <a:pt x="121" y="48"/>
                  </a:moveTo>
                  <a:cubicBezTo>
                    <a:pt x="119" y="48"/>
                    <a:pt x="116" y="50"/>
                    <a:pt x="116" y="53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6" y="131"/>
                    <a:pt x="117" y="132"/>
                    <a:pt x="120" y="132"/>
                  </a:cubicBezTo>
                  <a:cubicBezTo>
                    <a:pt x="131" y="132"/>
                    <a:pt x="131" y="132"/>
                    <a:pt x="131" y="132"/>
                  </a:cubicBezTo>
                  <a:cubicBezTo>
                    <a:pt x="131" y="120"/>
                    <a:pt x="141" y="110"/>
                    <a:pt x="153" y="110"/>
                  </a:cubicBezTo>
                  <a:cubicBezTo>
                    <a:pt x="165" y="110"/>
                    <a:pt x="175" y="120"/>
                    <a:pt x="176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9" y="132"/>
                    <a:pt x="192" y="129"/>
                    <a:pt x="192" y="120"/>
                  </a:cubicBezTo>
                  <a:cubicBezTo>
                    <a:pt x="192" y="103"/>
                    <a:pt x="192" y="103"/>
                    <a:pt x="192" y="103"/>
                  </a:cubicBezTo>
                  <a:cubicBezTo>
                    <a:pt x="192" y="96"/>
                    <a:pt x="187" y="91"/>
                    <a:pt x="184" y="88"/>
                  </a:cubicBezTo>
                  <a:cubicBezTo>
                    <a:pt x="179" y="86"/>
                    <a:pt x="175" y="83"/>
                    <a:pt x="170" y="80"/>
                  </a:cubicBezTo>
                  <a:cubicBezTo>
                    <a:pt x="168" y="78"/>
                    <a:pt x="167" y="78"/>
                    <a:pt x="166" y="76"/>
                  </a:cubicBezTo>
                  <a:cubicBezTo>
                    <a:pt x="153" y="54"/>
                    <a:pt x="153" y="54"/>
                    <a:pt x="153" y="54"/>
                  </a:cubicBezTo>
                  <a:cubicBezTo>
                    <a:pt x="151" y="50"/>
                    <a:pt x="147" y="49"/>
                    <a:pt x="143" y="48"/>
                  </a:cubicBezTo>
                  <a:lnTo>
                    <a:pt x="121" y="48"/>
                  </a:lnTo>
                  <a:close/>
                  <a:moveTo>
                    <a:pt x="43" y="116"/>
                  </a:moveTo>
                  <a:cubicBezTo>
                    <a:pt x="34" y="116"/>
                    <a:pt x="26" y="123"/>
                    <a:pt x="26" y="132"/>
                  </a:cubicBezTo>
                  <a:cubicBezTo>
                    <a:pt x="26" y="141"/>
                    <a:pt x="34" y="148"/>
                    <a:pt x="43" y="148"/>
                  </a:cubicBezTo>
                  <a:cubicBezTo>
                    <a:pt x="51" y="148"/>
                    <a:pt x="59" y="141"/>
                    <a:pt x="59" y="132"/>
                  </a:cubicBezTo>
                  <a:cubicBezTo>
                    <a:pt x="59" y="123"/>
                    <a:pt x="51" y="116"/>
                    <a:pt x="43" y="116"/>
                  </a:cubicBezTo>
                  <a:close/>
                  <a:moveTo>
                    <a:pt x="154" y="116"/>
                  </a:moveTo>
                  <a:cubicBezTo>
                    <a:pt x="145" y="116"/>
                    <a:pt x="138" y="123"/>
                    <a:pt x="138" y="132"/>
                  </a:cubicBezTo>
                  <a:cubicBezTo>
                    <a:pt x="138" y="141"/>
                    <a:pt x="145" y="148"/>
                    <a:pt x="154" y="148"/>
                  </a:cubicBezTo>
                  <a:cubicBezTo>
                    <a:pt x="163" y="148"/>
                    <a:pt x="170" y="141"/>
                    <a:pt x="170" y="132"/>
                  </a:cubicBezTo>
                  <a:cubicBezTo>
                    <a:pt x="170" y="123"/>
                    <a:pt x="163" y="116"/>
                    <a:pt x="154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65"/>
            <p:cNvSpPr/>
            <p:nvPr/>
          </p:nvSpPr>
          <p:spPr bwMode="auto">
            <a:xfrm>
              <a:off x="4145403" y="5081143"/>
              <a:ext cx="70732" cy="62411"/>
            </a:xfrm>
            <a:custGeom>
              <a:avLst/>
              <a:gdLst>
                <a:gd name="T0" fmla="*/ 3 w 27"/>
                <a:gd name="T1" fmla="*/ 0 h 24"/>
                <a:gd name="T2" fmla="*/ 0 w 27"/>
                <a:gd name="T3" fmla="*/ 3 h 24"/>
                <a:gd name="T4" fmla="*/ 0 w 27"/>
                <a:gd name="T5" fmla="*/ 21 h 24"/>
                <a:gd name="T6" fmla="*/ 4 w 27"/>
                <a:gd name="T7" fmla="*/ 24 h 24"/>
                <a:gd name="T8" fmla="*/ 23 w 27"/>
                <a:gd name="T9" fmla="*/ 24 h 24"/>
                <a:gd name="T10" fmla="*/ 26 w 27"/>
                <a:gd name="T11" fmla="*/ 20 h 24"/>
                <a:gd name="T12" fmla="*/ 19 w 27"/>
                <a:gd name="T13" fmla="*/ 3 h 24"/>
                <a:gd name="T14" fmla="*/ 13 w 27"/>
                <a:gd name="T15" fmla="*/ 0 h 24"/>
                <a:gd name="T16" fmla="*/ 3 w 27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4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2" y="24"/>
                    <a:pt x="4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6" y="24"/>
                    <a:pt x="27" y="22"/>
                    <a:pt x="26" y="2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1"/>
                    <a:pt x="15" y="0"/>
                    <a:pt x="1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0" name="Freeform 40"/>
          <p:cNvSpPr>
            <a:spLocks noEditPoints="1"/>
          </p:cNvSpPr>
          <p:nvPr/>
        </p:nvSpPr>
        <p:spPr bwMode="auto">
          <a:xfrm>
            <a:off x="7535383" y="4703835"/>
            <a:ext cx="485674" cy="380830"/>
          </a:xfrm>
          <a:custGeom>
            <a:avLst/>
            <a:gdLst>
              <a:gd name="T0" fmla="*/ 45 w 168"/>
              <a:gd name="T1" fmla="*/ 4 h 132"/>
              <a:gd name="T2" fmla="*/ 16 w 168"/>
              <a:gd name="T3" fmla="*/ 16 h 132"/>
              <a:gd name="T4" fmla="*/ 16 w 168"/>
              <a:gd name="T5" fmla="*/ 73 h 132"/>
              <a:gd name="T6" fmla="*/ 76 w 168"/>
              <a:gd name="T7" fmla="*/ 132 h 132"/>
              <a:gd name="T8" fmla="*/ 96 w 168"/>
              <a:gd name="T9" fmla="*/ 112 h 132"/>
              <a:gd name="T10" fmla="*/ 100 w 168"/>
              <a:gd name="T11" fmla="*/ 108 h 132"/>
              <a:gd name="T12" fmla="*/ 100 w 168"/>
              <a:gd name="T13" fmla="*/ 101 h 132"/>
              <a:gd name="T14" fmla="*/ 89 w 168"/>
              <a:gd name="T15" fmla="*/ 103 h 132"/>
              <a:gd name="T16" fmla="*/ 75 w 168"/>
              <a:gd name="T17" fmla="*/ 103 h 132"/>
              <a:gd name="T18" fmla="*/ 59 w 168"/>
              <a:gd name="T19" fmla="*/ 88 h 132"/>
              <a:gd name="T20" fmla="*/ 75 w 168"/>
              <a:gd name="T21" fmla="*/ 72 h 132"/>
              <a:gd name="T22" fmla="*/ 84 w 168"/>
              <a:gd name="T23" fmla="*/ 72 h 132"/>
              <a:gd name="T24" fmla="*/ 85 w 168"/>
              <a:gd name="T25" fmla="*/ 71 h 132"/>
              <a:gd name="T26" fmla="*/ 90 w 168"/>
              <a:gd name="T27" fmla="*/ 52 h 132"/>
              <a:gd name="T28" fmla="*/ 93 w 168"/>
              <a:gd name="T29" fmla="*/ 33 h 132"/>
              <a:gd name="T30" fmla="*/ 106 w 168"/>
              <a:gd name="T31" fmla="*/ 17 h 132"/>
              <a:gd name="T32" fmla="*/ 120 w 168"/>
              <a:gd name="T33" fmla="*/ 21 h 132"/>
              <a:gd name="T34" fmla="*/ 125 w 168"/>
              <a:gd name="T35" fmla="*/ 33 h 132"/>
              <a:gd name="T36" fmla="*/ 127 w 168"/>
              <a:gd name="T37" fmla="*/ 55 h 132"/>
              <a:gd name="T38" fmla="*/ 130 w 168"/>
              <a:gd name="T39" fmla="*/ 53 h 132"/>
              <a:gd name="T40" fmla="*/ 144 w 168"/>
              <a:gd name="T41" fmla="*/ 59 h 132"/>
              <a:gd name="T42" fmla="*/ 136 w 168"/>
              <a:gd name="T43" fmla="*/ 16 h 132"/>
              <a:gd name="T44" fmla="*/ 78 w 168"/>
              <a:gd name="T45" fmla="*/ 16 h 132"/>
              <a:gd name="T46" fmla="*/ 76 w 168"/>
              <a:gd name="T47" fmla="*/ 18 h 132"/>
              <a:gd name="T48" fmla="*/ 76 w 168"/>
              <a:gd name="T49" fmla="*/ 18 h 132"/>
              <a:gd name="T50" fmla="*/ 73 w 168"/>
              <a:gd name="T51" fmla="*/ 16 h 132"/>
              <a:gd name="T52" fmla="*/ 45 w 168"/>
              <a:gd name="T53" fmla="*/ 4 h 132"/>
              <a:gd name="T54" fmla="*/ 110 w 168"/>
              <a:gd name="T55" fmla="*/ 27 h 132"/>
              <a:gd name="T56" fmla="*/ 103 w 168"/>
              <a:gd name="T57" fmla="*/ 35 h 132"/>
              <a:gd name="T58" fmla="*/ 100 w 168"/>
              <a:gd name="T59" fmla="*/ 54 h 132"/>
              <a:gd name="T60" fmla="*/ 94 w 168"/>
              <a:gd name="T61" fmla="*/ 75 h 132"/>
              <a:gd name="T62" fmla="*/ 91 w 168"/>
              <a:gd name="T63" fmla="*/ 81 h 132"/>
              <a:gd name="T64" fmla="*/ 89 w 168"/>
              <a:gd name="T65" fmla="*/ 82 h 132"/>
              <a:gd name="T66" fmla="*/ 75 w 168"/>
              <a:gd name="T67" fmla="*/ 82 h 132"/>
              <a:gd name="T68" fmla="*/ 70 w 168"/>
              <a:gd name="T69" fmla="*/ 88 h 132"/>
              <a:gd name="T70" fmla="*/ 75 w 168"/>
              <a:gd name="T71" fmla="*/ 93 h 132"/>
              <a:gd name="T72" fmla="*/ 89 w 168"/>
              <a:gd name="T73" fmla="*/ 93 h 132"/>
              <a:gd name="T74" fmla="*/ 99 w 168"/>
              <a:gd name="T75" fmla="*/ 88 h 132"/>
              <a:gd name="T76" fmla="*/ 104 w 168"/>
              <a:gd name="T77" fmla="*/ 79 h 132"/>
              <a:gd name="T78" fmla="*/ 107 w 168"/>
              <a:gd name="T79" fmla="*/ 68 h 132"/>
              <a:gd name="T80" fmla="*/ 108 w 168"/>
              <a:gd name="T81" fmla="*/ 82 h 132"/>
              <a:gd name="T82" fmla="*/ 112 w 168"/>
              <a:gd name="T83" fmla="*/ 119 h 132"/>
              <a:gd name="T84" fmla="*/ 126 w 168"/>
              <a:gd name="T85" fmla="*/ 119 h 132"/>
              <a:gd name="T86" fmla="*/ 131 w 168"/>
              <a:gd name="T87" fmla="*/ 100 h 132"/>
              <a:gd name="T88" fmla="*/ 134 w 168"/>
              <a:gd name="T89" fmla="*/ 84 h 132"/>
              <a:gd name="T90" fmla="*/ 140 w 168"/>
              <a:gd name="T91" fmla="*/ 91 h 132"/>
              <a:gd name="T92" fmla="*/ 144 w 168"/>
              <a:gd name="T93" fmla="*/ 93 h 132"/>
              <a:gd name="T94" fmla="*/ 150 w 168"/>
              <a:gd name="T95" fmla="*/ 93 h 132"/>
              <a:gd name="T96" fmla="*/ 158 w 168"/>
              <a:gd name="T97" fmla="*/ 98 h 132"/>
              <a:gd name="T98" fmla="*/ 168 w 168"/>
              <a:gd name="T99" fmla="*/ 88 h 132"/>
              <a:gd name="T100" fmla="*/ 158 w 168"/>
              <a:gd name="T101" fmla="*/ 78 h 132"/>
              <a:gd name="T102" fmla="*/ 150 w 168"/>
              <a:gd name="T103" fmla="*/ 82 h 132"/>
              <a:gd name="T104" fmla="*/ 147 w 168"/>
              <a:gd name="T105" fmla="*/ 82 h 132"/>
              <a:gd name="T106" fmla="*/ 137 w 168"/>
              <a:gd name="T107" fmla="*/ 67 h 132"/>
              <a:gd name="T108" fmla="*/ 131 w 168"/>
              <a:gd name="T109" fmla="*/ 64 h 132"/>
              <a:gd name="T110" fmla="*/ 127 w 168"/>
              <a:gd name="T111" fmla="*/ 68 h 132"/>
              <a:gd name="T112" fmla="*/ 121 w 168"/>
              <a:gd name="T113" fmla="*/ 98 h 132"/>
              <a:gd name="T114" fmla="*/ 120 w 168"/>
              <a:gd name="T115" fmla="*/ 101 h 132"/>
              <a:gd name="T116" fmla="*/ 119 w 168"/>
              <a:gd name="T117" fmla="*/ 81 h 132"/>
              <a:gd name="T118" fmla="*/ 115 w 168"/>
              <a:gd name="T119" fmla="*/ 34 h 132"/>
              <a:gd name="T120" fmla="*/ 110 w 168"/>
              <a:gd name="T121" fmla="*/ 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32">
                <a:moveTo>
                  <a:pt x="45" y="4"/>
                </a:moveTo>
                <a:cubicBezTo>
                  <a:pt x="34" y="4"/>
                  <a:pt x="24" y="8"/>
                  <a:pt x="16" y="16"/>
                </a:cubicBezTo>
                <a:cubicBezTo>
                  <a:pt x="0" y="32"/>
                  <a:pt x="0" y="57"/>
                  <a:pt x="16" y="7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0" y="105"/>
                  <a:pt x="100" y="103"/>
                  <a:pt x="100" y="101"/>
                </a:cubicBezTo>
                <a:cubicBezTo>
                  <a:pt x="97" y="102"/>
                  <a:pt x="93" y="103"/>
                  <a:pt x="89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6" y="103"/>
                  <a:pt x="59" y="97"/>
                  <a:pt x="59" y="88"/>
                </a:cubicBezTo>
                <a:cubicBezTo>
                  <a:pt x="59" y="79"/>
                  <a:pt x="66" y="72"/>
                  <a:pt x="75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5" y="71"/>
                </a:cubicBezTo>
                <a:cubicBezTo>
                  <a:pt x="86" y="67"/>
                  <a:pt x="88" y="59"/>
                  <a:pt x="90" y="52"/>
                </a:cubicBezTo>
                <a:cubicBezTo>
                  <a:pt x="91" y="45"/>
                  <a:pt x="91" y="39"/>
                  <a:pt x="93" y="33"/>
                </a:cubicBezTo>
                <a:cubicBezTo>
                  <a:pt x="94" y="26"/>
                  <a:pt x="98" y="19"/>
                  <a:pt x="106" y="17"/>
                </a:cubicBezTo>
                <a:cubicBezTo>
                  <a:pt x="111" y="16"/>
                  <a:pt x="117" y="18"/>
                  <a:pt x="120" y="21"/>
                </a:cubicBezTo>
                <a:cubicBezTo>
                  <a:pt x="123" y="25"/>
                  <a:pt x="124" y="29"/>
                  <a:pt x="125" y="33"/>
                </a:cubicBezTo>
                <a:cubicBezTo>
                  <a:pt x="125" y="37"/>
                  <a:pt x="126" y="47"/>
                  <a:pt x="127" y="55"/>
                </a:cubicBezTo>
                <a:cubicBezTo>
                  <a:pt x="128" y="54"/>
                  <a:pt x="128" y="54"/>
                  <a:pt x="130" y="53"/>
                </a:cubicBezTo>
                <a:cubicBezTo>
                  <a:pt x="136" y="53"/>
                  <a:pt x="141" y="55"/>
                  <a:pt x="144" y="59"/>
                </a:cubicBezTo>
                <a:cubicBezTo>
                  <a:pt x="150" y="45"/>
                  <a:pt x="147" y="28"/>
                  <a:pt x="136" y="16"/>
                </a:cubicBezTo>
                <a:cubicBezTo>
                  <a:pt x="120" y="0"/>
                  <a:pt x="94" y="0"/>
                  <a:pt x="78" y="16"/>
                </a:cubicBezTo>
                <a:cubicBezTo>
                  <a:pt x="77" y="17"/>
                  <a:pt x="76" y="17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7"/>
                  <a:pt x="74" y="17"/>
                  <a:pt x="73" y="16"/>
                </a:cubicBezTo>
                <a:cubicBezTo>
                  <a:pt x="65" y="8"/>
                  <a:pt x="55" y="4"/>
                  <a:pt x="45" y="4"/>
                </a:cubicBezTo>
                <a:close/>
                <a:moveTo>
                  <a:pt x="110" y="27"/>
                </a:moveTo>
                <a:cubicBezTo>
                  <a:pt x="107" y="27"/>
                  <a:pt x="104" y="30"/>
                  <a:pt x="103" y="35"/>
                </a:cubicBezTo>
                <a:cubicBezTo>
                  <a:pt x="102" y="40"/>
                  <a:pt x="101" y="47"/>
                  <a:pt x="100" y="54"/>
                </a:cubicBezTo>
                <a:cubicBezTo>
                  <a:pt x="98" y="62"/>
                  <a:pt x="97" y="70"/>
                  <a:pt x="94" y="75"/>
                </a:cubicBezTo>
                <a:cubicBezTo>
                  <a:pt x="93" y="78"/>
                  <a:pt x="92" y="80"/>
                  <a:pt x="91" y="81"/>
                </a:cubicBezTo>
                <a:cubicBezTo>
                  <a:pt x="90" y="83"/>
                  <a:pt x="89" y="82"/>
                  <a:pt x="8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2" y="82"/>
                  <a:pt x="70" y="85"/>
                  <a:pt x="70" y="88"/>
                </a:cubicBezTo>
                <a:cubicBezTo>
                  <a:pt x="70" y="90"/>
                  <a:pt x="72" y="93"/>
                  <a:pt x="75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93" y="93"/>
                  <a:pt x="96" y="91"/>
                  <a:pt x="99" y="88"/>
                </a:cubicBezTo>
                <a:cubicBezTo>
                  <a:pt x="101" y="86"/>
                  <a:pt x="102" y="83"/>
                  <a:pt x="104" y="79"/>
                </a:cubicBezTo>
                <a:cubicBezTo>
                  <a:pt x="105" y="76"/>
                  <a:pt x="106" y="72"/>
                  <a:pt x="107" y="68"/>
                </a:cubicBezTo>
                <a:cubicBezTo>
                  <a:pt x="107" y="74"/>
                  <a:pt x="107" y="77"/>
                  <a:pt x="108" y="82"/>
                </a:cubicBezTo>
                <a:cubicBezTo>
                  <a:pt x="110" y="102"/>
                  <a:pt x="110" y="107"/>
                  <a:pt x="112" y="119"/>
                </a:cubicBezTo>
                <a:cubicBezTo>
                  <a:pt x="113" y="128"/>
                  <a:pt x="123" y="126"/>
                  <a:pt x="126" y="119"/>
                </a:cubicBezTo>
                <a:cubicBezTo>
                  <a:pt x="129" y="114"/>
                  <a:pt x="130" y="107"/>
                  <a:pt x="131" y="100"/>
                </a:cubicBezTo>
                <a:cubicBezTo>
                  <a:pt x="133" y="92"/>
                  <a:pt x="133" y="90"/>
                  <a:pt x="134" y="84"/>
                </a:cubicBezTo>
                <a:cubicBezTo>
                  <a:pt x="137" y="88"/>
                  <a:pt x="140" y="91"/>
                  <a:pt x="140" y="91"/>
                </a:cubicBezTo>
                <a:cubicBezTo>
                  <a:pt x="140" y="92"/>
                  <a:pt x="142" y="93"/>
                  <a:pt x="144" y="93"/>
                </a:cubicBezTo>
                <a:cubicBezTo>
                  <a:pt x="150" y="93"/>
                  <a:pt x="150" y="93"/>
                  <a:pt x="150" y="93"/>
                </a:cubicBezTo>
                <a:cubicBezTo>
                  <a:pt x="152" y="96"/>
                  <a:pt x="155" y="98"/>
                  <a:pt x="158" y="98"/>
                </a:cubicBezTo>
                <a:cubicBezTo>
                  <a:pt x="164" y="98"/>
                  <a:pt x="168" y="93"/>
                  <a:pt x="168" y="88"/>
                </a:cubicBezTo>
                <a:cubicBezTo>
                  <a:pt x="168" y="82"/>
                  <a:pt x="164" y="78"/>
                  <a:pt x="158" y="78"/>
                </a:cubicBezTo>
                <a:cubicBezTo>
                  <a:pt x="155" y="78"/>
                  <a:pt x="152" y="80"/>
                  <a:pt x="150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5" y="81"/>
                  <a:pt x="141" y="76"/>
                  <a:pt x="137" y="67"/>
                </a:cubicBezTo>
                <a:cubicBezTo>
                  <a:pt x="136" y="65"/>
                  <a:pt x="133" y="64"/>
                  <a:pt x="131" y="64"/>
                </a:cubicBezTo>
                <a:cubicBezTo>
                  <a:pt x="129" y="64"/>
                  <a:pt x="127" y="66"/>
                  <a:pt x="127" y="68"/>
                </a:cubicBezTo>
                <a:cubicBezTo>
                  <a:pt x="127" y="68"/>
                  <a:pt x="124" y="84"/>
                  <a:pt x="121" y="98"/>
                </a:cubicBezTo>
                <a:cubicBezTo>
                  <a:pt x="121" y="99"/>
                  <a:pt x="121" y="100"/>
                  <a:pt x="120" y="101"/>
                </a:cubicBezTo>
                <a:cubicBezTo>
                  <a:pt x="120" y="94"/>
                  <a:pt x="119" y="92"/>
                  <a:pt x="119" y="81"/>
                </a:cubicBezTo>
                <a:cubicBezTo>
                  <a:pt x="117" y="62"/>
                  <a:pt x="115" y="41"/>
                  <a:pt x="115" y="34"/>
                </a:cubicBezTo>
                <a:cubicBezTo>
                  <a:pt x="114" y="29"/>
                  <a:pt x="112" y="27"/>
                  <a:pt x="110" y="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5783998" y="4526925"/>
            <a:ext cx="778476" cy="778476"/>
          </a:xfrm>
          <a:prstGeom prst="roundRect">
            <a:avLst>
              <a:gd name="adj" fmla="val 6879"/>
            </a:avLst>
          </a:prstGeom>
          <a:noFill/>
          <a:ln w="17780">
            <a:solidFill>
              <a:schemeClr val="accent1"/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7352091" y="4483100"/>
            <a:ext cx="852258" cy="822301"/>
          </a:xfrm>
          <a:prstGeom prst="roundRect">
            <a:avLst>
              <a:gd name="adj" fmla="val 6879"/>
            </a:avLst>
          </a:prstGeom>
          <a:noFill/>
          <a:ln w="17780">
            <a:solidFill>
              <a:schemeClr val="accent1"/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8993966" y="4526925"/>
            <a:ext cx="778476" cy="778476"/>
          </a:xfrm>
          <a:prstGeom prst="roundRect">
            <a:avLst>
              <a:gd name="adj" fmla="val 6879"/>
            </a:avLst>
          </a:prstGeom>
          <a:noFill/>
          <a:ln w="17780">
            <a:solidFill>
              <a:schemeClr val="accent1"/>
            </a:solidFill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6965720" y="4483100"/>
            <a:ext cx="0" cy="12494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8591320" y="4483100"/>
            <a:ext cx="0" cy="12494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5865460" y="5486304"/>
            <a:ext cx="615553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600" dirty="0"/>
              <a:t>关键词</a:t>
            </a:r>
            <a:endParaRPr lang="zh-CN" altLang="en-US" sz="1600" dirty="0"/>
          </a:p>
        </p:txBody>
      </p:sp>
      <p:sp>
        <p:nvSpPr>
          <p:cNvPr id="59" name="文本框 58"/>
          <p:cNvSpPr txBox="1"/>
          <p:nvPr/>
        </p:nvSpPr>
        <p:spPr>
          <a:xfrm>
            <a:off x="7470444" y="5486304"/>
            <a:ext cx="615553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600" dirty="0"/>
              <a:t>关键词</a:t>
            </a:r>
            <a:endParaRPr lang="zh-CN" altLang="en-US" sz="1600" dirty="0"/>
          </a:p>
        </p:txBody>
      </p:sp>
      <p:sp>
        <p:nvSpPr>
          <p:cNvPr id="60" name="文本框 59"/>
          <p:cNvSpPr txBox="1"/>
          <p:nvPr/>
        </p:nvSpPr>
        <p:spPr>
          <a:xfrm>
            <a:off x="9075428" y="5486304"/>
            <a:ext cx="615553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1600" dirty="0"/>
              <a:t>关键词</a:t>
            </a:r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1832214" y="2496458"/>
            <a:ext cx="2554515" cy="1814286"/>
          </a:xfrm>
          <a:prstGeom prst="rect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818743" y="2496458"/>
            <a:ext cx="2554515" cy="1814286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805272" y="2496458"/>
            <a:ext cx="2554515" cy="1814286"/>
          </a:xfrm>
          <a:prstGeom prst="rect">
            <a:avLst/>
          </a:pr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991216" y="452471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947673" y="5062593"/>
            <a:ext cx="2323596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977745" y="452471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34202" y="5062593"/>
            <a:ext cx="2323596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964274" y="452471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920731" y="5062593"/>
            <a:ext cx="2323596" cy="8402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33965" y="550230"/>
            <a:ext cx="756935" cy="756185"/>
            <a:chOff x="574308" y="523379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574308" y="523379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tx1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839597" y="753151"/>
              <a:ext cx="226356" cy="296640"/>
              <a:chOff x="3117707" y="1776154"/>
              <a:chExt cx="303732" cy="398042"/>
            </a:xfrm>
            <a:solidFill>
              <a:schemeClr val="bg1"/>
            </a:solidFill>
          </p:grpSpPr>
          <p:sp>
            <p:nvSpPr>
              <p:cNvPr id="39" name="Freeform 52"/>
              <p:cNvSpPr>
                <a:spLocks noEditPoints="1"/>
              </p:cNvSpPr>
              <p:nvPr/>
            </p:nvSpPr>
            <p:spPr bwMode="auto">
              <a:xfrm>
                <a:off x="3117707" y="1776154"/>
                <a:ext cx="303732" cy="398042"/>
              </a:xfrm>
              <a:custGeom>
                <a:avLst/>
                <a:gdLst>
                  <a:gd name="T0" fmla="*/ 59 w 117"/>
                  <a:gd name="T1" fmla="*/ 0 h 153"/>
                  <a:gd name="T2" fmla="*/ 32 w 117"/>
                  <a:gd name="T3" fmla="*/ 29 h 153"/>
                  <a:gd name="T4" fmla="*/ 38 w 117"/>
                  <a:gd name="T5" fmla="*/ 47 h 153"/>
                  <a:gd name="T6" fmla="*/ 38 w 117"/>
                  <a:gd name="T7" fmla="*/ 47 h 153"/>
                  <a:gd name="T8" fmla="*/ 57 w 117"/>
                  <a:gd name="T9" fmla="*/ 68 h 153"/>
                  <a:gd name="T10" fmla="*/ 59 w 117"/>
                  <a:gd name="T11" fmla="*/ 68 h 153"/>
                  <a:gd name="T12" fmla="*/ 60 w 117"/>
                  <a:gd name="T13" fmla="*/ 68 h 153"/>
                  <a:gd name="T14" fmla="*/ 81 w 117"/>
                  <a:gd name="T15" fmla="*/ 44 h 153"/>
                  <a:gd name="T16" fmla="*/ 84 w 117"/>
                  <a:gd name="T17" fmla="*/ 30 h 153"/>
                  <a:gd name="T18" fmla="*/ 59 w 117"/>
                  <a:gd name="T19" fmla="*/ 0 h 153"/>
                  <a:gd name="T20" fmla="*/ 39 w 117"/>
                  <a:gd name="T21" fmla="*/ 62 h 153"/>
                  <a:gd name="T22" fmla="*/ 30 w 117"/>
                  <a:gd name="T23" fmla="*/ 75 h 153"/>
                  <a:gd name="T24" fmla="*/ 37 w 117"/>
                  <a:gd name="T25" fmla="*/ 99 h 153"/>
                  <a:gd name="T26" fmla="*/ 51 w 117"/>
                  <a:gd name="T27" fmla="*/ 112 h 153"/>
                  <a:gd name="T28" fmla="*/ 52 w 117"/>
                  <a:gd name="T29" fmla="*/ 138 h 153"/>
                  <a:gd name="T30" fmla="*/ 40 w 117"/>
                  <a:gd name="T31" fmla="*/ 143 h 153"/>
                  <a:gd name="T32" fmla="*/ 47 w 117"/>
                  <a:gd name="T33" fmla="*/ 136 h 153"/>
                  <a:gd name="T34" fmla="*/ 49 w 117"/>
                  <a:gd name="T35" fmla="*/ 119 h 153"/>
                  <a:gd name="T36" fmla="*/ 39 w 117"/>
                  <a:gd name="T37" fmla="*/ 107 h 153"/>
                  <a:gd name="T38" fmla="*/ 26 w 117"/>
                  <a:gd name="T39" fmla="*/ 110 h 153"/>
                  <a:gd name="T40" fmla="*/ 20 w 117"/>
                  <a:gd name="T41" fmla="*/ 129 h 153"/>
                  <a:gd name="T42" fmla="*/ 27 w 117"/>
                  <a:gd name="T43" fmla="*/ 136 h 153"/>
                  <a:gd name="T44" fmla="*/ 23 w 117"/>
                  <a:gd name="T45" fmla="*/ 143 h 153"/>
                  <a:gd name="T46" fmla="*/ 16 w 117"/>
                  <a:gd name="T47" fmla="*/ 131 h 153"/>
                  <a:gd name="T48" fmla="*/ 29 w 117"/>
                  <a:gd name="T49" fmla="*/ 103 h 153"/>
                  <a:gd name="T50" fmla="*/ 29 w 117"/>
                  <a:gd name="T51" fmla="*/ 87 h 153"/>
                  <a:gd name="T52" fmla="*/ 28 w 117"/>
                  <a:gd name="T53" fmla="*/ 64 h 153"/>
                  <a:gd name="T54" fmla="*/ 4 w 117"/>
                  <a:gd name="T55" fmla="*/ 80 h 153"/>
                  <a:gd name="T56" fmla="*/ 2 w 117"/>
                  <a:gd name="T57" fmla="*/ 106 h 153"/>
                  <a:gd name="T58" fmla="*/ 2 w 117"/>
                  <a:gd name="T59" fmla="*/ 134 h 153"/>
                  <a:gd name="T60" fmla="*/ 22 w 117"/>
                  <a:gd name="T61" fmla="*/ 152 h 153"/>
                  <a:gd name="T62" fmla="*/ 100 w 117"/>
                  <a:gd name="T63" fmla="*/ 152 h 153"/>
                  <a:gd name="T64" fmla="*/ 116 w 117"/>
                  <a:gd name="T65" fmla="*/ 138 h 153"/>
                  <a:gd name="T66" fmla="*/ 117 w 117"/>
                  <a:gd name="T67" fmla="*/ 115 h 153"/>
                  <a:gd name="T68" fmla="*/ 116 w 117"/>
                  <a:gd name="T69" fmla="*/ 88 h 153"/>
                  <a:gd name="T70" fmla="*/ 102 w 117"/>
                  <a:gd name="T71" fmla="*/ 69 h 153"/>
                  <a:gd name="T72" fmla="*/ 84 w 117"/>
                  <a:gd name="T73" fmla="*/ 63 h 153"/>
                  <a:gd name="T74" fmla="*/ 86 w 117"/>
                  <a:gd name="T75" fmla="*/ 82 h 153"/>
                  <a:gd name="T76" fmla="*/ 82 w 117"/>
                  <a:gd name="T77" fmla="*/ 115 h 153"/>
                  <a:gd name="T78" fmla="*/ 91 w 117"/>
                  <a:gd name="T79" fmla="*/ 131 h 153"/>
                  <a:gd name="T80" fmla="*/ 74 w 117"/>
                  <a:gd name="T81" fmla="*/ 134 h 153"/>
                  <a:gd name="T82" fmla="*/ 77 w 117"/>
                  <a:gd name="T83" fmla="*/ 116 h 153"/>
                  <a:gd name="T84" fmla="*/ 83 w 117"/>
                  <a:gd name="T85" fmla="*/ 80 h 153"/>
                  <a:gd name="T86" fmla="*/ 79 w 117"/>
                  <a:gd name="T87" fmla="*/ 64 h 153"/>
                  <a:gd name="T88" fmla="*/ 75 w 117"/>
                  <a:gd name="T89" fmla="*/ 73 h 153"/>
                  <a:gd name="T90" fmla="*/ 62 w 117"/>
                  <a:gd name="T91" fmla="*/ 109 h 153"/>
                  <a:gd name="T92" fmla="*/ 53 w 117"/>
                  <a:gd name="T93" fmla="*/ 105 h 153"/>
                  <a:gd name="T94" fmla="*/ 39 w 117"/>
                  <a:gd name="T95" fmla="*/ 62 h 153"/>
                  <a:gd name="T96" fmla="*/ 55 w 117"/>
                  <a:gd name="T97" fmla="*/ 72 h 153"/>
                  <a:gd name="T98" fmla="*/ 51 w 117"/>
                  <a:gd name="T99" fmla="*/ 75 h 153"/>
                  <a:gd name="T100" fmla="*/ 51 w 117"/>
                  <a:gd name="T101" fmla="*/ 77 h 153"/>
                  <a:gd name="T102" fmla="*/ 55 w 117"/>
                  <a:gd name="T103" fmla="*/ 80 h 153"/>
                  <a:gd name="T104" fmla="*/ 53 w 117"/>
                  <a:gd name="T105" fmla="*/ 89 h 153"/>
                  <a:gd name="T106" fmla="*/ 53 w 117"/>
                  <a:gd name="T107" fmla="*/ 91 h 153"/>
                  <a:gd name="T108" fmla="*/ 58 w 117"/>
                  <a:gd name="T109" fmla="*/ 107 h 153"/>
                  <a:gd name="T110" fmla="*/ 60 w 117"/>
                  <a:gd name="T111" fmla="*/ 107 h 153"/>
                  <a:gd name="T112" fmla="*/ 65 w 117"/>
                  <a:gd name="T113" fmla="*/ 91 h 153"/>
                  <a:gd name="T114" fmla="*/ 65 w 117"/>
                  <a:gd name="T115" fmla="*/ 89 h 153"/>
                  <a:gd name="T116" fmla="*/ 62 w 117"/>
                  <a:gd name="T117" fmla="*/ 80 h 153"/>
                  <a:gd name="T118" fmla="*/ 65 w 117"/>
                  <a:gd name="T119" fmla="*/ 77 h 153"/>
                  <a:gd name="T120" fmla="*/ 65 w 117"/>
                  <a:gd name="T121" fmla="*/ 75 h 153"/>
                  <a:gd name="T122" fmla="*/ 62 w 117"/>
                  <a:gd name="T123" fmla="*/ 72 h 153"/>
                  <a:gd name="T124" fmla="*/ 55 w 117"/>
                  <a:gd name="T125" fmla="*/ 72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7" h="153">
                    <a:moveTo>
                      <a:pt x="59" y="0"/>
                    </a:moveTo>
                    <a:cubicBezTo>
                      <a:pt x="43" y="0"/>
                      <a:pt x="32" y="12"/>
                      <a:pt x="32" y="29"/>
                    </a:cubicBezTo>
                    <a:cubicBezTo>
                      <a:pt x="32" y="37"/>
                      <a:pt x="33" y="41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40" y="58"/>
                      <a:pt x="47" y="64"/>
                      <a:pt x="57" y="68"/>
                    </a:cubicBezTo>
                    <a:cubicBezTo>
                      <a:pt x="57" y="68"/>
                      <a:pt x="58" y="68"/>
                      <a:pt x="59" y="68"/>
                    </a:cubicBezTo>
                    <a:cubicBezTo>
                      <a:pt x="59" y="68"/>
                      <a:pt x="60" y="68"/>
                      <a:pt x="60" y="68"/>
                    </a:cubicBezTo>
                    <a:cubicBezTo>
                      <a:pt x="72" y="65"/>
                      <a:pt x="77" y="55"/>
                      <a:pt x="81" y="44"/>
                    </a:cubicBezTo>
                    <a:cubicBezTo>
                      <a:pt x="85" y="40"/>
                      <a:pt x="84" y="37"/>
                      <a:pt x="84" y="30"/>
                    </a:cubicBezTo>
                    <a:cubicBezTo>
                      <a:pt x="84" y="13"/>
                      <a:pt x="74" y="0"/>
                      <a:pt x="59" y="0"/>
                    </a:cubicBezTo>
                    <a:close/>
                    <a:moveTo>
                      <a:pt x="39" y="62"/>
                    </a:moveTo>
                    <a:cubicBezTo>
                      <a:pt x="33" y="62"/>
                      <a:pt x="29" y="69"/>
                      <a:pt x="30" y="75"/>
                    </a:cubicBezTo>
                    <a:cubicBezTo>
                      <a:pt x="31" y="83"/>
                      <a:pt x="37" y="90"/>
                      <a:pt x="37" y="99"/>
                    </a:cubicBezTo>
                    <a:cubicBezTo>
                      <a:pt x="39" y="105"/>
                      <a:pt x="48" y="105"/>
                      <a:pt x="51" y="112"/>
                    </a:cubicBezTo>
                    <a:cubicBezTo>
                      <a:pt x="55" y="120"/>
                      <a:pt x="57" y="130"/>
                      <a:pt x="52" y="138"/>
                    </a:cubicBezTo>
                    <a:cubicBezTo>
                      <a:pt x="48" y="141"/>
                      <a:pt x="44" y="146"/>
                      <a:pt x="40" y="143"/>
                    </a:cubicBezTo>
                    <a:cubicBezTo>
                      <a:pt x="35" y="138"/>
                      <a:pt x="43" y="134"/>
                      <a:pt x="47" y="136"/>
                    </a:cubicBezTo>
                    <a:cubicBezTo>
                      <a:pt x="52" y="132"/>
                      <a:pt x="51" y="125"/>
                      <a:pt x="49" y="119"/>
                    </a:cubicBezTo>
                    <a:cubicBezTo>
                      <a:pt x="47" y="114"/>
                      <a:pt x="44" y="109"/>
                      <a:pt x="39" y="107"/>
                    </a:cubicBezTo>
                    <a:cubicBezTo>
                      <a:pt x="35" y="112"/>
                      <a:pt x="30" y="105"/>
                      <a:pt x="26" y="110"/>
                    </a:cubicBezTo>
                    <a:cubicBezTo>
                      <a:pt x="22" y="115"/>
                      <a:pt x="20" y="122"/>
                      <a:pt x="20" y="129"/>
                    </a:cubicBezTo>
                    <a:cubicBezTo>
                      <a:pt x="20" y="133"/>
                      <a:pt x="23" y="138"/>
                      <a:pt x="27" y="136"/>
                    </a:cubicBezTo>
                    <a:cubicBezTo>
                      <a:pt x="34" y="137"/>
                      <a:pt x="29" y="148"/>
                      <a:pt x="23" y="143"/>
                    </a:cubicBezTo>
                    <a:cubicBezTo>
                      <a:pt x="21" y="139"/>
                      <a:pt x="16" y="137"/>
                      <a:pt x="16" y="131"/>
                    </a:cubicBezTo>
                    <a:cubicBezTo>
                      <a:pt x="15" y="120"/>
                      <a:pt x="19" y="109"/>
                      <a:pt x="29" y="103"/>
                    </a:cubicBezTo>
                    <a:cubicBezTo>
                      <a:pt x="35" y="100"/>
                      <a:pt x="32" y="92"/>
                      <a:pt x="29" y="87"/>
                    </a:cubicBezTo>
                    <a:cubicBezTo>
                      <a:pt x="26" y="80"/>
                      <a:pt x="24" y="71"/>
                      <a:pt x="28" y="64"/>
                    </a:cubicBezTo>
                    <a:cubicBezTo>
                      <a:pt x="19" y="67"/>
                      <a:pt x="8" y="70"/>
                      <a:pt x="4" y="80"/>
                    </a:cubicBezTo>
                    <a:cubicBezTo>
                      <a:pt x="0" y="88"/>
                      <a:pt x="2" y="97"/>
                      <a:pt x="2" y="106"/>
                    </a:cubicBezTo>
                    <a:cubicBezTo>
                      <a:pt x="2" y="116"/>
                      <a:pt x="1" y="125"/>
                      <a:pt x="2" y="134"/>
                    </a:cubicBezTo>
                    <a:cubicBezTo>
                      <a:pt x="2" y="144"/>
                      <a:pt x="12" y="153"/>
                      <a:pt x="22" y="152"/>
                    </a:cubicBezTo>
                    <a:cubicBezTo>
                      <a:pt x="48" y="152"/>
                      <a:pt x="74" y="152"/>
                      <a:pt x="100" y="152"/>
                    </a:cubicBezTo>
                    <a:cubicBezTo>
                      <a:pt x="108" y="152"/>
                      <a:pt x="115" y="146"/>
                      <a:pt x="116" y="138"/>
                    </a:cubicBezTo>
                    <a:cubicBezTo>
                      <a:pt x="117" y="130"/>
                      <a:pt x="116" y="122"/>
                      <a:pt x="117" y="115"/>
                    </a:cubicBezTo>
                    <a:cubicBezTo>
                      <a:pt x="116" y="106"/>
                      <a:pt x="117" y="97"/>
                      <a:pt x="116" y="88"/>
                    </a:cubicBezTo>
                    <a:cubicBezTo>
                      <a:pt x="116" y="80"/>
                      <a:pt x="110" y="72"/>
                      <a:pt x="102" y="69"/>
                    </a:cubicBezTo>
                    <a:cubicBezTo>
                      <a:pt x="96" y="66"/>
                      <a:pt x="90" y="65"/>
                      <a:pt x="84" y="63"/>
                    </a:cubicBezTo>
                    <a:cubicBezTo>
                      <a:pt x="89" y="68"/>
                      <a:pt x="89" y="76"/>
                      <a:pt x="86" y="82"/>
                    </a:cubicBezTo>
                    <a:cubicBezTo>
                      <a:pt x="81" y="92"/>
                      <a:pt x="79" y="104"/>
                      <a:pt x="82" y="115"/>
                    </a:cubicBezTo>
                    <a:cubicBezTo>
                      <a:pt x="89" y="115"/>
                      <a:pt x="95" y="125"/>
                      <a:pt x="91" y="131"/>
                    </a:cubicBezTo>
                    <a:cubicBezTo>
                      <a:pt x="88" y="138"/>
                      <a:pt x="79" y="139"/>
                      <a:pt x="74" y="134"/>
                    </a:cubicBezTo>
                    <a:cubicBezTo>
                      <a:pt x="69" y="129"/>
                      <a:pt x="70" y="119"/>
                      <a:pt x="77" y="116"/>
                    </a:cubicBezTo>
                    <a:cubicBezTo>
                      <a:pt x="75" y="104"/>
                      <a:pt x="77" y="91"/>
                      <a:pt x="83" y="80"/>
                    </a:cubicBezTo>
                    <a:cubicBezTo>
                      <a:pt x="85" y="74"/>
                      <a:pt x="84" y="67"/>
                      <a:pt x="79" y="64"/>
                    </a:cubicBezTo>
                    <a:cubicBezTo>
                      <a:pt x="75" y="62"/>
                      <a:pt x="76" y="70"/>
                      <a:pt x="75" y="73"/>
                    </a:cubicBezTo>
                    <a:cubicBezTo>
                      <a:pt x="71" y="85"/>
                      <a:pt x="68" y="98"/>
                      <a:pt x="62" y="109"/>
                    </a:cubicBezTo>
                    <a:cubicBezTo>
                      <a:pt x="59" y="116"/>
                      <a:pt x="54" y="110"/>
                      <a:pt x="53" y="105"/>
                    </a:cubicBezTo>
                    <a:cubicBezTo>
                      <a:pt x="47" y="91"/>
                      <a:pt x="43" y="76"/>
                      <a:pt x="39" y="62"/>
                    </a:cubicBezTo>
                    <a:close/>
                    <a:moveTo>
                      <a:pt x="55" y="72"/>
                    </a:moveTo>
                    <a:cubicBezTo>
                      <a:pt x="52" y="72"/>
                      <a:pt x="51" y="74"/>
                      <a:pt x="51" y="7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9"/>
                      <a:pt x="53" y="80"/>
                      <a:pt x="55" y="80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0"/>
                      <a:pt x="52" y="91"/>
                      <a:pt x="53" y="91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8" y="108"/>
                      <a:pt x="59" y="108"/>
                      <a:pt x="60" y="107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0"/>
                      <a:pt x="65" y="89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4" y="80"/>
                      <a:pt x="65" y="79"/>
                      <a:pt x="65" y="77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4"/>
                      <a:pt x="64" y="72"/>
                      <a:pt x="62" y="72"/>
                    </a:cubicBezTo>
                    <a:lnTo>
                      <a:pt x="55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Oval 53"/>
              <p:cNvSpPr>
                <a:spLocks noChangeArrowheads="1"/>
              </p:cNvSpPr>
              <p:nvPr/>
            </p:nvSpPr>
            <p:spPr bwMode="auto">
              <a:xfrm>
                <a:off x="3314647" y="2088207"/>
                <a:ext cx="29125" cy="3189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33965" y="550230"/>
            <a:ext cx="756935" cy="756185"/>
            <a:chOff x="574308" y="523379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574308" y="523379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839597" y="753151"/>
              <a:ext cx="226356" cy="296640"/>
              <a:chOff x="3117707" y="1776154"/>
              <a:chExt cx="303732" cy="398042"/>
            </a:xfrm>
            <a:solidFill>
              <a:schemeClr val="bg1"/>
            </a:solidFill>
          </p:grpSpPr>
          <p:sp>
            <p:nvSpPr>
              <p:cNvPr id="39" name="Freeform 52"/>
              <p:cNvSpPr>
                <a:spLocks noEditPoints="1"/>
              </p:cNvSpPr>
              <p:nvPr/>
            </p:nvSpPr>
            <p:spPr bwMode="auto">
              <a:xfrm>
                <a:off x="3117707" y="1776154"/>
                <a:ext cx="303732" cy="398042"/>
              </a:xfrm>
              <a:custGeom>
                <a:avLst/>
                <a:gdLst>
                  <a:gd name="T0" fmla="*/ 59 w 117"/>
                  <a:gd name="T1" fmla="*/ 0 h 153"/>
                  <a:gd name="T2" fmla="*/ 32 w 117"/>
                  <a:gd name="T3" fmla="*/ 29 h 153"/>
                  <a:gd name="T4" fmla="*/ 38 w 117"/>
                  <a:gd name="T5" fmla="*/ 47 h 153"/>
                  <a:gd name="T6" fmla="*/ 38 w 117"/>
                  <a:gd name="T7" fmla="*/ 47 h 153"/>
                  <a:gd name="T8" fmla="*/ 57 w 117"/>
                  <a:gd name="T9" fmla="*/ 68 h 153"/>
                  <a:gd name="T10" fmla="*/ 59 w 117"/>
                  <a:gd name="T11" fmla="*/ 68 h 153"/>
                  <a:gd name="T12" fmla="*/ 60 w 117"/>
                  <a:gd name="T13" fmla="*/ 68 h 153"/>
                  <a:gd name="T14" fmla="*/ 81 w 117"/>
                  <a:gd name="T15" fmla="*/ 44 h 153"/>
                  <a:gd name="T16" fmla="*/ 84 w 117"/>
                  <a:gd name="T17" fmla="*/ 30 h 153"/>
                  <a:gd name="T18" fmla="*/ 59 w 117"/>
                  <a:gd name="T19" fmla="*/ 0 h 153"/>
                  <a:gd name="T20" fmla="*/ 39 w 117"/>
                  <a:gd name="T21" fmla="*/ 62 h 153"/>
                  <a:gd name="T22" fmla="*/ 30 w 117"/>
                  <a:gd name="T23" fmla="*/ 75 h 153"/>
                  <a:gd name="T24" fmla="*/ 37 w 117"/>
                  <a:gd name="T25" fmla="*/ 99 h 153"/>
                  <a:gd name="T26" fmla="*/ 51 w 117"/>
                  <a:gd name="T27" fmla="*/ 112 h 153"/>
                  <a:gd name="T28" fmla="*/ 52 w 117"/>
                  <a:gd name="T29" fmla="*/ 138 h 153"/>
                  <a:gd name="T30" fmla="*/ 40 w 117"/>
                  <a:gd name="T31" fmla="*/ 143 h 153"/>
                  <a:gd name="T32" fmla="*/ 47 w 117"/>
                  <a:gd name="T33" fmla="*/ 136 h 153"/>
                  <a:gd name="T34" fmla="*/ 49 w 117"/>
                  <a:gd name="T35" fmla="*/ 119 h 153"/>
                  <a:gd name="T36" fmla="*/ 39 w 117"/>
                  <a:gd name="T37" fmla="*/ 107 h 153"/>
                  <a:gd name="T38" fmla="*/ 26 w 117"/>
                  <a:gd name="T39" fmla="*/ 110 h 153"/>
                  <a:gd name="T40" fmla="*/ 20 w 117"/>
                  <a:gd name="T41" fmla="*/ 129 h 153"/>
                  <a:gd name="T42" fmla="*/ 27 w 117"/>
                  <a:gd name="T43" fmla="*/ 136 h 153"/>
                  <a:gd name="T44" fmla="*/ 23 w 117"/>
                  <a:gd name="T45" fmla="*/ 143 h 153"/>
                  <a:gd name="T46" fmla="*/ 16 w 117"/>
                  <a:gd name="T47" fmla="*/ 131 h 153"/>
                  <a:gd name="T48" fmla="*/ 29 w 117"/>
                  <a:gd name="T49" fmla="*/ 103 h 153"/>
                  <a:gd name="T50" fmla="*/ 29 w 117"/>
                  <a:gd name="T51" fmla="*/ 87 h 153"/>
                  <a:gd name="T52" fmla="*/ 28 w 117"/>
                  <a:gd name="T53" fmla="*/ 64 h 153"/>
                  <a:gd name="T54" fmla="*/ 4 w 117"/>
                  <a:gd name="T55" fmla="*/ 80 h 153"/>
                  <a:gd name="T56" fmla="*/ 2 w 117"/>
                  <a:gd name="T57" fmla="*/ 106 h 153"/>
                  <a:gd name="T58" fmla="*/ 2 w 117"/>
                  <a:gd name="T59" fmla="*/ 134 h 153"/>
                  <a:gd name="T60" fmla="*/ 22 w 117"/>
                  <a:gd name="T61" fmla="*/ 152 h 153"/>
                  <a:gd name="T62" fmla="*/ 100 w 117"/>
                  <a:gd name="T63" fmla="*/ 152 h 153"/>
                  <a:gd name="T64" fmla="*/ 116 w 117"/>
                  <a:gd name="T65" fmla="*/ 138 h 153"/>
                  <a:gd name="T66" fmla="*/ 117 w 117"/>
                  <a:gd name="T67" fmla="*/ 115 h 153"/>
                  <a:gd name="T68" fmla="*/ 116 w 117"/>
                  <a:gd name="T69" fmla="*/ 88 h 153"/>
                  <a:gd name="T70" fmla="*/ 102 w 117"/>
                  <a:gd name="T71" fmla="*/ 69 h 153"/>
                  <a:gd name="T72" fmla="*/ 84 w 117"/>
                  <a:gd name="T73" fmla="*/ 63 h 153"/>
                  <a:gd name="T74" fmla="*/ 86 w 117"/>
                  <a:gd name="T75" fmla="*/ 82 h 153"/>
                  <a:gd name="T76" fmla="*/ 82 w 117"/>
                  <a:gd name="T77" fmla="*/ 115 h 153"/>
                  <a:gd name="T78" fmla="*/ 91 w 117"/>
                  <a:gd name="T79" fmla="*/ 131 h 153"/>
                  <a:gd name="T80" fmla="*/ 74 w 117"/>
                  <a:gd name="T81" fmla="*/ 134 h 153"/>
                  <a:gd name="T82" fmla="*/ 77 w 117"/>
                  <a:gd name="T83" fmla="*/ 116 h 153"/>
                  <a:gd name="T84" fmla="*/ 83 w 117"/>
                  <a:gd name="T85" fmla="*/ 80 h 153"/>
                  <a:gd name="T86" fmla="*/ 79 w 117"/>
                  <a:gd name="T87" fmla="*/ 64 h 153"/>
                  <a:gd name="T88" fmla="*/ 75 w 117"/>
                  <a:gd name="T89" fmla="*/ 73 h 153"/>
                  <a:gd name="T90" fmla="*/ 62 w 117"/>
                  <a:gd name="T91" fmla="*/ 109 h 153"/>
                  <a:gd name="T92" fmla="*/ 53 w 117"/>
                  <a:gd name="T93" fmla="*/ 105 h 153"/>
                  <a:gd name="T94" fmla="*/ 39 w 117"/>
                  <a:gd name="T95" fmla="*/ 62 h 153"/>
                  <a:gd name="T96" fmla="*/ 55 w 117"/>
                  <a:gd name="T97" fmla="*/ 72 h 153"/>
                  <a:gd name="T98" fmla="*/ 51 w 117"/>
                  <a:gd name="T99" fmla="*/ 75 h 153"/>
                  <a:gd name="T100" fmla="*/ 51 w 117"/>
                  <a:gd name="T101" fmla="*/ 77 h 153"/>
                  <a:gd name="T102" fmla="*/ 55 w 117"/>
                  <a:gd name="T103" fmla="*/ 80 h 153"/>
                  <a:gd name="T104" fmla="*/ 53 w 117"/>
                  <a:gd name="T105" fmla="*/ 89 h 153"/>
                  <a:gd name="T106" fmla="*/ 53 w 117"/>
                  <a:gd name="T107" fmla="*/ 91 h 153"/>
                  <a:gd name="T108" fmla="*/ 58 w 117"/>
                  <a:gd name="T109" fmla="*/ 107 h 153"/>
                  <a:gd name="T110" fmla="*/ 60 w 117"/>
                  <a:gd name="T111" fmla="*/ 107 h 153"/>
                  <a:gd name="T112" fmla="*/ 65 w 117"/>
                  <a:gd name="T113" fmla="*/ 91 h 153"/>
                  <a:gd name="T114" fmla="*/ 65 w 117"/>
                  <a:gd name="T115" fmla="*/ 89 h 153"/>
                  <a:gd name="T116" fmla="*/ 62 w 117"/>
                  <a:gd name="T117" fmla="*/ 80 h 153"/>
                  <a:gd name="T118" fmla="*/ 65 w 117"/>
                  <a:gd name="T119" fmla="*/ 77 h 153"/>
                  <a:gd name="T120" fmla="*/ 65 w 117"/>
                  <a:gd name="T121" fmla="*/ 75 h 153"/>
                  <a:gd name="T122" fmla="*/ 62 w 117"/>
                  <a:gd name="T123" fmla="*/ 72 h 153"/>
                  <a:gd name="T124" fmla="*/ 55 w 117"/>
                  <a:gd name="T125" fmla="*/ 72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7" h="153">
                    <a:moveTo>
                      <a:pt x="59" y="0"/>
                    </a:moveTo>
                    <a:cubicBezTo>
                      <a:pt x="43" y="0"/>
                      <a:pt x="32" y="12"/>
                      <a:pt x="32" y="29"/>
                    </a:cubicBezTo>
                    <a:cubicBezTo>
                      <a:pt x="32" y="37"/>
                      <a:pt x="33" y="41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40" y="58"/>
                      <a:pt x="47" y="64"/>
                      <a:pt x="57" y="68"/>
                    </a:cubicBezTo>
                    <a:cubicBezTo>
                      <a:pt x="57" y="68"/>
                      <a:pt x="58" y="68"/>
                      <a:pt x="59" y="68"/>
                    </a:cubicBezTo>
                    <a:cubicBezTo>
                      <a:pt x="59" y="68"/>
                      <a:pt x="60" y="68"/>
                      <a:pt x="60" y="68"/>
                    </a:cubicBezTo>
                    <a:cubicBezTo>
                      <a:pt x="72" y="65"/>
                      <a:pt x="77" y="55"/>
                      <a:pt x="81" y="44"/>
                    </a:cubicBezTo>
                    <a:cubicBezTo>
                      <a:pt x="85" y="40"/>
                      <a:pt x="84" y="37"/>
                      <a:pt x="84" y="30"/>
                    </a:cubicBezTo>
                    <a:cubicBezTo>
                      <a:pt x="84" y="13"/>
                      <a:pt x="74" y="0"/>
                      <a:pt x="59" y="0"/>
                    </a:cubicBezTo>
                    <a:close/>
                    <a:moveTo>
                      <a:pt x="39" y="62"/>
                    </a:moveTo>
                    <a:cubicBezTo>
                      <a:pt x="33" y="62"/>
                      <a:pt x="29" y="69"/>
                      <a:pt x="30" y="75"/>
                    </a:cubicBezTo>
                    <a:cubicBezTo>
                      <a:pt x="31" y="83"/>
                      <a:pt x="37" y="90"/>
                      <a:pt x="37" y="99"/>
                    </a:cubicBezTo>
                    <a:cubicBezTo>
                      <a:pt x="39" y="105"/>
                      <a:pt x="48" y="105"/>
                      <a:pt x="51" y="112"/>
                    </a:cubicBezTo>
                    <a:cubicBezTo>
                      <a:pt x="55" y="120"/>
                      <a:pt x="57" y="130"/>
                      <a:pt x="52" y="138"/>
                    </a:cubicBezTo>
                    <a:cubicBezTo>
                      <a:pt x="48" y="141"/>
                      <a:pt x="44" y="146"/>
                      <a:pt x="40" y="143"/>
                    </a:cubicBezTo>
                    <a:cubicBezTo>
                      <a:pt x="35" y="138"/>
                      <a:pt x="43" y="134"/>
                      <a:pt x="47" y="136"/>
                    </a:cubicBezTo>
                    <a:cubicBezTo>
                      <a:pt x="52" y="132"/>
                      <a:pt x="51" y="125"/>
                      <a:pt x="49" y="119"/>
                    </a:cubicBezTo>
                    <a:cubicBezTo>
                      <a:pt x="47" y="114"/>
                      <a:pt x="44" y="109"/>
                      <a:pt x="39" y="107"/>
                    </a:cubicBezTo>
                    <a:cubicBezTo>
                      <a:pt x="35" y="112"/>
                      <a:pt x="30" y="105"/>
                      <a:pt x="26" y="110"/>
                    </a:cubicBezTo>
                    <a:cubicBezTo>
                      <a:pt x="22" y="115"/>
                      <a:pt x="20" y="122"/>
                      <a:pt x="20" y="129"/>
                    </a:cubicBezTo>
                    <a:cubicBezTo>
                      <a:pt x="20" y="133"/>
                      <a:pt x="23" y="138"/>
                      <a:pt x="27" y="136"/>
                    </a:cubicBezTo>
                    <a:cubicBezTo>
                      <a:pt x="34" y="137"/>
                      <a:pt x="29" y="148"/>
                      <a:pt x="23" y="143"/>
                    </a:cubicBezTo>
                    <a:cubicBezTo>
                      <a:pt x="21" y="139"/>
                      <a:pt x="16" y="137"/>
                      <a:pt x="16" y="131"/>
                    </a:cubicBezTo>
                    <a:cubicBezTo>
                      <a:pt x="15" y="120"/>
                      <a:pt x="19" y="109"/>
                      <a:pt x="29" y="103"/>
                    </a:cubicBezTo>
                    <a:cubicBezTo>
                      <a:pt x="35" y="100"/>
                      <a:pt x="32" y="92"/>
                      <a:pt x="29" y="87"/>
                    </a:cubicBezTo>
                    <a:cubicBezTo>
                      <a:pt x="26" y="80"/>
                      <a:pt x="24" y="71"/>
                      <a:pt x="28" y="64"/>
                    </a:cubicBezTo>
                    <a:cubicBezTo>
                      <a:pt x="19" y="67"/>
                      <a:pt x="8" y="70"/>
                      <a:pt x="4" y="80"/>
                    </a:cubicBezTo>
                    <a:cubicBezTo>
                      <a:pt x="0" y="88"/>
                      <a:pt x="2" y="97"/>
                      <a:pt x="2" y="106"/>
                    </a:cubicBezTo>
                    <a:cubicBezTo>
                      <a:pt x="2" y="116"/>
                      <a:pt x="1" y="125"/>
                      <a:pt x="2" y="134"/>
                    </a:cubicBezTo>
                    <a:cubicBezTo>
                      <a:pt x="2" y="144"/>
                      <a:pt x="12" y="153"/>
                      <a:pt x="22" y="152"/>
                    </a:cubicBezTo>
                    <a:cubicBezTo>
                      <a:pt x="48" y="152"/>
                      <a:pt x="74" y="152"/>
                      <a:pt x="100" y="152"/>
                    </a:cubicBezTo>
                    <a:cubicBezTo>
                      <a:pt x="108" y="152"/>
                      <a:pt x="115" y="146"/>
                      <a:pt x="116" y="138"/>
                    </a:cubicBezTo>
                    <a:cubicBezTo>
                      <a:pt x="117" y="130"/>
                      <a:pt x="116" y="122"/>
                      <a:pt x="117" y="115"/>
                    </a:cubicBezTo>
                    <a:cubicBezTo>
                      <a:pt x="116" y="106"/>
                      <a:pt x="117" y="97"/>
                      <a:pt x="116" y="88"/>
                    </a:cubicBezTo>
                    <a:cubicBezTo>
                      <a:pt x="116" y="80"/>
                      <a:pt x="110" y="72"/>
                      <a:pt x="102" y="69"/>
                    </a:cubicBezTo>
                    <a:cubicBezTo>
                      <a:pt x="96" y="66"/>
                      <a:pt x="90" y="65"/>
                      <a:pt x="84" y="63"/>
                    </a:cubicBezTo>
                    <a:cubicBezTo>
                      <a:pt x="89" y="68"/>
                      <a:pt x="89" y="76"/>
                      <a:pt x="86" y="82"/>
                    </a:cubicBezTo>
                    <a:cubicBezTo>
                      <a:pt x="81" y="92"/>
                      <a:pt x="79" y="104"/>
                      <a:pt x="82" y="115"/>
                    </a:cubicBezTo>
                    <a:cubicBezTo>
                      <a:pt x="89" y="115"/>
                      <a:pt x="95" y="125"/>
                      <a:pt x="91" y="131"/>
                    </a:cubicBezTo>
                    <a:cubicBezTo>
                      <a:pt x="88" y="138"/>
                      <a:pt x="79" y="139"/>
                      <a:pt x="74" y="134"/>
                    </a:cubicBezTo>
                    <a:cubicBezTo>
                      <a:pt x="69" y="129"/>
                      <a:pt x="70" y="119"/>
                      <a:pt x="77" y="116"/>
                    </a:cubicBezTo>
                    <a:cubicBezTo>
                      <a:pt x="75" y="104"/>
                      <a:pt x="77" y="91"/>
                      <a:pt x="83" y="80"/>
                    </a:cubicBezTo>
                    <a:cubicBezTo>
                      <a:pt x="85" y="74"/>
                      <a:pt x="84" y="67"/>
                      <a:pt x="79" y="64"/>
                    </a:cubicBezTo>
                    <a:cubicBezTo>
                      <a:pt x="75" y="62"/>
                      <a:pt x="76" y="70"/>
                      <a:pt x="75" y="73"/>
                    </a:cubicBezTo>
                    <a:cubicBezTo>
                      <a:pt x="71" y="85"/>
                      <a:pt x="68" y="98"/>
                      <a:pt x="62" y="109"/>
                    </a:cubicBezTo>
                    <a:cubicBezTo>
                      <a:pt x="59" y="116"/>
                      <a:pt x="54" y="110"/>
                      <a:pt x="53" y="105"/>
                    </a:cubicBezTo>
                    <a:cubicBezTo>
                      <a:pt x="47" y="91"/>
                      <a:pt x="43" y="76"/>
                      <a:pt x="39" y="62"/>
                    </a:cubicBezTo>
                    <a:close/>
                    <a:moveTo>
                      <a:pt x="55" y="72"/>
                    </a:moveTo>
                    <a:cubicBezTo>
                      <a:pt x="52" y="72"/>
                      <a:pt x="51" y="74"/>
                      <a:pt x="51" y="7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9"/>
                      <a:pt x="53" y="80"/>
                      <a:pt x="55" y="80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0"/>
                      <a:pt x="52" y="91"/>
                      <a:pt x="53" y="91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8" y="108"/>
                      <a:pt x="59" y="108"/>
                      <a:pt x="60" y="107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0"/>
                      <a:pt x="65" y="89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4" y="80"/>
                      <a:pt x="65" y="79"/>
                      <a:pt x="65" y="77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4"/>
                      <a:pt x="64" y="72"/>
                      <a:pt x="62" y="72"/>
                    </a:cubicBezTo>
                    <a:lnTo>
                      <a:pt x="55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Oval 53"/>
              <p:cNvSpPr>
                <a:spLocks noChangeArrowheads="1"/>
              </p:cNvSpPr>
              <p:nvPr/>
            </p:nvSpPr>
            <p:spPr bwMode="auto">
              <a:xfrm>
                <a:off x="3314647" y="2088207"/>
                <a:ext cx="29125" cy="3189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6" name="文本框 25"/>
          <p:cNvSpPr txBox="1"/>
          <p:nvPr/>
        </p:nvSpPr>
        <p:spPr>
          <a:xfrm>
            <a:off x="3346125" y="2236219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346125" y="2627147"/>
            <a:ext cx="2651648" cy="11203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</a:t>
            </a:r>
            <a:r>
              <a:rPr lang="zh-CN" altLang="en-US" sz="14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对角圆角矩形 2"/>
          <p:cNvSpPr/>
          <p:nvPr/>
        </p:nvSpPr>
        <p:spPr>
          <a:xfrm>
            <a:off x="1591273" y="2390108"/>
            <a:ext cx="1295185" cy="1295185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2597151" y="2114069"/>
            <a:ext cx="564314" cy="56431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j-lt"/>
              </a:rPr>
              <a:t>50%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949022" y="2236219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949022" y="2627147"/>
            <a:ext cx="2651648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" name="对角圆角矩形 51"/>
          <p:cNvSpPr/>
          <p:nvPr/>
        </p:nvSpPr>
        <p:spPr>
          <a:xfrm>
            <a:off x="6194170" y="2390108"/>
            <a:ext cx="1295185" cy="1295185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7200048" y="2114069"/>
            <a:ext cx="564314" cy="56431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j-lt"/>
              </a:rPr>
              <a:t>50%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346125" y="4250448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346125" y="4641376"/>
            <a:ext cx="2651648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对角圆角矩形 55"/>
          <p:cNvSpPr/>
          <p:nvPr/>
        </p:nvSpPr>
        <p:spPr>
          <a:xfrm>
            <a:off x="1591273" y="4404337"/>
            <a:ext cx="1295185" cy="1295185"/>
          </a:xfrm>
          <a:prstGeom prst="round2Diag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2597151" y="4128298"/>
            <a:ext cx="564314" cy="56431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j-lt"/>
              </a:rPr>
              <a:t>50%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949022" y="4250448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949022" y="4641376"/>
            <a:ext cx="2651648" cy="10906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0" name="对角圆角矩形 59"/>
          <p:cNvSpPr/>
          <p:nvPr/>
        </p:nvSpPr>
        <p:spPr>
          <a:xfrm>
            <a:off x="6194170" y="4404337"/>
            <a:ext cx="1295185" cy="1295185"/>
          </a:xfrm>
          <a:prstGeom prst="round2Diag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7200048" y="4128298"/>
            <a:ext cx="564314" cy="56431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+mj-lt"/>
              </a:rPr>
              <a:t>50%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Freeform 36"/>
          <p:cNvSpPr>
            <a:spLocks noEditPoints="1"/>
          </p:cNvSpPr>
          <p:nvPr/>
        </p:nvSpPr>
        <p:spPr bwMode="auto">
          <a:xfrm>
            <a:off x="2050940" y="4867471"/>
            <a:ext cx="375851" cy="368916"/>
          </a:xfrm>
          <a:custGeom>
            <a:avLst/>
            <a:gdLst>
              <a:gd name="T0" fmla="*/ 94 w 144"/>
              <a:gd name="T1" fmla="*/ 5 h 142"/>
              <a:gd name="T2" fmla="*/ 81 w 144"/>
              <a:gd name="T3" fmla="*/ 31 h 142"/>
              <a:gd name="T4" fmla="*/ 107 w 144"/>
              <a:gd name="T5" fmla="*/ 9 h 142"/>
              <a:gd name="T6" fmla="*/ 131 w 144"/>
              <a:gd name="T7" fmla="*/ 29 h 142"/>
              <a:gd name="T8" fmla="*/ 131 w 144"/>
              <a:gd name="T9" fmla="*/ 42 h 142"/>
              <a:gd name="T10" fmla="*/ 118 w 144"/>
              <a:gd name="T11" fmla="*/ 68 h 142"/>
              <a:gd name="T12" fmla="*/ 143 w 144"/>
              <a:gd name="T13" fmla="*/ 36 h 142"/>
              <a:gd name="T14" fmla="*/ 120 w 144"/>
              <a:gd name="T15" fmla="*/ 5 h 142"/>
              <a:gd name="T16" fmla="*/ 36 w 144"/>
              <a:gd name="T17" fmla="*/ 1 h 142"/>
              <a:gd name="T18" fmla="*/ 7 w 144"/>
              <a:gd name="T19" fmla="*/ 24 h 142"/>
              <a:gd name="T20" fmla="*/ 99 w 144"/>
              <a:gd name="T21" fmla="*/ 136 h 142"/>
              <a:gd name="T22" fmla="*/ 138 w 144"/>
              <a:gd name="T23" fmla="*/ 118 h 142"/>
              <a:gd name="T24" fmla="*/ 46 w 144"/>
              <a:gd name="T25" fmla="*/ 5 h 142"/>
              <a:gd name="T26" fmla="*/ 67 w 144"/>
              <a:gd name="T27" fmla="*/ 33 h 142"/>
              <a:gd name="T28" fmla="*/ 40 w 144"/>
              <a:gd name="T29" fmla="*/ 69 h 142"/>
              <a:gd name="T30" fmla="*/ 67 w 144"/>
              <a:gd name="T31" fmla="*/ 33 h 142"/>
              <a:gd name="T32" fmla="*/ 78 w 144"/>
              <a:gd name="T33" fmla="*/ 55 h 142"/>
              <a:gd name="T34" fmla="*/ 67 w 144"/>
              <a:gd name="T35" fmla="*/ 55 h 142"/>
              <a:gd name="T36" fmla="*/ 86 w 144"/>
              <a:gd name="T37" fmla="*/ 65 h 142"/>
              <a:gd name="T38" fmla="*/ 93 w 144"/>
              <a:gd name="T39" fmla="*/ 70 h 142"/>
              <a:gd name="T40" fmla="*/ 82 w 144"/>
              <a:gd name="T41" fmla="*/ 70 h 142"/>
              <a:gd name="T42" fmla="*/ 57 w 144"/>
              <a:gd name="T43" fmla="*/ 65 h 142"/>
              <a:gd name="T44" fmla="*/ 57 w 144"/>
              <a:gd name="T45" fmla="*/ 76 h 142"/>
              <a:gd name="T46" fmla="*/ 57 w 144"/>
              <a:gd name="T47" fmla="*/ 65 h 142"/>
              <a:gd name="T48" fmla="*/ 110 w 144"/>
              <a:gd name="T49" fmla="*/ 76 h 142"/>
              <a:gd name="T50" fmla="*/ 73 w 144"/>
              <a:gd name="T51" fmla="*/ 104 h 142"/>
              <a:gd name="T52" fmla="*/ 27 w 144"/>
              <a:gd name="T53" fmla="*/ 73 h 142"/>
              <a:gd name="T54" fmla="*/ 7 w 144"/>
              <a:gd name="T55" fmla="*/ 118 h 142"/>
              <a:gd name="T56" fmla="*/ 50 w 144"/>
              <a:gd name="T57" fmla="*/ 135 h 142"/>
              <a:gd name="T58" fmla="*/ 64 w 144"/>
              <a:gd name="T59" fmla="*/ 110 h 142"/>
              <a:gd name="T60" fmla="*/ 31 w 144"/>
              <a:gd name="T61" fmla="*/ 129 h 142"/>
              <a:gd name="T62" fmla="*/ 14 w 144"/>
              <a:gd name="T63" fmla="*/ 112 h 142"/>
              <a:gd name="T64" fmla="*/ 33 w 144"/>
              <a:gd name="T65" fmla="*/ 79 h 142"/>
              <a:gd name="T66" fmla="*/ 72 w 144"/>
              <a:gd name="T67" fmla="*/ 80 h 142"/>
              <a:gd name="T68" fmla="*/ 72 w 144"/>
              <a:gd name="T69" fmla="*/ 91 h 142"/>
              <a:gd name="T70" fmla="*/ 72 w 144"/>
              <a:gd name="T71" fmla="*/ 8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4" h="142">
                <a:moveTo>
                  <a:pt x="107" y="0"/>
                </a:moveTo>
                <a:cubicBezTo>
                  <a:pt x="102" y="0"/>
                  <a:pt x="98" y="2"/>
                  <a:pt x="94" y="5"/>
                </a:cubicBezTo>
                <a:cubicBezTo>
                  <a:pt x="74" y="25"/>
                  <a:pt x="74" y="25"/>
                  <a:pt x="74" y="25"/>
                </a:cubicBezTo>
                <a:cubicBezTo>
                  <a:pt x="81" y="31"/>
                  <a:pt x="81" y="31"/>
                  <a:pt x="81" y="31"/>
                </a:cubicBezTo>
                <a:cubicBezTo>
                  <a:pt x="100" y="11"/>
                  <a:pt x="100" y="11"/>
                  <a:pt x="100" y="11"/>
                </a:cubicBezTo>
                <a:cubicBezTo>
                  <a:pt x="102" y="9"/>
                  <a:pt x="104" y="9"/>
                  <a:pt x="107" y="9"/>
                </a:cubicBezTo>
                <a:cubicBezTo>
                  <a:pt x="109" y="9"/>
                  <a:pt x="112" y="10"/>
                  <a:pt x="114" y="11"/>
                </a:cubicBezTo>
                <a:cubicBezTo>
                  <a:pt x="131" y="29"/>
                  <a:pt x="131" y="29"/>
                  <a:pt x="131" y="29"/>
                </a:cubicBezTo>
                <a:cubicBezTo>
                  <a:pt x="133" y="31"/>
                  <a:pt x="134" y="33"/>
                  <a:pt x="134" y="36"/>
                </a:cubicBezTo>
                <a:cubicBezTo>
                  <a:pt x="134" y="38"/>
                  <a:pt x="133" y="40"/>
                  <a:pt x="131" y="4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18" y="68"/>
                  <a:pt x="118" y="68"/>
                  <a:pt x="118" y="68"/>
                </a:cubicBezTo>
                <a:cubicBezTo>
                  <a:pt x="137" y="48"/>
                  <a:pt x="137" y="48"/>
                  <a:pt x="137" y="48"/>
                </a:cubicBezTo>
                <a:cubicBezTo>
                  <a:pt x="141" y="45"/>
                  <a:pt x="143" y="40"/>
                  <a:pt x="143" y="36"/>
                </a:cubicBezTo>
                <a:cubicBezTo>
                  <a:pt x="143" y="31"/>
                  <a:pt x="141" y="26"/>
                  <a:pt x="137" y="23"/>
                </a:cubicBezTo>
                <a:cubicBezTo>
                  <a:pt x="120" y="5"/>
                  <a:pt x="120" y="5"/>
                  <a:pt x="120" y="5"/>
                </a:cubicBezTo>
                <a:cubicBezTo>
                  <a:pt x="116" y="2"/>
                  <a:pt x="112" y="0"/>
                  <a:pt x="107" y="0"/>
                </a:cubicBezTo>
                <a:close/>
                <a:moveTo>
                  <a:pt x="36" y="1"/>
                </a:moveTo>
                <a:cubicBezTo>
                  <a:pt x="32" y="1"/>
                  <a:pt x="28" y="2"/>
                  <a:pt x="25" y="5"/>
                </a:cubicBezTo>
                <a:cubicBezTo>
                  <a:pt x="7" y="24"/>
                  <a:pt x="7" y="24"/>
                  <a:pt x="7" y="24"/>
                </a:cubicBezTo>
                <a:cubicBezTo>
                  <a:pt x="1" y="29"/>
                  <a:pt x="1" y="39"/>
                  <a:pt x="7" y="44"/>
                </a:cubicBezTo>
                <a:cubicBezTo>
                  <a:pt x="99" y="136"/>
                  <a:pt x="99" y="136"/>
                  <a:pt x="99" y="136"/>
                </a:cubicBezTo>
                <a:cubicBezTo>
                  <a:pt x="104" y="142"/>
                  <a:pt x="113" y="142"/>
                  <a:pt x="119" y="136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44" y="112"/>
                  <a:pt x="144" y="103"/>
                  <a:pt x="138" y="97"/>
                </a:cubicBezTo>
                <a:cubicBezTo>
                  <a:pt x="46" y="5"/>
                  <a:pt x="46" y="5"/>
                  <a:pt x="46" y="5"/>
                </a:cubicBezTo>
                <a:cubicBezTo>
                  <a:pt x="43" y="2"/>
                  <a:pt x="39" y="1"/>
                  <a:pt x="36" y="1"/>
                </a:cubicBezTo>
                <a:close/>
                <a:moveTo>
                  <a:pt x="67" y="33"/>
                </a:moveTo>
                <a:cubicBezTo>
                  <a:pt x="72" y="37"/>
                  <a:pt x="72" y="37"/>
                  <a:pt x="72" y="37"/>
                </a:cubicBezTo>
                <a:cubicBezTo>
                  <a:pt x="40" y="69"/>
                  <a:pt x="40" y="69"/>
                  <a:pt x="40" y="69"/>
                </a:cubicBezTo>
                <a:cubicBezTo>
                  <a:pt x="35" y="65"/>
                  <a:pt x="35" y="65"/>
                  <a:pt x="35" y="65"/>
                </a:cubicBezTo>
                <a:lnTo>
                  <a:pt x="67" y="33"/>
                </a:lnTo>
                <a:close/>
                <a:moveTo>
                  <a:pt x="72" y="50"/>
                </a:moveTo>
                <a:cubicBezTo>
                  <a:pt x="75" y="50"/>
                  <a:pt x="78" y="52"/>
                  <a:pt x="78" y="55"/>
                </a:cubicBezTo>
                <a:cubicBezTo>
                  <a:pt x="78" y="59"/>
                  <a:pt x="75" y="61"/>
                  <a:pt x="72" y="61"/>
                </a:cubicBezTo>
                <a:cubicBezTo>
                  <a:pt x="69" y="61"/>
                  <a:pt x="67" y="59"/>
                  <a:pt x="67" y="55"/>
                </a:cubicBezTo>
                <a:cubicBezTo>
                  <a:pt x="67" y="52"/>
                  <a:pt x="69" y="50"/>
                  <a:pt x="72" y="50"/>
                </a:cubicBezTo>
                <a:close/>
                <a:moveTo>
                  <a:pt x="86" y="65"/>
                </a:moveTo>
                <a:cubicBezTo>
                  <a:pt x="87" y="65"/>
                  <a:pt x="87" y="65"/>
                  <a:pt x="88" y="65"/>
                </a:cubicBezTo>
                <a:cubicBezTo>
                  <a:pt x="91" y="65"/>
                  <a:pt x="93" y="67"/>
                  <a:pt x="93" y="70"/>
                </a:cubicBezTo>
                <a:cubicBezTo>
                  <a:pt x="93" y="74"/>
                  <a:pt x="91" y="76"/>
                  <a:pt x="88" y="76"/>
                </a:cubicBezTo>
                <a:cubicBezTo>
                  <a:pt x="84" y="76"/>
                  <a:pt x="82" y="74"/>
                  <a:pt x="82" y="70"/>
                </a:cubicBezTo>
                <a:cubicBezTo>
                  <a:pt x="82" y="68"/>
                  <a:pt x="84" y="66"/>
                  <a:pt x="86" y="65"/>
                </a:cubicBezTo>
                <a:close/>
                <a:moveTo>
                  <a:pt x="57" y="65"/>
                </a:moveTo>
                <a:cubicBezTo>
                  <a:pt x="60" y="65"/>
                  <a:pt x="63" y="68"/>
                  <a:pt x="63" y="71"/>
                </a:cubicBezTo>
                <a:cubicBezTo>
                  <a:pt x="63" y="74"/>
                  <a:pt x="60" y="76"/>
                  <a:pt x="57" y="76"/>
                </a:cubicBezTo>
                <a:cubicBezTo>
                  <a:pt x="54" y="76"/>
                  <a:pt x="52" y="74"/>
                  <a:pt x="52" y="71"/>
                </a:cubicBezTo>
                <a:cubicBezTo>
                  <a:pt x="52" y="68"/>
                  <a:pt x="54" y="65"/>
                  <a:pt x="57" y="65"/>
                </a:cubicBezTo>
                <a:close/>
                <a:moveTo>
                  <a:pt x="105" y="72"/>
                </a:moveTo>
                <a:cubicBezTo>
                  <a:pt x="110" y="76"/>
                  <a:pt x="110" y="76"/>
                  <a:pt x="110" y="76"/>
                </a:cubicBezTo>
                <a:cubicBezTo>
                  <a:pt x="78" y="108"/>
                  <a:pt x="78" y="108"/>
                  <a:pt x="78" y="108"/>
                </a:cubicBezTo>
                <a:cubicBezTo>
                  <a:pt x="73" y="104"/>
                  <a:pt x="73" y="104"/>
                  <a:pt x="73" y="104"/>
                </a:cubicBezTo>
                <a:lnTo>
                  <a:pt x="105" y="72"/>
                </a:lnTo>
                <a:close/>
                <a:moveTo>
                  <a:pt x="27" y="73"/>
                </a:moveTo>
                <a:cubicBezTo>
                  <a:pt x="7" y="92"/>
                  <a:pt x="7" y="92"/>
                  <a:pt x="7" y="92"/>
                </a:cubicBezTo>
                <a:cubicBezTo>
                  <a:pt x="0" y="99"/>
                  <a:pt x="0" y="111"/>
                  <a:pt x="7" y="118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32" y="142"/>
                  <a:pt x="43" y="142"/>
                  <a:pt x="50" y="135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44" y="129"/>
                  <a:pt x="44" y="129"/>
                  <a:pt x="44" y="129"/>
                </a:cubicBezTo>
                <a:cubicBezTo>
                  <a:pt x="40" y="133"/>
                  <a:pt x="35" y="133"/>
                  <a:pt x="31" y="129"/>
                </a:cubicBezTo>
                <a:cubicBezTo>
                  <a:pt x="31" y="129"/>
                  <a:pt x="31" y="129"/>
                  <a:pt x="31" y="129"/>
                </a:cubicBezTo>
                <a:cubicBezTo>
                  <a:pt x="14" y="112"/>
                  <a:pt x="14" y="112"/>
                  <a:pt x="14" y="112"/>
                </a:cubicBezTo>
                <a:cubicBezTo>
                  <a:pt x="10" y="108"/>
                  <a:pt x="10" y="102"/>
                  <a:pt x="13" y="98"/>
                </a:cubicBezTo>
                <a:cubicBezTo>
                  <a:pt x="33" y="79"/>
                  <a:pt x="33" y="79"/>
                  <a:pt x="33" y="79"/>
                </a:cubicBezTo>
                <a:lnTo>
                  <a:pt x="27" y="73"/>
                </a:lnTo>
                <a:close/>
                <a:moveTo>
                  <a:pt x="72" y="80"/>
                </a:moveTo>
                <a:cubicBezTo>
                  <a:pt x="75" y="80"/>
                  <a:pt x="78" y="83"/>
                  <a:pt x="78" y="86"/>
                </a:cubicBezTo>
                <a:cubicBezTo>
                  <a:pt x="78" y="89"/>
                  <a:pt x="75" y="91"/>
                  <a:pt x="72" y="91"/>
                </a:cubicBezTo>
                <a:cubicBezTo>
                  <a:pt x="69" y="91"/>
                  <a:pt x="67" y="89"/>
                  <a:pt x="67" y="86"/>
                </a:cubicBezTo>
                <a:cubicBezTo>
                  <a:pt x="67" y="83"/>
                  <a:pt x="69" y="80"/>
                  <a:pt x="72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37"/>
          <p:cNvSpPr>
            <a:spLocks noEditPoints="1"/>
          </p:cNvSpPr>
          <p:nvPr/>
        </p:nvSpPr>
        <p:spPr bwMode="auto">
          <a:xfrm>
            <a:off x="6631616" y="4785922"/>
            <a:ext cx="420292" cy="532015"/>
          </a:xfrm>
          <a:custGeom>
            <a:avLst/>
            <a:gdLst>
              <a:gd name="T0" fmla="*/ 36 w 126"/>
              <a:gd name="T1" fmla="*/ 13 h 160"/>
              <a:gd name="T2" fmla="*/ 65 w 126"/>
              <a:gd name="T3" fmla="*/ 18 h 160"/>
              <a:gd name="T4" fmla="*/ 49 w 126"/>
              <a:gd name="T5" fmla="*/ 0 h 160"/>
              <a:gd name="T6" fmla="*/ 38 w 126"/>
              <a:gd name="T7" fmla="*/ 40 h 160"/>
              <a:gd name="T8" fmla="*/ 21 w 126"/>
              <a:gd name="T9" fmla="*/ 80 h 160"/>
              <a:gd name="T10" fmla="*/ 49 w 126"/>
              <a:gd name="T11" fmla="*/ 102 h 160"/>
              <a:gd name="T12" fmla="*/ 37 w 126"/>
              <a:gd name="T13" fmla="*/ 74 h 160"/>
              <a:gd name="T14" fmla="*/ 103 w 126"/>
              <a:gd name="T15" fmla="*/ 119 h 160"/>
              <a:gd name="T16" fmla="*/ 121 w 126"/>
              <a:gd name="T17" fmla="*/ 125 h 160"/>
              <a:gd name="T18" fmla="*/ 121 w 126"/>
              <a:gd name="T19" fmla="*/ 115 h 160"/>
              <a:gd name="T20" fmla="*/ 105 w 126"/>
              <a:gd name="T21" fmla="*/ 82 h 160"/>
              <a:gd name="T22" fmla="*/ 72 w 126"/>
              <a:gd name="T23" fmla="*/ 69 h 160"/>
              <a:gd name="T24" fmla="*/ 48 w 126"/>
              <a:gd name="T25" fmla="*/ 35 h 160"/>
              <a:gd name="T26" fmla="*/ 4 w 126"/>
              <a:gd name="T27" fmla="*/ 41 h 160"/>
              <a:gd name="T28" fmla="*/ 7 w 126"/>
              <a:gd name="T29" fmla="*/ 49 h 160"/>
              <a:gd name="T30" fmla="*/ 20 w 126"/>
              <a:gd name="T31" fmla="*/ 54 h 160"/>
              <a:gd name="T32" fmla="*/ 27 w 126"/>
              <a:gd name="T33" fmla="*/ 49 h 160"/>
              <a:gd name="T34" fmla="*/ 11 w 126"/>
              <a:gd name="T35" fmla="*/ 40 h 160"/>
              <a:gd name="T36" fmla="*/ 49 w 126"/>
              <a:gd name="T37" fmla="*/ 79 h 160"/>
              <a:gd name="T38" fmla="*/ 56 w 126"/>
              <a:gd name="T39" fmla="*/ 88 h 160"/>
              <a:gd name="T40" fmla="*/ 54 w 126"/>
              <a:gd name="T41" fmla="*/ 151 h 160"/>
              <a:gd name="T42" fmla="*/ 29 w 126"/>
              <a:gd name="T43" fmla="*/ 100 h 160"/>
              <a:gd name="T44" fmla="*/ 14 w 126"/>
              <a:gd name="T45" fmla="*/ 119 h 160"/>
              <a:gd name="T46" fmla="*/ 95 w 126"/>
              <a:gd name="T47" fmla="*/ 119 h 160"/>
              <a:gd name="T48" fmla="*/ 54 w 126"/>
              <a:gd name="T49" fmla="*/ 110 h 160"/>
              <a:gd name="T50" fmla="*/ 54 w 126"/>
              <a:gd name="T51" fmla="*/ 128 h 160"/>
              <a:gd name="T52" fmla="*/ 54 w 126"/>
              <a:gd name="T53" fmla="*/ 110 h 160"/>
              <a:gd name="T54" fmla="*/ 94 w 126"/>
              <a:gd name="T55" fmla="*/ 144 h 160"/>
              <a:gd name="T56" fmla="*/ 125 w 126"/>
              <a:gd name="T57" fmla="*/ 144 h 160"/>
              <a:gd name="T58" fmla="*/ 109 w 126"/>
              <a:gd name="T59" fmla="*/ 138 h 160"/>
              <a:gd name="T60" fmla="*/ 109 w 126"/>
              <a:gd name="T61" fmla="*/ 151 h 160"/>
              <a:gd name="T62" fmla="*/ 109 w 126"/>
              <a:gd name="T63" fmla="*/ 138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6" h="160">
                <a:moveTo>
                  <a:pt x="49" y="0"/>
                </a:moveTo>
                <a:cubicBezTo>
                  <a:pt x="42" y="0"/>
                  <a:pt x="37" y="6"/>
                  <a:pt x="36" y="13"/>
                </a:cubicBezTo>
                <a:cubicBezTo>
                  <a:pt x="35" y="22"/>
                  <a:pt x="41" y="30"/>
                  <a:pt x="49" y="31"/>
                </a:cubicBezTo>
                <a:cubicBezTo>
                  <a:pt x="57" y="32"/>
                  <a:pt x="64" y="26"/>
                  <a:pt x="65" y="18"/>
                </a:cubicBezTo>
                <a:cubicBezTo>
                  <a:pt x="66" y="9"/>
                  <a:pt x="60" y="1"/>
                  <a:pt x="52" y="0"/>
                </a:cubicBezTo>
                <a:cubicBezTo>
                  <a:pt x="51" y="0"/>
                  <a:pt x="50" y="0"/>
                  <a:pt x="49" y="0"/>
                </a:cubicBezTo>
                <a:close/>
                <a:moveTo>
                  <a:pt x="48" y="35"/>
                </a:moveTo>
                <a:cubicBezTo>
                  <a:pt x="43" y="35"/>
                  <a:pt x="40" y="36"/>
                  <a:pt x="38" y="40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4"/>
                  <a:pt x="19" y="78"/>
                  <a:pt x="21" y="80"/>
                </a:cubicBezTo>
                <a:cubicBezTo>
                  <a:pt x="37" y="101"/>
                  <a:pt x="37" y="101"/>
                  <a:pt x="37" y="101"/>
                </a:cubicBezTo>
                <a:cubicBezTo>
                  <a:pt x="40" y="104"/>
                  <a:pt x="45" y="105"/>
                  <a:pt x="49" y="102"/>
                </a:cubicBezTo>
                <a:cubicBezTo>
                  <a:pt x="52" y="100"/>
                  <a:pt x="52" y="95"/>
                  <a:pt x="50" y="91"/>
                </a:cubicBezTo>
                <a:cubicBezTo>
                  <a:pt x="37" y="74"/>
                  <a:pt x="37" y="74"/>
                  <a:pt x="37" y="74"/>
                </a:cubicBezTo>
                <a:cubicBezTo>
                  <a:pt x="43" y="72"/>
                  <a:pt x="49" y="72"/>
                  <a:pt x="55" y="72"/>
                </a:cubicBezTo>
                <a:cubicBezTo>
                  <a:pt x="81" y="72"/>
                  <a:pt x="103" y="93"/>
                  <a:pt x="103" y="119"/>
                </a:cubicBezTo>
                <a:cubicBezTo>
                  <a:pt x="103" y="121"/>
                  <a:pt x="103" y="123"/>
                  <a:pt x="103" y="125"/>
                </a:cubicBezTo>
                <a:cubicBezTo>
                  <a:pt x="108" y="122"/>
                  <a:pt x="114" y="122"/>
                  <a:pt x="121" y="125"/>
                </a:cubicBezTo>
                <a:cubicBezTo>
                  <a:pt x="126" y="125"/>
                  <a:pt x="125" y="122"/>
                  <a:pt x="125" y="119"/>
                </a:cubicBezTo>
                <a:cubicBezTo>
                  <a:pt x="125" y="117"/>
                  <a:pt x="123" y="115"/>
                  <a:pt x="121" y="115"/>
                </a:cubicBezTo>
                <a:cubicBezTo>
                  <a:pt x="114" y="115"/>
                  <a:pt x="114" y="115"/>
                  <a:pt x="114" y="115"/>
                </a:cubicBezTo>
                <a:cubicBezTo>
                  <a:pt x="114" y="115"/>
                  <a:pt x="108" y="92"/>
                  <a:pt x="105" y="82"/>
                </a:cubicBezTo>
                <a:cubicBezTo>
                  <a:pt x="104" y="79"/>
                  <a:pt x="102" y="74"/>
                  <a:pt x="97" y="74"/>
                </a:cubicBezTo>
                <a:cubicBezTo>
                  <a:pt x="92" y="73"/>
                  <a:pt x="79" y="70"/>
                  <a:pt x="72" y="69"/>
                </a:cubicBezTo>
                <a:cubicBezTo>
                  <a:pt x="72" y="69"/>
                  <a:pt x="70" y="58"/>
                  <a:pt x="68" y="49"/>
                </a:cubicBezTo>
                <a:cubicBezTo>
                  <a:pt x="66" y="38"/>
                  <a:pt x="57" y="36"/>
                  <a:pt x="48" y="35"/>
                </a:cubicBezTo>
                <a:close/>
                <a:moveTo>
                  <a:pt x="11" y="40"/>
                </a:moveTo>
                <a:cubicBezTo>
                  <a:pt x="9" y="40"/>
                  <a:pt x="6" y="40"/>
                  <a:pt x="4" y="41"/>
                </a:cubicBezTo>
                <a:cubicBezTo>
                  <a:pt x="2" y="41"/>
                  <a:pt x="0" y="44"/>
                  <a:pt x="1" y="47"/>
                </a:cubicBezTo>
                <a:cubicBezTo>
                  <a:pt x="1" y="49"/>
                  <a:pt x="5" y="50"/>
                  <a:pt x="7" y="49"/>
                </a:cubicBezTo>
                <a:cubicBezTo>
                  <a:pt x="9" y="48"/>
                  <a:pt x="12" y="49"/>
                  <a:pt x="15" y="50"/>
                </a:cubicBezTo>
                <a:cubicBezTo>
                  <a:pt x="17" y="50"/>
                  <a:pt x="18" y="52"/>
                  <a:pt x="20" y="54"/>
                </a:cubicBezTo>
                <a:cubicBezTo>
                  <a:pt x="21" y="56"/>
                  <a:pt x="24" y="56"/>
                  <a:pt x="26" y="55"/>
                </a:cubicBezTo>
                <a:cubicBezTo>
                  <a:pt x="28" y="54"/>
                  <a:pt x="28" y="51"/>
                  <a:pt x="27" y="49"/>
                </a:cubicBezTo>
                <a:cubicBezTo>
                  <a:pt x="25" y="46"/>
                  <a:pt x="22" y="43"/>
                  <a:pt x="19" y="42"/>
                </a:cubicBezTo>
                <a:cubicBezTo>
                  <a:pt x="16" y="41"/>
                  <a:pt x="14" y="40"/>
                  <a:pt x="11" y="40"/>
                </a:cubicBezTo>
                <a:close/>
                <a:moveTo>
                  <a:pt x="54" y="79"/>
                </a:moveTo>
                <a:cubicBezTo>
                  <a:pt x="52" y="79"/>
                  <a:pt x="51" y="79"/>
                  <a:pt x="49" y="79"/>
                </a:cubicBezTo>
                <a:cubicBezTo>
                  <a:pt x="55" y="87"/>
                  <a:pt x="55" y="87"/>
                  <a:pt x="55" y="87"/>
                </a:cubicBezTo>
                <a:cubicBezTo>
                  <a:pt x="55" y="87"/>
                  <a:pt x="55" y="88"/>
                  <a:pt x="56" y="88"/>
                </a:cubicBezTo>
                <a:cubicBezTo>
                  <a:pt x="72" y="89"/>
                  <a:pt x="86" y="103"/>
                  <a:pt x="86" y="119"/>
                </a:cubicBezTo>
                <a:cubicBezTo>
                  <a:pt x="86" y="137"/>
                  <a:pt x="71" y="151"/>
                  <a:pt x="54" y="151"/>
                </a:cubicBezTo>
                <a:cubicBezTo>
                  <a:pt x="37" y="151"/>
                  <a:pt x="23" y="137"/>
                  <a:pt x="23" y="119"/>
                </a:cubicBezTo>
                <a:cubicBezTo>
                  <a:pt x="23" y="112"/>
                  <a:pt x="25" y="105"/>
                  <a:pt x="29" y="100"/>
                </a:cubicBezTo>
                <a:cubicBezTo>
                  <a:pt x="24" y="93"/>
                  <a:pt x="24" y="93"/>
                  <a:pt x="24" y="93"/>
                </a:cubicBezTo>
                <a:cubicBezTo>
                  <a:pt x="17" y="100"/>
                  <a:pt x="14" y="109"/>
                  <a:pt x="14" y="119"/>
                </a:cubicBezTo>
                <a:cubicBezTo>
                  <a:pt x="14" y="142"/>
                  <a:pt x="32" y="160"/>
                  <a:pt x="54" y="160"/>
                </a:cubicBezTo>
                <a:cubicBezTo>
                  <a:pt x="76" y="160"/>
                  <a:pt x="95" y="142"/>
                  <a:pt x="95" y="119"/>
                </a:cubicBezTo>
                <a:cubicBezTo>
                  <a:pt x="95" y="97"/>
                  <a:pt x="76" y="79"/>
                  <a:pt x="54" y="79"/>
                </a:cubicBezTo>
                <a:close/>
                <a:moveTo>
                  <a:pt x="54" y="110"/>
                </a:moveTo>
                <a:cubicBezTo>
                  <a:pt x="49" y="110"/>
                  <a:pt x="45" y="115"/>
                  <a:pt x="45" y="119"/>
                </a:cubicBezTo>
                <a:cubicBezTo>
                  <a:pt x="45" y="124"/>
                  <a:pt x="49" y="128"/>
                  <a:pt x="54" y="128"/>
                </a:cubicBezTo>
                <a:cubicBezTo>
                  <a:pt x="59" y="128"/>
                  <a:pt x="63" y="124"/>
                  <a:pt x="63" y="119"/>
                </a:cubicBezTo>
                <a:cubicBezTo>
                  <a:pt x="63" y="115"/>
                  <a:pt x="59" y="110"/>
                  <a:pt x="54" y="110"/>
                </a:cubicBezTo>
                <a:close/>
                <a:moveTo>
                  <a:pt x="109" y="129"/>
                </a:moveTo>
                <a:cubicBezTo>
                  <a:pt x="101" y="129"/>
                  <a:pt x="94" y="136"/>
                  <a:pt x="94" y="144"/>
                </a:cubicBezTo>
                <a:cubicBezTo>
                  <a:pt x="94" y="153"/>
                  <a:pt x="101" y="160"/>
                  <a:pt x="109" y="160"/>
                </a:cubicBezTo>
                <a:cubicBezTo>
                  <a:pt x="118" y="160"/>
                  <a:pt x="125" y="153"/>
                  <a:pt x="125" y="144"/>
                </a:cubicBezTo>
                <a:cubicBezTo>
                  <a:pt x="125" y="136"/>
                  <a:pt x="118" y="129"/>
                  <a:pt x="109" y="129"/>
                </a:cubicBezTo>
                <a:close/>
                <a:moveTo>
                  <a:pt x="109" y="138"/>
                </a:moveTo>
                <a:cubicBezTo>
                  <a:pt x="113" y="138"/>
                  <a:pt x="116" y="141"/>
                  <a:pt x="116" y="144"/>
                </a:cubicBezTo>
                <a:cubicBezTo>
                  <a:pt x="116" y="148"/>
                  <a:pt x="113" y="151"/>
                  <a:pt x="109" y="151"/>
                </a:cubicBezTo>
                <a:cubicBezTo>
                  <a:pt x="106" y="151"/>
                  <a:pt x="103" y="148"/>
                  <a:pt x="103" y="144"/>
                </a:cubicBezTo>
                <a:cubicBezTo>
                  <a:pt x="103" y="141"/>
                  <a:pt x="106" y="138"/>
                  <a:pt x="109" y="1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44"/>
          <p:cNvSpPr>
            <a:spLocks noEditPoints="1"/>
          </p:cNvSpPr>
          <p:nvPr/>
        </p:nvSpPr>
        <p:spPr bwMode="auto">
          <a:xfrm>
            <a:off x="2039844" y="2845614"/>
            <a:ext cx="398042" cy="384173"/>
          </a:xfrm>
          <a:custGeom>
            <a:avLst/>
            <a:gdLst>
              <a:gd name="T0" fmla="*/ 82 w 153"/>
              <a:gd name="T1" fmla="*/ 0 h 148"/>
              <a:gd name="T2" fmla="*/ 54 w 153"/>
              <a:gd name="T3" fmla="*/ 16 h 148"/>
              <a:gd name="T4" fmla="*/ 33 w 153"/>
              <a:gd name="T5" fmla="*/ 52 h 148"/>
              <a:gd name="T6" fmla="*/ 91 w 153"/>
              <a:gd name="T7" fmla="*/ 85 h 148"/>
              <a:gd name="T8" fmla="*/ 112 w 153"/>
              <a:gd name="T9" fmla="*/ 49 h 148"/>
              <a:gd name="T10" fmla="*/ 100 w 153"/>
              <a:gd name="T11" fmla="*/ 4 h 148"/>
              <a:gd name="T12" fmla="*/ 87 w 153"/>
              <a:gd name="T13" fmla="*/ 0 h 148"/>
              <a:gd name="T14" fmla="*/ 82 w 153"/>
              <a:gd name="T15" fmla="*/ 0 h 148"/>
              <a:gd name="T16" fmla="*/ 83 w 153"/>
              <a:gd name="T17" fmla="*/ 8 h 148"/>
              <a:gd name="T18" fmla="*/ 99 w 153"/>
              <a:gd name="T19" fmla="*/ 15 h 148"/>
              <a:gd name="T20" fmla="*/ 99 w 153"/>
              <a:gd name="T21" fmla="*/ 19 h 148"/>
              <a:gd name="T22" fmla="*/ 95 w 153"/>
              <a:gd name="T23" fmla="*/ 19 h 148"/>
              <a:gd name="T24" fmla="*/ 81 w 153"/>
              <a:gd name="T25" fmla="*/ 14 h 148"/>
              <a:gd name="T26" fmla="*/ 69 w 153"/>
              <a:gd name="T27" fmla="*/ 22 h 148"/>
              <a:gd name="T28" fmla="*/ 65 w 153"/>
              <a:gd name="T29" fmla="*/ 23 h 148"/>
              <a:gd name="T30" fmla="*/ 64 w 153"/>
              <a:gd name="T31" fmla="*/ 19 h 148"/>
              <a:gd name="T32" fmla="*/ 64 w 153"/>
              <a:gd name="T33" fmla="*/ 18 h 148"/>
              <a:gd name="T34" fmla="*/ 81 w 153"/>
              <a:gd name="T35" fmla="*/ 8 h 148"/>
              <a:gd name="T36" fmla="*/ 83 w 153"/>
              <a:gd name="T37" fmla="*/ 8 h 148"/>
              <a:gd name="T38" fmla="*/ 31 w 153"/>
              <a:gd name="T39" fmla="*/ 58 h 148"/>
              <a:gd name="T40" fmla="*/ 29 w 153"/>
              <a:gd name="T41" fmla="*/ 60 h 148"/>
              <a:gd name="T42" fmla="*/ 9 w 153"/>
              <a:gd name="T43" fmla="*/ 94 h 148"/>
              <a:gd name="T44" fmla="*/ 22 w 153"/>
              <a:gd name="T45" fmla="*/ 139 h 148"/>
              <a:gd name="T46" fmla="*/ 67 w 153"/>
              <a:gd name="T47" fmla="*/ 127 h 148"/>
              <a:gd name="T48" fmla="*/ 86 w 153"/>
              <a:gd name="T49" fmla="*/ 92 h 148"/>
              <a:gd name="T50" fmla="*/ 88 w 153"/>
              <a:gd name="T51" fmla="*/ 91 h 148"/>
              <a:gd name="T52" fmla="*/ 86 w 153"/>
              <a:gd name="T53" fmla="*/ 89 h 148"/>
              <a:gd name="T54" fmla="*/ 32 w 153"/>
              <a:gd name="T55" fmla="*/ 59 h 148"/>
              <a:gd name="T56" fmla="*/ 31 w 153"/>
              <a:gd name="T57" fmla="*/ 58 h 148"/>
              <a:gd name="T58" fmla="*/ 114 w 153"/>
              <a:gd name="T59" fmla="*/ 76 h 148"/>
              <a:gd name="T60" fmla="*/ 106 w 153"/>
              <a:gd name="T61" fmla="*/ 77 h 148"/>
              <a:gd name="T62" fmla="*/ 83 w 153"/>
              <a:gd name="T63" fmla="*/ 118 h 148"/>
              <a:gd name="T64" fmla="*/ 83 w 153"/>
              <a:gd name="T65" fmla="*/ 121 h 148"/>
              <a:gd name="T66" fmla="*/ 126 w 153"/>
              <a:gd name="T67" fmla="*/ 142 h 148"/>
              <a:gd name="T68" fmla="*/ 147 w 153"/>
              <a:gd name="T69" fmla="*/ 99 h 148"/>
              <a:gd name="T70" fmla="*/ 114 w 153"/>
              <a:gd name="T71" fmla="*/ 76 h 148"/>
              <a:gd name="T72" fmla="*/ 132 w 153"/>
              <a:gd name="T73" fmla="*/ 89 h 148"/>
              <a:gd name="T74" fmla="*/ 135 w 153"/>
              <a:gd name="T75" fmla="*/ 91 h 148"/>
              <a:gd name="T76" fmla="*/ 135 w 153"/>
              <a:gd name="T77" fmla="*/ 91 h 148"/>
              <a:gd name="T78" fmla="*/ 135 w 153"/>
              <a:gd name="T79" fmla="*/ 96 h 148"/>
              <a:gd name="T80" fmla="*/ 102 w 153"/>
              <a:gd name="T81" fmla="*/ 129 h 148"/>
              <a:gd name="T82" fmla="*/ 97 w 153"/>
              <a:gd name="T83" fmla="*/ 129 h 148"/>
              <a:gd name="T84" fmla="*/ 96 w 153"/>
              <a:gd name="T85" fmla="*/ 129 h 148"/>
              <a:gd name="T86" fmla="*/ 97 w 153"/>
              <a:gd name="T87" fmla="*/ 124 h 148"/>
              <a:gd name="T88" fmla="*/ 130 w 153"/>
              <a:gd name="T89" fmla="*/ 91 h 148"/>
              <a:gd name="T90" fmla="*/ 132 w 153"/>
              <a:gd name="T91" fmla="*/ 89 h 148"/>
              <a:gd name="T92" fmla="*/ 21 w 153"/>
              <a:gd name="T93" fmla="*/ 120 h 148"/>
              <a:gd name="T94" fmla="*/ 21 w 153"/>
              <a:gd name="T95" fmla="*/ 120 h 148"/>
              <a:gd name="T96" fmla="*/ 24 w 153"/>
              <a:gd name="T97" fmla="*/ 122 h 148"/>
              <a:gd name="T98" fmla="*/ 36 w 153"/>
              <a:gd name="T99" fmla="*/ 129 h 148"/>
              <a:gd name="T100" fmla="*/ 49 w 153"/>
              <a:gd name="T101" fmla="*/ 124 h 148"/>
              <a:gd name="T102" fmla="*/ 54 w 153"/>
              <a:gd name="T103" fmla="*/ 124 h 148"/>
              <a:gd name="T104" fmla="*/ 54 w 153"/>
              <a:gd name="T105" fmla="*/ 129 h 148"/>
              <a:gd name="T106" fmla="*/ 35 w 153"/>
              <a:gd name="T107" fmla="*/ 135 h 148"/>
              <a:gd name="T108" fmla="*/ 19 w 153"/>
              <a:gd name="T109" fmla="*/ 125 h 148"/>
              <a:gd name="T110" fmla="*/ 20 w 153"/>
              <a:gd name="T111" fmla="*/ 121 h 148"/>
              <a:gd name="T112" fmla="*/ 21 w 153"/>
              <a:gd name="T113" fmla="*/ 120 h 148"/>
              <a:gd name="T114" fmla="*/ 21 w 153"/>
              <a:gd name="T115" fmla="*/ 12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53" h="148">
                <a:moveTo>
                  <a:pt x="82" y="0"/>
                </a:moveTo>
                <a:cubicBezTo>
                  <a:pt x="71" y="0"/>
                  <a:pt x="60" y="6"/>
                  <a:pt x="54" y="16"/>
                </a:cubicBezTo>
                <a:cubicBezTo>
                  <a:pt x="33" y="52"/>
                  <a:pt x="33" y="52"/>
                  <a:pt x="33" y="52"/>
                </a:cubicBezTo>
                <a:cubicBezTo>
                  <a:pt x="91" y="85"/>
                  <a:pt x="91" y="85"/>
                  <a:pt x="91" y="85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21" y="33"/>
                  <a:pt x="115" y="13"/>
                  <a:pt x="100" y="4"/>
                </a:cubicBezTo>
                <a:cubicBezTo>
                  <a:pt x="96" y="2"/>
                  <a:pt x="91" y="1"/>
                  <a:pt x="87" y="0"/>
                </a:cubicBezTo>
                <a:cubicBezTo>
                  <a:pt x="85" y="0"/>
                  <a:pt x="84" y="0"/>
                  <a:pt x="82" y="0"/>
                </a:cubicBezTo>
                <a:close/>
                <a:moveTo>
                  <a:pt x="83" y="8"/>
                </a:moveTo>
                <a:cubicBezTo>
                  <a:pt x="89" y="8"/>
                  <a:pt x="95" y="10"/>
                  <a:pt x="99" y="15"/>
                </a:cubicBezTo>
                <a:cubicBezTo>
                  <a:pt x="100" y="16"/>
                  <a:pt x="100" y="18"/>
                  <a:pt x="99" y="19"/>
                </a:cubicBezTo>
                <a:cubicBezTo>
                  <a:pt x="98" y="20"/>
                  <a:pt x="96" y="20"/>
                  <a:pt x="95" y="19"/>
                </a:cubicBezTo>
                <a:cubicBezTo>
                  <a:pt x="91" y="16"/>
                  <a:pt x="86" y="14"/>
                  <a:pt x="81" y="14"/>
                </a:cubicBezTo>
                <a:cubicBezTo>
                  <a:pt x="77" y="15"/>
                  <a:pt x="72" y="18"/>
                  <a:pt x="69" y="22"/>
                </a:cubicBezTo>
                <a:cubicBezTo>
                  <a:pt x="69" y="23"/>
                  <a:pt x="67" y="24"/>
                  <a:pt x="65" y="23"/>
                </a:cubicBezTo>
                <a:cubicBezTo>
                  <a:pt x="64" y="23"/>
                  <a:pt x="63" y="21"/>
                  <a:pt x="64" y="19"/>
                </a:cubicBezTo>
                <a:cubicBezTo>
                  <a:pt x="64" y="19"/>
                  <a:pt x="64" y="19"/>
                  <a:pt x="64" y="18"/>
                </a:cubicBezTo>
                <a:cubicBezTo>
                  <a:pt x="68" y="13"/>
                  <a:pt x="74" y="9"/>
                  <a:pt x="81" y="8"/>
                </a:cubicBezTo>
                <a:cubicBezTo>
                  <a:pt x="81" y="8"/>
                  <a:pt x="82" y="8"/>
                  <a:pt x="83" y="8"/>
                </a:cubicBezTo>
                <a:close/>
                <a:moveTo>
                  <a:pt x="31" y="58"/>
                </a:moveTo>
                <a:cubicBezTo>
                  <a:pt x="29" y="60"/>
                  <a:pt x="29" y="60"/>
                  <a:pt x="29" y="60"/>
                </a:cubicBezTo>
                <a:cubicBezTo>
                  <a:pt x="9" y="94"/>
                  <a:pt x="9" y="94"/>
                  <a:pt x="9" y="94"/>
                </a:cubicBezTo>
                <a:cubicBezTo>
                  <a:pt x="0" y="110"/>
                  <a:pt x="6" y="130"/>
                  <a:pt x="22" y="139"/>
                </a:cubicBezTo>
                <a:cubicBezTo>
                  <a:pt x="37" y="148"/>
                  <a:pt x="58" y="143"/>
                  <a:pt x="67" y="127"/>
                </a:cubicBezTo>
                <a:cubicBezTo>
                  <a:pt x="86" y="92"/>
                  <a:pt x="86" y="92"/>
                  <a:pt x="86" y="92"/>
                </a:cubicBezTo>
                <a:cubicBezTo>
                  <a:pt x="88" y="91"/>
                  <a:pt x="88" y="91"/>
                  <a:pt x="88" y="91"/>
                </a:cubicBezTo>
                <a:cubicBezTo>
                  <a:pt x="86" y="89"/>
                  <a:pt x="86" y="89"/>
                  <a:pt x="86" y="89"/>
                </a:cubicBezTo>
                <a:cubicBezTo>
                  <a:pt x="32" y="59"/>
                  <a:pt x="32" y="59"/>
                  <a:pt x="32" y="59"/>
                </a:cubicBezTo>
                <a:lnTo>
                  <a:pt x="31" y="58"/>
                </a:lnTo>
                <a:close/>
                <a:moveTo>
                  <a:pt x="114" y="76"/>
                </a:moveTo>
                <a:cubicBezTo>
                  <a:pt x="112" y="76"/>
                  <a:pt x="109" y="77"/>
                  <a:pt x="106" y="77"/>
                </a:cubicBezTo>
                <a:cubicBezTo>
                  <a:pt x="83" y="118"/>
                  <a:pt x="83" y="118"/>
                  <a:pt x="83" y="118"/>
                </a:cubicBezTo>
                <a:cubicBezTo>
                  <a:pt x="83" y="119"/>
                  <a:pt x="83" y="120"/>
                  <a:pt x="83" y="121"/>
                </a:cubicBezTo>
                <a:cubicBezTo>
                  <a:pt x="89" y="139"/>
                  <a:pt x="109" y="148"/>
                  <a:pt x="126" y="142"/>
                </a:cubicBezTo>
                <a:cubicBezTo>
                  <a:pt x="144" y="136"/>
                  <a:pt x="153" y="117"/>
                  <a:pt x="147" y="99"/>
                </a:cubicBezTo>
                <a:cubicBezTo>
                  <a:pt x="142" y="85"/>
                  <a:pt x="129" y="76"/>
                  <a:pt x="114" y="76"/>
                </a:cubicBezTo>
                <a:close/>
                <a:moveTo>
                  <a:pt x="132" y="89"/>
                </a:moveTo>
                <a:cubicBezTo>
                  <a:pt x="133" y="89"/>
                  <a:pt x="134" y="90"/>
                  <a:pt x="135" y="91"/>
                </a:cubicBezTo>
                <a:cubicBezTo>
                  <a:pt x="135" y="91"/>
                  <a:pt x="135" y="91"/>
                  <a:pt x="135" y="91"/>
                </a:cubicBezTo>
                <a:cubicBezTo>
                  <a:pt x="136" y="92"/>
                  <a:pt x="136" y="95"/>
                  <a:pt x="135" y="96"/>
                </a:cubicBezTo>
                <a:cubicBezTo>
                  <a:pt x="102" y="129"/>
                  <a:pt x="102" y="129"/>
                  <a:pt x="102" y="129"/>
                </a:cubicBezTo>
                <a:cubicBezTo>
                  <a:pt x="100" y="131"/>
                  <a:pt x="98" y="131"/>
                  <a:pt x="97" y="129"/>
                </a:cubicBezTo>
                <a:cubicBezTo>
                  <a:pt x="96" y="129"/>
                  <a:pt x="96" y="129"/>
                  <a:pt x="96" y="129"/>
                </a:cubicBezTo>
                <a:cubicBezTo>
                  <a:pt x="95" y="128"/>
                  <a:pt x="95" y="125"/>
                  <a:pt x="97" y="124"/>
                </a:cubicBezTo>
                <a:cubicBezTo>
                  <a:pt x="130" y="91"/>
                  <a:pt x="130" y="91"/>
                  <a:pt x="130" y="91"/>
                </a:cubicBezTo>
                <a:cubicBezTo>
                  <a:pt x="130" y="90"/>
                  <a:pt x="131" y="90"/>
                  <a:pt x="132" y="89"/>
                </a:cubicBezTo>
                <a:close/>
                <a:moveTo>
                  <a:pt x="21" y="120"/>
                </a:moveTo>
                <a:cubicBezTo>
                  <a:pt x="21" y="120"/>
                  <a:pt x="21" y="120"/>
                  <a:pt x="21" y="120"/>
                </a:cubicBezTo>
                <a:cubicBezTo>
                  <a:pt x="22" y="120"/>
                  <a:pt x="23" y="121"/>
                  <a:pt x="24" y="122"/>
                </a:cubicBezTo>
                <a:cubicBezTo>
                  <a:pt x="27" y="126"/>
                  <a:pt x="31" y="128"/>
                  <a:pt x="36" y="129"/>
                </a:cubicBezTo>
                <a:cubicBezTo>
                  <a:pt x="41" y="129"/>
                  <a:pt x="46" y="128"/>
                  <a:pt x="49" y="124"/>
                </a:cubicBezTo>
                <a:cubicBezTo>
                  <a:pt x="50" y="123"/>
                  <a:pt x="52" y="123"/>
                  <a:pt x="54" y="124"/>
                </a:cubicBezTo>
                <a:cubicBezTo>
                  <a:pt x="55" y="125"/>
                  <a:pt x="55" y="128"/>
                  <a:pt x="54" y="129"/>
                </a:cubicBezTo>
                <a:cubicBezTo>
                  <a:pt x="49" y="134"/>
                  <a:pt x="42" y="136"/>
                  <a:pt x="35" y="135"/>
                </a:cubicBezTo>
                <a:cubicBezTo>
                  <a:pt x="29" y="135"/>
                  <a:pt x="22" y="131"/>
                  <a:pt x="19" y="125"/>
                </a:cubicBezTo>
                <a:cubicBezTo>
                  <a:pt x="18" y="124"/>
                  <a:pt x="18" y="122"/>
                  <a:pt x="20" y="121"/>
                </a:cubicBezTo>
                <a:cubicBezTo>
                  <a:pt x="20" y="120"/>
                  <a:pt x="20" y="120"/>
                  <a:pt x="21" y="120"/>
                </a:cubicBezTo>
                <a:cubicBezTo>
                  <a:pt x="21" y="120"/>
                  <a:pt x="21" y="120"/>
                  <a:pt x="21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52"/>
          <p:cNvSpPr>
            <a:spLocks noEditPoints="1"/>
          </p:cNvSpPr>
          <p:nvPr/>
        </p:nvSpPr>
        <p:spPr bwMode="auto">
          <a:xfrm>
            <a:off x="6689896" y="2838679"/>
            <a:ext cx="303732" cy="398042"/>
          </a:xfrm>
          <a:custGeom>
            <a:avLst/>
            <a:gdLst>
              <a:gd name="T0" fmla="*/ 59 w 117"/>
              <a:gd name="T1" fmla="*/ 0 h 153"/>
              <a:gd name="T2" fmla="*/ 32 w 117"/>
              <a:gd name="T3" fmla="*/ 29 h 153"/>
              <a:gd name="T4" fmla="*/ 38 w 117"/>
              <a:gd name="T5" fmla="*/ 47 h 153"/>
              <a:gd name="T6" fmla="*/ 38 w 117"/>
              <a:gd name="T7" fmla="*/ 47 h 153"/>
              <a:gd name="T8" fmla="*/ 57 w 117"/>
              <a:gd name="T9" fmla="*/ 68 h 153"/>
              <a:gd name="T10" fmla="*/ 59 w 117"/>
              <a:gd name="T11" fmla="*/ 68 h 153"/>
              <a:gd name="T12" fmla="*/ 60 w 117"/>
              <a:gd name="T13" fmla="*/ 68 h 153"/>
              <a:gd name="T14" fmla="*/ 81 w 117"/>
              <a:gd name="T15" fmla="*/ 44 h 153"/>
              <a:gd name="T16" fmla="*/ 84 w 117"/>
              <a:gd name="T17" fmla="*/ 30 h 153"/>
              <a:gd name="T18" fmla="*/ 59 w 117"/>
              <a:gd name="T19" fmla="*/ 0 h 153"/>
              <a:gd name="T20" fmla="*/ 39 w 117"/>
              <a:gd name="T21" fmla="*/ 62 h 153"/>
              <a:gd name="T22" fmla="*/ 30 w 117"/>
              <a:gd name="T23" fmla="*/ 75 h 153"/>
              <a:gd name="T24" fmla="*/ 37 w 117"/>
              <a:gd name="T25" fmla="*/ 99 h 153"/>
              <a:gd name="T26" fmla="*/ 51 w 117"/>
              <a:gd name="T27" fmla="*/ 112 h 153"/>
              <a:gd name="T28" fmla="*/ 52 w 117"/>
              <a:gd name="T29" fmla="*/ 138 h 153"/>
              <a:gd name="T30" fmla="*/ 40 w 117"/>
              <a:gd name="T31" fmla="*/ 143 h 153"/>
              <a:gd name="T32" fmla="*/ 47 w 117"/>
              <a:gd name="T33" fmla="*/ 136 h 153"/>
              <a:gd name="T34" fmla="*/ 49 w 117"/>
              <a:gd name="T35" fmla="*/ 119 h 153"/>
              <a:gd name="T36" fmla="*/ 39 w 117"/>
              <a:gd name="T37" fmla="*/ 107 h 153"/>
              <a:gd name="T38" fmla="*/ 26 w 117"/>
              <a:gd name="T39" fmla="*/ 110 h 153"/>
              <a:gd name="T40" fmla="*/ 20 w 117"/>
              <a:gd name="T41" fmla="*/ 129 h 153"/>
              <a:gd name="T42" fmla="*/ 27 w 117"/>
              <a:gd name="T43" fmla="*/ 136 h 153"/>
              <a:gd name="T44" fmla="*/ 23 w 117"/>
              <a:gd name="T45" fmla="*/ 143 h 153"/>
              <a:gd name="T46" fmla="*/ 16 w 117"/>
              <a:gd name="T47" fmla="*/ 131 h 153"/>
              <a:gd name="T48" fmla="*/ 29 w 117"/>
              <a:gd name="T49" fmla="*/ 103 h 153"/>
              <a:gd name="T50" fmla="*/ 29 w 117"/>
              <a:gd name="T51" fmla="*/ 87 h 153"/>
              <a:gd name="T52" fmla="*/ 28 w 117"/>
              <a:gd name="T53" fmla="*/ 64 h 153"/>
              <a:gd name="T54" fmla="*/ 4 w 117"/>
              <a:gd name="T55" fmla="*/ 80 h 153"/>
              <a:gd name="T56" fmla="*/ 2 w 117"/>
              <a:gd name="T57" fmla="*/ 106 h 153"/>
              <a:gd name="T58" fmla="*/ 2 w 117"/>
              <a:gd name="T59" fmla="*/ 134 h 153"/>
              <a:gd name="T60" fmla="*/ 22 w 117"/>
              <a:gd name="T61" fmla="*/ 152 h 153"/>
              <a:gd name="T62" fmla="*/ 100 w 117"/>
              <a:gd name="T63" fmla="*/ 152 h 153"/>
              <a:gd name="T64" fmla="*/ 116 w 117"/>
              <a:gd name="T65" fmla="*/ 138 h 153"/>
              <a:gd name="T66" fmla="*/ 117 w 117"/>
              <a:gd name="T67" fmla="*/ 115 h 153"/>
              <a:gd name="T68" fmla="*/ 116 w 117"/>
              <a:gd name="T69" fmla="*/ 88 h 153"/>
              <a:gd name="T70" fmla="*/ 102 w 117"/>
              <a:gd name="T71" fmla="*/ 69 h 153"/>
              <a:gd name="T72" fmla="*/ 84 w 117"/>
              <a:gd name="T73" fmla="*/ 63 h 153"/>
              <a:gd name="T74" fmla="*/ 86 w 117"/>
              <a:gd name="T75" fmla="*/ 82 h 153"/>
              <a:gd name="T76" fmla="*/ 82 w 117"/>
              <a:gd name="T77" fmla="*/ 115 h 153"/>
              <a:gd name="T78" fmla="*/ 91 w 117"/>
              <a:gd name="T79" fmla="*/ 131 h 153"/>
              <a:gd name="T80" fmla="*/ 74 w 117"/>
              <a:gd name="T81" fmla="*/ 134 h 153"/>
              <a:gd name="T82" fmla="*/ 77 w 117"/>
              <a:gd name="T83" fmla="*/ 116 h 153"/>
              <a:gd name="T84" fmla="*/ 83 w 117"/>
              <a:gd name="T85" fmla="*/ 80 h 153"/>
              <a:gd name="T86" fmla="*/ 79 w 117"/>
              <a:gd name="T87" fmla="*/ 64 h 153"/>
              <a:gd name="T88" fmla="*/ 75 w 117"/>
              <a:gd name="T89" fmla="*/ 73 h 153"/>
              <a:gd name="T90" fmla="*/ 62 w 117"/>
              <a:gd name="T91" fmla="*/ 109 h 153"/>
              <a:gd name="T92" fmla="*/ 53 w 117"/>
              <a:gd name="T93" fmla="*/ 105 h 153"/>
              <a:gd name="T94" fmla="*/ 39 w 117"/>
              <a:gd name="T95" fmla="*/ 62 h 153"/>
              <a:gd name="T96" fmla="*/ 55 w 117"/>
              <a:gd name="T97" fmla="*/ 72 h 153"/>
              <a:gd name="T98" fmla="*/ 51 w 117"/>
              <a:gd name="T99" fmla="*/ 75 h 153"/>
              <a:gd name="T100" fmla="*/ 51 w 117"/>
              <a:gd name="T101" fmla="*/ 77 h 153"/>
              <a:gd name="T102" fmla="*/ 55 w 117"/>
              <a:gd name="T103" fmla="*/ 80 h 153"/>
              <a:gd name="T104" fmla="*/ 53 w 117"/>
              <a:gd name="T105" fmla="*/ 89 h 153"/>
              <a:gd name="T106" fmla="*/ 53 w 117"/>
              <a:gd name="T107" fmla="*/ 91 h 153"/>
              <a:gd name="T108" fmla="*/ 58 w 117"/>
              <a:gd name="T109" fmla="*/ 107 h 153"/>
              <a:gd name="T110" fmla="*/ 60 w 117"/>
              <a:gd name="T111" fmla="*/ 107 h 153"/>
              <a:gd name="T112" fmla="*/ 65 w 117"/>
              <a:gd name="T113" fmla="*/ 91 h 153"/>
              <a:gd name="T114" fmla="*/ 65 w 117"/>
              <a:gd name="T115" fmla="*/ 89 h 153"/>
              <a:gd name="T116" fmla="*/ 62 w 117"/>
              <a:gd name="T117" fmla="*/ 80 h 153"/>
              <a:gd name="T118" fmla="*/ 65 w 117"/>
              <a:gd name="T119" fmla="*/ 77 h 153"/>
              <a:gd name="T120" fmla="*/ 65 w 117"/>
              <a:gd name="T121" fmla="*/ 75 h 153"/>
              <a:gd name="T122" fmla="*/ 62 w 117"/>
              <a:gd name="T123" fmla="*/ 72 h 153"/>
              <a:gd name="T124" fmla="*/ 55 w 117"/>
              <a:gd name="T125" fmla="*/ 72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" h="153">
                <a:moveTo>
                  <a:pt x="59" y="0"/>
                </a:moveTo>
                <a:cubicBezTo>
                  <a:pt x="43" y="0"/>
                  <a:pt x="32" y="12"/>
                  <a:pt x="32" y="29"/>
                </a:cubicBezTo>
                <a:cubicBezTo>
                  <a:pt x="32" y="37"/>
                  <a:pt x="33" y="41"/>
                  <a:pt x="38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40" y="58"/>
                  <a:pt x="47" y="64"/>
                  <a:pt x="57" y="68"/>
                </a:cubicBezTo>
                <a:cubicBezTo>
                  <a:pt x="57" y="68"/>
                  <a:pt x="58" y="68"/>
                  <a:pt x="59" y="68"/>
                </a:cubicBezTo>
                <a:cubicBezTo>
                  <a:pt x="59" y="68"/>
                  <a:pt x="60" y="68"/>
                  <a:pt x="60" y="68"/>
                </a:cubicBezTo>
                <a:cubicBezTo>
                  <a:pt x="72" y="65"/>
                  <a:pt x="77" y="55"/>
                  <a:pt x="81" y="44"/>
                </a:cubicBezTo>
                <a:cubicBezTo>
                  <a:pt x="85" y="40"/>
                  <a:pt x="84" y="37"/>
                  <a:pt x="84" y="30"/>
                </a:cubicBezTo>
                <a:cubicBezTo>
                  <a:pt x="84" y="13"/>
                  <a:pt x="74" y="0"/>
                  <a:pt x="59" y="0"/>
                </a:cubicBezTo>
                <a:close/>
                <a:moveTo>
                  <a:pt x="39" y="62"/>
                </a:moveTo>
                <a:cubicBezTo>
                  <a:pt x="33" y="62"/>
                  <a:pt x="29" y="69"/>
                  <a:pt x="30" y="75"/>
                </a:cubicBezTo>
                <a:cubicBezTo>
                  <a:pt x="31" y="83"/>
                  <a:pt x="37" y="90"/>
                  <a:pt x="37" y="99"/>
                </a:cubicBezTo>
                <a:cubicBezTo>
                  <a:pt x="39" y="105"/>
                  <a:pt x="48" y="105"/>
                  <a:pt x="51" y="112"/>
                </a:cubicBezTo>
                <a:cubicBezTo>
                  <a:pt x="55" y="120"/>
                  <a:pt x="57" y="130"/>
                  <a:pt x="52" y="138"/>
                </a:cubicBezTo>
                <a:cubicBezTo>
                  <a:pt x="48" y="141"/>
                  <a:pt x="44" y="146"/>
                  <a:pt x="40" y="143"/>
                </a:cubicBezTo>
                <a:cubicBezTo>
                  <a:pt x="35" y="138"/>
                  <a:pt x="43" y="134"/>
                  <a:pt x="47" y="136"/>
                </a:cubicBezTo>
                <a:cubicBezTo>
                  <a:pt x="52" y="132"/>
                  <a:pt x="51" y="125"/>
                  <a:pt x="49" y="119"/>
                </a:cubicBezTo>
                <a:cubicBezTo>
                  <a:pt x="47" y="114"/>
                  <a:pt x="44" y="109"/>
                  <a:pt x="39" y="107"/>
                </a:cubicBezTo>
                <a:cubicBezTo>
                  <a:pt x="35" y="112"/>
                  <a:pt x="30" y="105"/>
                  <a:pt x="26" y="110"/>
                </a:cubicBezTo>
                <a:cubicBezTo>
                  <a:pt x="22" y="115"/>
                  <a:pt x="20" y="122"/>
                  <a:pt x="20" y="129"/>
                </a:cubicBezTo>
                <a:cubicBezTo>
                  <a:pt x="20" y="133"/>
                  <a:pt x="23" y="138"/>
                  <a:pt x="27" y="136"/>
                </a:cubicBezTo>
                <a:cubicBezTo>
                  <a:pt x="34" y="137"/>
                  <a:pt x="29" y="148"/>
                  <a:pt x="23" y="143"/>
                </a:cubicBezTo>
                <a:cubicBezTo>
                  <a:pt x="21" y="139"/>
                  <a:pt x="16" y="137"/>
                  <a:pt x="16" y="131"/>
                </a:cubicBezTo>
                <a:cubicBezTo>
                  <a:pt x="15" y="120"/>
                  <a:pt x="19" y="109"/>
                  <a:pt x="29" y="103"/>
                </a:cubicBezTo>
                <a:cubicBezTo>
                  <a:pt x="35" y="100"/>
                  <a:pt x="32" y="92"/>
                  <a:pt x="29" y="87"/>
                </a:cubicBezTo>
                <a:cubicBezTo>
                  <a:pt x="26" y="80"/>
                  <a:pt x="24" y="71"/>
                  <a:pt x="28" y="64"/>
                </a:cubicBezTo>
                <a:cubicBezTo>
                  <a:pt x="19" y="67"/>
                  <a:pt x="8" y="70"/>
                  <a:pt x="4" y="80"/>
                </a:cubicBezTo>
                <a:cubicBezTo>
                  <a:pt x="0" y="88"/>
                  <a:pt x="2" y="97"/>
                  <a:pt x="2" y="106"/>
                </a:cubicBezTo>
                <a:cubicBezTo>
                  <a:pt x="2" y="116"/>
                  <a:pt x="1" y="125"/>
                  <a:pt x="2" y="134"/>
                </a:cubicBezTo>
                <a:cubicBezTo>
                  <a:pt x="2" y="144"/>
                  <a:pt x="12" y="153"/>
                  <a:pt x="22" y="152"/>
                </a:cubicBezTo>
                <a:cubicBezTo>
                  <a:pt x="48" y="152"/>
                  <a:pt x="74" y="152"/>
                  <a:pt x="100" y="152"/>
                </a:cubicBezTo>
                <a:cubicBezTo>
                  <a:pt x="108" y="152"/>
                  <a:pt x="115" y="146"/>
                  <a:pt x="116" y="138"/>
                </a:cubicBezTo>
                <a:cubicBezTo>
                  <a:pt x="117" y="130"/>
                  <a:pt x="116" y="122"/>
                  <a:pt x="117" y="115"/>
                </a:cubicBezTo>
                <a:cubicBezTo>
                  <a:pt x="116" y="106"/>
                  <a:pt x="117" y="97"/>
                  <a:pt x="116" y="88"/>
                </a:cubicBezTo>
                <a:cubicBezTo>
                  <a:pt x="116" y="80"/>
                  <a:pt x="110" y="72"/>
                  <a:pt x="102" y="69"/>
                </a:cubicBezTo>
                <a:cubicBezTo>
                  <a:pt x="96" y="66"/>
                  <a:pt x="90" y="65"/>
                  <a:pt x="84" y="63"/>
                </a:cubicBezTo>
                <a:cubicBezTo>
                  <a:pt x="89" y="68"/>
                  <a:pt x="89" y="76"/>
                  <a:pt x="86" y="82"/>
                </a:cubicBezTo>
                <a:cubicBezTo>
                  <a:pt x="81" y="92"/>
                  <a:pt x="79" y="104"/>
                  <a:pt x="82" y="115"/>
                </a:cubicBezTo>
                <a:cubicBezTo>
                  <a:pt x="89" y="115"/>
                  <a:pt x="95" y="125"/>
                  <a:pt x="91" y="131"/>
                </a:cubicBezTo>
                <a:cubicBezTo>
                  <a:pt x="88" y="138"/>
                  <a:pt x="79" y="139"/>
                  <a:pt x="74" y="134"/>
                </a:cubicBezTo>
                <a:cubicBezTo>
                  <a:pt x="69" y="129"/>
                  <a:pt x="70" y="119"/>
                  <a:pt x="77" y="116"/>
                </a:cubicBezTo>
                <a:cubicBezTo>
                  <a:pt x="75" y="104"/>
                  <a:pt x="77" y="91"/>
                  <a:pt x="83" y="80"/>
                </a:cubicBezTo>
                <a:cubicBezTo>
                  <a:pt x="85" y="74"/>
                  <a:pt x="84" y="67"/>
                  <a:pt x="79" y="64"/>
                </a:cubicBezTo>
                <a:cubicBezTo>
                  <a:pt x="75" y="62"/>
                  <a:pt x="76" y="70"/>
                  <a:pt x="75" y="73"/>
                </a:cubicBezTo>
                <a:cubicBezTo>
                  <a:pt x="71" y="85"/>
                  <a:pt x="68" y="98"/>
                  <a:pt x="62" y="109"/>
                </a:cubicBezTo>
                <a:cubicBezTo>
                  <a:pt x="59" y="116"/>
                  <a:pt x="54" y="110"/>
                  <a:pt x="53" y="105"/>
                </a:cubicBezTo>
                <a:cubicBezTo>
                  <a:pt x="47" y="91"/>
                  <a:pt x="43" y="76"/>
                  <a:pt x="39" y="62"/>
                </a:cubicBezTo>
                <a:close/>
                <a:moveTo>
                  <a:pt x="55" y="72"/>
                </a:moveTo>
                <a:cubicBezTo>
                  <a:pt x="52" y="72"/>
                  <a:pt x="51" y="74"/>
                  <a:pt x="51" y="75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79"/>
                  <a:pt x="53" y="80"/>
                  <a:pt x="55" y="80"/>
                </a:cubicBezTo>
                <a:cubicBezTo>
                  <a:pt x="53" y="89"/>
                  <a:pt x="53" y="89"/>
                  <a:pt x="53" y="89"/>
                </a:cubicBezTo>
                <a:cubicBezTo>
                  <a:pt x="52" y="90"/>
                  <a:pt x="52" y="91"/>
                  <a:pt x="53" y="91"/>
                </a:cubicBezTo>
                <a:cubicBezTo>
                  <a:pt x="58" y="107"/>
                  <a:pt x="58" y="107"/>
                  <a:pt x="58" y="107"/>
                </a:cubicBezTo>
                <a:cubicBezTo>
                  <a:pt x="58" y="108"/>
                  <a:pt x="59" y="108"/>
                  <a:pt x="60" y="107"/>
                </a:cubicBezTo>
                <a:cubicBezTo>
                  <a:pt x="65" y="91"/>
                  <a:pt x="65" y="91"/>
                  <a:pt x="65" y="91"/>
                </a:cubicBezTo>
                <a:cubicBezTo>
                  <a:pt x="65" y="91"/>
                  <a:pt x="65" y="90"/>
                  <a:pt x="65" y="89"/>
                </a:cubicBezTo>
                <a:cubicBezTo>
                  <a:pt x="62" y="80"/>
                  <a:pt x="62" y="80"/>
                  <a:pt x="62" y="80"/>
                </a:cubicBezTo>
                <a:cubicBezTo>
                  <a:pt x="64" y="80"/>
                  <a:pt x="65" y="79"/>
                  <a:pt x="65" y="77"/>
                </a:cubicBezTo>
                <a:cubicBezTo>
                  <a:pt x="65" y="75"/>
                  <a:pt x="65" y="75"/>
                  <a:pt x="65" y="75"/>
                </a:cubicBezTo>
                <a:cubicBezTo>
                  <a:pt x="65" y="74"/>
                  <a:pt x="64" y="72"/>
                  <a:pt x="62" y="72"/>
                </a:cubicBezTo>
                <a:lnTo>
                  <a:pt x="55" y="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33965" y="550230"/>
            <a:ext cx="756935" cy="756185"/>
            <a:chOff x="574308" y="523379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574308" y="523379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839597" y="753151"/>
              <a:ext cx="226356" cy="296640"/>
              <a:chOff x="3117707" y="1776154"/>
              <a:chExt cx="303732" cy="398042"/>
            </a:xfrm>
            <a:solidFill>
              <a:schemeClr val="bg1"/>
            </a:solidFill>
          </p:grpSpPr>
          <p:sp>
            <p:nvSpPr>
              <p:cNvPr id="39" name="Freeform 52"/>
              <p:cNvSpPr>
                <a:spLocks noEditPoints="1"/>
              </p:cNvSpPr>
              <p:nvPr/>
            </p:nvSpPr>
            <p:spPr bwMode="auto">
              <a:xfrm>
                <a:off x="3117707" y="1776154"/>
                <a:ext cx="303732" cy="398042"/>
              </a:xfrm>
              <a:custGeom>
                <a:avLst/>
                <a:gdLst>
                  <a:gd name="T0" fmla="*/ 59 w 117"/>
                  <a:gd name="T1" fmla="*/ 0 h 153"/>
                  <a:gd name="T2" fmla="*/ 32 w 117"/>
                  <a:gd name="T3" fmla="*/ 29 h 153"/>
                  <a:gd name="T4" fmla="*/ 38 w 117"/>
                  <a:gd name="T5" fmla="*/ 47 h 153"/>
                  <a:gd name="T6" fmla="*/ 38 w 117"/>
                  <a:gd name="T7" fmla="*/ 47 h 153"/>
                  <a:gd name="T8" fmla="*/ 57 w 117"/>
                  <a:gd name="T9" fmla="*/ 68 h 153"/>
                  <a:gd name="T10" fmla="*/ 59 w 117"/>
                  <a:gd name="T11" fmla="*/ 68 h 153"/>
                  <a:gd name="T12" fmla="*/ 60 w 117"/>
                  <a:gd name="T13" fmla="*/ 68 h 153"/>
                  <a:gd name="T14" fmla="*/ 81 w 117"/>
                  <a:gd name="T15" fmla="*/ 44 h 153"/>
                  <a:gd name="T16" fmla="*/ 84 w 117"/>
                  <a:gd name="T17" fmla="*/ 30 h 153"/>
                  <a:gd name="T18" fmla="*/ 59 w 117"/>
                  <a:gd name="T19" fmla="*/ 0 h 153"/>
                  <a:gd name="T20" fmla="*/ 39 w 117"/>
                  <a:gd name="T21" fmla="*/ 62 h 153"/>
                  <a:gd name="T22" fmla="*/ 30 w 117"/>
                  <a:gd name="T23" fmla="*/ 75 h 153"/>
                  <a:gd name="T24" fmla="*/ 37 w 117"/>
                  <a:gd name="T25" fmla="*/ 99 h 153"/>
                  <a:gd name="T26" fmla="*/ 51 w 117"/>
                  <a:gd name="T27" fmla="*/ 112 h 153"/>
                  <a:gd name="T28" fmla="*/ 52 w 117"/>
                  <a:gd name="T29" fmla="*/ 138 h 153"/>
                  <a:gd name="T30" fmla="*/ 40 w 117"/>
                  <a:gd name="T31" fmla="*/ 143 h 153"/>
                  <a:gd name="T32" fmla="*/ 47 w 117"/>
                  <a:gd name="T33" fmla="*/ 136 h 153"/>
                  <a:gd name="T34" fmla="*/ 49 w 117"/>
                  <a:gd name="T35" fmla="*/ 119 h 153"/>
                  <a:gd name="T36" fmla="*/ 39 w 117"/>
                  <a:gd name="T37" fmla="*/ 107 h 153"/>
                  <a:gd name="T38" fmla="*/ 26 w 117"/>
                  <a:gd name="T39" fmla="*/ 110 h 153"/>
                  <a:gd name="T40" fmla="*/ 20 w 117"/>
                  <a:gd name="T41" fmla="*/ 129 h 153"/>
                  <a:gd name="T42" fmla="*/ 27 w 117"/>
                  <a:gd name="T43" fmla="*/ 136 h 153"/>
                  <a:gd name="T44" fmla="*/ 23 w 117"/>
                  <a:gd name="T45" fmla="*/ 143 h 153"/>
                  <a:gd name="T46" fmla="*/ 16 w 117"/>
                  <a:gd name="T47" fmla="*/ 131 h 153"/>
                  <a:gd name="T48" fmla="*/ 29 w 117"/>
                  <a:gd name="T49" fmla="*/ 103 h 153"/>
                  <a:gd name="T50" fmla="*/ 29 w 117"/>
                  <a:gd name="T51" fmla="*/ 87 h 153"/>
                  <a:gd name="T52" fmla="*/ 28 w 117"/>
                  <a:gd name="T53" fmla="*/ 64 h 153"/>
                  <a:gd name="T54" fmla="*/ 4 w 117"/>
                  <a:gd name="T55" fmla="*/ 80 h 153"/>
                  <a:gd name="T56" fmla="*/ 2 w 117"/>
                  <a:gd name="T57" fmla="*/ 106 h 153"/>
                  <a:gd name="T58" fmla="*/ 2 w 117"/>
                  <a:gd name="T59" fmla="*/ 134 h 153"/>
                  <a:gd name="T60" fmla="*/ 22 w 117"/>
                  <a:gd name="T61" fmla="*/ 152 h 153"/>
                  <a:gd name="T62" fmla="*/ 100 w 117"/>
                  <a:gd name="T63" fmla="*/ 152 h 153"/>
                  <a:gd name="T64" fmla="*/ 116 w 117"/>
                  <a:gd name="T65" fmla="*/ 138 h 153"/>
                  <a:gd name="T66" fmla="*/ 117 w 117"/>
                  <a:gd name="T67" fmla="*/ 115 h 153"/>
                  <a:gd name="T68" fmla="*/ 116 w 117"/>
                  <a:gd name="T69" fmla="*/ 88 h 153"/>
                  <a:gd name="T70" fmla="*/ 102 w 117"/>
                  <a:gd name="T71" fmla="*/ 69 h 153"/>
                  <a:gd name="T72" fmla="*/ 84 w 117"/>
                  <a:gd name="T73" fmla="*/ 63 h 153"/>
                  <a:gd name="T74" fmla="*/ 86 w 117"/>
                  <a:gd name="T75" fmla="*/ 82 h 153"/>
                  <a:gd name="T76" fmla="*/ 82 w 117"/>
                  <a:gd name="T77" fmla="*/ 115 h 153"/>
                  <a:gd name="T78" fmla="*/ 91 w 117"/>
                  <a:gd name="T79" fmla="*/ 131 h 153"/>
                  <a:gd name="T80" fmla="*/ 74 w 117"/>
                  <a:gd name="T81" fmla="*/ 134 h 153"/>
                  <a:gd name="T82" fmla="*/ 77 w 117"/>
                  <a:gd name="T83" fmla="*/ 116 h 153"/>
                  <a:gd name="T84" fmla="*/ 83 w 117"/>
                  <a:gd name="T85" fmla="*/ 80 h 153"/>
                  <a:gd name="T86" fmla="*/ 79 w 117"/>
                  <a:gd name="T87" fmla="*/ 64 h 153"/>
                  <a:gd name="T88" fmla="*/ 75 w 117"/>
                  <a:gd name="T89" fmla="*/ 73 h 153"/>
                  <a:gd name="T90" fmla="*/ 62 w 117"/>
                  <a:gd name="T91" fmla="*/ 109 h 153"/>
                  <a:gd name="T92" fmla="*/ 53 w 117"/>
                  <a:gd name="T93" fmla="*/ 105 h 153"/>
                  <a:gd name="T94" fmla="*/ 39 w 117"/>
                  <a:gd name="T95" fmla="*/ 62 h 153"/>
                  <a:gd name="T96" fmla="*/ 55 w 117"/>
                  <a:gd name="T97" fmla="*/ 72 h 153"/>
                  <a:gd name="T98" fmla="*/ 51 w 117"/>
                  <a:gd name="T99" fmla="*/ 75 h 153"/>
                  <a:gd name="T100" fmla="*/ 51 w 117"/>
                  <a:gd name="T101" fmla="*/ 77 h 153"/>
                  <a:gd name="T102" fmla="*/ 55 w 117"/>
                  <a:gd name="T103" fmla="*/ 80 h 153"/>
                  <a:gd name="T104" fmla="*/ 53 w 117"/>
                  <a:gd name="T105" fmla="*/ 89 h 153"/>
                  <a:gd name="T106" fmla="*/ 53 w 117"/>
                  <a:gd name="T107" fmla="*/ 91 h 153"/>
                  <a:gd name="T108" fmla="*/ 58 w 117"/>
                  <a:gd name="T109" fmla="*/ 107 h 153"/>
                  <a:gd name="T110" fmla="*/ 60 w 117"/>
                  <a:gd name="T111" fmla="*/ 107 h 153"/>
                  <a:gd name="T112" fmla="*/ 65 w 117"/>
                  <a:gd name="T113" fmla="*/ 91 h 153"/>
                  <a:gd name="T114" fmla="*/ 65 w 117"/>
                  <a:gd name="T115" fmla="*/ 89 h 153"/>
                  <a:gd name="T116" fmla="*/ 62 w 117"/>
                  <a:gd name="T117" fmla="*/ 80 h 153"/>
                  <a:gd name="T118" fmla="*/ 65 w 117"/>
                  <a:gd name="T119" fmla="*/ 77 h 153"/>
                  <a:gd name="T120" fmla="*/ 65 w 117"/>
                  <a:gd name="T121" fmla="*/ 75 h 153"/>
                  <a:gd name="T122" fmla="*/ 62 w 117"/>
                  <a:gd name="T123" fmla="*/ 72 h 153"/>
                  <a:gd name="T124" fmla="*/ 55 w 117"/>
                  <a:gd name="T125" fmla="*/ 72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7" h="153">
                    <a:moveTo>
                      <a:pt x="59" y="0"/>
                    </a:moveTo>
                    <a:cubicBezTo>
                      <a:pt x="43" y="0"/>
                      <a:pt x="32" y="12"/>
                      <a:pt x="32" y="29"/>
                    </a:cubicBezTo>
                    <a:cubicBezTo>
                      <a:pt x="32" y="37"/>
                      <a:pt x="33" y="41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40" y="58"/>
                      <a:pt x="47" y="64"/>
                      <a:pt x="57" y="68"/>
                    </a:cubicBezTo>
                    <a:cubicBezTo>
                      <a:pt x="57" y="68"/>
                      <a:pt x="58" y="68"/>
                      <a:pt x="59" y="68"/>
                    </a:cubicBezTo>
                    <a:cubicBezTo>
                      <a:pt x="59" y="68"/>
                      <a:pt x="60" y="68"/>
                      <a:pt x="60" y="68"/>
                    </a:cubicBezTo>
                    <a:cubicBezTo>
                      <a:pt x="72" y="65"/>
                      <a:pt x="77" y="55"/>
                      <a:pt x="81" y="44"/>
                    </a:cubicBezTo>
                    <a:cubicBezTo>
                      <a:pt x="85" y="40"/>
                      <a:pt x="84" y="37"/>
                      <a:pt x="84" y="30"/>
                    </a:cubicBezTo>
                    <a:cubicBezTo>
                      <a:pt x="84" y="13"/>
                      <a:pt x="74" y="0"/>
                      <a:pt x="59" y="0"/>
                    </a:cubicBezTo>
                    <a:close/>
                    <a:moveTo>
                      <a:pt x="39" y="62"/>
                    </a:moveTo>
                    <a:cubicBezTo>
                      <a:pt x="33" y="62"/>
                      <a:pt x="29" y="69"/>
                      <a:pt x="30" y="75"/>
                    </a:cubicBezTo>
                    <a:cubicBezTo>
                      <a:pt x="31" y="83"/>
                      <a:pt x="37" y="90"/>
                      <a:pt x="37" y="99"/>
                    </a:cubicBezTo>
                    <a:cubicBezTo>
                      <a:pt x="39" y="105"/>
                      <a:pt x="48" y="105"/>
                      <a:pt x="51" y="112"/>
                    </a:cubicBezTo>
                    <a:cubicBezTo>
                      <a:pt x="55" y="120"/>
                      <a:pt x="57" y="130"/>
                      <a:pt x="52" y="138"/>
                    </a:cubicBezTo>
                    <a:cubicBezTo>
                      <a:pt x="48" y="141"/>
                      <a:pt x="44" y="146"/>
                      <a:pt x="40" y="143"/>
                    </a:cubicBezTo>
                    <a:cubicBezTo>
                      <a:pt x="35" y="138"/>
                      <a:pt x="43" y="134"/>
                      <a:pt x="47" y="136"/>
                    </a:cubicBezTo>
                    <a:cubicBezTo>
                      <a:pt x="52" y="132"/>
                      <a:pt x="51" y="125"/>
                      <a:pt x="49" y="119"/>
                    </a:cubicBezTo>
                    <a:cubicBezTo>
                      <a:pt x="47" y="114"/>
                      <a:pt x="44" y="109"/>
                      <a:pt x="39" y="107"/>
                    </a:cubicBezTo>
                    <a:cubicBezTo>
                      <a:pt x="35" y="112"/>
                      <a:pt x="30" y="105"/>
                      <a:pt x="26" y="110"/>
                    </a:cubicBezTo>
                    <a:cubicBezTo>
                      <a:pt x="22" y="115"/>
                      <a:pt x="20" y="122"/>
                      <a:pt x="20" y="129"/>
                    </a:cubicBezTo>
                    <a:cubicBezTo>
                      <a:pt x="20" y="133"/>
                      <a:pt x="23" y="138"/>
                      <a:pt x="27" y="136"/>
                    </a:cubicBezTo>
                    <a:cubicBezTo>
                      <a:pt x="34" y="137"/>
                      <a:pt x="29" y="148"/>
                      <a:pt x="23" y="143"/>
                    </a:cubicBezTo>
                    <a:cubicBezTo>
                      <a:pt x="21" y="139"/>
                      <a:pt x="16" y="137"/>
                      <a:pt x="16" y="131"/>
                    </a:cubicBezTo>
                    <a:cubicBezTo>
                      <a:pt x="15" y="120"/>
                      <a:pt x="19" y="109"/>
                      <a:pt x="29" y="103"/>
                    </a:cubicBezTo>
                    <a:cubicBezTo>
                      <a:pt x="35" y="100"/>
                      <a:pt x="32" y="92"/>
                      <a:pt x="29" y="87"/>
                    </a:cubicBezTo>
                    <a:cubicBezTo>
                      <a:pt x="26" y="80"/>
                      <a:pt x="24" y="71"/>
                      <a:pt x="28" y="64"/>
                    </a:cubicBezTo>
                    <a:cubicBezTo>
                      <a:pt x="19" y="67"/>
                      <a:pt x="8" y="70"/>
                      <a:pt x="4" y="80"/>
                    </a:cubicBezTo>
                    <a:cubicBezTo>
                      <a:pt x="0" y="88"/>
                      <a:pt x="2" y="97"/>
                      <a:pt x="2" y="106"/>
                    </a:cubicBezTo>
                    <a:cubicBezTo>
                      <a:pt x="2" y="116"/>
                      <a:pt x="1" y="125"/>
                      <a:pt x="2" y="134"/>
                    </a:cubicBezTo>
                    <a:cubicBezTo>
                      <a:pt x="2" y="144"/>
                      <a:pt x="12" y="153"/>
                      <a:pt x="22" y="152"/>
                    </a:cubicBezTo>
                    <a:cubicBezTo>
                      <a:pt x="48" y="152"/>
                      <a:pt x="74" y="152"/>
                      <a:pt x="100" y="152"/>
                    </a:cubicBezTo>
                    <a:cubicBezTo>
                      <a:pt x="108" y="152"/>
                      <a:pt x="115" y="146"/>
                      <a:pt x="116" y="138"/>
                    </a:cubicBezTo>
                    <a:cubicBezTo>
                      <a:pt x="117" y="130"/>
                      <a:pt x="116" y="122"/>
                      <a:pt x="117" y="115"/>
                    </a:cubicBezTo>
                    <a:cubicBezTo>
                      <a:pt x="116" y="106"/>
                      <a:pt x="117" y="97"/>
                      <a:pt x="116" y="88"/>
                    </a:cubicBezTo>
                    <a:cubicBezTo>
                      <a:pt x="116" y="80"/>
                      <a:pt x="110" y="72"/>
                      <a:pt x="102" y="69"/>
                    </a:cubicBezTo>
                    <a:cubicBezTo>
                      <a:pt x="96" y="66"/>
                      <a:pt x="90" y="65"/>
                      <a:pt x="84" y="63"/>
                    </a:cubicBezTo>
                    <a:cubicBezTo>
                      <a:pt x="89" y="68"/>
                      <a:pt x="89" y="76"/>
                      <a:pt x="86" y="82"/>
                    </a:cubicBezTo>
                    <a:cubicBezTo>
                      <a:pt x="81" y="92"/>
                      <a:pt x="79" y="104"/>
                      <a:pt x="82" y="115"/>
                    </a:cubicBezTo>
                    <a:cubicBezTo>
                      <a:pt x="89" y="115"/>
                      <a:pt x="95" y="125"/>
                      <a:pt x="91" y="131"/>
                    </a:cubicBezTo>
                    <a:cubicBezTo>
                      <a:pt x="88" y="138"/>
                      <a:pt x="79" y="139"/>
                      <a:pt x="74" y="134"/>
                    </a:cubicBezTo>
                    <a:cubicBezTo>
                      <a:pt x="69" y="129"/>
                      <a:pt x="70" y="119"/>
                      <a:pt x="77" y="116"/>
                    </a:cubicBezTo>
                    <a:cubicBezTo>
                      <a:pt x="75" y="104"/>
                      <a:pt x="77" y="91"/>
                      <a:pt x="83" y="80"/>
                    </a:cubicBezTo>
                    <a:cubicBezTo>
                      <a:pt x="85" y="74"/>
                      <a:pt x="84" y="67"/>
                      <a:pt x="79" y="64"/>
                    </a:cubicBezTo>
                    <a:cubicBezTo>
                      <a:pt x="75" y="62"/>
                      <a:pt x="76" y="70"/>
                      <a:pt x="75" y="73"/>
                    </a:cubicBezTo>
                    <a:cubicBezTo>
                      <a:pt x="71" y="85"/>
                      <a:pt x="68" y="98"/>
                      <a:pt x="62" y="109"/>
                    </a:cubicBezTo>
                    <a:cubicBezTo>
                      <a:pt x="59" y="116"/>
                      <a:pt x="54" y="110"/>
                      <a:pt x="53" y="105"/>
                    </a:cubicBezTo>
                    <a:cubicBezTo>
                      <a:pt x="47" y="91"/>
                      <a:pt x="43" y="76"/>
                      <a:pt x="39" y="62"/>
                    </a:cubicBezTo>
                    <a:close/>
                    <a:moveTo>
                      <a:pt x="55" y="72"/>
                    </a:moveTo>
                    <a:cubicBezTo>
                      <a:pt x="52" y="72"/>
                      <a:pt x="51" y="74"/>
                      <a:pt x="51" y="7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9"/>
                      <a:pt x="53" y="80"/>
                      <a:pt x="55" y="80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0"/>
                      <a:pt x="52" y="91"/>
                      <a:pt x="53" y="91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8" y="108"/>
                      <a:pt x="59" y="108"/>
                      <a:pt x="60" y="107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0"/>
                      <a:pt x="65" y="89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4" y="80"/>
                      <a:pt x="65" y="79"/>
                      <a:pt x="65" y="77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4"/>
                      <a:pt x="64" y="72"/>
                      <a:pt x="62" y="72"/>
                    </a:cubicBezTo>
                    <a:lnTo>
                      <a:pt x="55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Oval 53"/>
              <p:cNvSpPr>
                <a:spLocks noChangeArrowheads="1"/>
              </p:cNvSpPr>
              <p:nvPr/>
            </p:nvSpPr>
            <p:spPr bwMode="auto">
              <a:xfrm>
                <a:off x="3314647" y="2088207"/>
                <a:ext cx="29125" cy="3189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7" name="椭圆 6"/>
          <p:cNvSpPr>
            <a:spLocks noChangeAspect="1"/>
          </p:cNvSpPr>
          <p:nvPr/>
        </p:nvSpPr>
        <p:spPr>
          <a:xfrm>
            <a:off x="1945592" y="2616406"/>
            <a:ext cx="1440000" cy="1440000"/>
          </a:xfrm>
          <a:prstGeom prst="ellipse">
            <a:avLst/>
          </a:prstGeom>
          <a:noFill/>
          <a:ln w="127000">
            <a:solidFill>
              <a:schemeClr val="accent4"/>
            </a:solidFill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400" dirty="0">
                <a:solidFill>
                  <a:schemeClr val="tx2">
                    <a:lumMod val="65000"/>
                    <a:lumOff val="35000"/>
                  </a:schemeClr>
                </a:solidFill>
                <a:latin typeface="+mj-lt"/>
              </a:rPr>
              <a:t>80%</a:t>
            </a:r>
            <a:endParaRPr lang="zh-CN" altLang="en-US" sz="2400" dirty="0">
              <a:solidFill>
                <a:schemeClr val="tx2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8" name="弧形 7"/>
          <p:cNvSpPr>
            <a:spLocks noChangeAspect="1"/>
          </p:cNvSpPr>
          <p:nvPr/>
        </p:nvSpPr>
        <p:spPr>
          <a:xfrm>
            <a:off x="1945592" y="2616406"/>
            <a:ext cx="1440000" cy="1440000"/>
          </a:xfrm>
          <a:prstGeom prst="arc">
            <a:avLst>
              <a:gd name="adj1" fmla="val 16200000"/>
              <a:gd name="adj2" fmla="val 10800000"/>
            </a:avLst>
          </a:prstGeom>
          <a:ln w="1270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1639670" y="4432481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639670" y="4823409"/>
            <a:ext cx="2045824" cy="14003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</a:t>
            </a:r>
            <a:r>
              <a:rPr lang="zh-CN" altLang="en-US" sz="14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179895" y="3005661"/>
            <a:ext cx="330745" cy="33074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65" name="椭圆 64"/>
          <p:cNvSpPr/>
          <p:nvPr/>
        </p:nvSpPr>
        <p:spPr>
          <a:xfrm>
            <a:off x="1545596" y="3518542"/>
            <a:ext cx="188148" cy="188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66" name="椭圆 65"/>
          <p:cNvSpPr/>
          <p:nvPr/>
        </p:nvSpPr>
        <p:spPr>
          <a:xfrm>
            <a:off x="2941417" y="2399251"/>
            <a:ext cx="600845" cy="60084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cxnSp>
        <p:nvCxnSpPr>
          <p:cNvPr id="16" name="直接连接符 15"/>
          <p:cNvCxnSpPr/>
          <p:nvPr/>
        </p:nvCxnSpPr>
        <p:spPr>
          <a:xfrm>
            <a:off x="4387620" y="2425700"/>
            <a:ext cx="0" cy="323793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椭圆 66"/>
          <p:cNvSpPr>
            <a:spLocks noChangeAspect="1"/>
          </p:cNvSpPr>
          <p:nvPr/>
        </p:nvSpPr>
        <p:spPr>
          <a:xfrm>
            <a:off x="5502714" y="2616406"/>
            <a:ext cx="1440000" cy="1440000"/>
          </a:xfrm>
          <a:prstGeom prst="ellipse">
            <a:avLst/>
          </a:prstGeom>
          <a:noFill/>
          <a:ln w="127000">
            <a:solidFill>
              <a:schemeClr val="accent4"/>
            </a:solidFill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400" dirty="0">
                <a:solidFill>
                  <a:schemeClr val="tx2">
                    <a:lumMod val="65000"/>
                    <a:lumOff val="35000"/>
                  </a:schemeClr>
                </a:solidFill>
                <a:latin typeface="+mj-lt"/>
              </a:rPr>
              <a:t>80%</a:t>
            </a:r>
            <a:endParaRPr lang="zh-CN" altLang="en-US" sz="2400" dirty="0">
              <a:solidFill>
                <a:schemeClr val="tx2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8" name="弧形 67"/>
          <p:cNvSpPr>
            <a:spLocks noChangeAspect="1"/>
          </p:cNvSpPr>
          <p:nvPr/>
        </p:nvSpPr>
        <p:spPr>
          <a:xfrm>
            <a:off x="5502714" y="2616406"/>
            <a:ext cx="1440000" cy="1440000"/>
          </a:xfrm>
          <a:prstGeom prst="arc">
            <a:avLst>
              <a:gd name="adj1" fmla="val 16200000"/>
              <a:gd name="adj2" fmla="val 10800000"/>
            </a:avLst>
          </a:prstGeom>
          <a:ln w="1270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5196792" y="4432481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196792" y="4823409"/>
            <a:ext cx="2045824" cy="1370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6974453" y="3879296"/>
            <a:ext cx="330745" cy="33074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72" name="椭圆 71"/>
          <p:cNvSpPr/>
          <p:nvPr/>
        </p:nvSpPr>
        <p:spPr>
          <a:xfrm>
            <a:off x="5102718" y="3518542"/>
            <a:ext cx="188148" cy="188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73" name="椭圆 72"/>
          <p:cNvSpPr/>
          <p:nvPr/>
        </p:nvSpPr>
        <p:spPr>
          <a:xfrm>
            <a:off x="6498539" y="2399251"/>
            <a:ext cx="600845" cy="60084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cxnSp>
        <p:nvCxnSpPr>
          <p:cNvPr id="74" name="直接连接符 73"/>
          <p:cNvCxnSpPr/>
          <p:nvPr/>
        </p:nvCxnSpPr>
        <p:spPr>
          <a:xfrm>
            <a:off x="7944742" y="2425700"/>
            <a:ext cx="0" cy="323793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椭圆 74"/>
          <p:cNvSpPr>
            <a:spLocks noChangeAspect="1"/>
          </p:cNvSpPr>
          <p:nvPr/>
        </p:nvSpPr>
        <p:spPr>
          <a:xfrm>
            <a:off x="9059836" y="2616406"/>
            <a:ext cx="1440000" cy="1440000"/>
          </a:xfrm>
          <a:prstGeom prst="ellipse">
            <a:avLst/>
          </a:prstGeom>
          <a:noFill/>
          <a:ln w="127000">
            <a:solidFill>
              <a:schemeClr val="accent4"/>
            </a:solidFill>
          </a:ln>
        </p:spPr>
        <p:txBody>
          <a:bodyPr vert="horz" wrap="square" lIns="0" tIns="0" rIns="0" bIns="0" numCol="1" rtlCol="0" anchor="ctr" anchorCtr="0" compatLnSpc="1"/>
          <a:lstStyle/>
          <a:p>
            <a:pPr algn="ctr"/>
            <a:r>
              <a:rPr lang="en-US" altLang="zh-CN" sz="2400" dirty="0">
                <a:solidFill>
                  <a:schemeClr val="tx2">
                    <a:lumMod val="65000"/>
                    <a:lumOff val="35000"/>
                  </a:schemeClr>
                </a:solidFill>
                <a:latin typeface="+mj-lt"/>
              </a:rPr>
              <a:t>80%</a:t>
            </a:r>
            <a:endParaRPr lang="zh-CN" altLang="en-US" sz="2400" dirty="0">
              <a:solidFill>
                <a:schemeClr val="tx2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76" name="弧形 75"/>
          <p:cNvSpPr>
            <a:spLocks noChangeAspect="1"/>
          </p:cNvSpPr>
          <p:nvPr/>
        </p:nvSpPr>
        <p:spPr>
          <a:xfrm>
            <a:off x="9059836" y="2616406"/>
            <a:ext cx="1440000" cy="1440000"/>
          </a:xfrm>
          <a:prstGeom prst="arc">
            <a:avLst>
              <a:gd name="adj1" fmla="val 16200000"/>
              <a:gd name="adj2" fmla="val 10800000"/>
            </a:avLst>
          </a:prstGeom>
          <a:ln w="1270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8753914" y="4432481"/>
            <a:ext cx="205184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单击添加</a:t>
            </a:r>
            <a:r>
              <a:rPr lang="zh-CN" altLang="en-US" sz="2000" dirty="0"/>
              <a:t>段落</a:t>
            </a:r>
            <a:r>
              <a:rPr lang="zh-CN" altLang="en-US" sz="2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</a:rPr>
              <a:t>标题</a:t>
            </a:r>
            <a:endParaRPr lang="zh-CN" altLang="en-US" sz="2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753914" y="4823409"/>
            <a:ext cx="2045824" cy="1370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此处添加详细文本描述，建议与标题相关并符合整体语言风格。此处添加详细文本描述，建议与标题相关并符合整体语言风格。</a:t>
            </a:r>
            <a:endParaRPr lang="zh-C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9" name="椭圆 78"/>
          <p:cNvSpPr/>
          <p:nvPr/>
        </p:nvSpPr>
        <p:spPr>
          <a:xfrm>
            <a:off x="8616026" y="2582224"/>
            <a:ext cx="330745" cy="33074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80" name="椭圆 79"/>
          <p:cNvSpPr/>
          <p:nvPr/>
        </p:nvSpPr>
        <p:spPr>
          <a:xfrm>
            <a:off x="8989854" y="4008970"/>
            <a:ext cx="188148" cy="188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81" name="椭圆 80"/>
          <p:cNvSpPr/>
          <p:nvPr/>
        </p:nvSpPr>
        <p:spPr>
          <a:xfrm>
            <a:off x="10055661" y="2399251"/>
            <a:ext cx="600845" cy="60084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/>
          </a:p>
        </p:txBody>
      </p:sp>
      <p:sp>
        <p:nvSpPr>
          <p:cNvPr id="83" name="Freeform 88"/>
          <p:cNvSpPr>
            <a:spLocks noEditPoints="1"/>
          </p:cNvSpPr>
          <p:nvPr/>
        </p:nvSpPr>
        <p:spPr bwMode="auto">
          <a:xfrm>
            <a:off x="10213452" y="2556010"/>
            <a:ext cx="285262" cy="287326"/>
          </a:xfrm>
          <a:custGeom>
            <a:avLst/>
            <a:gdLst>
              <a:gd name="T0" fmla="*/ 0 w 295"/>
              <a:gd name="T1" fmla="*/ 244 h 298"/>
              <a:gd name="T2" fmla="*/ 0 w 295"/>
              <a:gd name="T3" fmla="*/ 276 h 298"/>
              <a:gd name="T4" fmla="*/ 0 w 295"/>
              <a:gd name="T5" fmla="*/ 276 h 298"/>
              <a:gd name="T6" fmla="*/ 59 w 295"/>
              <a:gd name="T7" fmla="*/ 297 h 298"/>
              <a:gd name="T8" fmla="*/ 116 w 295"/>
              <a:gd name="T9" fmla="*/ 279 h 298"/>
              <a:gd name="T10" fmla="*/ 154 w 295"/>
              <a:gd name="T11" fmla="*/ 298 h 298"/>
              <a:gd name="T12" fmla="*/ 249 w 295"/>
              <a:gd name="T13" fmla="*/ 298 h 298"/>
              <a:gd name="T14" fmla="*/ 295 w 295"/>
              <a:gd name="T15" fmla="*/ 253 h 298"/>
              <a:gd name="T16" fmla="*/ 295 w 295"/>
              <a:gd name="T17" fmla="*/ 115 h 298"/>
              <a:gd name="T18" fmla="*/ 257 w 295"/>
              <a:gd name="T19" fmla="*/ 71 h 298"/>
              <a:gd name="T20" fmla="*/ 257 w 295"/>
              <a:gd name="T21" fmla="*/ 62 h 298"/>
              <a:gd name="T22" fmla="*/ 267 w 295"/>
              <a:gd name="T23" fmla="*/ 62 h 298"/>
              <a:gd name="T24" fmla="*/ 267 w 295"/>
              <a:gd name="T25" fmla="*/ 0 h 298"/>
              <a:gd name="T26" fmla="*/ 136 w 295"/>
              <a:gd name="T27" fmla="*/ 0 h 298"/>
              <a:gd name="T28" fmla="*/ 136 w 295"/>
              <a:gd name="T29" fmla="*/ 62 h 298"/>
              <a:gd name="T30" fmla="*/ 146 w 295"/>
              <a:gd name="T31" fmla="*/ 62 h 298"/>
              <a:gd name="T32" fmla="*/ 146 w 295"/>
              <a:gd name="T33" fmla="*/ 71 h 298"/>
              <a:gd name="T34" fmla="*/ 108 w 295"/>
              <a:gd name="T35" fmla="*/ 115 h 298"/>
              <a:gd name="T36" fmla="*/ 108 w 295"/>
              <a:gd name="T37" fmla="*/ 232 h 298"/>
              <a:gd name="T38" fmla="*/ 59 w 295"/>
              <a:gd name="T39" fmla="*/ 222 h 298"/>
              <a:gd name="T40" fmla="*/ 0 w 295"/>
              <a:gd name="T41" fmla="*/ 244 h 298"/>
              <a:gd name="T42" fmla="*/ 137 w 295"/>
              <a:gd name="T43" fmla="*/ 115 h 298"/>
              <a:gd name="T44" fmla="*/ 154 w 295"/>
              <a:gd name="T45" fmla="*/ 99 h 298"/>
              <a:gd name="T46" fmla="*/ 174 w 295"/>
              <a:gd name="T47" fmla="*/ 99 h 298"/>
              <a:gd name="T48" fmla="*/ 174 w 295"/>
              <a:gd name="T49" fmla="*/ 62 h 298"/>
              <a:gd name="T50" fmla="*/ 229 w 295"/>
              <a:gd name="T51" fmla="*/ 62 h 298"/>
              <a:gd name="T52" fmla="*/ 229 w 295"/>
              <a:gd name="T53" fmla="*/ 99 h 298"/>
              <a:gd name="T54" fmla="*/ 249 w 295"/>
              <a:gd name="T55" fmla="*/ 99 h 298"/>
              <a:gd name="T56" fmla="*/ 266 w 295"/>
              <a:gd name="T57" fmla="*/ 115 h 298"/>
              <a:gd name="T58" fmla="*/ 266 w 295"/>
              <a:gd name="T59" fmla="*/ 253 h 298"/>
              <a:gd name="T60" fmla="*/ 249 w 295"/>
              <a:gd name="T61" fmla="*/ 270 h 298"/>
              <a:gd name="T62" fmla="*/ 154 w 295"/>
              <a:gd name="T63" fmla="*/ 270 h 298"/>
              <a:gd name="T64" fmla="*/ 137 w 295"/>
              <a:gd name="T65" fmla="*/ 253 h 298"/>
              <a:gd name="T66" fmla="*/ 137 w 295"/>
              <a:gd name="T67" fmla="*/ 241 h 298"/>
              <a:gd name="T68" fmla="*/ 231 w 295"/>
              <a:gd name="T69" fmla="*/ 241 h 298"/>
              <a:gd name="T70" fmla="*/ 231 w 295"/>
              <a:gd name="T71" fmla="*/ 128 h 298"/>
              <a:gd name="T72" fmla="*/ 137 w 295"/>
              <a:gd name="T73" fmla="*/ 128 h 298"/>
              <a:gd name="T74" fmla="*/ 137 w 295"/>
              <a:gd name="T75" fmla="*/ 115 h 298"/>
              <a:gd name="T76" fmla="*/ 183 w 295"/>
              <a:gd name="T77" fmla="*/ 194 h 298"/>
              <a:gd name="T78" fmla="*/ 183 w 295"/>
              <a:gd name="T79" fmla="*/ 217 h 298"/>
              <a:gd name="T80" fmla="*/ 164 w 295"/>
              <a:gd name="T81" fmla="*/ 217 h 298"/>
              <a:gd name="T82" fmla="*/ 164 w 295"/>
              <a:gd name="T83" fmla="*/ 194 h 298"/>
              <a:gd name="T84" fmla="*/ 141 w 295"/>
              <a:gd name="T85" fmla="*/ 194 h 298"/>
              <a:gd name="T86" fmla="*/ 141 w 295"/>
              <a:gd name="T87" fmla="*/ 175 h 298"/>
              <a:gd name="T88" fmla="*/ 164 w 295"/>
              <a:gd name="T89" fmla="*/ 175 h 298"/>
              <a:gd name="T90" fmla="*/ 164 w 295"/>
              <a:gd name="T91" fmla="*/ 151 h 298"/>
              <a:gd name="T92" fmla="*/ 183 w 295"/>
              <a:gd name="T93" fmla="*/ 151 h 298"/>
              <a:gd name="T94" fmla="*/ 183 w 295"/>
              <a:gd name="T95" fmla="*/ 175 h 298"/>
              <a:gd name="T96" fmla="*/ 206 w 295"/>
              <a:gd name="T97" fmla="*/ 175 h 298"/>
              <a:gd name="T98" fmla="*/ 206 w 295"/>
              <a:gd name="T99" fmla="*/ 194 h 298"/>
              <a:gd name="T100" fmla="*/ 183 w 295"/>
              <a:gd name="T101" fmla="*/ 194 h 298"/>
              <a:gd name="T102" fmla="*/ 55 w 295"/>
              <a:gd name="T103" fmla="*/ 256 h 298"/>
              <a:gd name="T104" fmla="*/ 89 w 295"/>
              <a:gd name="T105" fmla="*/ 237 h 298"/>
              <a:gd name="T106" fmla="*/ 106 w 295"/>
              <a:gd name="T107" fmla="*/ 245 h 298"/>
              <a:gd name="T108" fmla="*/ 59 w 295"/>
              <a:gd name="T109" fmla="*/ 256 h 298"/>
              <a:gd name="T110" fmla="*/ 55 w 295"/>
              <a:gd name="T111" fmla="*/ 256 h 298"/>
              <a:gd name="T112" fmla="*/ 11 w 295"/>
              <a:gd name="T113" fmla="*/ 245 h 298"/>
              <a:gd name="T114" fmla="*/ 59 w 295"/>
              <a:gd name="T115" fmla="*/ 234 h 298"/>
              <a:gd name="T116" fmla="*/ 67 w 295"/>
              <a:gd name="T117" fmla="*/ 234 h 298"/>
              <a:gd name="T118" fmla="*/ 32 w 295"/>
              <a:gd name="T119" fmla="*/ 254 h 298"/>
              <a:gd name="T120" fmla="*/ 11 w 295"/>
              <a:gd name="T121" fmla="*/ 245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95" h="298">
                <a:moveTo>
                  <a:pt x="0" y="244"/>
                </a:moveTo>
                <a:cubicBezTo>
                  <a:pt x="0" y="276"/>
                  <a:pt x="0" y="276"/>
                  <a:pt x="0" y="276"/>
                </a:cubicBezTo>
                <a:cubicBezTo>
                  <a:pt x="0" y="276"/>
                  <a:pt x="0" y="276"/>
                  <a:pt x="0" y="276"/>
                </a:cubicBezTo>
                <a:cubicBezTo>
                  <a:pt x="2" y="290"/>
                  <a:pt x="31" y="297"/>
                  <a:pt x="59" y="297"/>
                </a:cubicBezTo>
                <a:cubicBezTo>
                  <a:pt x="84" y="297"/>
                  <a:pt x="111" y="291"/>
                  <a:pt x="116" y="279"/>
                </a:cubicBezTo>
                <a:cubicBezTo>
                  <a:pt x="125" y="291"/>
                  <a:pt x="138" y="298"/>
                  <a:pt x="154" y="298"/>
                </a:cubicBezTo>
                <a:cubicBezTo>
                  <a:pt x="249" y="298"/>
                  <a:pt x="249" y="298"/>
                  <a:pt x="249" y="298"/>
                </a:cubicBezTo>
                <a:cubicBezTo>
                  <a:pt x="274" y="298"/>
                  <a:pt x="295" y="278"/>
                  <a:pt x="295" y="253"/>
                </a:cubicBezTo>
                <a:cubicBezTo>
                  <a:pt x="295" y="115"/>
                  <a:pt x="295" y="115"/>
                  <a:pt x="295" y="115"/>
                </a:cubicBezTo>
                <a:cubicBezTo>
                  <a:pt x="295" y="93"/>
                  <a:pt x="279" y="74"/>
                  <a:pt x="257" y="71"/>
                </a:cubicBezTo>
                <a:cubicBezTo>
                  <a:pt x="257" y="62"/>
                  <a:pt x="257" y="62"/>
                  <a:pt x="257" y="62"/>
                </a:cubicBezTo>
                <a:cubicBezTo>
                  <a:pt x="267" y="62"/>
                  <a:pt x="267" y="62"/>
                  <a:pt x="267" y="62"/>
                </a:cubicBezTo>
                <a:cubicBezTo>
                  <a:pt x="267" y="0"/>
                  <a:pt x="267" y="0"/>
                  <a:pt x="267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6" y="62"/>
                  <a:pt x="136" y="62"/>
                  <a:pt x="136" y="62"/>
                </a:cubicBezTo>
                <a:cubicBezTo>
                  <a:pt x="146" y="62"/>
                  <a:pt x="146" y="62"/>
                  <a:pt x="146" y="62"/>
                </a:cubicBezTo>
                <a:cubicBezTo>
                  <a:pt x="146" y="71"/>
                  <a:pt x="146" y="71"/>
                  <a:pt x="146" y="71"/>
                </a:cubicBezTo>
                <a:cubicBezTo>
                  <a:pt x="124" y="74"/>
                  <a:pt x="108" y="93"/>
                  <a:pt x="108" y="115"/>
                </a:cubicBezTo>
                <a:cubicBezTo>
                  <a:pt x="108" y="232"/>
                  <a:pt x="108" y="232"/>
                  <a:pt x="108" y="232"/>
                </a:cubicBezTo>
                <a:cubicBezTo>
                  <a:pt x="97" y="225"/>
                  <a:pt x="77" y="222"/>
                  <a:pt x="59" y="222"/>
                </a:cubicBezTo>
                <a:cubicBezTo>
                  <a:pt x="31" y="222"/>
                  <a:pt x="1" y="229"/>
                  <a:pt x="0" y="244"/>
                </a:cubicBezTo>
                <a:close/>
                <a:moveTo>
                  <a:pt x="137" y="115"/>
                </a:moveTo>
                <a:cubicBezTo>
                  <a:pt x="137" y="106"/>
                  <a:pt x="144" y="99"/>
                  <a:pt x="154" y="99"/>
                </a:cubicBezTo>
                <a:cubicBezTo>
                  <a:pt x="174" y="99"/>
                  <a:pt x="174" y="99"/>
                  <a:pt x="174" y="99"/>
                </a:cubicBezTo>
                <a:cubicBezTo>
                  <a:pt x="174" y="62"/>
                  <a:pt x="174" y="62"/>
                  <a:pt x="174" y="62"/>
                </a:cubicBezTo>
                <a:cubicBezTo>
                  <a:pt x="229" y="62"/>
                  <a:pt x="229" y="62"/>
                  <a:pt x="229" y="62"/>
                </a:cubicBezTo>
                <a:cubicBezTo>
                  <a:pt x="229" y="99"/>
                  <a:pt x="229" y="99"/>
                  <a:pt x="229" y="99"/>
                </a:cubicBezTo>
                <a:cubicBezTo>
                  <a:pt x="249" y="99"/>
                  <a:pt x="249" y="99"/>
                  <a:pt x="249" y="99"/>
                </a:cubicBezTo>
                <a:cubicBezTo>
                  <a:pt x="258" y="99"/>
                  <a:pt x="266" y="106"/>
                  <a:pt x="266" y="115"/>
                </a:cubicBezTo>
                <a:cubicBezTo>
                  <a:pt x="266" y="253"/>
                  <a:pt x="266" y="253"/>
                  <a:pt x="266" y="253"/>
                </a:cubicBezTo>
                <a:cubicBezTo>
                  <a:pt x="266" y="262"/>
                  <a:pt x="258" y="270"/>
                  <a:pt x="249" y="270"/>
                </a:cubicBezTo>
                <a:cubicBezTo>
                  <a:pt x="154" y="270"/>
                  <a:pt x="154" y="270"/>
                  <a:pt x="154" y="270"/>
                </a:cubicBezTo>
                <a:cubicBezTo>
                  <a:pt x="144" y="270"/>
                  <a:pt x="137" y="262"/>
                  <a:pt x="137" y="253"/>
                </a:cubicBezTo>
                <a:cubicBezTo>
                  <a:pt x="137" y="241"/>
                  <a:pt x="137" y="241"/>
                  <a:pt x="137" y="241"/>
                </a:cubicBezTo>
                <a:cubicBezTo>
                  <a:pt x="231" y="241"/>
                  <a:pt x="231" y="241"/>
                  <a:pt x="231" y="241"/>
                </a:cubicBezTo>
                <a:cubicBezTo>
                  <a:pt x="231" y="128"/>
                  <a:pt x="231" y="128"/>
                  <a:pt x="231" y="128"/>
                </a:cubicBezTo>
                <a:cubicBezTo>
                  <a:pt x="137" y="128"/>
                  <a:pt x="137" y="128"/>
                  <a:pt x="137" y="128"/>
                </a:cubicBezTo>
                <a:lnTo>
                  <a:pt x="137" y="115"/>
                </a:lnTo>
                <a:close/>
                <a:moveTo>
                  <a:pt x="183" y="194"/>
                </a:moveTo>
                <a:cubicBezTo>
                  <a:pt x="183" y="217"/>
                  <a:pt x="183" y="217"/>
                  <a:pt x="183" y="217"/>
                </a:cubicBezTo>
                <a:cubicBezTo>
                  <a:pt x="164" y="217"/>
                  <a:pt x="164" y="217"/>
                  <a:pt x="164" y="217"/>
                </a:cubicBezTo>
                <a:cubicBezTo>
                  <a:pt x="164" y="194"/>
                  <a:pt x="164" y="194"/>
                  <a:pt x="164" y="194"/>
                </a:cubicBezTo>
                <a:cubicBezTo>
                  <a:pt x="141" y="194"/>
                  <a:pt x="141" y="194"/>
                  <a:pt x="141" y="194"/>
                </a:cubicBezTo>
                <a:cubicBezTo>
                  <a:pt x="141" y="175"/>
                  <a:pt x="141" y="175"/>
                  <a:pt x="141" y="175"/>
                </a:cubicBezTo>
                <a:cubicBezTo>
                  <a:pt x="164" y="175"/>
                  <a:pt x="164" y="175"/>
                  <a:pt x="164" y="175"/>
                </a:cubicBezTo>
                <a:cubicBezTo>
                  <a:pt x="164" y="151"/>
                  <a:pt x="164" y="151"/>
                  <a:pt x="164" y="151"/>
                </a:cubicBezTo>
                <a:cubicBezTo>
                  <a:pt x="183" y="151"/>
                  <a:pt x="183" y="151"/>
                  <a:pt x="183" y="151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206" y="175"/>
                  <a:pt x="206" y="175"/>
                  <a:pt x="206" y="175"/>
                </a:cubicBezTo>
                <a:cubicBezTo>
                  <a:pt x="206" y="194"/>
                  <a:pt x="206" y="194"/>
                  <a:pt x="206" y="194"/>
                </a:cubicBezTo>
                <a:lnTo>
                  <a:pt x="183" y="194"/>
                </a:lnTo>
                <a:close/>
                <a:moveTo>
                  <a:pt x="55" y="256"/>
                </a:moveTo>
                <a:cubicBezTo>
                  <a:pt x="89" y="237"/>
                  <a:pt x="89" y="237"/>
                  <a:pt x="89" y="237"/>
                </a:cubicBezTo>
                <a:cubicBezTo>
                  <a:pt x="99" y="240"/>
                  <a:pt x="105" y="243"/>
                  <a:pt x="106" y="245"/>
                </a:cubicBezTo>
                <a:cubicBezTo>
                  <a:pt x="104" y="248"/>
                  <a:pt x="89" y="256"/>
                  <a:pt x="59" y="256"/>
                </a:cubicBezTo>
                <a:cubicBezTo>
                  <a:pt x="57" y="256"/>
                  <a:pt x="56" y="256"/>
                  <a:pt x="55" y="256"/>
                </a:cubicBezTo>
                <a:close/>
                <a:moveTo>
                  <a:pt x="11" y="245"/>
                </a:moveTo>
                <a:cubicBezTo>
                  <a:pt x="13" y="242"/>
                  <a:pt x="28" y="234"/>
                  <a:pt x="59" y="234"/>
                </a:cubicBezTo>
                <a:cubicBezTo>
                  <a:pt x="61" y="234"/>
                  <a:pt x="64" y="234"/>
                  <a:pt x="67" y="234"/>
                </a:cubicBezTo>
                <a:cubicBezTo>
                  <a:pt x="32" y="254"/>
                  <a:pt x="32" y="254"/>
                  <a:pt x="32" y="254"/>
                </a:cubicBezTo>
                <a:cubicBezTo>
                  <a:pt x="17" y="251"/>
                  <a:pt x="12" y="247"/>
                  <a:pt x="11" y="2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4" name="Freeform 158"/>
          <p:cNvSpPr>
            <a:spLocks noEditPoints="1"/>
          </p:cNvSpPr>
          <p:nvPr/>
        </p:nvSpPr>
        <p:spPr bwMode="auto">
          <a:xfrm>
            <a:off x="3131964" y="2572260"/>
            <a:ext cx="219750" cy="254827"/>
          </a:xfrm>
          <a:custGeom>
            <a:avLst/>
            <a:gdLst>
              <a:gd name="T0" fmla="*/ 178 w 227"/>
              <a:gd name="T1" fmla="*/ 7 h 264"/>
              <a:gd name="T2" fmla="*/ 152 w 227"/>
              <a:gd name="T3" fmla="*/ 0 h 264"/>
              <a:gd name="T4" fmla="*/ 125 w 227"/>
              <a:gd name="T5" fmla="*/ 7 h 264"/>
              <a:gd name="T6" fmla="*/ 112 w 227"/>
              <a:gd name="T7" fmla="*/ 17 h 264"/>
              <a:gd name="T8" fmla="*/ 110 w 227"/>
              <a:gd name="T9" fmla="*/ 18 h 264"/>
              <a:gd name="T10" fmla="*/ 84 w 227"/>
              <a:gd name="T11" fmla="*/ 3 h 264"/>
              <a:gd name="T12" fmla="*/ 68 w 227"/>
              <a:gd name="T13" fmla="*/ 0 h 264"/>
              <a:gd name="T14" fmla="*/ 1 w 227"/>
              <a:gd name="T15" fmla="*/ 69 h 264"/>
              <a:gd name="T16" fmla="*/ 23 w 227"/>
              <a:gd name="T17" fmla="*/ 123 h 264"/>
              <a:gd name="T18" fmla="*/ 35 w 227"/>
              <a:gd name="T19" fmla="*/ 143 h 264"/>
              <a:gd name="T20" fmla="*/ 24 w 227"/>
              <a:gd name="T21" fmla="*/ 180 h 264"/>
              <a:gd name="T22" fmla="*/ 17 w 227"/>
              <a:gd name="T23" fmla="*/ 248 h 264"/>
              <a:gd name="T24" fmla="*/ 44 w 227"/>
              <a:gd name="T25" fmla="*/ 264 h 264"/>
              <a:gd name="T26" fmla="*/ 100 w 227"/>
              <a:gd name="T27" fmla="*/ 214 h 264"/>
              <a:gd name="T28" fmla="*/ 106 w 227"/>
              <a:gd name="T29" fmla="*/ 206 h 264"/>
              <a:gd name="T30" fmla="*/ 109 w 227"/>
              <a:gd name="T31" fmla="*/ 211 h 264"/>
              <a:gd name="T32" fmla="*/ 124 w 227"/>
              <a:gd name="T33" fmla="*/ 238 h 264"/>
              <a:gd name="T34" fmla="*/ 159 w 227"/>
              <a:gd name="T35" fmla="*/ 262 h 264"/>
              <a:gd name="T36" fmla="*/ 173 w 227"/>
              <a:gd name="T37" fmla="*/ 259 h 264"/>
              <a:gd name="T38" fmla="*/ 192 w 227"/>
              <a:gd name="T39" fmla="*/ 213 h 264"/>
              <a:gd name="T40" fmla="*/ 185 w 227"/>
              <a:gd name="T41" fmla="*/ 177 h 264"/>
              <a:gd name="T42" fmla="*/ 180 w 227"/>
              <a:gd name="T43" fmla="*/ 145 h 264"/>
              <a:gd name="T44" fmla="*/ 193 w 227"/>
              <a:gd name="T45" fmla="*/ 125 h 264"/>
              <a:gd name="T46" fmla="*/ 210 w 227"/>
              <a:gd name="T47" fmla="*/ 101 h 264"/>
              <a:gd name="T48" fmla="*/ 216 w 227"/>
              <a:gd name="T49" fmla="*/ 89 h 264"/>
              <a:gd name="T50" fmla="*/ 178 w 227"/>
              <a:gd name="T51" fmla="*/ 7 h 264"/>
              <a:gd name="T52" fmla="*/ 190 w 227"/>
              <a:gd name="T53" fmla="*/ 80 h 264"/>
              <a:gd name="T54" fmla="*/ 187 w 227"/>
              <a:gd name="T55" fmla="*/ 88 h 264"/>
              <a:gd name="T56" fmla="*/ 153 w 227"/>
              <a:gd name="T57" fmla="*/ 143 h 264"/>
              <a:gd name="T58" fmla="*/ 161 w 227"/>
              <a:gd name="T59" fmla="*/ 234 h 264"/>
              <a:gd name="T60" fmla="*/ 159 w 227"/>
              <a:gd name="T61" fmla="*/ 235 h 264"/>
              <a:gd name="T62" fmla="*/ 109 w 227"/>
              <a:gd name="T63" fmla="*/ 165 h 264"/>
              <a:gd name="T64" fmla="*/ 44 w 227"/>
              <a:gd name="T65" fmla="*/ 237 h 264"/>
              <a:gd name="T66" fmla="*/ 40 w 227"/>
              <a:gd name="T67" fmla="*/ 234 h 264"/>
              <a:gd name="T68" fmla="*/ 62 w 227"/>
              <a:gd name="T69" fmla="*/ 141 h 264"/>
              <a:gd name="T70" fmla="*/ 53 w 227"/>
              <a:gd name="T71" fmla="*/ 119 h 264"/>
              <a:gd name="T72" fmla="*/ 58 w 227"/>
              <a:gd name="T73" fmla="*/ 121 h 264"/>
              <a:gd name="T74" fmla="*/ 86 w 227"/>
              <a:gd name="T75" fmla="*/ 121 h 264"/>
              <a:gd name="T76" fmla="*/ 110 w 227"/>
              <a:gd name="T77" fmla="*/ 109 h 264"/>
              <a:gd name="T78" fmla="*/ 85 w 227"/>
              <a:gd name="T79" fmla="*/ 111 h 264"/>
              <a:gd name="T80" fmla="*/ 62 w 227"/>
              <a:gd name="T81" fmla="*/ 108 h 264"/>
              <a:gd name="T82" fmla="*/ 43 w 227"/>
              <a:gd name="T83" fmla="*/ 97 h 264"/>
              <a:gd name="T84" fmla="*/ 29 w 227"/>
              <a:gd name="T85" fmla="*/ 81 h 264"/>
              <a:gd name="T86" fmla="*/ 27 w 227"/>
              <a:gd name="T87" fmla="*/ 70 h 264"/>
              <a:gd name="T88" fmla="*/ 68 w 227"/>
              <a:gd name="T89" fmla="*/ 27 h 264"/>
              <a:gd name="T90" fmla="*/ 77 w 227"/>
              <a:gd name="T91" fmla="*/ 29 h 264"/>
              <a:gd name="T92" fmla="*/ 109 w 227"/>
              <a:gd name="T93" fmla="*/ 49 h 264"/>
              <a:gd name="T94" fmla="*/ 110 w 227"/>
              <a:gd name="T95" fmla="*/ 49 h 264"/>
              <a:gd name="T96" fmla="*/ 137 w 227"/>
              <a:gd name="T97" fmla="*/ 31 h 264"/>
              <a:gd name="T98" fmla="*/ 152 w 227"/>
              <a:gd name="T99" fmla="*/ 27 h 264"/>
              <a:gd name="T100" fmla="*/ 166 w 227"/>
              <a:gd name="T101" fmla="*/ 31 h 264"/>
              <a:gd name="T102" fmla="*/ 190 w 227"/>
              <a:gd name="T103" fmla="*/ 80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27" h="264">
                <a:moveTo>
                  <a:pt x="178" y="7"/>
                </a:moveTo>
                <a:cubicBezTo>
                  <a:pt x="169" y="3"/>
                  <a:pt x="160" y="0"/>
                  <a:pt x="152" y="0"/>
                </a:cubicBezTo>
                <a:cubicBezTo>
                  <a:pt x="143" y="0"/>
                  <a:pt x="133" y="3"/>
                  <a:pt x="125" y="7"/>
                </a:cubicBezTo>
                <a:cubicBezTo>
                  <a:pt x="120" y="10"/>
                  <a:pt x="116" y="13"/>
                  <a:pt x="112" y="17"/>
                </a:cubicBezTo>
                <a:cubicBezTo>
                  <a:pt x="111" y="17"/>
                  <a:pt x="110" y="18"/>
                  <a:pt x="110" y="18"/>
                </a:cubicBezTo>
                <a:cubicBezTo>
                  <a:pt x="104" y="13"/>
                  <a:pt x="96" y="6"/>
                  <a:pt x="84" y="3"/>
                </a:cubicBezTo>
                <a:cubicBezTo>
                  <a:pt x="79" y="1"/>
                  <a:pt x="74" y="0"/>
                  <a:pt x="68" y="0"/>
                </a:cubicBezTo>
                <a:cubicBezTo>
                  <a:pt x="32" y="0"/>
                  <a:pt x="1" y="33"/>
                  <a:pt x="1" y="69"/>
                </a:cubicBezTo>
                <a:cubicBezTo>
                  <a:pt x="0" y="93"/>
                  <a:pt x="13" y="109"/>
                  <a:pt x="23" y="123"/>
                </a:cubicBezTo>
                <a:cubicBezTo>
                  <a:pt x="29" y="131"/>
                  <a:pt x="34" y="138"/>
                  <a:pt x="35" y="143"/>
                </a:cubicBezTo>
                <a:cubicBezTo>
                  <a:pt x="35" y="150"/>
                  <a:pt x="29" y="168"/>
                  <a:pt x="24" y="180"/>
                </a:cubicBezTo>
                <a:cubicBezTo>
                  <a:pt x="14" y="204"/>
                  <a:pt x="5" y="228"/>
                  <a:pt x="17" y="248"/>
                </a:cubicBezTo>
                <a:cubicBezTo>
                  <a:pt x="22" y="258"/>
                  <a:pt x="32" y="264"/>
                  <a:pt x="44" y="264"/>
                </a:cubicBezTo>
                <a:cubicBezTo>
                  <a:pt x="65" y="264"/>
                  <a:pt x="79" y="244"/>
                  <a:pt x="100" y="214"/>
                </a:cubicBezTo>
                <a:cubicBezTo>
                  <a:pt x="102" y="212"/>
                  <a:pt x="104" y="209"/>
                  <a:pt x="106" y="206"/>
                </a:cubicBezTo>
                <a:cubicBezTo>
                  <a:pt x="107" y="208"/>
                  <a:pt x="108" y="209"/>
                  <a:pt x="109" y="211"/>
                </a:cubicBezTo>
                <a:cubicBezTo>
                  <a:pt x="114" y="220"/>
                  <a:pt x="119" y="230"/>
                  <a:pt x="124" y="238"/>
                </a:cubicBezTo>
                <a:cubicBezTo>
                  <a:pt x="128" y="245"/>
                  <a:pt x="140" y="262"/>
                  <a:pt x="159" y="262"/>
                </a:cubicBezTo>
                <a:cubicBezTo>
                  <a:pt x="164" y="262"/>
                  <a:pt x="169" y="261"/>
                  <a:pt x="173" y="259"/>
                </a:cubicBezTo>
                <a:cubicBezTo>
                  <a:pt x="188" y="251"/>
                  <a:pt x="194" y="236"/>
                  <a:pt x="192" y="213"/>
                </a:cubicBezTo>
                <a:cubicBezTo>
                  <a:pt x="191" y="202"/>
                  <a:pt x="188" y="190"/>
                  <a:pt x="185" y="177"/>
                </a:cubicBezTo>
                <a:cubicBezTo>
                  <a:pt x="183" y="167"/>
                  <a:pt x="179" y="151"/>
                  <a:pt x="180" y="145"/>
                </a:cubicBezTo>
                <a:cubicBezTo>
                  <a:pt x="180" y="140"/>
                  <a:pt x="186" y="133"/>
                  <a:pt x="193" y="125"/>
                </a:cubicBezTo>
                <a:cubicBezTo>
                  <a:pt x="199" y="118"/>
                  <a:pt x="205" y="111"/>
                  <a:pt x="210" y="101"/>
                </a:cubicBezTo>
                <a:cubicBezTo>
                  <a:pt x="213" y="97"/>
                  <a:pt x="214" y="93"/>
                  <a:pt x="216" y="89"/>
                </a:cubicBezTo>
                <a:cubicBezTo>
                  <a:pt x="227" y="54"/>
                  <a:pt x="205" y="21"/>
                  <a:pt x="178" y="7"/>
                </a:cubicBezTo>
                <a:close/>
                <a:moveTo>
                  <a:pt x="190" y="80"/>
                </a:moveTo>
                <a:cubicBezTo>
                  <a:pt x="189" y="83"/>
                  <a:pt x="188" y="86"/>
                  <a:pt x="187" y="88"/>
                </a:cubicBezTo>
                <a:cubicBezTo>
                  <a:pt x="176" y="107"/>
                  <a:pt x="155" y="120"/>
                  <a:pt x="153" y="143"/>
                </a:cubicBezTo>
                <a:cubicBezTo>
                  <a:pt x="151" y="167"/>
                  <a:pt x="175" y="227"/>
                  <a:pt x="161" y="234"/>
                </a:cubicBezTo>
                <a:cubicBezTo>
                  <a:pt x="160" y="235"/>
                  <a:pt x="160" y="235"/>
                  <a:pt x="159" y="235"/>
                </a:cubicBezTo>
                <a:cubicBezTo>
                  <a:pt x="145" y="235"/>
                  <a:pt x="122" y="165"/>
                  <a:pt x="109" y="165"/>
                </a:cubicBezTo>
                <a:cubicBezTo>
                  <a:pt x="97" y="165"/>
                  <a:pt x="58" y="237"/>
                  <a:pt x="44" y="237"/>
                </a:cubicBezTo>
                <a:cubicBezTo>
                  <a:pt x="42" y="237"/>
                  <a:pt x="41" y="236"/>
                  <a:pt x="40" y="234"/>
                </a:cubicBezTo>
                <a:cubicBezTo>
                  <a:pt x="30" y="217"/>
                  <a:pt x="64" y="169"/>
                  <a:pt x="62" y="141"/>
                </a:cubicBezTo>
                <a:cubicBezTo>
                  <a:pt x="61" y="133"/>
                  <a:pt x="58" y="126"/>
                  <a:pt x="53" y="119"/>
                </a:cubicBezTo>
                <a:cubicBezTo>
                  <a:pt x="55" y="120"/>
                  <a:pt x="57" y="121"/>
                  <a:pt x="58" y="121"/>
                </a:cubicBezTo>
                <a:cubicBezTo>
                  <a:pt x="68" y="124"/>
                  <a:pt x="77" y="124"/>
                  <a:pt x="86" y="121"/>
                </a:cubicBezTo>
                <a:cubicBezTo>
                  <a:pt x="95" y="119"/>
                  <a:pt x="103" y="115"/>
                  <a:pt x="110" y="109"/>
                </a:cubicBezTo>
                <a:cubicBezTo>
                  <a:pt x="101" y="110"/>
                  <a:pt x="93" y="111"/>
                  <a:pt x="85" y="111"/>
                </a:cubicBezTo>
                <a:cubicBezTo>
                  <a:pt x="77" y="111"/>
                  <a:pt x="69" y="110"/>
                  <a:pt x="62" y="108"/>
                </a:cubicBezTo>
                <a:cubicBezTo>
                  <a:pt x="55" y="106"/>
                  <a:pt x="49" y="103"/>
                  <a:pt x="43" y="97"/>
                </a:cubicBezTo>
                <a:cubicBezTo>
                  <a:pt x="38" y="93"/>
                  <a:pt x="34" y="88"/>
                  <a:pt x="29" y="81"/>
                </a:cubicBezTo>
                <a:cubicBezTo>
                  <a:pt x="28" y="78"/>
                  <a:pt x="27" y="74"/>
                  <a:pt x="27" y="70"/>
                </a:cubicBezTo>
                <a:cubicBezTo>
                  <a:pt x="28" y="49"/>
                  <a:pt x="47" y="27"/>
                  <a:pt x="68" y="27"/>
                </a:cubicBezTo>
                <a:cubicBezTo>
                  <a:pt x="71" y="27"/>
                  <a:pt x="74" y="28"/>
                  <a:pt x="77" y="29"/>
                </a:cubicBezTo>
                <a:cubicBezTo>
                  <a:pt x="89" y="32"/>
                  <a:pt x="97" y="47"/>
                  <a:pt x="109" y="49"/>
                </a:cubicBezTo>
                <a:cubicBezTo>
                  <a:pt x="109" y="49"/>
                  <a:pt x="110" y="49"/>
                  <a:pt x="110" y="49"/>
                </a:cubicBezTo>
                <a:cubicBezTo>
                  <a:pt x="117" y="49"/>
                  <a:pt x="131" y="34"/>
                  <a:pt x="137" y="31"/>
                </a:cubicBezTo>
                <a:cubicBezTo>
                  <a:pt x="142" y="28"/>
                  <a:pt x="147" y="27"/>
                  <a:pt x="152" y="27"/>
                </a:cubicBezTo>
                <a:cubicBezTo>
                  <a:pt x="156" y="27"/>
                  <a:pt x="161" y="28"/>
                  <a:pt x="166" y="31"/>
                </a:cubicBezTo>
                <a:cubicBezTo>
                  <a:pt x="183" y="40"/>
                  <a:pt x="197" y="61"/>
                  <a:pt x="190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5" name="组合 84"/>
          <p:cNvGrpSpPr/>
          <p:nvPr/>
        </p:nvGrpSpPr>
        <p:grpSpPr>
          <a:xfrm>
            <a:off x="6659167" y="2541309"/>
            <a:ext cx="279588" cy="316728"/>
            <a:chOff x="3161709" y="3609865"/>
            <a:chExt cx="644926" cy="730598"/>
          </a:xfrm>
          <a:solidFill>
            <a:schemeClr val="bg1"/>
          </a:solidFill>
        </p:grpSpPr>
        <p:sp>
          <p:nvSpPr>
            <p:cNvPr id="86" name="Freeform 174"/>
            <p:cNvSpPr>
              <a:spLocks noEditPoints="1"/>
            </p:cNvSpPr>
            <p:nvPr/>
          </p:nvSpPr>
          <p:spPr bwMode="auto">
            <a:xfrm>
              <a:off x="3258091" y="3609865"/>
              <a:ext cx="548544" cy="730598"/>
            </a:xfrm>
            <a:custGeom>
              <a:avLst/>
              <a:gdLst>
                <a:gd name="T0" fmla="*/ 281 w 461"/>
                <a:gd name="T1" fmla="*/ 449 h 614"/>
                <a:gd name="T2" fmla="*/ 354 w 461"/>
                <a:gd name="T3" fmla="*/ 552 h 614"/>
                <a:gd name="T4" fmla="*/ 315 w 461"/>
                <a:gd name="T5" fmla="*/ 580 h 614"/>
                <a:gd name="T6" fmla="*/ 338 w 461"/>
                <a:gd name="T7" fmla="*/ 614 h 614"/>
                <a:gd name="T8" fmla="*/ 461 w 461"/>
                <a:gd name="T9" fmla="*/ 528 h 614"/>
                <a:gd name="T10" fmla="*/ 437 w 461"/>
                <a:gd name="T11" fmla="*/ 494 h 614"/>
                <a:gd name="T12" fmla="*/ 390 w 461"/>
                <a:gd name="T13" fmla="*/ 526 h 614"/>
                <a:gd name="T14" fmla="*/ 319 w 461"/>
                <a:gd name="T15" fmla="*/ 425 h 614"/>
                <a:gd name="T16" fmla="*/ 373 w 461"/>
                <a:gd name="T17" fmla="*/ 386 h 614"/>
                <a:gd name="T18" fmla="*/ 197 w 461"/>
                <a:gd name="T19" fmla="*/ 133 h 614"/>
                <a:gd name="T20" fmla="*/ 96 w 461"/>
                <a:gd name="T21" fmla="*/ 113 h 614"/>
                <a:gd name="T22" fmla="*/ 17 w 461"/>
                <a:gd name="T23" fmla="*/ 0 h 614"/>
                <a:gd name="T24" fmla="*/ 0 w 461"/>
                <a:gd name="T25" fmla="*/ 42 h 614"/>
                <a:gd name="T26" fmla="*/ 67 w 461"/>
                <a:gd name="T27" fmla="*/ 137 h 614"/>
                <a:gd name="T28" fmla="*/ 49 w 461"/>
                <a:gd name="T29" fmla="*/ 236 h 614"/>
                <a:gd name="T30" fmla="*/ 225 w 461"/>
                <a:gd name="T31" fmla="*/ 489 h 614"/>
                <a:gd name="T32" fmla="*/ 281 w 461"/>
                <a:gd name="T33" fmla="*/ 449 h 614"/>
                <a:gd name="T34" fmla="*/ 244 w 461"/>
                <a:gd name="T35" fmla="*/ 313 h 614"/>
                <a:gd name="T36" fmla="*/ 264 w 461"/>
                <a:gd name="T37" fmla="*/ 300 h 614"/>
                <a:gd name="T38" fmla="*/ 315 w 461"/>
                <a:gd name="T39" fmla="*/ 373 h 614"/>
                <a:gd name="T40" fmla="*/ 294 w 461"/>
                <a:gd name="T41" fmla="*/ 386 h 614"/>
                <a:gd name="T42" fmla="*/ 244 w 461"/>
                <a:gd name="T43" fmla="*/ 313 h 614"/>
                <a:gd name="T44" fmla="*/ 255 w 461"/>
                <a:gd name="T45" fmla="*/ 414 h 614"/>
                <a:gd name="T46" fmla="*/ 233 w 461"/>
                <a:gd name="T47" fmla="*/ 429 h 614"/>
                <a:gd name="T48" fmla="*/ 182 w 461"/>
                <a:gd name="T49" fmla="*/ 356 h 614"/>
                <a:gd name="T50" fmla="*/ 203 w 461"/>
                <a:gd name="T51" fmla="*/ 341 h 614"/>
                <a:gd name="T52" fmla="*/ 255 w 461"/>
                <a:gd name="T53" fmla="*/ 414 h 614"/>
                <a:gd name="T54" fmla="*/ 88 w 461"/>
                <a:gd name="T55" fmla="*/ 223 h 614"/>
                <a:gd name="T56" fmla="*/ 129 w 461"/>
                <a:gd name="T57" fmla="*/ 193 h 614"/>
                <a:gd name="T58" fmla="*/ 141 w 461"/>
                <a:gd name="T59" fmla="*/ 210 h 614"/>
                <a:gd name="T60" fmla="*/ 99 w 461"/>
                <a:gd name="T61" fmla="*/ 240 h 614"/>
                <a:gd name="T62" fmla="*/ 88 w 461"/>
                <a:gd name="T63" fmla="*/ 223 h 614"/>
                <a:gd name="T64" fmla="*/ 116 w 461"/>
                <a:gd name="T65" fmla="*/ 264 h 614"/>
                <a:gd name="T66" fmla="*/ 158 w 461"/>
                <a:gd name="T67" fmla="*/ 234 h 614"/>
                <a:gd name="T68" fmla="*/ 171 w 461"/>
                <a:gd name="T69" fmla="*/ 251 h 614"/>
                <a:gd name="T70" fmla="*/ 129 w 461"/>
                <a:gd name="T71" fmla="*/ 281 h 614"/>
                <a:gd name="T72" fmla="*/ 116 w 461"/>
                <a:gd name="T73" fmla="*/ 264 h 614"/>
                <a:gd name="T74" fmla="*/ 146 w 461"/>
                <a:gd name="T75" fmla="*/ 305 h 614"/>
                <a:gd name="T76" fmla="*/ 188 w 461"/>
                <a:gd name="T77" fmla="*/ 275 h 614"/>
                <a:gd name="T78" fmla="*/ 199 w 461"/>
                <a:gd name="T79" fmla="*/ 292 h 614"/>
                <a:gd name="T80" fmla="*/ 158 w 461"/>
                <a:gd name="T81" fmla="*/ 322 h 614"/>
                <a:gd name="T82" fmla="*/ 146 w 461"/>
                <a:gd name="T83" fmla="*/ 305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61" h="614">
                  <a:moveTo>
                    <a:pt x="281" y="449"/>
                  </a:moveTo>
                  <a:lnTo>
                    <a:pt x="354" y="552"/>
                  </a:lnTo>
                  <a:lnTo>
                    <a:pt x="315" y="580"/>
                  </a:lnTo>
                  <a:lnTo>
                    <a:pt x="338" y="614"/>
                  </a:lnTo>
                  <a:lnTo>
                    <a:pt x="461" y="528"/>
                  </a:lnTo>
                  <a:lnTo>
                    <a:pt x="437" y="494"/>
                  </a:lnTo>
                  <a:lnTo>
                    <a:pt x="390" y="526"/>
                  </a:lnTo>
                  <a:lnTo>
                    <a:pt x="319" y="425"/>
                  </a:lnTo>
                  <a:lnTo>
                    <a:pt x="373" y="386"/>
                  </a:lnTo>
                  <a:lnTo>
                    <a:pt x="197" y="133"/>
                  </a:lnTo>
                  <a:lnTo>
                    <a:pt x="96" y="113"/>
                  </a:lnTo>
                  <a:lnTo>
                    <a:pt x="17" y="0"/>
                  </a:lnTo>
                  <a:lnTo>
                    <a:pt x="0" y="42"/>
                  </a:lnTo>
                  <a:lnTo>
                    <a:pt x="67" y="137"/>
                  </a:lnTo>
                  <a:lnTo>
                    <a:pt x="49" y="236"/>
                  </a:lnTo>
                  <a:lnTo>
                    <a:pt x="225" y="489"/>
                  </a:lnTo>
                  <a:lnTo>
                    <a:pt x="281" y="449"/>
                  </a:lnTo>
                  <a:close/>
                  <a:moveTo>
                    <a:pt x="244" y="313"/>
                  </a:moveTo>
                  <a:lnTo>
                    <a:pt x="264" y="300"/>
                  </a:lnTo>
                  <a:lnTo>
                    <a:pt x="315" y="373"/>
                  </a:lnTo>
                  <a:lnTo>
                    <a:pt x="294" y="386"/>
                  </a:lnTo>
                  <a:lnTo>
                    <a:pt x="244" y="313"/>
                  </a:lnTo>
                  <a:close/>
                  <a:moveTo>
                    <a:pt x="255" y="414"/>
                  </a:moveTo>
                  <a:lnTo>
                    <a:pt x="233" y="429"/>
                  </a:lnTo>
                  <a:lnTo>
                    <a:pt x="182" y="356"/>
                  </a:lnTo>
                  <a:lnTo>
                    <a:pt x="203" y="341"/>
                  </a:lnTo>
                  <a:lnTo>
                    <a:pt x="255" y="414"/>
                  </a:lnTo>
                  <a:close/>
                  <a:moveTo>
                    <a:pt x="88" y="223"/>
                  </a:moveTo>
                  <a:lnTo>
                    <a:pt x="129" y="193"/>
                  </a:lnTo>
                  <a:lnTo>
                    <a:pt x="141" y="210"/>
                  </a:lnTo>
                  <a:lnTo>
                    <a:pt x="99" y="240"/>
                  </a:lnTo>
                  <a:lnTo>
                    <a:pt x="88" y="223"/>
                  </a:lnTo>
                  <a:close/>
                  <a:moveTo>
                    <a:pt x="116" y="264"/>
                  </a:moveTo>
                  <a:lnTo>
                    <a:pt x="158" y="234"/>
                  </a:lnTo>
                  <a:lnTo>
                    <a:pt x="171" y="251"/>
                  </a:lnTo>
                  <a:lnTo>
                    <a:pt x="129" y="281"/>
                  </a:lnTo>
                  <a:lnTo>
                    <a:pt x="116" y="264"/>
                  </a:lnTo>
                  <a:close/>
                  <a:moveTo>
                    <a:pt x="146" y="305"/>
                  </a:moveTo>
                  <a:lnTo>
                    <a:pt x="188" y="275"/>
                  </a:lnTo>
                  <a:lnTo>
                    <a:pt x="199" y="292"/>
                  </a:lnTo>
                  <a:lnTo>
                    <a:pt x="158" y="322"/>
                  </a:lnTo>
                  <a:lnTo>
                    <a:pt x="146" y="3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175"/>
            <p:cNvSpPr>
              <a:spLocks noEditPoints="1"/>
            </p:cNvSpPr>
            <p:nvPr/>
          </p:nvSpPr>
          <p:spPr bwMode="auto">
            <a:xfrm>
              <a:off x="3161709" y="3701487"/>
              <a:ext cx="114230" cy="166587"/>
            </a:xfrm>
            <a:custGeom>
              <a:avLst/>
              <a:gdLst>
                <a:gd name="T0" fmla="*/ 2 w 51"/>
                <a:gd name="T1" fmla="*/ 50 h 75"/>
                <a:gd name="T2" fmla="*/ 27 w 51"/>
                <a:gd name="T3" fmla="*/ 75 h 75"/>
                <a:gd name="T4" fmla="*/ 51 w 51"/>
                <a:gd name="T5" fmla="*/ 50 h 75"/>
                <a:gd name="T6" fmla="*/ 27 w 51"/>
                <a:gd name="T7" fmla="*/ 0 h 75"/>
                <a:gd name="T8" fmla="*/ 2 w 51"/>
                <a:gd name="T9" fmla="*/ 50 h 75"/>
                <a:gd name="T10" fmla="*/ 20 w 51"/>
                <a:gd name="T11" fmla="*/ 64 h 75"/>
                <a:gd name="T12" fmla="*/ 20 w 51"/>
                <a:gd name="T13" fmla="*/ 25 h 75"/>
                <a:gd name="T14" fmla="*/ 20 w 51"/>
                <a:gd name="T15" fmla="*/ 6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75">
                  <a:moveTo>
                    <a:pt x="2" y="50"/>
                  </a:moveTo>
                  <a:cubicBezTo>
                    <a:pt x="2" y="64"/>
                    <a:pt x="13" y="75"/>
                    <a:pt x="27" y="75"/>
                  </a:cubicBezTo>
                  <a:cubicBezTo>
                    <a:pt x="40" y="75"/>
                    <a:pt x="51" y="64"/>
                    <a:pt x="51" y="50"/>
                  </a:cubicBezTo>
                  <a:cubicBezTo>
                    <a:pt x="51" y="36"/>
                    <a:pt x="27" y="0"/>
                    <a:pt x="27" y="0"/>
                  </a:cubicBezTo>
                  <a:cubicBezTo>
                    <a:pt x="27" y="0"/>
                    <a:pt x="2" y="36"/>
                    <a:pt x="2" y="50"/>
                  </a:cubicBezTo>
                  <a:close/>
                  <a:moveTo>
                    <a:pt x="20" y="64"/>
                  </a:moveTo>
                  <a:cubicBezTo>
                    <a:pt x="0" y="56"/>
                    <a:pt x="20" y="25"/>
                    <a:pt x="20" y="25"/>
                  </a:cubicBezTo>
                  <a:cubicBezTo>
                    <a:pt x="16" y="59"/>
                    <a:pt x="20" y="64"/>
                    <a:pt x="2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-9521" y="0"/>
            <a:ext cx="12196760" cy="1184294"/>
          </a:xfrm>
          <a:custGeom>
            <a:avLst/>
            <a:gdLst>
              <a:gd name="connsiteX0" fmla="*/ 0 w 12196760"/>
              <a:gd name="connsiteY0" fmla="*/ 0 h 2200294"/>
              <a:gd name="connsiteX1" fmla="*/ 12196760 w 12196760"/>
              <a:gd name="connsiteY1" fmla="*/ 0 h 2200294"/>
              <a:gd name="connsiteX2" fmla="*/ 12196760 w 12196760"/>
              <a:gd name="connsiteY2" fmla="*/ 1352059 h 2200294"/>
              <a:gd name="connsiteX3" fmla="*/ 11620866 w 12196760"/>
              <a:gd name="connsiteY3" fmla="*/ 1541773 h 2200294"/>
              <a:gd name="connsiteX4" fmla="*/ 6102722 w 12196760"/>
              <a:gd name="connsiteY4" fmla="*/ 2200294 h 2200294"/>
              <a:gd name="connsiteX5" fmla="*/ 9521 w 12196760"/>
              <a:gd name="connsiteY5" fmla="*/ 1350490 h 2200294"/>
              <a:gd name="connsiteX6" fmla="*/ 9521 w 12196760"/>
              <a:gd name="connsiteY6" fmla="*/ 1722940 h 2200294"/>
              <a:gd name="connsiteX7" fmla="*/ 9521 w 12196760"/>
              <a:gd name="connsiteY7" fmla="*/ 1730800 h 2200294"/>
              <a:gd name="connsiteX8" fmla="*/ 0 w 12196760"/>
              <a:gd name="connsiteY8" fmla="*/ 1732960 h 220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6760" h="2200294">
                <a:moveTo>
                  <a:pt x="0" y="0"/>
                </a:moveTo>
                <a:lnTo>
                  <a:pt x="12196760" y="0"/>
                </a:lnTo>
                <a:lnTo>
                  <a:pt x="12196760" y="1352059"/>
                </a:lnTo>
                <a:lnTo>
                  <a:pt x="11620866" y="1541773"/>
                </a:lnTo>
                <a:cubicBezTo>
                  <a:pt x="10187751" y="1962376"/>
                  <a:pt x="8224560" y="2200294"/>
                  <a:pt x="6102722" y="2200294"/>
                </a:cubicBezTo>
                <a:cubicBezTo>
                  <a:pt x="3683362" y="2200294"/>
                  <a:pt x="1465617" y="1889545"/>
                  <a:pt x="9521" y="1350490"/>
                </a:cubicBezTo>
                <a:cubicBezTo>
                  <a:pt x="9521" y="1522908"/>
                  <a:pt x="9521" y="1641446"/>
                  <a:pt x="9521" y="1722940"/>
                </a:cubicBezTo>
                <a:lnTo>
                  <a:pt x="9521" y="1730800"/>
                </a:lnTo>
                <a:lnTo>
                  <a:pt x="0" y="1732960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31735" y="37133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6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</a:t>
            </a:r>
            <a:r>
              <a:rPr lang="zh-CN" altLang="en-US" sz="2800" dirty="0"/>
              <a:t>页面</a:t>
            </a:r>
            <a:r>
              <a:rPr lang="zh-CN" altLang="en-US" sz="28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标题</a:t>
            </a:r>
            <a:endParaRPr lang="zh-CN" altLang="en-US" sz="28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4760" y="632942"/>
            <a:ext cx="12196760" cy="706634"/>
            <a:chOff x="-4760" y="971493"/>
            <a:chExt cx="12196760" cy="1149706"/>
          </a:xfrm>
        </p:grpSpPr>
        <p:sp>
          <p:nvSpPr>
            <p:cNvPr id="14" name="Freeform 15"/>
            <p:cNvSpPr/>
            <p:nvPr/>
          </p:nvSpPr>
          <p:spPr bwMode="auto">
            <a:xfrm rot="10800000">
              <a:off x="1" y="1260583"/>
              <a:ext cx="12187238" cy="860616"/>
            </a:xfrm>
            <a:custGeom>
              <a:avLst/>
              <a:gdLst>
                <a:gd name="T0" fmla="*/ 0 w 2177"/>
                <a:gd name="T1" fmla="*/ 151 h 151"/>
                <a:gd name="T2" fmla="*/ 1089 w 2177"/>
                <a:gd name="T3" fmla="*/ 17 h 151"/>
                <a:gd name="T4" fmla="*/ 2177 w 2177"/>
                <a:gd name="T5" fmla="*/ 151 h 151"/>
                <a:gd name="T6" fmla="*/ 2177 w 2177"/>
                <a:gd name="T7" fmla="*/ 116 h 151"/>
                <a:gd name="T8" fmla="*/ 1089 w 2177"/>
                <a:gd name="T9" fmla="*/ 0 h 151"/>
                <a:gd name="T10" fmla="*/ 0 w 2177"/>
                <a:gd name="T11" fmla="*/ 116 h 151"/>
                <a:gd name="T12" fmla="*/ 0 w 2177"/>
                <a:gd name="T13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51">
                  <a:moveTo>
                    <a:pt x="0" y="151"/>
                  </a:moveTo>
                  <a:cubicBezTo>
                    <a:pt x="260" y="66"/>
                    <a:pt x="656" y="17"/>
                    <a:pt x="1089" y="17"/>
                  </a:cubicBezTo>
                  <a:cubicBezTo>
                    <a:pt x="1521" y="17"/>
                    <a:pt x="1917" y="66"/>
                    <a:pt x="2177" y="151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51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 rot="10800000">
              <a:off x="-4760" y="971493"/>
              <a:ext cx="12196760" cy="1052063"/>
            </a:xfrm>
            <a:custGeom>
              <a:avLst/>
              <a:gdLst>
                <a:gd name="T0" fmla="*/ 0 w 2177"/>
                <a:gd name="T1" fmla="*/ 183 h 183"/>
                <a:gd name="T2" fmla="*/ 1089 w 2177"/>
                <a:gd name="T3" fmla="*/ 41 h 183"/>
                <a:gd name="T4" fmla="*/ 2177 w 2177"/>
                <a:gd name="T5" fmla="*/ 183 h 183"/>
                <a:gd name="T6" fmla="*/ 2177 w 2177"/>
                <a:gd name="T7" fmla="*/ 116 h 183"/>
                <a:gd name="T8" fmla="*/ 1089 w 2177"/>
                <a:gd name="T9" fmla="*/ 0 h 183"/>
                <a:gd name="T10" fmla="*/ 0 w 2177"/>
                <a:gd name="T11" fmla="*/ 116 h 183"/>
                <a:gd name="T12" fmla="*/ 0 w 2177"/>
                <a:gd name="T13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77" h="183">
                  <a:moveTo>
                    <a:pt x="0" y="183"/>
                  </a:moveTo>
                  <a:cubicBezTo>
                    <a:pt x="260" y="98"/>
                    <a:pt x="656" y="41"/>
                    <a:pt x="1089" y="41"/>
                  </a:cubicBezTo>
                  <a:cubicBezTo>
                    <a:pt x="1521" y="41"/>
                    <a:pt x="1917" y="98"/>
                    <a:pt x="2177" y="183"/>
                  </a:cubicBezTo>
                  <a:cubicBezTo>
                    <a:pt x="2177" y="116"/>
                    <a:pt x="2177" y="116"/>
                    <a:pt x="2177" y="116"/>
                  </a:cubicBezTo>
                  <a:cubicBezTo>
                    <a:pt x="1917" y="42"/>
                    <a:pt x="1521" y="0"/>
                    <a:pt x="1089" y="0"/>
                  </a:cubicBezTo>
                  <a:cubicBezTo>
                    <a:pt x="656" y="0"/>
                    <a:pt x="260" y="42"/>
                    <a:pt x="0" y="116"/>
                  </a:cubicBezTo>
                  <a:lnTo>
                    <a:pt x="0" y="18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4">
                    <a:alpha val="50000"/>
                  </a:schemeClr>
                </a:gs>
                <a:gs pos="53000">
                  <a:schemeClr val="accent3">
                    <a:alpha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33965" y="550230"/>
            <a:ext cx="756935" cy="756185"/>
            <a:chOff x="574308" y="523379"/>
            <a:chExt cx="756935" cy="756185"/>
          </a:xfrm>
          <a:effectLst>
            <a:outerShdw blurRad="152400" dist="101600" dir="5400000" sx="90000" sy="-19000" rotWithShape="0">
              <a:prstClr val="black">
                <a:alpha val="15000"/>
              </a:prstClr>
            </a:outerShdw>
          </a:effectLst>
        </p:grpSpPr>
        <p:sp>
          <p:nvSpPr>
            <p:cNvPr id="37" name="Freeform 5"/>
            <p:cNvSpPr/>
            <p:nvPr/>
          </p:nvSpPr>
          <p:spPr bwMode="auto">
            <a:xfrm>
              <a:off x="574308" y="523379"/>
              <a:ext cx="756935" cy="756185"/>
            </a:xfrm>
            <a:custGeom>
              <a:avLst/>
              <a:gdLst>
                <a:gd name="T0" fmla="*/ 444 w 484"/>
                <a:gd name="T1" fmla="*/ 103 h 484"/>
                <a:gd name="T2" fmla="*/ 381 w 484"/>
                <a:gd name="T3" fmla="*/ 103 h 484"/>
                <a:gd name="T4" fmla="*/ 381 w 484"/>
                <a:gd name="T5" fmla="*/ 40 h 484"/>
                <a:gd name="T6" fmla="*/ 341 w 484"/>
                <a:gd name="T7" fmla="*/ 0 h 484"/>
                <a:gd name="T8" fmla="*/ 143 w 484"/>
                <a:gd name="T9" fmla="*/ 0 h 484"/>
                <a:gd name="T10" fmla="*/ 103 w 484"/>
                <a:gd name="T11" fmla="*/ 40 h 484"/>
                <a:gd name="T12" fmla="*/ 103 w 484"/>
                <a:gd name="T13" fmla="*/ 103 h 484"/>
                <a:gd name="T14" fmla="*/ 40 w 484"/>
                <a:gd name="T15" fmla="*/ 103 h 484"/>
                <a:gd name="T16" fmla="*/ 0 w 484"/>
                <a:gd name="T17" fmla="*/ 143 h 484"/>
                <a:gd name="T18" fmla="*/ 0 w 484"/>
                <a:gd name="T19" fmla="*/ 341 h 484"/>
                <a:gd name="T20" fmla="*/ 40 w 484"/>
                <a:gd name="T21" fmla="*/ 381 h 484"/>
                <a:gd name="T22" fmla="*/ 103 w 484"/>
                <a:gd name="T23" fmla="*/ 381 h 484"/>
                <a:gd name="T24" fmla="*/ 103 w 484"/>
                <a:gd name="T25" fmla="*/ 444 h 484"/>
                <a:gd name="T26" fmla="*/ 143 w 484"/>
                <a:gd name="T27" fmla="*/ 484 h 484"/>
                <a:gd name="T28" fmla="*/ 341 w 484"/>
                <a:gd name="T29" fmla="*/ 484 h 484"/>
                <a:gd name="T30" fmla="*/ 381 w 484"/>
                <a:gd name="T31" fmla="*/ 444 h 484"/>
                <a:gd name="T32" fmla="*/ 381 w 484"/>
                <a:gd name="T33" fmla="*/ 381 h 484"/>
                <a:gd name="T34" fmla="*/ 444 w 484"/>
                <a:gd name="T35" fmla="*/ 381 h 484"/>
                <a:gd name="T36" fmla="*/ 484 w 484"/>
                <a:gd name="T37" fmla="*/ 341 h 484"/>
                <a:gd name="T38" fmla="*/ 484 w 484"/>
                <a:gd name="T39" fmla="*/ 143 h 484"/>
                <a:gd name="T40" fmla="*/ 444 w 484"/>
                <a:gd name="T41" fmla="*/ 1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4" h="484">
                  <a:moveTo>
                    <a:pt x="444" y="103"/>
                  </a:moveTo>
                  <a:cubicBezTo>
                    <a:pt x="381" y="103"/>
                    <a:pt x="381" y="103"/>
                    <a:pt x="381" y="103"/>
                  </a:cubicBezTo>
                  <a:cubicBezTo>
                    <a:pt x="381" y="40"/>
                    <a:pt x="381" y="40"/>
                    <a:pt x="381" y="40"/>
                  </a:cubicBezTo>
                  <a:cubicBezTo>
                    <a:pt x="381" y="18"/>
                    <a:pt x="363" y="0"/>
                    <a:pt x="341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1" y="0"/>
                    <a:pt x="103" y="18"/>
                    <a:pt x="103" y="40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8" y="103"/>
                    <a:pt x="0" y="121"/>
                    <a:pt x="0" y="143"/>
                  </a:cubicBezTo>
                  <a:cubicBezTo>
                    <a:pt x="0" y="341"/>
                    <a:pt x="0" y="341"/>
                    <a:pt x="0" y="341"/>
                  </a:cubicBezTo>
                  <a:cubicBezTo>
                    <a:pt x="0" y="363"/>
                    <a:pt x="18" y="381"/>
                    <a:pt x="40" y="381"/>
                  </a:cubicBezTo>
                  <a:cubicBezTo>
                    <a:pt x="103" y="381"/>
                    <a:pt x="103" y="381"/>
                    <a:pt x="103" y="381"/>
                  </a:cubicBezTo>
                  <a:cubicBezTo>
                    <a:pt x="103" y="444"/>
                    <a:pt x="103" y="444"/>
                    <a:pt x="103" y="444"/>
                  </a:cubicBezTo>
                  <a:cubicBezTo>
                    <a:pt x="103" y="466"/>
                    <a:pt x="121" y="484"/>
                    <a:pt x="143" y="484"/>
                  </a:cubicBezTo>
                  <a:cubicBezTo>
                    <a:pt x="341" y="484"/>
                    <a:pt x="341" y="484"/>
                    <a:pt x="341" y="484"/>
                  </a:cubicBezTo>
                  <a:cubicBezTo>
                    <a:pt x="363" y="484"/>
                    <a:pt x="381" y="466"/>
                    <a:pt x="381" y="444"/>
                  </a:cubicBezTo>
                  <a:cubicBezTo>
                    <a:pt x="381" y="381"/>
                    <a:pt x="381" y="381"/>
                    <a:pt x="381" y="381"/>
                  </a:cubicBezTo>
                  <a:cubicBezTo>
                    <a:pt x="444" y="381"/>
                    <a:pt x="444" y="381"/>
                    <a:pt x="444" y="381"/>
                  </a:cubicBezTo>
                  <a:cubicBezTo>
                    <a:pt x="466" y="381"/>
                    <a:pt x="484" y="363"/>
                    <a:pt x="484" y="341"/>
                  </a:cubicBezTo>
                  <a:cubicBezTo>
                    <a:pt x="484" y="143"/>
                    <a:pt x="484" y="143"/>
                    <a:pt x="484" y="143"/>
                  </a:cubicBezTo>
                  <a:cubicBezTo>
                    <a:pt x="484" y="121"/>
                    <a:pt x="466" y="103"/>
                    <a:pt x="444" y="10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/>
                </a:gs>
                <a:gs pos="100000">
                  <a:schemeClr val="accent4"/>
                </a:gs>
                <a:gs pos="53000">
                  <a:schemeClr val="accent3"/>
                </a:gs>
              </a:gsLst>
              <a:lin ang="27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839597" y="753151"/>
              <a:ext cx="226356" cy="296640"/>
              <a:chOff x="3117707" y="1776154"/>
              <a:chExt cx="303732" cy="398042"/>
            </a:xfrm>
            <a:solidFill>
              <a:schemeClr val="bg1"/>
            </a:solidFill>
          </p:grpSpPr>
          <p:sp>
            <p:nvSpPr>
              <p:cNvPr id="39" name="Freeform 52"/>
              <p:cNvSpPr>
                <a:spLocks noEditPoints="1"/>
              </p:cNvSpPr>
              <p:nvPr/>
            </p:nvSpPr>
            <p:spPr bwMode="auto">
              <a:xfrm>
                <a:off x="3117707" y="1776154"/>
                <a:ext cx="303732" cy="398042"/>
              </a:xfrm>
              <a:custGeom>
                <a:avLst/>
                <a:gdLst>
                  <a:gd name="T0" fmla="*/ 59 w 117"/>
                  <a:gd name="T1" fmla="*/ 0 h 153"/>
                  <a:gd name="T2" fmla="*/ 32 w 117"/>
                  <a:gd name="T3" fmla="*/ 29 h 153"/>
                  <a:gd name="T4" fmla="*/ 38 w 117"/>
                  <a:gd name="T5" fmla="*/ 47 h 153"/>
                  <a:gd name="T6" fmla="*/ 38 w 117"/>
                  <a:gd name="T7" fmla="*/ 47 h 153"/>
                  <a:gd name="T8" fmla="*/ 57 w 117"/>
                  <a:gd name="T9" fmla="*/ 68 h 153"/>
                  <a:gd name="T10" fmla="*/ 59 w 117"/>
                  <a:gd name="T11" fmla="*/ 68 h 153"/>
                  <a:gd name="T12" fmla="*/ 60 w 117"/>
                  <a:gd name="T13" fmla="*/ 68 h 153"/>
                  <a:gd name="T14" fmla="*/ 81 w 117"/>
                  <a:gd name="T15" fmla="*/ 44 h 153"/>
                  <a:gd name="T16" fmla="*/ 84 w 117"/>
                  <a:gd name="T17" fmla="*/ 30 h 153"/>
                  <a:gd name="T18" fmla="*/ 59 w 117"/>
                  <a:gd name="T19" fmla="*/ 0 h 153"/>
                  <a:gd name="T20" fmla="*/ 39 w 117"/>
                  <a:gd name="T21" fmla="*/ 62 h 153"/>
                  <a:gd name="T22" fmla="*/ 30 w 117"/>
                  <a:gd name="T23" fmla="*/ 75 h 153"/>
                  <a:gd name="T24" fmla="*/ 37 w 117"/>
                  <a:gd name="T25" fmla="*/ 99 h 153"/>
                  <a:gd name="T26" fmla="*/ 51 w 117"/>
                  <a:gd name="T27" fmla="*/ 112 h 153"/>
                  <a:gd name="T28" fmla="*/ 52 w 117"/>
                  <a:gd name="T29" fmla="*/ 138 h 153"/>
                  <a:gd name="T30" fmla="*/ 40 w 117"/>
                  <a:gd name="T31" fmla="*/ 143 h 153"/>
                  <a:gd name="T32" fmla="*/ 47 w 117"/>
                  <a:gd name="T33" fmla="*/ 136 h 153"/>
                  <a:gd name="T34" fmla="*/ 49 w 117"/>
                  <a:gd name="T35" fmla="*/ 119 h 153"/>
                  <a:gd name="T36" fmla="*/ 39 w 117"/>
                  <a:gd name="T37" fmla="*/ 107 h 153"/>
                  <a:gd name="T38" fmla="*/ 26 w 117"/>
                  <a:gd name="T39" fmla="*/ 110 h 153"/>
                  <a:gd name="T40" fmla="*/ 20 w 117"/>
                  <a:gd name="T41" fmla="*/ 129 h 153"/>
                  <a:gd name="T42" fmla="*/ 27 w 117"/>
                  <a:gd name="T43" fmla="*/ 136 h 153"/>
                  <a:gd name="T44" fmla="*/ 23 w 117"/>
                  <a:gd name="T45" fmla="*/ 143 h 153"/>
                  <a:gd name="T46" fmla="*/ 16 w 117"/>
                  <a:gd name="T47" fmla="*/ 131 h 153"/>
                  <a:gd name="T48" fmla="*/ 29 w 117"/>
                  <a:gd name="T49" fmla="*/ 103 h 153"/>
                  <a:gd name="T50" fmla="*/ 29 w 117"/>
                  <a:gd name="T51" fmla="*/ 87 h 153"/>
                  <a:gd name="T52" fmla="*/ 28 w 117"/>
                  <a:gd name="T53" fmla="*/ 64 h 153"/>
                  <a:gd name="T54" fmla="*/ 4 w 117"/>
                  <a:gd name="T55" fmla="*/ 80 h 153"/>
                  <a:gd name="T56" fmla="*/ 2 w 117"/>
                  <a:gd name="T57" fmla="*/ 106 h 153"/>
                  <a:gd name="T58" fmla="*/ 2 w 117"/>
                  <a:gd name="T59" fmla="*/ 134 h 153"/>
                  <a:gd name="T60" fmla="*/ 22 w 117"/>
                  <a:gd name="T61" fmla="*/ 152 h 153"/>
                  <a:gd name="T62" fmla="*/ 100 w 117"/>
                  <a:gd name="T63" fmla="*/ 152 h 153"/>
                  <a:gd name="T64" fmla="*/ 116 w 117"/>
                  <a:gd name="T65" fmla="*/ 138 h 153"/>
                  <a:gd name="T66" fmla="*/ 117 w 117"/>
                  <a:gd name="T67" fmla="*/ 115 h 153"/>
                  <a:gd name="T68" fmla="*/ 116 w 117"/>
                  <a:gd name="T69" fmla="*/ 88 h 153"/>
                  <a:gd name="T70" fmla="*/ 102 w 117"/>
                  <a:gd name="T71" fmla="*/ 69 h 153"/>
                  <a:gd name="T72" fmla="*/ 84 w 117"/>
                  <a:gd name="T73" fmla="*/ 63 h 153"/>
                  <a:gd name="T74" fmla="*/ 86 w 117"/>
                  <a:gd name="T75" fmla="*/ 82 h 153"/>
                  <a:gd name="T76" fmla="*/ 82 w 117"/>
                  <a:gd name="T77" fmla="*/ 115 h 153"/>
                  <a:gd name="T78" fmla="*/ 91 w 117"/>
                  <a:gd name="T79" fmla="*/ 131 h 153"/>
                  <a:gd name="T80" fmla="*/ 74 w 117"/>
                  <a:gd name="T81" fmla="*/ 134 h 153"/>
                  <a:gd name="T82" fmla="*/ 77 w 117"/>
                  <a:gd name="T83" fmla="*/ 116 h 153"/>
                  <a:gd name="T84" fmla="*/ 83 w 117"/>
                  <a:gd name="T85" fmla="*/ 80 h 153"/>
                  <a:gd name="T86" fmla="*/ 79 w 117"/>
                  <a:gd name="T87" fmla="*/ 64 h 153"/>
                  <a:gd name="T88" fmla="*/ 75 w 117"/>
                  <a:gd name="T89" fmla="*/ 73 h 153"/>
                  <a:gd name="T90" fmla="*/ 62 w 117"/>
                  <a:gd name="T91" fmla="*/ 109 h 153"/>
                  <a:gd name="T92" fmla="*/ 53 w 117"/>
                  <a:gd name="T93" fmla="*/ 105 h 153"/>
                  <a:gd name="T94" fmla="*/ 39 w 117"/>
                  <a:gd name="T95" fmla="*/ 62 h 153"/>
                  <a:gd name="T96" fmla="*/ 55 w 117"/>
                  <a:gd name="T97" fmla="*/ 72 h 153"/>
                  <a:gd name="T98" fmla="*/ 51 w 117"/>
                  <a:gd name="T99" fmla="*/ 75 h 153"/>
                  <a:gd name="T100" fmla="*/ 51 w 117"/>
                  <a:gd name="T101" fmla="*/ 77 h 153"/>
                  <a:gd name="T102" fmla="*/ 55 w 117"/>
                  <a:gd name="T103" fmla="*/ 80 h 153"/>
                  <a:gd name="T104" fmla="*/ 53 w 117"/>
                  <a:gd name="T105" fmla="*/ 89 h 153"/>
                  <a:gd name="T106" fmla="*/ 53 w 117"/>
                  <a:gd name="T107" fmla="*/ 91 h 153"/>
                  <a:gd name="T108" fmla="*/ 58 w 117"/>
                  <a:gd name="T109" fmla="*/ 107 h 153"/>
                  <a:gd name="T110" fmla="*/ 60 w 117"/>
                  <a:gd name="T111" fmla="*/ 107 h 153"/>
                  <a:gd name="T112" fmla="*/ 65 w 117"/>
                  <a:gd name="T113" fmla="*/ 91 h 153"/>
                  <a:gd name="T114" fmla="*/ 65 w 117"/>
                  <a:gd name="T115" fmla="*/ 89 h 153"/>
                  <a:gd name="T116" fmla="*/ 62 w 117"/>
                  <a:gd name="T117" fmla="*/ 80 h 153"/>
                  <a:gd name="T118" fmla="*/ 65 w 117"/>
                  <a:gd name="T119" fmla="*/ 77 h 153"/>
                  <a:gd name="T120" fmla="*/ 65 w 117"/>
                  <a:gd name="T121" fmla="*/ 75 h 153"/>
                  <a:gd name="T122" fmla="*/ 62 w 117"/>
                  <a:gd name="T123" fmla="*/ 72 h 153"/>
                  <a:gd name="T124" fmla="*/ 55 w 117"/>
                  <a:gd name="T125" fmla="*/ 72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7" h="153">
                    <a:moveTo>
                      <a:pt x="59" y="0"/>
                    </a:moveTo>
                    <a:cubicBezTo>
                      <a:pt x="43" y="0"/>
                      <a:pt x="32" y="12"/>
                      <a:pt x="32" y="29"/>
                    </a:cubicBezTo>
                    <a:cubicBezTo>
                      <a:pt x="32" y="37"/>
                      <a:pt x="33" y="41"/>
                      <a:pt x="38" y="47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40" y="58"/>
                      <a:pt x="47" y="64"/>
                      <a:pt x="57" y="68"/>
                    </a:cubicBezTo>
                    <a:cubicBezTo>
                      <a:pt x="57" y="68"/>
                      <a:pt x="58" y="68"/>
                      <a:pt x="59" y="68"/>
                    </a:cubicBezTo>
                    <a:cubicBezTo>
                      <a:pt x="59" y="68"/>
                      <a:pt x="60" y="68"/>
                      <a:pt x="60" y="68"/>
                    </a:cubicBezTo>
                    <a:cubicBezTo>
                      <a:pt x="72" y="65"/>
                      <a:pt x="77" y="55"/>
                      <a:pt x="81" y="44"/>
                    </a:cubicBezTo>
                    <a:cubicBezTo>
                      <a:pt x="85" y="40"/>
                      <a:pt x="84" y="37"/>
                      <a:pt x="84" y="30"/>
                    </a:cubicBezTo>
                    <a:cubicBezTo>
                      <a:pt x="84" y="13"/>
                      <a:pt x="74" y="0"/>
                      <a:pt x="59" y="0"/>
                    </a:cubicBezTo>
                    <a:close/>
                    <a:moveTo>
                      <a:pt x="39" y="62"/>
                    </a:moveTo>
                    <a:cubicBezTo>
                      <a:pt x="33" y="62"/>
                      <a:pt x="29" y="69"/>
                      <a:pt x="30" y="75"/>
                    </a:cubicBezTo>
                    <a:cubicBezTo>
                      <a:pt x="31" y="83"/>
                      <a:pt x="37" y="90"/>
                      <a:pt x="37" y="99"/>
                    </a:cubicBezTo>
                    <a:cubicBezTo>
                      <a:pt x="39" y="105"/>
                      <a:pt x="48" y="105"/>
                      <a:pt x="51" y="112"/>
                    </a:cubicBezTo>
                    <a:cubicBezTo>
                      <a:pt x="55" y="120"/>
                      <a:pt x="57" y="130"/>
                      <a:pt x="52" y="138"/>
                    </a:cubicBezTo>
                    <a:cubicBezTo>
                      <a:pt x="48" y="141"/>
                      <a:pt x="44" y="146"/>
                      <a:pt x="40" y="143"/>
                    </a:cubicBezTo>
                    <a:cubicBezTo>
                      <a:pt x="35" y="138"/>
                      <a:pt x="43" y="134"/>
                      <a:pt x="47" y="136"/>
                    </a:cubicBezTo>
                    <a:cubicBezTo>
                      <a:pt x="52" y="132"/>
                      <a:pt x="51" y="125"/>
                      <a:pt x="49" y="119"/>
                    </a:cubicBezTo>
                    <a:cubicBezTo>
                      <a:pt x="47" y="114"/>
                      <a:pt x="44" y="109"/>
                      <a:pt x="39" y="107"/>
                    </a:cubicBezTo>
                    <a:cubicBezTo>
                      <a:pt x="35" y="112"/>
                      <a:pt x="30" y="105"/>
                      <a:pt x="26" y="110"/>
                    </a:cubicBezTo>
                    <a:cubicBezTo>
                      <a:pt x="22" y="115"/>
                      <a:pt x="20" y="122"/>
                      <a:pt x="20" y="129"/>
                    </a:cubicBezTo>
                    <a:cubicBezTo>
                      <a:pt x="20" y="133"/>
                      <a:pt x="23" y="138"/>
                      <a:pt x="27" y="136"/>
                    </a:cubicBezTo>
                    <a:cubicBezTo>
                      <a:pt x="34" y="137"/>
                      <a:pt x="29" y="148"/>
                      <a:pt x="23" y="143"/>
                    </a:cubicBezTo>
                    <a:cubicBezTo>
                      <a:pt x="21" y="139"/>
                      <a:pt x="16" y="137"/>
                      <a:pt x="16" y="131"/>
                    </a:cubicBezTo>
                    <a:cubicBezTo>
                      <a:pt x="15" y="120"/>
                      <a:pt x="19" y="109"/>
                      <a:pt x="29" y="103"/>
                    </a:cubicBezTo>
                    <a:cubicBezTo>
                      <a:pt x="35" y="100"/>
                      <a:pt x="32" y="92"/>
                      <a:pt x="29" y="87"/>
                    </a:cubicBezTo>
                    <a:cubicBezTo>
                      <a:pt x="26" y="80"/>
                      <a:pt x="24" y="71"/>
                      <a:pt x="28" y="64"/>
                    </a:cubicBezTo>
                    <a:cubicBezTo>
                      <a:pt x="19" y="67"/>
                      <a:pt x="8" y="70"/>
                      <a:pt x="4" y="80"/>
                    </a:cubicBezTo>
                    <a:cubicBezTo>
                      <a:pt x="0" y="88"/>
                      <a:pt x="2" y="97"/>
                      <a:pt x="2" y="106"/>
                    </a:cubicBezTo>
                    <a:cubicBezTo>
                      <a:pt x="2" y="116"/>
                      <a:pt x="1" y="125"/>
                      <a:pt x="2" y="134"/>
                    </a:cubicBezTo>
                    <a:cubicBezTo>
                      <a:pt x="2" y="144"/>
                      <a:pt x="12" y="153"/>
                      <a:pt x="22" y="152"/>
                    </a:cubicBezTo>
                    <a:cubicBezTo>
                      <a:pt x="48" y="152"/>
                      <a:pt x="74" y="152"/>
                      <a:pt x="100" y="152"/>
                    </a:cubicBezTo>
                    <a:cubicBezTo>
                      <a:pt x="108" y="152"/>
                      <a:pt x="115" y="146"/>
                      <a:pt x="116" y="138"/>
                    </a:cubicBezTo>
                    <a:cubicBezTo>
                      <a:pt x="117" y="130"/>
                      <a:pt x="116" y="122"/>
                      <a:pt x="117" y="115"/>
                    </a:cubicBezTo>
                    <a:cubicBezTo>
                      <a:pt x="116" y="106"/>
                      <a:pt x="117" y="97"/>
                      <a:pt x="116" y="88"/>
                    </a:cubicBezTo>
                    <a:cubicBezTo>
                      <a:pt x="116" y="80"/>
                      <a:pt x="110" y="72"/>
                      <a:pt x="102" y="69"/>
                    </a:cubicBezTo>
                    <a:cubicBezTo>
                      <a:pt x="96" y="66"/>
                      <a:pt x="90" y="65"/>
                      <a:pt x="84" y="63"/>
                    </a:cubicBezTo>
                    <a:cubicBezTo>
                      <a:pt x="89" y="68"/>
                      <a:pt x="89" y="76"/>
                      <a:pt x="86" y="82"/>
                    </a:cubicBezTo>
                    <a:cubicBezTo>
                      <a:pt x="81" y="92"/>
                      <a:pt x="79" y="104"/>
                      <a:pt x="82" y="115"/>
                    </a:cubicBezTo>
                    <a:cubicBezTo>
                      <a:pt x="89" y="115"/>
                      <a:pt x="95" y="125"/>
                      <a:pt x="91" y="131"/>
                    </a:cubicBezTo>
                    <a:cubicBezTo>
                      <a:pt x="88" y="138"/>
                      <a:pt x="79" y="139"/>
                      <a:pt x="74" y="134"/>
                    </a:cubicBezTo>
                    <a:cubicBezTo>
                      <a:pt x="69" y="129"/>
                      <a:pt x="70" y="119"/>
                      <a:pt x="77" y="116"/>
                    </a:cubicBezTo>
                    <a:cubicBezTo>
                      <a:pt x="75" y="104"/>
                      <a:pt x="77" y="91"/>
                      <a:pt x="83" y="80"/>
                    </a:cubicBezTo>
                    <a:cubicBezTo>
                      <a:pt x="85" y="74"/>
                      <a:pt x="84" y="67"/>
                      <a:pt x="79" y="64"/>
                    </a:cubicBezTo>
                    <a:cubicBezTo>
                      <a:pt x="75" y="62"/>
                      <a:pt x="76" y="70"/>
                      <a:pt x="75" y="73"/>
                    </a:cubicBezTo>
                    <a:cubicBezTo>
                      <a:pt x="71" y="85"/>
                      <a:pt x="68" y="98"/>
                      <a:pt x="62" y="109"/>
                    </a:cubicBezTo>
                    <a:cubicBezTo>
                      <a:pt x="59" y="116"/>
                      <a:pt x="54" y="110"/>
                      <a:pt x="53" y="105"/>
                    </a:cubicBezTo>
                    <a:cubicBezTo>
                      <a:pt x="47" y="91"/>
                      <a:pt x="43" y="76"/>
                      <a:pt x="39" y="62"/>
                    </a:cubicBezTo>
                    <a:close/>
                    <a:moveTo>
                      <a:pt x="55" y="72"/>
                    </a:moveTo>
                    <a:cubicBezTo>
                      <a:pt x="52" y="72"/>
                      <a:pt x="51" y="74"/>
                      <a:pt x="51" y="75"/>
                    </a:cubicBezTo>
                    <a:cubicBezTo>
                      <a:pt x="51" y="77"/>
                      <a:pt x="51" y="77"/>
                      <a:pt x="51" y="77"/>
                    </a:cubicBezTo>
                    <a:cubicBezTo>
                      <a:pt x="51" y="79"/>
                      <a:pt x="53" y="80"/>
                      <a:pt x="55" y="80"/>
                    </a:cubicBezTo>
                    <a:cubicBezTo>
                      <a:pt x="53" y="89"/>
                      <a:pt x="53" y="89"/>
                      <a:pt x="53" y="89"/>
                    </a:cubicBezTo>
                    <a:cubicBezTo>
                      <a:pt x="52" y="90"/>
                      <a:pt x="52" y="91"/>
                      <a:pt x="53" y="91"/>
                    </a:cubicBezTo>
                    <a:cubicBezTo>
                      <a:pt x="58" y="107"/>
                      <a:pt x="58" y="107"/>
                      <a:pt x="58" y="107"/>
                    </a:cubicBezTo>
                    <a:cubicBezTo>
                      <a:pt x="58" y="108"/>
                      <a:pt x="59" y="108"/>
                      <a:pt x="60" y="107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65" y="91"/>
                      <a:pt x="65" y="90"/>
                      <a:pt x="65" y="89"/>
                    </a:cubicBezTo>
                    <a:cubicBezTo>
                      <a:pt x="62" y="80"/>
                      <a:pt x="62" y="80"/>
                      <a:pt x="62" y="80"/>
                    </a:cubicBezTo>
                    <a:cubicBezTo>
                      <a:pt x="64" y="80"/>
                      <a:pt x="65" y="79"/>
                      <a:pt x="65" y="77"/>
                    </a:cubicBezTo>
                    <a:cubicBezTo>
                      <a:pt x="65" y="75"/>
                      <a:pt x="65" y="75"/>
                      <a:pt x="65" y="75"/>
                    </a:cubicBezTo>
                    <a:cubicBezTo>
                      <a:pt x="65" y="74"/>
                      <a:pt x="64" y="72"/>
                      <a:pt x="62" y="72"/>
                    </a:cubicBezTo>
                    <a:lnTo>
                      <a:pt x="55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Oval 53"/>
              <p:cNvSpPr>
                <a:spLocks noChangeArrowheads="1"/>
              </p:cNvSpPr>
              <p:nvPr/>
            </p:nvSpPr>
            <p:spPr bwMode="auto">
              <a:xfrm>
                <a:off x="3314647" y="2088207"/>
                <a:ext cx="29125" cy="3189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2" name="矩形 41"/>
          <p:cNvSpPr/>
          <p:nvPr/>
        </p:nvSpPr>
        <p:spPr>
          <a:xfrm>
            <a:off x="1490900" y="1989748"/>
            <a:ext cx="2675275" cy="1814286"/>
          </a:xfrm>
          <a:prstGeom prst="rect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4166175" y="1989748"/>
            <a:ext cx="5350550" cy="1814286"/>
          </a:xfrm>
          <a:prstGeom prst="rect">
            <a:avLst/>
          </a:prstGeom>
          <a:blipFill dpi="0" rotWithShape="1">
            <a:blip r:embed="rId3"/>
            <a:srcRect/>
            <a:tile tx="2413000" ty="-1016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9516725" y="1989748"/>
            <a:ext cx="2675275" cy="1814286"/>
          </a:xfrm>
          <a:prstGeom prst="rect">
            <a:avLst/>
          </a:pr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4166175" y="4343486"/>
            <a:ext cx="2462213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0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defRPr>
            </a:lvl1pPr>
          </a:lstStyle>
          <a:p>
            <a:r>
              <a:rPr lang="zh-CN" altLang="en-US" sz="2400" dirty="0"/>
              <a:t>单击添加段落标题</a:t>
            </a:r>
            <a:endParaRPr lang="zh-CN" altLang="en-US" sz="2400" dirty="0"/>
          </a:p>
        </p:txBody>
      </p:sp>
      <p:sp>
        <p:nvSpPr>
          <p:cNvPr id="47" name="矩形 46"/>
          <p:cNvSpPr/>
          <p:nvPr/>
        </p:nvSpPr>
        <p:spPr>
          <a:xfrm>
            <a:off x="4166175" y="4816627"/>
            <a:ext cx="6856572" cy="9340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字以内，据统计每页幻灯片的播放时间最好控制在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分钟之内。此处添加详细文本描述。</a:t>
            </a:r>
            <a:endParaRPr lang="zh-CN" altLang="en-US" sz="16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66175" y="6151881"/>
            <a:ext cx="8016347" cy="45719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0" scaled="1"/>
            <a:tileRect/>
          </a:gradFill>
          <a:ln>
            <a:noFill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7738" y="4454205"/>
            <a:ext cx="3315280" cy="192052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200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字以内，据统计每页幻灯片的播放时间最好控制在</a:t>
            </a:r>
            <a:r>
              <a:rPr lang="en-US" altLang="zh-CN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5</a:t>
            </a:r>
            <a:r>
              <a:rPr lang="zh-CN" altLang="en-US" sz="1600" dirty="0">
                <a:solidFill>
                  <a:schemeClr val="tx2">
                    <a:lumMod val="65000"/>
                    <a:lumOff val="3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分钟之内。此处添加详细文本描述。</a:t>
            </a:r>
            <a:endParaRPr lang="zh-CN" altLang="en-US" sz="1600" dirty="0">
              <a:solidFill>
                <a:schemeClr val="tx2">
                  <a:lumMod val="65000"/>
                  <a:lumOff val="3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 rot="10800000">
            <a:off x="-9522" y="3028007"/>
            <a:ext cx="12201521" cy="3829993"/>
          </a:xfrm>
          <a:custGeom>
            <a:avLst/>
            <a:gdLst>
              <a:gd name="connsiteX0" fmla="*/ 6107483 w 12201521"/>
              <a:gd name="connsiteY0" fmla="*/ 3307624 h 3307624"/>
              <a:gd name="connsiteX1" fmla="*/ 14282 w 12201521"/>
              <a:gd name="connsiteY1" fmla="*/ 2457820 h 3307624"/>
              <a:gd name="connsiteX2" fmla="*/ 14282 w 12201521"/>
              <a:gd name="connsiteY2" fmla="*/ 2830270 h 3307624"/>
              <a:gd name="connsiteX3" fmla="*/ 14282 w 12201521"/>
              <a:gd name="connsiteY3" fmla="*/ 2838130 h 3307624"/>
              <a:gd name="connsiteX4" fmla="*/ 4761 w 12201521"/>
              <a:gd name="connsiteY4" fmla="*/ 2840290 h 3307624"/>
              <a:gd name="connsiteX5" fmla="*/ 4761 w 12201521"/>
              <a:gd name="connsiteY5" fmla="*/ 1828800 h 3307624"/>
              <a:gd name="connsiteX6" fmla="*/ 0 w 12201521"/>
              <a:gd name="connsiteY6" fmla="*/ 1828800 h 3307624"/>
              <a:gd name="connsiteX7" fmla="*/ 0 w 12201521"/>
              <a:gd name="connsiteY7" fmla="*/ 0 h 3307624"/>
              <a:gd name="connsiteX8" fmla="*/ 12196760 w 12201521"/>
              <a:gd name="connsiteY8" fmla="*/ 0 h 3307624"/>
              <a:gd name="connsiteX9" fmla="*/ 12196760 w 12201521"/>
              <a:gd name="connsiteY9" fmla="*/ 1107330 h 3307624"/>
              <a:gd name="connsiteX10" fmla="*/ 12201521 w 12201521"/>
              <a:gd name="connsiteY10" fmla="*/ 1107330 h 3307624"/>
              <a:gd name="connsiteX11" fmla="*/ 12201521 w 12201521"/>
              <a:gd name="connsiteY11" fmla="*/ 2459389 h 3307624"/>
              <a:gd name="connsiteX12" fmla="*/ 11625627 w 12201521"/>
              <a:gd name="connsiteY12" fmla="*/ 2649103 h 3307624"/>
              <a:gd name="connsiteX13" fmla="*/ 6107483 w 12201521"/>
              <a:gd name="connsiteY13" fmla="*/ 3307624 h 3307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201521" h="3307624">
                <a:moveTo>
                  <a:pt x="6107483" y="3307624"/>
                </a:moveTo>
                <a:cubicBezTo>
                  <a:pt x="3688123" y="3307624"/>
                  <a:pt x="1470378" y="2996875"/>
                  <a:pt x="14282" y="2457820"/>
                </a:cubicBezTo>
                <a:cubicBezTo>
                  <a:pt x="14282" y="2630238"/>
                  <a:pt x="14282" y="2748776"/>
                  <a:pt x="14282" y="2830270"/>
                </a:cubicBezTo>
                <a:lnTo>
                  <a:pt x="14282" y="2838130"/>
                </a:lnTo>
                <a:lnTo>
                  <a:pt x="4761" y="2840290"/>
                </a:lnTo>
                <a:lnTo>
                  <a:pt x="4761" y="1828800"/>
                </a:lnTo>
                <a:lnTo>
                  <a:pt x="0" y="1828800"/>
                </a:lnTo>
                <a:lnTo>
                  <a:pt x="0" y="0"/>
                </a:lnTo>
                <a:lnTo>
                  <a:pt x="12196760" y="0"/>
                </a:lnTo>
                <a:lnTo>
                  <a:pt x="12196760" y="1107330"/>
                </a:lnTo>
                <a:lnTo>
                  <a:pt x="12201521" y="1107330"/>
                </a:lnTo>
                <a:lnTo>
                  <a:pt x="12201521" y="2459389"/>
                </a:lnTo>
                <a:lnTo>
                  <a:pt x="11625627" y="2649103"/>
                </a:lnTo>
                <a:cubicBezTo>
                  <a:pt x="10192512" y="3069706"/>
                  <a:pt x="8229321" y="3307624"/>
                  <a:pt x="6107483" y="3307624"/>
                </a:cubicBezTo>
                <a:close/>
              </a:path>
            </a:pathLst>
          </a:custGeom>
          <a:blipFill dpi="0" rotWithShape="0">
            <a:blip r:embed="rId1"/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2998194" y="1179958"/>
            <a:ext cx="1360324" cy="1358976"/>
          </a:xfrm>
          <a:custGeom>
            <a:avLst/>
            <a:gdLst>
              <a:gd name="T0" fmla="*/ 444 w 484"/>
              <a:gd name="T1" fmla="*/ 103 h 484"/>
              <a:gd name="T2" fmla="*/ 381 w 484"/>
              <a:gd name="T3" fmla="*/ 103 h 484"/>
              <a:gd name="T4" fmla="*/ 381 w 484"/>
              <a:gd name="T5" fmla="*/ 40 h 484"/>
              <a:gd name="T6" fmla="*/ 341 w 484"/>
              <a:gd name="T7" fmla="*/ 0 h 484"/>
              <a:gd name="T8" fmla="*/ 143 w 484"/>
              <a:gd name="T9" fmla="*/ 0 h 484"/>
              <a:gd name="T10" fmla="*/ 103 w 484"/>
              <a:gd name="T11" fmla="*/ 40 h 484"/>
              <a:gd name="T12" fmla="*/ 103 w 484"/>
              <a:gd name="T13" fmla="*/ 103 h 484"/>
              <a:gd name="T14" fmla="*/ 40 w 484"/>
              <a:gd name="T15" fmla="*/ 103 h 484"/>
              <a:gd name="T16" fmla="*/ 0 w 484"/>
              <a:gd name="T17" fmla="*/ 143 h 484"/>
              <a:gd name="T18" fmla="*/ 0 w 484"/>
              <a:gd name="T19" fmla="*/ 341 h 484"/>
              <a:gd name="T20" fmla="*/ 40 w 484"/>
              <a:gd name="T21" fmla="*/ 381 h 484"/>
              <a:gd name="T22" fmla="*/ 103 w 484"/>
              <a:gd name="T23" fmla="*/ 381 h 484"/>
              <a:gd name="T24" fmla="*/ 103 w 484"/>
              <a:gd name="T25" fmla="*/ 444 h 484"/>
              <a:gd name="T26" fmla="*/ 143 w 484"/>
              <a:gd name="T27" fmla="*/ 484 h 484"/>
              <a:gd name="T28" fmla="*/ 341 w 484"/>
              <a:gd name="T29" fmla="*/ 484 h 484"/>
              <a:gd name="T30" fmla="*/ 381 w 484"/>
              <a:gd name="T31" fmla="*/ 444 h 484"/>
              <a:gd name="T32" fmla="*/ 381 w 484"/>
              <a:gd name="T33" fmla="*/ 381 h 484"/>
              <a:gd name="T34" fmla="*/ 444 w 484"/>
              <a:gd name="T35" fmla="*/ 381 h 484"/>
              <a:gd name="T36" fmla="*/ 484 w 484"/>
              <a:gd name="T37" fmla="*/ 341 h 484"/>
              <a:gd name="T38" fmla="*/ 484 w 484"/>
              <a:gd name="T39" fmla="*/ 143 h 484"/>
              <a:gd name="T40" fmla="*/ 444 w 484"/>
              <a:gd name="T41" fmla="*/ 103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4" h="484">
                <a:moveTo>
                  <a:pt x="444" y="103"/>
                </a:moveTo>
                <a:cubicBezTo>
                  <a:pt x="381" y="103"/>
                  <a:pt x="381" y="103"/>
                  <a:pt x="381" y="103"/>
                </a:cubicBezTo>
                <a:cubicBezTo>
                  <a:pt x="381" y="40"/>
                  <a:pt x="381" y="40"/>
                  <a:pt x="381" y="40"/>
                </a:cubicBezTo>
                <a:cubicBezTo>
                  <a:pt x="381" y="18"/>
                  <a:pt x="363" y="0"/>
                  <a:pt x="341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21" y="0"/>
                  <a:pt x="103" y="18"/>
                  <a:pt x="103" y="40"/>
                </a:cubicBezTo>
                <a:cubicBezTo>
                  <a:pt x="103" y="103"/>
                  <a:pt x="103" y="103"/>
                  <a:pt x="103" y="103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18" y="103"/>
                  <a:pt x="0" y="121"/>
                  <a:pt x="0" y="143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63"/>
                  <a:pt x="18" y="381"/>
                  <a:pt x="40" y="381"/>
                </a:cubicBezTo>
                <a:cubicBezTo>
                  <a:pt x="103" y="381"/>
                  <a:pt x="103" y="381"/>
                  <a:pt x="103" y="381"/>
                </a:cubicBezTo>
                <a:cubicBezTo>
                  <a:pt x="103" y="444"/>
                  <a:pt x="103" y="444"/>
                  <a:pt x="103" y="444"/>
                </a:cubicBezTo>
                <a:cubicBezTo>
                  <a:pt x="103" y="466"/>
                  <a:pt x="121" y="484"/>
                  <a:pt x="143" y="484"/>
                </a:cubicBezTo>
                <a:cubicBezTo>
                  <a:pt x="341" y="484"/>
                  <a:pt x="341" y="484"/>
                  <a:pt x="341" y="484"/>
                </a:cubicBezTo>
                <a:cubicBezTo>
                  <a:pt x="363" y="484"/>
                  <a:pt x="381" y="466"/>
                  <a:pt x="381" y="444"/>
                </a:cubicBezTo>
                <a:cubicBezTo>
                  <a:pt x="381" y="381"/>
                  <a:pt x="381" y="381"/>
                  <a:pt x="381" y="381"/>
                </a:cubicBezTo>
                <a:cubicBezTo>
                  <a:pt x="444" y="381"/>
                  <a:pt x="444" y="381"/>
                  <a:pt x="444" y="381"/>
                </a:cubicBezTo>
                <a:cubicBezTo>
                  <a:pt x="466" y="381"/>
                  <a:pt x="484" y="363"/>
                  <a:pt x="484" y="341"/>
                </a:cubicBezTo>
                <a:cubicBezTo>
                  <a:pt x="484" y="143"/>
                  <a:pt x="484" y="143"/>
                  <a:pt x="484" y="143"/>
                </a:cubicBezTo>
                <a:cubicBezTo>
                  <a:pt x="484" y="121"/>
                  <a:pt x="466" y="103"/>
                  <a:pt x="444" y="103"/>
                </a:cubicBez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19" name="Freeform 15"/>
          <p:cNvSpPr/>
          <p:nvPr/>
        </p:nvSpPr>
        <p:spPr bwMode="auto">
          <a:xfrm>
            <a:off x="1" y="3020372"/>
            <a:ext cx="12187238" cy="982739"/>
          </a:xfrm>
          <a:custGeom>
            <a:avLst/>
            <a:gdLst>
              <a:gd name="T0" fmla="*/ 0 w 2177"/>
              <a:gd name="T1" fmla="*/ 151 h 151"/>
              <a:gd name="T2" fmla="*/ 1089 w 2177"/>
              <a:gd name="T3" fmla="*/ 17 h 151"/>
              <a:gd name="T4" fmla="*/ 2177 w 2177"/>
              <a:gd name="T5" fmla="*/ 151 h 151"/>
              <a:gd name="T6" fmla="*/ 2177 w 2177"/>
              <a:gd name="T7" fmla="*/ 116 h 151"/>
              <a:gd name="T8" fmla="*/ 1089 w 2177"/>
              <a:gd name="T9" fmla="*/ 0 h 151"/>
              <a:gd name="T10" fmla="*/ 0 w 2177"/>
              <a:gd name="T11" fmla="*/ 116 h 151"/>
              <a:gd name="T12" fmla="*/ 0 w 2177"/>
              <a:gd name="T13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51">
                <a:moveTo>
                  <a:pt x="0" y="151"/>
                </a:moveTo>
                <a:cubicBezTo>
                  <a:pt x="260" y="66"/>
                  <a:pt x="656" y="17"/>
                  <a:pt x="1089" y="17"/>
                </a:cubicBezTo>
                <a:cubicBezTo>
                  <a:pt x="1521" y="17"/>
                  <a:pt x="1917" y="66"/>
                  <a:pt x="2177" y="151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51"/>
                </a:lnTo>
                <a:close/>
              </a:path>
            </a:pathLst>
          </a:custGeom>
          <a:gradFill flip="none" rotWithShape="0">
            <a:gsLst>
              <a:gs pos="0">
                <a:schemeClr val="accent1"/>
              </a:gs>
              <a:gs pos="100000">
                <a:schemeClr val="accent4"/>
              </a:gs>
              <a:gs pos="53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3"/>
          <p:cNvSpPr/>
          <p:nvPr/>
        </p:nvSpPr>
        <p:spPr bwMode="auto">
          <a:xfrm>
            <a:off x="-4760" y="3131871"/>
            <a:ext cx="12196760" cy="1201353"/>
          </a:xfrm>
          <a:custGeom>
            <a:avLst/>
            <a:gdLst>
              <a:gd name="T0" fmla="*/ 0 w 2177"/>
              <a:gd name="T1" fmla="*/ 183 h 183"/>
              <a:gd name="T2" fmla="*/ 1089 w 2177"/>
              <a:gd name="T3" fmla="*/ 41 h 183"/>
              <a:gd name="T4" fmla="*/ 2177 w 2177"/>
              <a:gd name="T5" fmla="*/ 183 h 183"/>
              <a:gd name="T6" fmla="*/ 2177 w 2177"/>
              <a:gd name="T7" fmla="*/ 116 h 183"/>
              <a:gd name="T8" fmla="*/ 1089 w 2177"/>
              <a:gd name="T9" fmla="*/ 0 h 183"/>
              <a:gd name="T10" fmla="*/ 0 w 2177"/>
              <a:gd name="T11" fmla="*/ 116 h 183"/>
              <a:gd name="T12" fmla="*/ 0 w 2177"/>
              <a:gd name="T13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77" h="183">
                <a:moveTo>
                  <a:pt x="0" y="183"/>
                </a:moveTo>
                <a:cubicBezTo>
                  <a:pt x="260" y="98"/>
                  <a:pt x="656" y="41"/>
                  <a:pt x="1089" y="41"/>
                </a:cubicBezTo>
                <a:cubicBezTo>
                  <a:pt x="1521" y="41"/>
                  <a:pt x="1917" y="98"/>
                  <a:pt x="2177" y="183"/>
                </a:cubicBezTo>
                <a:cubicBezTo>
                  <a:pt x="2177" y="116"/>
                  <a:pt x="2177" y="116"/>
                  <a:pt x="2177" y="116"/>
                </a:cubicBezTo>
                <a:cubicBezTo>
                  <a:pt x="1917" y="42"/>
                  <a:pt x="1521" y="0"/>
                  <a:pt x="1089" y="0"/>
                </a:cubicBezTo>
                <a:cubicBezTo>
                  <a:pt x="656" y="0"/>
                  <a:pt x="260" y="42"/>
                  <a:pt x="0" y="116"/>
                </a:cubicBezTo>
                <a:lnTo>
                  <a:pt x="0" y="183"/>
                </a:lnTo>
                <a:close/>
              </a:path>
            </a:pathLst>
          </a:custGeom>
          <a:gradFill flip="none" rotWithShape="0">
            <a:gsLst>
              <a:gs pos="0">
                <a:schemeClr val="accent1">
                  <a:alpha val="50000"/>
                </a:schemeClr>
              </a:gs>
              <a:gs pos="100000">
                <a:schemeClr val="accent4">
                  <a:alpha val="50000"/>
                </a:schemeClr>
              </a:gs>
              <a:gs pos="53000">
                <a:schemeClr val="accent3">
                  <a:alpha val="50000"/>
                </a:schemeClr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503811" y="1505503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4"/>
                    </a:gs>
                    <a:gs pos="53000">
                      <a:schemeClr val="accent3"/>
                    </a:gs>
                  </a:gsLst>
                  <a:lin ang="0" scaled="1"/>
                  <a:tileRect/>
                </a:gradFill>
                <a:latin typeface="+mj-ea"/>
                <a:ea typeface="+mj-ea"/>
              </a:rPr>
              <a:t>单击添加目录标题</a:t>
            </a:r>
            <a:endParaRPr lang="zh-CN" altLang="en-US" sz="40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4"/>
                  </a:gs>
                  <a:gs pos="53000">
                    <a:schemeClr val="accent3"/>
                  </a:gs>
                </a:gsLst>
                <a:lin ang="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11" name="Freeform 40"/>
          <p:cNvSpPr>
            <a:spLocks noEditPoints="1"/>
          </p:cNvSpPr>
          <p:nvPr/>
        </p:nvSpPr>
        <p:spPr bwMode="auto">
          <a:xfrm>
            <a:off x="3435519" y="1669031"/>
            <a:ext cx="485674" cy="380830"/>
          </a:xfrm>
          <a:custGeom>
            <a:avLst/>
            <a:gdLst>
              <a:gd name="T0" fmla="*/ 45 w 168"/>
              <a:gd name="T1" fmla="*/ 4 h 132"/>
              <a:gd name="T2" fmla="*/ 16 w 168"/>
              <a:gd name="T3" fmla="*/ 16 h 132"/>
              <a:gd name="T4" fmla="*/ 16 w 168"/>
              <a:gd name="T5" fmla="*/ 73 h 132"/>
              <a:gd name="T6" fmla="*/ 76 w 168"/>
              <a:gd name="T7" fmla="*/ 132 h 132"/>
              <a:gd name="T8" fmla="*/ 96 w 168"/>
              <a:gd name="T9" fmla="*/ 112 h 132"/>
              <a:gd name="T10" fmla="*/ 100 w 168"/>
              <a:gd name="T11" fmla="*/ 108 h 132"/>
              <a:gd name="T12" fmla="*/ 100 w 168"/>
              <a:gd name="T13" fmla="*/ 101 h 132"/>
              <a:gd name="T14" fmla="*/ 89 w 168"/>
              <a:gd name="T15" fmla="*/ 103 h 132"/>
              <a:gd name="T16" fmla="*/ 75 w 168"/>
              <a:gd name="T17" fmla="*/ 103 h 132"/>
              <a:gd name="T18" fmla="*/ 59 w 168"/>
              <a:gd name="T19" fmla="*/ 88 h 132"/>
              <a:gd name="T20" fmla="*/ 75 w 168"/>
              <a:gd name="T21" fmla="*/ 72 h 132"/>
              <a:gd name="T22" fmla="*/ 84 w 168"/>
              <a:gd name="T23" fmla="*/ 72 h 132"/>
              <a:gd name="T24" fmla="*/ 85 w 168"/>
              <a:gd name="T25" fmla="*/ 71 h 132"/>
              <a:gd name="T26" fmla="*/ 90 w 168"/>
              <a:gd name="T27" fmla="*/ 52 h 132"/>
              <a:gd name="T28" fmla="*/ 93 w 168"/>
              <a:gd name="T29" fmla="*/ 33 h 132"/>
              <a:gd name="T30" fmla="*/ 106 w 168"/>
              <a:gd name="T31" fmla="*/ 17 h 132"/>
              <a:gd name="T32" fmla="*/ 120 w 168"/>
              <a:gd name="T33" fmla="*/ 21 h 132"/>
              <a:gd name="T34" fmla="*/ 125 w 168"/>
              <a:gd name="T35" fmla="*/ 33 h 132"/>
              <a:gd name="T36" fmla="*/ 127 w 168"/>
              <a:gd name="T37" fmla="*/ 55 h 132"/>
              <a:gd name="T38" fmla="*/ 130 w 168"/>
              <a:gd name="T39" fmla="*/ 53 h 132"/>
              <a:gd name="T40" fmla="*/ 144 w 168"/>
              <a:gd name="T41" fmla="*/ 59 h 132"/>
              <a:gd name="T42" fmla="*/ 136 w 168"/>
              <a:gd name="T43" fmla="*/ 16 h 132"/>
              <a:gd name="T44" fmla="*/ 78 w 168"/>
              <a:gd name="T45" fmla="*/ 16 h 132"/>
              <a:gd name="T46" fmla="*/ 76 w 168"/>
              <a:gd name="T47" fmla="*/ 18 h 132"/>
              <a:gd name="T48" fmla="*/ 76 w 168"/>
              <a:gd name="T49" fmla="*/ 18 h 132"/>
              <a:gd name="T50" fmla="*/ 73 w 168"/>
              <a:gd name="T51" fmla="*/ 16 h 132"/>
              <a:gd name="T52" fmla="*/ 45 w 168"/>
              <a:gd name="T53" fmla="*/ 4 h 132"/>
              <a:gd name="T54" fmla="*/ 110 w 168"/>
              <a:gd name="T55" fmla="*/ 27 h 132"/>
              <a:gd name="T56" fmla="*/ 103 w 168"/>
              <a:gd name="T57" fmla="*/ 35 h 132"/>
              <a:gd name="T58" fmla="*/ 100 w 168"/>
              <a:gd name="T59" fmla="*/ 54 h 132"/>
              <a:gd name="T60" fmla="*/ 94 w 168"/>
              <a:gd name="T61" fmla="*/ 75 h 132"/>
              <a:gd name="T62" fmla="*/ 91 w 168"/>
              <a:gd name="T63" fmla="*/ 81 h 132"/>
              <a:gd name="T64" fmla="*/ 89 w 168"/>
              <a:gd name="T65" fmla="*/ 82 h 132"/>
              <a:gd name="T66" fmla="*/ 75 w 168"/>
              <a:gd name="T67" fmla="*/ 82 h 132"/>
              <a:gd name="T68" fmla="*/ 70 w 168"/>
              <a:gd name="T69" fmla="*/ 88 h 132"/>
              <a:gd name="T70" fmla="*/ 75 w 168"/>
              <a:gd name="T71" fmla="*/ 93 h 132"/>
              <a:gd name="T72" fmla="*/ 89 w 168"/>
              <a:gd name="T73" fmla="*/ 93 h 132"/>
              <a:gd name="T74" fmla="*/ 99 w 168"/>
              <a:gd name="T75" fmla="*/ 88 h 132"/>
              <a:gd name="T76" fmla="*/ 104 w 168"/>
              <a:gd name="T77" fmla="*/ 79 h 132"/>
              <a:gd name="T78" fmla="*/ 107 w 168"/>
              <a:gd name="T79" fmla="*/ 68 h 132"/>
              <a:gd name="T80" fmla="*/ 108 w 168"/>
              <a:gd name="T81" fmla="*/ 82 h 132"/>
              <a:gd name="T82" fmla="*/ 112 w 168"/>
              <a:gd name="T83" fmla="*/ 119 h 132"/>
              <a:gd name="T84" fmla="*/ 126 w 168"/>
              <a:gd name="T85" fmla="*/ 119 h 132"/>
              <a:gd name="T86" fmla="*/ 131 w 168"/>
              <a:gd name="T87" fmla="*/ 100 h 132"/>
              <a:gd name="T88" fmla="*/ 134 w 168"/>
              <a:gd name="T89" fmla="*/ 84 h 132"/>
              <a:gd name="T90" fmla="*/ 140 w 168"/>
              <a:gd name="T91" fmla="*/ 91 h 132"/>
              <a:gd name="T92" fmla="*/ 144 w 168"/>
              <a:gd name="T93" fmla="*/ 93 h 132"/>
              <a:gd name="T94" fmla="*/ 150 w 168"/>
              <a:gd name="T95" fmla="*/ 93 h 132"/>
              <a:gd name="T96" fmla="*/ 158 w 168"/>
              <a:gd name="T97" fmla="*/ 98 h 132"/>
              <a:gd name="T98" fmla="*/ 168 w 168"/>
              <a:gd name="T99" fmla="*/ 88 h 132"/>
              <a:gd name="T100" fmla="*/ 158 w 168"/>
              <a:gd name="T101" fmla="*/ 78 h 132"/>
              <a:gd name="T102" fmla="*/ 150 w 168"/>
              <a:gd name="T103" fmla="*/ 82 h 132"/>
              <a:gd name="T104" fmla="*/ 147 w 168"/>
              <a:gd name="T105" fmla="*/ 82 h 132"/>
              <a:gd name="T106" fmla="*/ 137 w 168"/>
              <a:gd name="T107" fmla="*/ 67 h 132"/>
              <a:gd name="T108" fmla="*/ 131 w 168"/>
              <a:gd name="T109" fmla="*/ 64 h 132"/>
              <a:gd name="T110" fmla="*/ 127 w 168"/>
              <a:gd name="T111" fmla="*/ 68 h 132"/>
              <a:gd name="T112" fmla="*/ 121 w 168"/>
              <a:gd name="T113" fmla="*/ 98 h 132"/>
              <a:gd name="T114" fmla="*/ 120 w 168"/>
              <a:gd name="T115" fmla="*/ 101 h 132"/>
              <a:gd name="T116" fmla="*/ 119 w 168"/>
              <a:gd name="T117" fmla="*/ 81 h 132"/>
              <a:gd name="T118" fmla="*/ 115 w 168"/>
              <a:gd name="T119" fmla="*/ 34 h 132"/>
              <a:gd name="T120" fmla="*/ 110 w 168"/>
              <a:gd name="T121" fmla="*/ 27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8" h="132">
                <a:moveTo>
                  <a:pt x="45" y="4"/>
                </a:moveTo>
                <a:cubicBezTo>
                  <a:pt x="34" y="4"/>
                  <a:pt x="24" y="8"/>
                  <a:pt x="16" y="16"/>
                </a:cubicBezTo>
                <a:cubicBezTo>
                  <a:pt x="0" y="32"/>
                  <a:pt x="0" y="57"/>
                  <a:pt x="16" y="7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0" y="108"/>
                  <a:pt x="100" y="108"/>
                  <a:pt x="100" y="108"/>
                </a:cubicBezTo>
                <a:cubicBezTo>
                  <a:pt x="100" y="105"/>
                  <a:pt x="100" y="103"/>
                  <a:pt x="100" y="101"/>
                </a:cubicBezTo>
                <a:cubicBezTo>
                  <a:pt x="97" y="102"/>
                  <a:pt x="93" y="103"/>
                  <a:pt x="89" y="10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6" y="103"/>
                  <a:pt x="59" y="97"/>
                  <a:pt x="59" y="88"/>
                </a:cubicBezTo>
                <a:cubicBezTo>
                  <a:pt x="59" y="79"/>
                  <a:pt x="66" y="72"/>
                  <a:pt x="75" y="72"/>
                </a:cubicBezTo>
                <a:cubicBezTo>
                  <a:pt x="84" y="72"/>
                  <a:pt x="84" y="72"/>
                  <a:pt x="84" y="72"/>
                </a:cubicBezTo>
                <a:cubicBezTo>
                  <a:pt x="84" y="72"/>
                  <a:pt x="84" y="72"/>
                  <a:pt x="85" y="71"/>
                </a:cubicBezTo>
                <a:cubicBezTo>
                  <a:pt x="86" y="67"/>
                  <a:pt x="88" y="59"/>
                  <a:pt x="90" y="52"/>
                </a:cubicBezTo>
                <a:cubicBezTo>
                  <a:pt x="91" y="45"/>
                  <a:pt x="91" y="39"/>
                  <a:pt x="93" y="33"/>
                </a:cubicBezTo>
                <a:cubicBezTo>
                  <a:pt x="94" y="26"/>
                  <a:pt x="98" y="19"/>
                  <a:pt x="106" y="17"/>
                </a:cubicBezTo>
                <a:cubicBezTo>
                  <a:pt x="111" y="16"/>
                  <a:pt x="117" y="18"/>
                  <a:pt x="120" y="21"/>
                </a:cubicBezTo>
                <a:cubicBezTo>
                  <a:pt x="123" y="25"/>
                  <a:pt x="124" y="29"/>
                  <a:pt x="125" y="33"/>
                </a:cubicBezTo>
                <a:cubicBezTo>
                  <a:pt x="125" y="37"/>
                  <a:pt x="126" y="47"/>
                  <a:pt x="127" y="55"/>
                </a:cubicBezTo>
                <a:cubicBezTo>
                  <a:pt x="128" y="54"/>
                  <a:pt x="128" y="54"/>
                  <a:pt x="130" y="53"/>
                </a:cubicBezTo>
                <a:cubicBezTo>
                  <a:pt x="136" y="53"/>
                  <a:pt x="141" y="55"/>
                  <a:pt x="144" y="59"/>
                </a:cubicBezTo>
                <a:cubicBezTo>
                  <a:pt x="150" y="45"/>
                  <a:pt x="147" y="28"/>
                  <a:pt x="136" y="16"/>
                </a:cubicBezTo>
                <a:cubicBezTo>
                  <a:pt x="120" y="0"/>
                  <a:pt x="94" y="0"/>
                  <a:pt x="78" y="16"/>
                </a:cubicBezTo>
                <a:cubicBezTo>
                  <a:pt x="77" y="17"/>
                  <a:pt x="76" y="17"/>
                  <a:pt x="76" y="18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7"/>
                  <a:pt x="74" y="17"/>
                  <a:pt x="73" y="16"/>
                </a:cubicBezTo>
                <a:cubicBezTo>
                  <a:pt x="65" y="8"/>
                  <a:pt x="55" y="4"/>
                  <a:pt x="45" y="4"/>
                </a:cubicBezTo>
                <a:close/>
                <a:moveTo>
                  <a:pt x="110" y="27"/>
                </a:moveTo>
                <a:cubicBezTo>
                  <a:pt x="107" y="27"/>
                  <a:pt x="104" y="30"/>
                  <a:pt x="103" y="35"/>
                </a:cubicBezTo>
                <a:cubicBezTo>
                  <a:pt x="102" y="40"/>
                  <a:pt x="101" y="47"/>
                  <a:pt x="100" y="54"/>
                </a:cubicBezTo>
                <a:cubicBezTo>
                  <a:pt x="98" y="62"/>
                  <a:pt x="97" y="70"/>
                  <a:pt x="94" y="75"/>
                </a:cubicBezTo>
                <a:cubicBezTo>
                  <a:pt x="93" y="78"/>
                  <a:pt x="92" y="80"/>
                  <a:pt x="91" y="81"/>
                </a:cubicBezTo>
                <a:cubicBezTo>
                  <a:pt x="90" y="83"/>
                  <a:pt x="89" y="82"/>
                  <a:pt x="89" y="82"/>
                </a:cubicBezTo>
                <a:cubicBezTo>
                  <a:pt x="75" y="82"/>
                  <a:pt x="75" y="82"/>
                  <a:pt x="75" y="82"/>
                </a:cubicBezTo>
                <a:cubicBezTo>
                  <a:pt x="72" y="82"/>
                  <a:pt x="70" y="85"/>
                  <a:pt x="70" y="88"/>
                </a:cubicBezTo>
                <a:cubicBezTo>
                  <a:pt x="70" y="90"/>
                  <a:pt x="72" y="93"/>
                  <a:pt x="75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93" y="93"/>
                  <a:pt x="96" y="91"/>
                  <a:pt x="99" y="88"/>
                </a:cubicBezTo>
                <a:cubicBezTo>
                  <a:pt x="101" y="86"/>
                  <a:pt x="102" y="83"/>
                  <a:pt x="104" y="79"/>
                </a:cubicBezTo>
                <a:cubicBezTo>
                  <a:pt x="105" y="76"/>
                  <a:pt x="106" y="72"/>
                  <a:pt x="107" y="68"/>
                </a:cubicBezTo>
                <a:cubicBezTo>
                  <a:pt x="107" y="74"/>
                  <a:pt x="107" y="77"/>
                  <a:pt x="108" y="82"/>
                </a:cubicBezTo>
                <a:cubicBezTo>
                  <a:pt x="110" y="102"/>
                  <a:pt x="110" y="107"/>
                  <a:pt x="112" y="119"/>
                </a:cubicBezTo>
                <a:cubicBezTo>
                  <a:pt x="113" y="128"/>
                  <a:pt x="123" y="126"/>
                  <a:pt x="126" y="119"/>
                </a:cubicBezTo>
                <a:cubicBezTo>
                  <a:pt x="129" y="114"/>
                  <a:pt x="130" y="107"/>
                  <a:pt x="131" y="100"/>
                </a:cubicBezTo>
                <a:cubicBezTo>
                  <a:pt x="133" y="92"/>
                  <a:pt x="133" y="90"/>
                  <a:pt x="134" y="84"/>
                </a:cubicBezTo>
                <a:cubicBezTo>
                  <a:pt x="137" y="88"/>
                  <a:pt x="140" y="91"/>
                  <a:pt x="140" y="91"/>
                </a:cubicBezTo>
                <a:cubicBezTo>
                  <a:pt x="140" y="92"/>
                  <a:pt x="142" y="93"/>
                  <a:pt x="144" y="93"/>
                </a:cubicBezTo>
                <a:cubicBezTo>
                  <a:pt x="150" y="93"/>
                  <a:pt x="150" y="93"/>
                  <a:pt x="150" y="93"/>
                </a:cubicBezTo>
                <a:cubicBezTo>
                  <a:pt x="152" y="96"/>
                  <a:pt x="155" y="98"/>
                  <a:pt x="158" y="98"/>
                </a:cubicBezTo>
                <a:cubicBezTo>
                  <a:pt x="164" y="98"/>
                  <a:pt x="168" y="93"/>
                  <a:pt x="168" y="88"/>
                </a:cubicBezTo>
                <a:cubicBezTo>
                  <a:pt x="168" y="82"/>
                  <a:pt x="164" y="78"/>
                  <a:pt x="158" y="78"/>
                </a:cubicBezTo>
                <a:cubicBezTo>
                  <a:pt x="155" y="78"/>
                  <a:pt x="152" y="80"/>
                  <a:pt x="150" y="82"/>
                </a:cubicBezTo>
                <a:cubicBezTo>
                  <a:pt x="147" y="82"/>
                  <a:pt x="147" y="82"/>
                  <a:pt x="147" y="82"/>
                </a:cubicBezTo>
                <a:cubicBezTo>
                  <a:pt x="145" y="81"/>
                  <a:pt x="141" y="76"/>
                  <a:pt x="137" y="67"/>
                </a:cubicBezTo>
                <a:cubicBezTo>
                  <a:pt x="136" y="65"/>
                  <a:pt x="133" y="64"/>
                  <a:pt x="131" y="64"/>
                </a:cubicBezTo>
                <a:cubicBezTo>
                  <a:pt x="129" y="64"/>
                  <a:pt x="127" y="66"/>
                  <a:pt x="127" y="68"/>
                </a:cubicBezTo>
                <a:cubicBezTo>
                  <a:pt x="127" y="68"/>
                  <a:pt x="124" y="84"/>
                  <a:pt x="121" y="98"/>
                </a:cubicBezTo>
                <a:cubicBezTo>
                  <a:pt x="121" y="99"/>
                  <a:pt x="121" y="100"/>
                  <a:pt x="120" y="101"/>
                </a:cubicBezTo>
                <a:cubicBezTo>
                  <a:pt x="120" y="94"/>
                  <a:pt x="119" y="92"/>
                  <a:pt x="119" y="81"/>
                </a:cubicBezTo>
                <a:cubicBezTo>
                  <a:pt x="117" y="62"/>
                  <a:pt x="115" y="41"/>
                  <a:pt x="115" y="34"/>
                </a:cubicBezTo>
                <a:cubicBezTo>
                  <a:pt x="114" y="29"/>
                  <a:pt x="112" y="27"/>
                  <a:pt x="110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2016医疗">
      <a:dk1>
        <a:sysClr val="windowText" lastClr="000000"/>
      </a:dk1>
      <a:lt1>
        <a:sysClr val="window" lastClr="FFFFFF"/>
      </a:lt1>
      <a:dk2>
        <a:srgbClr val="000000"/>
      </a:dk2>
      <a:lt2>
        <a:srgbClr val="DFE3E5"/>
      </a:lt2>
      <a:accent1>
        <a:srgbClr val="0E7FB7"/>
      </a:accent1>
      <a:accent2>
        <a:srgbClr val="2683C6"/>
      </a:accent2>
      <a:accent3>
        <a:srgbClr val="4BACC6"/>
      </a:accent3>
      <a:accent4>
        <a:srgbClr val="44BFA3"/>
      </a:accent4>
      <a:accent5>
        <a:srgbClr val="0E7FB7"/>
      </a:accent5>
      <a:accent6>
        <a:srgbClr val="B9D51F"/>
      </a:accent6>
      <a:hlink>
        <a:srgbClr val="44BFA3"/>
      </a:hlink>
      <a:folHlink>
        <a:srgbClr val="B9D51F"/>
      </a:folHlink>
    </a:clrScheme>
    <a:fontScheme name="自定义 3">
      <a:majorFont>
        <a:latin typeface="DINPro-Medium"/>
        <a:ea typeface="方正兰亭中黑_GBK"/>
        <a:cs typeface=""/>
      </a:majorFont>
      <a:minorFont>
        <a:latin typeface="DIN Light"/>
        <a:ea typeface="方正兰亭准黑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0">
          <a:gsLst>
            <a:gs pos="0">
              <a:schemeClr val="accent1"/>
            </a:gs>
            <a:gs pos="100000">
              <a:schemeClr val="accent4"/>
            </a:gs>
            <a:gs pos="53000">
              <a:schemeClr val="accent3"/>
            </a:gs>
          </a:gsLst>
          <a:lin ang="2700000" scaled="1"/>
          <a:tileRect/>
        </a:gradFill>
        <a:ln>
          <a:noFill/>
        </a:ln>
      </a:spPr>
      <a:bodyPr vert="horz" wrap="square" lIns="91440" tIns="45720" rIns="91440" bIns="45720" numCol="1" anchor="t" anchorCtr="0" compatLnSpc="1"/>
      <a:lstStyle>
        <a:defPPr>
          <a:defRPr sz="1400">
            <a:solidFill>
              <a:schemeClr val="tx1"/>
            </a:solidFill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JisuOffice Show</Application>
  <AppVersion>12.000</AppVersion>
  <Characters>0</Characters>
  <CharactersWithSpaces>0</CharactersWithSpaces>
  <DocSecurity>0</DocSecurity>
  <HyperlinksChanged>false</HyperlinksChanged>
  <Lines>0</Lines>
  <LinksUpToDate>false</LinksUpToDate>
  <Pages>32</Pages>
  <Paragraphs>430</Paragraphs>
  <Words>4550</Words>
  <TotalTime>0</TotalTime>
  <MMClips>0</MMClips>
  <ScaleCrop>false</ScaleCrop>
  <HeadingPairs>
    <vt:vector size="2" baseType="variant">
      <vt:variant>
        <vt:lpstr>제목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dc:creator>CHENYING0907</dc:creator>
  <cp:lastModifiedBy>Administrator</cp:lastModifiedBy>
  <dc:title>商务医疗模板工作报告PPT</dc:title>
  <dcterms:modified xsi:type="dcterms:W3CDTF">2019-01-08T06:34:45Z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