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99"/>
  </p:notesMasterIdLst>
  <p:sldIdLst>
    <p:sldId id="406" r:id="rId3"/>
    <p:sldId id="329" r:id="rId4"/>
    <p:sldId id="391" r:id="rId5"/>
    <p:sldId id="392" r:id="rId6"/>
    <p:sldId id="393" r:id="rId7"/>
    <p:sldId id="331" r:id="rId8"/>
    <p:sldId id="332" r:id="rId9"/>
    <p:sldId id="334" r:id="rId10"/>
    <p:sldId id="336" r:id="rId11"/>
    <p:sldId id="395" r:id="rId12"/>
    <p:sldId id="348" r:id="rId13"/>
    <p:sldId id="344" r:id="rId14"/>
    <p:sldId id="396" r:id="rId15"/>
    <p:sldId id="345" r:id="rId16"/>
    <p:sldId id="397" r:id="rId17"/>
    <p:sldId id="347" r:id="rId18"/>
    <p:sldId id="354" r:id="rId19"/>
    <p:sldId id="355" r:id="rId20"/>
    <p:sldId id="356" r:id="rId21"/>
    <p:sldId id="357" r:id="rId22"/>
    <p:sldId id="358" r:id="rId23"/>
    <p:sldId id="439" r:id="rId24"/>
    <p:sldId id="359" r:id="rId25"/>
    <p:sldId id="360" r:id="rId26"/>
    <p:sldId id="441" r:id="rId27"/>
    <p:sldId id="443" r:id="rId28"/>
    <p:sldId id="444" r:id="rId29"/>
    <p:sldId id="445" r:id="rId30"/>
    <p:sldId id="446" r:id="rId31"/>
    <p:sldId id="447" r:id="rId32"/>
    <p:sldId id="448" r:id="rId33"/>
    <p:sldId id="398" r:id="rId34"/>
    <p:sldId id="449" r:id="rId35"/>
    <p:sldId id="450" r:id="rId36"/>
    <p:sldId id="451" r:id="rId37"/>
    <p:sldId id="452" r:id="rId38"/>
    <p:sldId id="361" r:id="rId39"/>
    <p:sldId id="453" r:id="rId40"/>
    <p:sldId id="454" r:id="rId41"/>
    <p:sldId id="455" r:id="rId42"/>
    <p:sldId id="456" r:id="rId43"/>
    <p:sldId id="457" r:id="rId44"/>
    <p:sldId id="362" r:id="rId45"/>
    <p:sldId id="399" r:id="rId46"/>
    <p:sldId id="349" r:id="rId47"/>
    <p:sldId id="364" r:id="rId48"/>
    <p:sldId id="427" r:id="rId49"/>
    <p:sldId id="365" r:id="rId50"/>
    <p:sldId id="367" r:id="rId51"/>
    <p:sldId id="366" r:id="rId52"/>
    <p:sldId id="368" r:id="rId53"/>
    <p:sldId id="369" r:id="rId54"/>
    <p:sldId id="414" r:id="rId55"/>
    <p:sldId id="328" r:id="rId56"/>
    <p:sldId id="372" r:id="rId57"/>
    <p:sldId id="413" r:id="rId58"/>
    <p:sldId id="400" r:id="rId59"/>
    <p:sldId id="377" r:id="rId60"/>
    <p:sldId id="458" r:id="rId61"/>
    <p:sldId id="376" r:id="rId62"/>
    <p:sldId id="375" r:id="rId63"/>
    <p:sldId id="459" r:id="rId64"/>
    <p:sldId id="378" r:id="rId65"/>
    <p:sldId id="404" r:id="rId66"/>
    <p:sldId id="381" r:id="rId67"/>
    <p:sldId id="460" r:id="rId68"/>
    <p:sldId id="382" r:id="rId69"/>
    <p:sldId id="461" r:id="rId70"/>
    <p:sldId id="383" r:id="rId71"/>
    <p:sldId id="462" r:id="rId72"/>
    <p:sldId id="463" r:id="rId73"/>
    <p:sldId id="464" r:id="rId74"/>
    <p:sldId id="465" r:id="rId75"/>
    <p:sldId id="384" r:id="rId76"/>
    <p:sldId id="466" r:id="rId77"/>
    <p:sldId id="428" r:id="rId78"/>
    <p:sldId id="433" r:id="rId79"/>
    <p:sldId id="430" r:id="rId80"/>
    <p:sldId id="431" r:id="rId81"/>
    <p:sldId id="467" r:id="rId82"/>
    <p:sldId id="432" r:id="rId83"/>
    <p:sldId id="385" r:id="rId84"/>
    <p:sldId id="429" r:id="rId85"/>
    <p:sldId id="407" r:id="rId86"/>
    <p:sldId id="468" r:id="rId87"/>
    <p:sldId id="469" r:id="rId88"/>
    <p:sldId id="401" r:id="rId89"/>
    <p:sldId id="387" r:id="rId90"/>
    <p:sldId id="410" r:id="rId91"/>
    <p:sldId id="411" r:id="rId92"/>
    <p:sldId id="388" r:id="rId93"/>
    <p:sldId id="405" r:id="rId94"/>
    <p:sldId id="389" r:id="rId95"/>
    <p:sldId id="402" r:id="rId96"/>
    <p:sldId id="390" r:id="rId97"/>
    <p:sldId id="412" r:id="rId98"/>
  </p:sldIdLst>
  <p:sldSz cx="9144000" cy="5143500" type="screen16x9"/>
  <p:notesSz cx="6858000" cy="9144000"/>
  <p:custDataLst>
    <p:tags r:id="rId100"/>
  </p:custDataLst>
  <p:defaultTextStyle>
    <a:defPPr>
      <a:defRPr lang="zh-CN"/>
    </a:defPPr>
    <a:lvl1pPr algn="l" defTabSz="912813" rtl="0" fontAlgn="base">
      <a:spcBef>
        <a:spcPct val="0"/>
      </a:spcBef>
      <a:spcAft>
        <a:spcPct val="0"/>
      </a:spcAft>
      <a:defRPr kern="1200">
        <a:solidFill>
          <a:schemeClr val="tx1"/>
        </a:solidFill>
        <a:latin typeface="Arial" charset="0"/>
        <a:ea typeface="宋体" charset="-122"/>
        <a:cs typeface="+mn-cs"/>
      </a:defRPr>
    </a:lvl1pPr>
    <a:lvl2pPr marL="455613" indent="1588" algn="l" defTabSz="912813" rtl="0" fontAlgn="base">
      <a:spcBef>
        <a:spcPct val="0"/>
      </a:spcBef>
      <a:spcAft>
        <a:spcPct val="0"/>
      </a:spcAft>
      <a:defRPr kern="1200">
        <a:solidFill>
          <a:schemeClr val="tx1"/>
        </a:solidFill>
        <a:latin typeface="Arial" charset="0"/>
        <a:ea typeface="宋体" charset="-122"/>
        <a:cs typeface="+mn-cs"/>
      </a:defRPr>
    </a:lvl2pPr>
    <a:lvl3pPr marL="912813" indent="1588" algn="l" defTabSz="912813" rtl="0" fontAlgn="base">
      <a:spcBef>
        <a:spcPct val="0"/>
      </a:spcBef>
      <a:spcAft>
        <a:spcPct val="0"/>
      </a:spcAft>
      <a:defRPr kern="1200">
        <a:solidFill>
          <a:schemeClr val="tx1"/>
        </a:solidFill>
        <a:latin typeface="Arial" charset="0"/>
        <a:ea typeface="宋体" charset="-122"/>
        <a:cs typeface="+mn-cs"/>
      </a:defRPr>
    </a:lvl3pPr>
    <a:lvl4pPr marL="1370013" indent="1588" algn="l" defTabSz="912813" rtl="0" fontAlgn="base">
      <a:spcBef>
        <a:spcPct val="0"/>
      </a:spcBef>
      <a:spcAft>
        <a:spcPct val="0"/>
      </a:spcAft>
      <a:defRPr kern="1200">
        <a:solidFill>
          <a:schemeClr val="tx1"/>
        </a:solidFill>
        <a:latin typeface="Arial" charset="0"/>
        <a:ea typeface="宋体" charset="-122"/>
        <a:cs typeface="+mn-cs"/>
      </a:defRPr>
    </a:lvl4pPr>
    <a:lvl5pPr marL="1827213" indent="1588" algn="l" defTabSz="912813"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3664" autoAdjust="0"/>
  </p:normalViewPr>
  <p:slideViewPr>
    <p:cSldViewPr>
      <p:cViewPr>
        <p:scale>
          <a:sx n="90" d="100"/>
          <a:sy n="90" d="100"/>
        </p:scale>
        <p:origin x="-816" y="-48"/>
      </p:cViewPr>
      <p:guideLst>
        <p:guide orient="horz" pos="1620"/>
        <p:guide orient="horz" pos="2618"/>
        <p:guide orient="horz" pos="2799"/>
        <p:guide orient="horz" pos="2663"/>
        <p:guide orient="horz" pos="3239"/>
        <p:guide orient="horz" pos="2210"/>
        <p:guide pos="2880"/>
        <p:guide pos="5738"/>
        <p:guide pos="5759"/>
        <p:guide pos="3969"/>
        <p:guide pos="3107"/>
        <p:guide pos="3288"/>
        <p:guide pos="3061"/>
        <p:guide pos="2290"/>
      </p:guideLst>
    </p:cSldViewPr>
  </p:slideViewPr>
  <p:notesTextViewPr>
    <p:cViewPr>
      <p:scale>
        <a:sx n="100" d="100"/>
        <a:sy n="100" d="100"/>
      </p:scale>
      <p:origin x="0" y="0"/>
    </p:cViewPr>
  </p:notesTextViewPr>
  <p:sorterViewPr>
    <p:cViewPr>
      <p:scale>
        <a:sx n="52" d="100"/>
        <a:sy n="52" d="100"/>
      </p:scale>
      <p:origin x="0" y="0"/>
    </p:cViewPr>
  </p:sorterViewPr>
  <p:notesViewPr>
    <p:cSldViewPr>
      <p:cViewPr varScale="1">
        <p:scale>
          <a:sx n="54" d="100"/>
          <a:sy n="54" d="100"/>
        </p:scale>
        <p:origin x="-292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378"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78" fontAlgn="auto">
              <a:spcBef>
                <a:spcPts val="0"/>
              </a:spcBef>
              <a:spcAft>
                <a:spcPts val="0"/>
              </a:spcAft>
              <a:defRPr sz="1200" smtClean="0">
                <a:latin typeface="+mn-lt"/>
                <a:ea typeface="+mn-ea"/>
              </a:defRPr>
            </a:lvl1pPr>
          </a:lstStyle>
          <a:p>
            <a:pPr>
              <a:defRPr/>
            </a:pPr>
            <a:fld id="{F9C05012-6C18-4DFC-BAFF-E16DF2C249B8}" type="datetimeFigureOut">
              <a:rPr lang="zh-CN" altLang="en-US"/>
              <a:pPr>
                <a:defRPr/>
              </a:pPr>
              <a:t>2017/11/24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378"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378" fontAlgn="auto">
              <a:spcBef>
                <a:spcPts val="0"/>
              </a:spcBef>
              <a:spcAft>
                <a:spcPts val="0"/>
              </a:spcAft>
              <a:defRPr sz="1200" smtClean="0">
                <a:latin typeface="+mn-lt"/>
                <a:ea typeface="+mn-ea"/>
              </a:defRPr>
            </a:lvl1pPr>
          </a:lstStyle>
          <a:p>
            <a:pPr>
              <a:defRPr/>
            </a:pPr>
            <a:fld id="{EFC01818-3AA8-465B-9832-0D340483B2C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912813" rtl="0" fontAlgn="base">
      <a:spcBef>
        <a:spcPct val="30000"/>
      </a:spcBef>
      <a:spcAft>
        <a:spcPct val="0"/>
      </a:spcAft>
      <a:defRPr sz="1200" kern="1200">
        <a:solidFill>
          <a:schemeClr val="tx1"/>
        </a:solidFill>
        <a:latin typeface="+mn-lt"/>
        <a:ea typeface="+mn-ea"/>
        <a:cs typeface="+mn-cs"/>
      </a:defRPr>
    </a:lvl1pPr>
    <a:lvl2pPr marL="455613" algn="l" defTabSz="912813" rtl="0" fontAlgn="base">
      <a:spcBef>
        <a:spcPct val="30000"/>
      </a:spcBef>
      <a:spcAft>
        <a:spcPct val="0"/>
      </a:spcAft>
      <a:defRPr sz="1200" kern="1200">
        <a:solidFill>
          <a:schemeClr val="tx1"/>
        </a:solidFill>
        <a:latin typeface="+mn-lt"/>
        <a:ea typeface="+mn-ea"/>
        <a:cs typeface="+mn-cs"/>
      </a:defRPr>
    </a:lvl2pPr>
    <a:lvl3pPr marL="912813" algn="l" defTabSz="912813" rtl="0" fontAlgn="base">
      <a:spcBef>
        <a:spcPct val="30000"/>
      </a:spcBef>
      <a:spcAft>
        <a:spcPct val="0"/>
      </a:spcAft>
      <a:defRPr sz="1200" kern="1200">
        <a:solidFill>
          <a:schemeClr val="tx1"/>
        </a:solidFill>
        <a:latin typeface="+mn-lt"/>
        <a:ea typeface="+mn-ea"/>
        <a:cs typeface="+mn-cs"/>
      </a:defRPr>
    </a:lvl3pPr>
    <a:lvl4pPr marL="1370013" algn="l" defTabSz="912813" rtl="0" fontAlgn="base">
      <a:spcBef>
        <a:spcPct val="30000"/>
      </a:spcBef>
      <a:spcAft>
        <a:spcPct val="0"/>
      </a:spcAft>
      <a:defRPr sz="1200" kern="1200">
        <a:solidFill>
          <a:schemeClr val="tx1"/>
        </a:solidFill>
        <a:latin typeface="+mn-lt"/>
        <a:ea typeface="+mn-ea"/>
        <a:cs typeface="+mn-cs"/>
      </a:defRPr>
    </a:lvl4pPr>
    <a:lvl5pPr marL="1827213" algn="l" defTabSz="912813" rtl="0" fontAlgn="base">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noFill/>
          <a:ln>
            <a:solidFill>
              <a:srgbClr val="000000"/>
            </a:solidFill>
            <a:miter lim="800000"/>
            <a:headEnd/>
            <a:tailEnd/>
          </a:ln>
        </p:spPr>
      </p:sp>
      <p:sp>
        <p:nvSpPr>
          <p:cNvPr id="307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0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8EDA3C7F-272A-419A-B74E-8298F5DE1D4C}" type="slidenum">
              <a:rPr lang="zh-CN" altLang="en-US"/>
              <a:pPr defTabSz="912813" fontAlgn="base">
                <a:spcBef>
                  <a:spcPct val="0"/>
                </a:spcBef>
                <a:spcAft>
                  <a:spcPct val="0"/>
                </a:spcAft>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bwMode="auto">
          <a:noFill/>
          <a:ln>
            <a:solidFill>
              <a:srgbClr val="000000"/>
            </a:solidFill>
            <a:miter lim="800000"/>
            <a:headEnd/>
            <a:tailEnd/>
          </a:ln>
        </p:spPr>
      </p:sp>
      <p:sp>
        <p:nvSpPr>
          <p:cNvPr id="491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91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D3277A55-DB5E-4C58-9188-38B69F4F0F66}" type="slidenum">
              <a:rPr lang="zh-CN" altLang="en-US"/>
              <a:pPr defTabSz="912813" fontAlgn="base">
                <a:spcBef>
                  <a:spcPct val="0"/>
                </a:spcBef>
                <a:spcAft>
                  <a:spcPct val="0"/>
                </a:spcAft>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bwMode="auto">
          <a:noFill/>
          <a:ln>
            <a:solidFill>
              <a:srgbClr val="000000"/>
            </a:solidFill>
            <a:miter lim="800000"/>
            <a:headEnd/>
            <a:tailEnd/>
          </a:ln>
        </p:spPr>
      </p:sp>
      <p:sp>
        <p:nvSpPr>
          <p:cNvPr id="512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12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A49D9EC4-082B-43B6-BD28-A63C7376037F}" type="slidenum">
              <a:rPr lang="zh-CN" altLang="en-US"/>
              <a:pPr defTabSz="912813" fontAlgn="base">
                <a:spcBef>
                  <a:spcPct val="0"/>
                </a:spcBef>
                <a:spcAft>
                  <a:spcPct val="0"/>
                </a:spcAft>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headEnd/>
            <a:tailEnd/>
          </a:ln>
        </p:spPr>
      </p:sp>
      <p:sp>
        <p:nvSpPr>
          <p:cNvPr id="532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32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6A98616C-DC1D-41B4-AEF5-A33CD57F1B3B}" type="slidenum">
              <a:rPr lang="zh-CN" altLang="en-US"/>
              <a:pPr defTabSz="912813" fontAlgn="base">
                <a:spcBef>
                  <a:spcPct val="0"/>
                </a:spcBef>
                <a:spcAft>
                  <a:spcPct val="0"/>
                </a:spcAft>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bwMode="auto">
          <a:noFill/>
          <a:ln>
            <a:solidFill>
              <a:srgbClr val="000000"/>
            </a:solidFill>
            <a:miter lim="800000"/>
            <a:headEnd/>
            <a:tailEnd/>
          </a:ln>
        </p:spPr>
      </p:sp>
      <p:sp>
        <p:nvSpPr>
          <p:cNvPr id="552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52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CC4A78E6-489E-4FFE-87A0-79596B0807D4}" type="slidenum">
              <a:rPr lang="zh-CN" altLang="en-US"/>
              <a:pPr defTabSz="912813" fontAlgn="base">
                <a:spcBef>
                  <a:spcPct val="0"/>
                </a:spcBef>
                <a:spcAft>
                  <a:spcPct val="0"/>
                </a:spcAft>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bwMode="auto">
          <a:noFill/>
          <a:ln>
            <a:solidFill>
              <a:srgbClr val="000000"/>
            </a:solidFill>
            <a:miter lim="800000"/>
            <a:headEnd/>
            <a:tailEnd/>
          </a:ln>
        </p:spPr>
      </p:sp>
      <p:sp>
        <p:nvSpPr>
          <p:cNvPr id="573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73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945F5261-E0E4-4D9F-848C-52C3AC68411C}" type="slidenum">
              <a:rPr lang="zh-CN" altLang="en-US"/>
              <a:pPr defTabSz="912813" fontAlgn="base">
                <a:spcBef>
                  <a:spcPct val="0"/>
                </a:spcBef>
                <a:spcAft>
                  <a:spcPct val="0"/>
                </a:spcAft>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bwMode="auto">
          <a:noFill/>
          <a:ln>
            <a:solidFill>
              <a:srgbClr val="000000"/>
            </a:solidFill>
            <a:miter lim="800000"/>
            <a:headEnd/>
            <a:tailEnd/>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93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D427B9BB-5E0C-43BC-A57B-096A50F7C90C}" type="slidenum">
              <a:rPr lang="zh-CN" altLang="en-US"/>
              <a:pPr defTabSz="912813" fontAlgn="base">
                <a:spcBef>
                  <a:spcPct val="0"/>
                </a:spcBef>
                <a:spcAft>
                  <a:spcPct val="0"/>
                </a:spcAft>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1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2D1E3783-2D08-4125-94B5-D04F781A7D50}" type="slidenum">
              <a:rPr lang="zh-CN" altLang="en-US"/>
              <a:pPr defTabSz="912813" fontAlgn="base">
                <a:spcBef>
                  <a:spcPct val="0"/>
                </a:spcBef>
                <a:spcAft>
                  <a:spcPct val="0"/>
                </a:spcAft>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3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0C9B496-CB43-4C38-918F-217BE550236B}" type="slidenum">
              <a:rPr lang="zh-CN" altLang="en-US"/>
              <a:pPr defTabSz="912813" fontAlgn="base">
                <a:spcBef>
                  <a:spcPct val="0"/>
                </a:spcBef>
                <a:spcAft>
                  <a:spcPct val="0"/>
                </a:spcAft>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5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27145A18-7633-481C-9F68-FD60FE4FF1AC}" type="slidenum">
              <a:rPr lang="zh-CN" altLang="en-US"/>
              <a:pPr defTabSz="912813" fontAlgn="base">
                <a:spcBef>
                  <a:spcPct val="0"/>
                </a:spcBef>
                <a:spcAft>
                  <a:spcPct val="0"/>
                </a:spcAft>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headEnd/>
            <a:tailEnd/>
          </a:ln>
        </p:spPr>
      </p:sp>
      <p:sp>
        <p:nvSpPr>
          <p:cNvPr id="675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75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4D80FC78-4C51-43E4-AA86-31C717FB81D3}" type="slidenum">
              <a:rPr lang="zh-CN" altLang="en-US"/>
              <a:pPr defTabSz="912813" fontAlgn="base">
                <a:spcBef>
                  <a:spcPct val="0"/>
                </a:spcBef>
                <a:spcAft>
                  <a:spcPct val="0"/>
                </a:spcAft>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2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A44882B-BF6C-429B-9525-E7465BE2C1AA}" type="slidenum">
              <a:rPr lang="zh-CN" altLang="en-US"/>
              <a:pPr defTabSz="912813" fontAlgn="base">
                <a:spcBef>
                  <a:spcPct val="0"/>
                </a:spcBef>
                <a:spcAft>
                  <a:spcPct val="0"/>
                </a:spcAft>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9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7E4CFD0-09D3-4DEE-95FF-285092174ABE}" type="slidenum">
              <a:rPr lang="zh-CN" altLang="en-US"/>
              <a:pPr defTabSz="912813" fontAlgn="base">
                <a:spcBef>
                  <a:spcPct val="0"/>
                </a:spcBef>
                <a:spcAft>
                  <a:spcPct val="0"/>
                </a:spcAft>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bwMode="auto">
          <a:noFill/>
          <a:ln>
            <a:solidFill>
              <a:srgbClr val="000000"/>
            </a:solidFill>
            <a:miter lim="800000"/>
            <a:headEnd/>
            <a:tailEnd/>
          </a:ln>
        </p:spPr>
      </p:sp>
      <p:sp>
        <p:nvSpPr>
          <p:cNvPr id="716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16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9CC6AE6A-CFD5-4129-8B9A-F3FDC1818A27}" type="slidenum">
              <a:rPr lang="zh-CN" altLang="en-US"/>
              <a:pPr defTabSz="912813" fontAlgn="base">
                <a:spcBef>
                  <a:spcPct val="0"/>
                </a:spcBef>
                <a:spcAft>
                  <a:spcPct val="0"/>
                </a:spcAft>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3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7156B15B-1B6E-4ED5-B849-8E3E9B04148A}" type="slidenum">
              <a:rPr lang="zh-CN" altLang="en-US"/>
              <a:pPr defTabSz="912813" fontAlgn="base">
                <a:spcBef>
                  <a:spcPct val="0"/>
                </a:spcBef>
                <a:spcAft>
                  <a:spcPct val="0"/>
                </a:spcAft>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p:cNvSpPr>
          <p:nvPr>
            <p:ph type="sldImg"/>
          </p:nvPr>
        </p:nvSpPr>
        <p:spPr bwMode="auto">
          <a:noFill/>
          <a:ln>
            <a:solidFill>
              <a:srgbClr val="000000"/>
            </a:solidFill>
            <a:miter lim="800000"/>
            <a:headEnd/>
            <a:tailEnd/>
          </a:ln>
        </p:spPr>
      </p:sp>
      <p:sp>
        <p:nvSpPr>
          <p:cNvPr id="757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57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0F0D3562-9084-4501-BFD3-1B5C911A9EFD}" type="slidenum">
              <a:rPr lang="zh-CN" altLang="en-US"/>
              <a:pPr defTabSz="912813" fontAlgn="base">
                <a:spcBef>
                  <a:spcPct val="0"/>
                </a:spcBef>
                <a:spcAft>
                  <a:spcPct val="0"/>
                </a:spcAft>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headEnd/>
            <a:tailEnd/>
          </a:ln>
        </p:spPr>
      </p:sp>
      <p:sp>
        <p:nvSpPr>
          <p:cNvPr id="778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78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4271D561-0B2F-4891-85DE-5DC8D9B5F977}" type="slidenum">
              <a:rPr lang="zh-CN" altLang="en-US"/>
              <a:pPr defTabSz="912813" fontAlgn="base">
                <a:spcBef>
                  <a:spcPct val="0"/>
                </a:spcBef>
                <a:spcAft>
                  <a:spcPct val="0"/>
                </a:spcAft>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幻灯片图像占位符 1"/>
          <p:cNvSpPr>
            <a:spLocks noGrp="1" noRot="1" noChangeAspect="1"/>
          </p:cNvSpPr>
          <p:nvPr>
            <p:ph type="sldImg"/>
          </p:nvPr>
        </p:nvSpPr>
        <p:spPr bwMode="auto">
          <a:noFill/>
          <a:ln>
            <a:solidFill>
              <a:srgbClr val="000000"/>
            </a:solidFill>
            <a:miter lim="800000"/>
            <a:headEnd/>
            <a:tailEnd/>
          </a:ln>
        </p:spPr>
      </p:sp>
      <p:sp>
        <p:nvSpPr>
          <p:cNvPr id="798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798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9A702D3F-E0AE-416E-8B4E-722A4AD0FD8C}" type="slidenum">
              <a:rPr lang="zh-CN" altLang="en-US"/>
              <a:pPr defTabSz="912813" fontAlgn="base">
                <a:spcBef>
                  <a:spcPct val="0"/>
                </a:spcBef>
                <a:spcAft>
                  <a:spcPct val="0"/>
                </a:spcAft>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a:spLocks noGrp="1" noRot="1" noChangeAspect="1"/>
          </p:cNvSpPr>
          <p:nvPr>
            <p:ph type="sldImg"/>
          </p:nvPr>
        </p:nvSpPr>
        <p:spPr bwMode="auto">
          <a:noFill/>
          <a:ln>
            <a:solidFill>
              <a:srgbClr val="000000"/>
            </a:solidFill>
            <a:miter lim="800000"/>
            <a:headEnd/>
            <a:tailEnd/>
          </a:ln>
        </p:spPr>
      </p:sp>
      <p:sp>
        <p:nvSpPr>
          <p:cNvPr id="819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819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EA1F228F-8D26-4ED1-9997-B494132D1A5B}" type="slidenum">
              <a:rPr lang="zh-CN" altLang="en-US"/>
              <a:pPr defTabSz="912813" fontAlgn="base">
                <a:spcBef>
                  <a:spcPct val="0"/>
                </a:spcBef>
                <a:spcAft>
                  <a:spcPct val="0"/>
                </a:spcAft>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p:cNvSpPr>
          <p:nvPr>
            <p:ph type="sldImg"/>
          </p:nvPr>
        </p:nvSpPr>
        <p:spPr bwMode="auto">
          <a:noFill/>
          <a:ln>
            <a:solidFill>
              <a:srgbClr val="000000"/>
            </a:solidFill>
            <a:miter lim="800000"/>
            <a:headEnd/>
            <a:tailEnd/>
          </a:ln>
        </p:spPr>
      </p:sp>
      <p:sp>
        <p:nvSpPr>
          <p:cNvPr id="839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839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E9A1BBC4-599E-4884-B759-264C3CB27F1B}" type="slidenum">
              <a:rPr lang="zh-CN" altLang="en-US"/>
              <a:pPr defTabSz="912813" fontAlgn="base">
                <a:spcBef>
                  <a:spcPct val="0"/>
                </a:spcBef>
                <a:spcAft>
                  <a:spcPct val="0"/>
                </a:spcAft>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p:cNvSpPr>
          <p:nvPr>
            <p:ph type="sldImg"/>
          </p:nvPr>
        </p:nvSpPr>
        <p:spPr bwMode="auto">
          <a:noFill/>
          <a:ln>
            <a:solidFill>
              <a:srgbClr val="000000"/>
            </a:solidFill>
            <a:miter lim="800000"/>
            <a:headEnd/>
            <a:tailEnd/>
          </a:ln>
        </p:spPr>
      </p:sp>
      <p:sp>
        <p:nvSpPr>
          <p:cNvPr id="860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860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9A7D331-8866-4FCC-A1AA-FF1A5BD3C1E9}" type="slidenum">
              <a:rPr lang="zh-CN" altLang="en-US"/>
              <a:pPr defTabSz="912813" fontAlgn="base">
                <a:spcBef>
                  <a:spcPct val="0"/>
                </a:spcBef>
                <a:spcAft>
                  <a:spcPct val="0"/>
                </a:spcAft>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p:cNvSpPr>
          <p:nvPr>
            <p:ph type="sldImg"/>
          </p:nvPr>
        </p:nvSpPr>
        <p:spPr bwMode="auto">
          <a:noFill/>
          <a:ln>
            <a:solidFill>
              <a:srgbClr val="000000"/>
            </a:solidFill>
            <a:miter lim="800000"/>
            <a:headEnd/>
            <a:tailEnd/>
          </a:ln>
        </p:spPr>
      </p:sp>
      <p:sp>
        <p:nvSpPr>
          <p:cNvPr id="880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880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94FE162D-145C-4C12-BBC3-D5846985A81C}" type="slidenum">
              <a:rPr lang="zh-CN" altLang="en-US"/>
              <a:pPr defTabSz="912813" fontAlgn="base">
                <a:spcBef>
                  <a:spcPct val="0"/>
                </a:spcBef>
                <a:spcAft>
                  <a:spcPct val="0"/>
                </a:spcAft>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48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74E718FA-0DAB-4F36-A45B-D1A6688D668F}" type="slidenum">
              <a:rPr lang="zh-CN" altLang="en-US"/>
              <a:pPr defTabSz="912813" fontAlgn="base">
                <a:spcBef>
                  <a:spcPct val="0"/>
                </a:spcBef>
                <a:spcAft>
                  <a:spcPct val="0"/>
                </a:spcAft>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p:cNvSpPr>
          <p:nvPr>
            <p:ph type="sldImg"/>
          </p:nvPr>
        </p:nvSpPr>
        <p:spPr bwMode="auto">
          <a:noFill/>
          <a:ln>
            <a:solidFill>
              <a:srgbClr val="000000"/>
            </a:solidFill>
            <a:miter lim="800000"/>
            <a:headEnd/>
            <a:tailEnd/>
          </a:ln>
        </p:spPr>
      </p:sp>
      <p:sp>
        <p:nvSpPr>
          <p:cNvPr id="901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901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5300BE9B-8FA0-4C59-A902-EDD36A320D0E}" type="slidenum">
              <a:rPr lang="zh-CN" altLang="en-US"/>
              <a:pPr defTabSz="912813" fontAlgn="base">
                <a:spcBef>
                  <a:spcPct val="0"/>
                </a:spcBef>
                <a:spcAft>
                  <a:spcPct val="0"/>
                </a:spcAft>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幻灯片图像占位符 1"/>
          <p:cNvSpPr>
            <a:spLocks noGrp="1" noRot="1" noChangeAspect="1"/>
          </p:cNvSpPr>
          <p:nvPr>
            <p:ph type="sldImg"/>
          </p:nvPr>
        </p:nvSpPr>
        <p:spPr bwMode="auto">
          <a:noFill/>
          <a:ln>
            <a:solidFill>
              <a:srgbClr val="000000"/>
            </a:solidFill>
            <a:miter lim="800000"/>
            <a:headEnd/>
            <a:tailEnd/>
          </a:ln>
        </p:spPr>
      </p:sp>
      <p:sp>
        <p:nvSpPr>
          <p:cNvPr id="921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921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B454CFA8-1639-487C-946E-A2F2521C1283}" type="slidenum">
              <a:rPr lang="zh-CN" altLang="en-US"/>
              <a:pPr defTabSz="912813" fontAlgn="base">
                <a:spcBef>
                  <a:spcPct val="0"/>
                </a:spcBef>
                <a:spcAft>
                  <a:spcPct val="0"/>
                </a:spcAft>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幻灯片图像占位符 1"/>
          <p:cNvSpPr>
            <a:spLocks noGrp="1" noRot="1" noChangeAspect="1"/>
          </p:cNvSpPr>
          <p:nvPr>
            <p:ph type="sldImg"/>
          </p:nvPr>
        </p:nvSpPr>
        <p:spPr bwMode="auto">
          <a:noFill/>
          <a:ln>
            <a:solidFill>
              <a:srgbClr val="000000"/>
            </a:solidFill>
            <a:miter lim="800000"/>
            <a:headEnd/>
            <a:tailEnd/>
          </a:ln>
        </p:spPr>
      </p:sp>
      <p:sp>
        <p:nvSpPr>
          <p:cNvPr id="942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942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DDD6A4AE-4414-4C47-A9A1-CDD720D586B6}" type="slidenum">
              <a:rPr lang="zh-CN" altLang="en-US"/>
              <a:pPr defTabSz="912813" fontAlgn="base">
                <a:spcBef>
                  <a:spcPct val="0"/>
                </a:spcBef>
                <a:spcAft>
                  <a:spcPct val="0"/>
                </a:spcAft>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幻灯片图像占位符 1"/>
          <p:cNvSpPr>
            <a:spLocks noGrp="1" noRot="1" noChangeAspect="1"/>
          </p:cNvSpPr>
          <p:nvPr>
            <p:ph type="sldImg"/>
          </p:nvPr>
        </p:nvSpPr>
        <p:spPr bwMode="auto">
          <a:noFill/>
          <a:ln>
            <a:solidFill>
              <a:srgbClr val="000000"/>
            </a:solidFill>
            <a:miter lim="800000"/>
            <a:headEnd/>
            <a:tailEnd/>
          </a:ln>
        </p:spPr>
      </p:sp>
      <p:sp>
        <p:nvSpPr>
          <p:cNvPr id="962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962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3595BDE-E6C3-474C-ADAD-F0D7E0D2FB96}" type="slidenum">
              <a:rPr lang="zh-CN" altLang="en-US"/>
              <a:pPr defTabSz="912813" fontAlgn="base">
                <a:spcBef>
                  <a:spcPct val="0"/>
                </a:spcBef>
                <a:spcAft>
                  <a:spcPct val="0"/>
                </a:spcAft>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幻灯片图像占位符 1"/>
          <p:cNvSpPr>
            <a:spLocks noGrp="1" noRot="1" noChangeAspect="1"/>
          </p:cNvSpPr>
          <p:nvPr>
            <p:ph type="sldImg"/>
          </p:nvPr>
        </p:nvSpPr>
        <p:spPr bwMode="auto">
          <a:noFill/>
          <a:ln>
            <a:solidFill>
              <a:srgbClr val="000000"/>
            </a:solidFill>
            <a:miter lim="800000"/>
            <a:headEnd/>
            <a:tailEnd/>
          </a:ln>
        </p:spPr>
      </p:sp>
      <p:sp>
        <p:nvSpPr>
          <p:cNvPr id="983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983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B8261B7B-CB3F-40FA-8689-6D6B3422E26D}" type="slidenum">
              <a:rPr lang="zh-CN" altLang="en-US"/>
              <a:pPr defTabSz="912813" fontAlgn="base">
                <a:spcBef>
                  <a:spcPct val="0"/>
                </a:spcBef>
                <a:spcAft>
                  <a:spcPct val="0"/>
                </a:spcAft>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幻灯片图像占位符 1"/>
          <p:cNvSpPr>
            <a:spLocks noGrp="1" noRot="1" noChangeAspect="1"/>
          </p:cNvSpPr>
          <p:nvPr>
            <p:ph type="sldImg"/>
          </p:nvPr>
        </p:nvSpPr>
        <p:spPr bwMode="auto">
          <a:noFill/>
          <a:ln>
            <a:solidFill>
              <a:srgbClr val="000000"/>
            </a:solidFill>
            <a:miter lim="800000"/>
            <a:headEnd/>
            <a:tailEnd/>
          </a:ln>
        </p:spPr>
      </p:sp>
      <p:sp>
        <p:nvSpPr>
          <p:cNvPr id="1003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03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BB8519E-F959-48F9-AAAC-964ED50501BC}" type="slidenum">
              <a:rPr lang="zh-CN" altLang="en-US"/>
              <a:pPr defTabSz="912813" fontAlgn="base">
                <a:spcBef>
                  <a:spcPct val="0"/>
                </a:spcBef>
                <a:spcAft>
                  <a:spcPct val="0"/>
                </a:spcAft>
              </a:pPr>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幻灯片图像占位符 1"/>
          <p:cNvSpPr>
            <a:spLocks noGrp="1" noRot="1" noChangeAspect="1"/>
          </p:cNvSpPr>
          <p:nvPr>
            <p:ph type="sldImg"/>
          </p:nvPr>
        </p:nvSpPr>
        <p:spPr bwMode="auto">
          <a:noFill/>
          <a:ln>
            <a:solidFill>
              <a:srgbClr val="000000"/>
            </a:solidFill>
            <a:miter lim="800000"/>
            <a:headEnd/>
            <a:tailEnd/>
          </a:ln>
        </p:spPr>
      </p:sp>
      <p:sp>
        <p:nvSpPr>
          <p:cNvPr id="1024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24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A9A826F0-1263-414E-A826-35E47D5B5AC3}" type="slidenum">
              <a:rPr lang="zh-CN" altLang="en-US"/>
              <a:pPr defTabSz="912813" fontAlgn="base">
                <a:spcBef>
                  <a:spcPct val="0"/>
                </a:spcBef>
                <a:spcAft>
                  <a:spcPct val="0"/>
                </a:spcAft>
              </a:pPr>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幻灯片图像占位符 1"/>
          <p:cNvSpPr>
            <a:spLocks noGrp="1" noRot="1" noChangeAspect="1"/>
          </p:cNvSpPr>
          <p:nvPr>
            <p:ph type="sldImg"/>
          </p:nvPr>
        </p:nvSpPr>
        <p:spPr bwMode="auto">
          <a:noFill/>
          <a:ln>
            <a:solidFill>
              <a:srgbClr val="000000"/>
            </a:solidFill>
            <a:miter lim="800000"/>
            <a:headEnd/>
            <a:tailEnd/>
          </a:ln>
        </p:spPr>
      </p:sp>
      <p:sp>
        <p:nvSpPr>
          <p:cNvPr id="1044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44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C2B03579-1BAE-4AD7-87F0-B0630931F650}" type="slidenum">
              <a:rPr lang="zh-CN" altLang="en-US"/>
              <a:pPr defTabSz="912813" fontAlgn="base">
                <a:spcBef>
                  <a:spcPct val="0"/>
                </a:spcBef>
                <a:spcAft>
                  <a:spcPct val="0"/>
                </a:spcAft>
              </a:pPr>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幻灯片图像占位符 1"/>
          <p:cNvSpPr>
            <a:spLocks noGrp="1" noRot="1" noChangeAspect="1"/>
          </p:cNvSpPr>
          <p:nvPr>
            <p:ph type="sldImg"/>
          </p:nvPr>
        </p:nvSpPr>
        <p:spPr bwMode="auto">
          <a:noFill/>
          <a:ln>
            <a:solidFill>
              <a:srgbClr val="000000"/>
            </a:solidFill>
            <a:miter lim="800000"/>
            <a:headEnd/>
            <a:tailEnd/>
          </a:ln>
        </p:spPr>
      </p:sp>
      <p:sp>
        <p:nvSpPr>
          <p:cNvPr id="1064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64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5B86346E-7C58-439D-9A11-85C46F8EA0A4}" type="slidenum">
              <a:rPr lang="zh-CN" altLang="en-US"/>
              <a:pPr defTabSz="912813" fontAlgn="base">
                <a:spcBef>
                  <a:spcPct val="0"/>
                </a:spcBef>
                <a:spcAft>
                  <a:spcPct val="0"/>
                </a:spcAft>
              </a:pPr>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p:cNvSpPr>
          <p:nvPr>
            <p:ph type="sldImg"/>
          </p:nvPr>
        </p:nvSpPr>
        <p:spPr bwMode="auto">
          <a:noFill/>
          <a:ln>
            <a:solidFill>
              <a:srgbClr val="000000"/>
            </a:solidFill>
            <a:miter lim="800000"/>
            <a:headEnd/>
            <a:tailEnd/>
          </a:ln>
        </p:spPr>
      </p:sp>
      <p:sp>
        <p:nvSpPr>
          <p:cNvPr id="1085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08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D18A81F1-0967-4C9C-8CD0-185635A8D212}" type="slidenum">
              <a:rPr lang="zh-CN" altLang="en-US"/>
              <a:pPr defTabSz="912813" fontAlgn="base">
                <a:spcBef>
                  <a:spcPct val="0"/>
                </a:spcBef>
                <a:spcAft>
                  <a:spcPct val="0"/>
                </a:spcAft>
              </a:pPr>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p:spPr>
      </p:sp>
      <p:sp>
        <p:nvSpPr>
          <p:cNvPr id="368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68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F3BD6A5-C3EF-4CD7-87AE-16C2A0869824}" type="slidenum">
              <a:rPr lang="zh-CN" altLang="en-US"/>
              <a:pPr defTabSz="912813" fontAlgn="base">
                <a:spcBef>
                  <a:spcPct val="0"/>
                </a:spcBef>
                <a:spcAft>
                  <a:spcPct val="0"/>
                </a:spcAft>
              </a:pPr>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幻灯片图像占位符 1"/>
          <p:cNvSpPr>
            <a:spLocks noGrp="1" noRot="1" noChangeAspect="1"/>
          </p:cNvSpPr>
          <p:nvPr>
            <p:ph type="sldImg"/>
          </p:nvPr>
        </p:nvSpPr>
        <p:spPr bwMode="auto">
          <a:noFill/>
          <a:ln>
            <a:solidFill>
              <a:srgbClr val="000000"/>
            </a:solidFill>
            <a:miter lim="800000"/>
            <a:headEnd/>
            <a:tailEnd/>
          </a:ln>
        </p:spPr>
      </p:sp>
      <p:sp>
        <p:nvSpPr>
          <p:cNvPr id="1105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105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6FFB1F8C-B720-4D59-8A24-A5B4A6227138}" type="slidenum">
              <a:rPr lang="zh-CN" altLang="en-US"/>
              <a:pPr defTabSz="912813" fontAlgn="base">
                <a:spcBef>
                  <a:spcPct val="0"/>
                </a:spcBef>
                <a:spcAft>
                  <a:spcPct val="0"/>
                </a:spcAft>
              </a:pPr>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幻灯片图像占位符 1"/>
          <p:cNvSpPr>
            <a:spLocks noGrp="1" noRot="1" noChangeAspect="1"/>
          </p:cNvSpPr>
          <p:nvPr>
            <p:ph type="sldImg"/>
          </p:nvPr>
        </p:nvSpPr>
        <p:spPr bwMode="auto">
          <a:noFill/>
          <a:ln>
            <a:solidFill>
              <a:srgbClr val="000000"/>
            </a:solidFill>
            <a:miter lim="800000"/>
            <a:headEnd/>
            <a:tailEnd/>
          </a:ln>
        </p:spPr>
      </p:sp>
      <p:sp>
        <p:nvSpPr>
          <p:cNvPr id="1126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126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ED567BE2-F2D9-4E3C-B087-BE7C32B53859}" type="slidenum">
              <a:rPr lang="zh-CN" altLang="en-US"/>
              <a:pPr defTabSz="912813" fontAlgn="base">
                <a:spcBef>
                  <a:spcPct val="0"/>
                </a:spcBef>
                <a:spcAft>
                  <a:spcPct val="0"/>
                </a:spcAft>
              </a:pPr>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幻灯片图像占位符 1"/>
          <p:cNvSpPr>
            <a:spLocks noGrp="1" noRot="1" noChangeAspect="1"/>
          </p:cNvSpPr>
          <p:nvPr>
            <p:ph type="sldImg"/>
          </p:nvPr>
        </p:nvSpPr>
        <p:spPr bwMode="auto">
          <a:noFill/>
          <a:ln>
            <a:solidFill>
              <a:srgbClr val="000000"/>
            </a:solidFill>
            <a:miter lim="800000"/>
            <a:headEnd/>
            <a:tailEnd/>
          </a:ln>
        </p:spPr>
      </p:sp>
      <p:sp>
        <p:nvSpPr>
          <p:cNvPr id="1146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146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8CDC21B2-6E20-4A29-9458-14C463A51293}" type="slidenum">
              <a:rPr lang="zh-CN" altLang="en-US"/>
              <a:pPr defTabSz="912813" fontAlgn="base">
                <a:spcBef>
                  <a:spcPct val="0"/>
                </a:spcBef>
                <a:spcAft>
                  <a:spcPct val="0"/>
                </a:spcAft>
              </a:pPr>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幻灯片图像占位符 1"/>
          <p:cNvSpPr>
            <a:spLocks noGrp="1" noRot="1" noChangeAspect="1"/>
          </p:cNvSpPr>
          <p:nvPr>
            <p:ph type="sldImg"/>
          </p:nvPr>
        </p:nvSpPr>
        <p:spPr bwMode="auto">
          <a:noFill/>
          <a:ln>
            <a:solidFill>
              <a:srgbClr val="000000"/>
            </a:solidFill>
            <a:miter lim="800000"/>
            <a:headEnd/>
            <a:tailEnd/>
          </a:ln>
        </p:spPr>
      </p:sp>
      <p:sp>
        <p:nvSpPr>
          <p:cNvPr id="1167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167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7A7B27AE-38B1-4570-BBD6-B08F8F3850B3}" type="slidenum">
              <a:rPr lang="zh-CN" altLang="en-US"/>
              <a:pPr defTabSz="912813" fontAlgn="base">
                <a:spcBef>
                  <a:spcPct val="0"/>
                </a:spcBef>
                <a:spcAft>
                  <a:spcPct val="0"/>
                </a:spcAft>
              </a:pPr>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bwMode="auto">
          <a:noFill/>
          <a:ln>
            <a:solidFill>
              <a:srgbClr val="000000"/>
            </a:solidFill>
            <a:miter lim="800000"/>
            <a:headEnd/>
            <a:tailEnd/>
          </a:ln>
        </p:spPr>
      </p:sp>
      <p:sp>
        <p:nvSpPr>
          <p:cNvPr id="1187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187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85C0E7EF-B492-41F7-9A3C-C2199DAF6E0C}" type="slidenum">
              <a:rPr lang="zh-CN" altLang="en-US"/>
              <a:pPr defTabSz="912813" fontAlgn="base">
                <a:spcBef>
                  <a:spcPct val="0"/>
                </a:spcBef>
                <a:spcAft>
                  <a:spcPct val="0"/>
                </a:spcAft>
              </a:pPr>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幻灯片图像占位符 1"/>
          <p:cNvSpPr>
            <a:spLocks noGrp="1" noRot="1" noChangeAspect="1"/>
          </p:cNvSpPr>
          <p:nvPr>
            <p:ph type="sldImg"/>
          </p:nvPr>
        </p:nvSpPr>
        <p:spPr bwMode="auto">
          <a:noFill/>
          <a:ln>
            <a:solidFill>
              <a:srgbClr val="000000"/>
            </a:solidFill>
            <a:miter lim="800000"/>
            <a:headEnd/>
            <a:tailEnd/>
          </a:ln>
        </p:spPr>
      </p:sp>
      <p:sp>
        <p:nvSpPr>
          <p:cNvPr id="1208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208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6FC8782C-A7BC-4BB2-AAFC-418357DDAC7E}" type="slidenum">
              <a:rPr lang="zh-CN" altLang="en-US"/>
              <a:pPr defTabSz="912813" fontAlgn="base">
                <a:spcBef>
                  <a:spcPct val="0"/>
                </a:spcBef>
                <a:spcAft>
                  <a:spcPct val="0"/>
                </a:spcAft>
              </a:pPr>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幻灯片图像占位符 1"/>
          <p:cNvSpPr>
            <a:spLocks noGrp="1" noRot="1" noChangeAspect="1"/>
          </p:cNvSpPr>
          <p:nvPr>
            <p:ph type="sldImg"/>
          </p:nvPr>
        </p:nvSpPr>
        <p:spPr bwMode="auto">
          <a:noFill/>
          <a:ln>
            <a:solidFill>
              <a:srgbClr val="000000"/>
            </a:solidFill>
            <a:miter lim="800000"/>
            <a:headEnd/>
            <a:tailEnd/>
          </a:ln>
        </p:spPr>
      </p:sp>
      <p:sp>
        <p:nvSpPr>
          <p:cNvPr id="1228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228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DACAC1B5-67F5-4457-91FA-831450522680}" type="slidenum">
              <a:rPr lang="zh-CN" altLang="en-US"/>
              <a:pPr defTabSz="912813" fontAlgn="base">
                <a:spcBef>
                  <a:spcPct val="0"/>
                </a:spcBef>
                <a:spcAft>
                  <a:spcPct val="0"/>
                </a:spcAft>
              </a:pPr>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幻灯片图像占位符 1"/>
          <p:cNvSpPr>
            <a:spLocks noGrp="1" noRot="1" noChangeAspect="1"/>
          </p:cNvSpPr>
          <p:nvPr>
            <p:ph type="sldImg"/>
          </p:nvPr>
        </p:nvSpPr>
        <p:spPr bwMode="auto">
          <a:noFill/>
          <a:ln>
            <a:solidFill>
              <a:srgbClr val="000000"/>
            </a:solidFill>
            <a:miter lim="800000"/>
            <a:headEnd/>
            <a:tailEnd/>
          </a:ln>
        </p:spPr>
      </p:sp>
      <p:sp>
        <p:nvSpPr>
          <p:cNvPr id="1249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249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E17FDD92-01C6-44D4-A8EC-AA4F8CE376A7}" type="slidenum">
              <a:rPr lang="zh-CN" altLang="en-US"/>
              <a:pPr defTabSz="912813" fontAlgn="base">
                <a:spcBef>
                  <a:spcPct val="0"/>
                </a:spcBef>
                <a:spcAft>
                  <a:spcPct val="0"/>
                </a:spcAft>
              </a:pPr>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幻灯片图像占位符 1"/>
          <p:cNvSpPr>
            <a:spLocks noGrp="1" noRot="1" noChangeAspect="1"/>
          </p:cNvSpPr>
          <p:nvPr>
            <p:ph type="sldImg"/>
          </p:nvPr>
        </p:nvSpPr>
        <p:spPr bwMode="auto">
          <a:noFill/>
          <a:ln>
            <a:solidFill>
              <a:srgbClr val="000000"/>
            </a:solidFill>
            <a:miter lim="800000"/>
            <a:headEnd/>
            <a:tailEnd/>
          </a:ln>
        </p:spPr>
      </p:sp>
      <p:sp>
        <p:nvSpPr>
          <p:cNvPr id="1269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269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9250A9F-5073-4470-B85C-59B53A6D905F}" type="slidenum">
              <a:rPr lang="zh-CN" altLang="en-US"/>
              <a:pPr defTabSz="912813" fontAlgn="base">
                <a:spcBef>
                  <a:spcPct val="0"/>
                </a:spcBef>
                <a:spcAft>
                  <a:spcPct val="0"/>
                </a:spcAft>
              </a:pPr>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幻灯片图像占位符 1"/>
          <p:cNvSpPr>
            <a:spLocks noGrp="1" noRot="1" noChangeAspect="1"/>
          </p:cNvSpPr>
          <p:nvPr>
            <p:ph type="sldImg"/>
          </p:nvPr>
        </p:nvSpPr>
        <p:spPr bwMode="auto">
          <a:noFill/>
          <a:ln>
            <a:solidFill>
              <a:srgbClr val="000000"/>
            </a:solidFill>
            <a:miter lim="800000"/>
            <a:headEnd/>
            <a:tailEnd/>
          </a:ln>
        </p:spPr>
      </p:sp>
      <p:sp>
        <p:nvSpPr>
          <p:cNvPr id="1290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290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FB8A71D-67C8-43E6-AE04-AA2BB03E809E}" type="slidenum">
              <a:rPr lang="zh-CN" altLang="en-US"/>
              <a:pPr defTabSz="912813" fontAlgn="base">
                <a:spcBef>
                  <a:spcPct val="0"/>
                </a:spcBef>
                <a:spcAft>
                  <a:spcPct val="0"/>
                </a:spcAft>
              </a:pPr>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headEnd/>
            <a:tailEnd/>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89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A811AF2C-BB5B-4A3A-948D-019236860829}" type="slidenum">
              <a:rPr lang="zh-CN" altLang="en-US"/>
              <a:pPr defTabSz="912813" fontAlgn="base">
                <a:spcBef>
                  <a:spcPct val="0"/>
                </a:spcBef>
                <a:spcAft>
                  <a:spcPct val="0"/>
                </a:spcAft>
              </a:pPr>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幻灯片图像占位符 1"/>
          <p:cNvSpPr>
            <a:spLocks noGrp="1" noRot="1" noChangeAspect="1"/>
          </p:cNvSpPr>
          <p:nvPr>
            <p:ph type="sldImg"/>
          </p:nvPr>
        </p:nvSpPr>
        <p:spPr bwMode="auto">
          <a:noFill/>
          <a:ln>
            <a:solidFill>
              <a:srgbClr val="000000"/>
            </a:solidFill>
            <a:miter lim="800000"/>
            <a:headEnd/>
            <a:tailEnd/>
          </a:ln>
        </p:spPr>
      </p:sp>
      <p:sp>
        <p:nvSpPr>
          <p:cNvPr id="1310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310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2B477A62-D979-44BD-AE3B-F0F21BE026B9}" type="slidenum">
              <a:rPr lang="zh-CN" altLang="en-US"/>
              <a:pPr defTabSz="912813" fontAlgn="base">
                <a:spcBef>
                  <a:spcPct val="0"/>
                </a:spcBef>
                <a:spcAft>
                  <a:spcPct val="0"/>
                </a:spcAft>
              </a:pPr>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幻灯片图像占位符 1"/>
          <p:cNvSpPr>
            <a:spLocks noGrp="1" noRot="1" noChangeAspect="1"/>
          </p:cNvSpPr>
          <p:nvPr>
            <p:ph type="sldImg"/>
          </p:nvPr>
        </p:nvSpPr>
        <p:spPr bwMode="auto">
          <a:noFill/>
          <a:ln>
            <a:solidFill>
              <a:srgbClr val="000000"/>
            </a:solidFill>
            <a:miter lim="800000"/>
            <a:headEnd/>
            <a:tailEnd/>
          </a:ln>
        </p:spPr>
      </p:sp>
      <p:sp>
        <p:nvSpPr>
          <p:cNvPr id="1331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331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5AE8AA5-0521-4EF2-A960-ADE4F68F15D6}" type="slidenum">
              <a:rPr lang="zh-CN" altLang="en-US"/>
              <a:pPr defTabSz="912813" fontAlgn="base">
                <a:spcBef>
                  <a:spcPct val="0"/>
                </a:spcBef>
                <a:spcAft>
                  <a:spcPct val="0"/>
                </a:spcAft>
              </a:pPr>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bwMode="auto">
          <a:noFill/>
          <a:ln>
            <a:solidFill>
              <a:srgbClr val="000000"/>
            </a:solidFill>
            <a:miter lim="800000"/>
            <a:headEnd/>
            <a:tailEnd/>
          </a:ln>
        </p:spPr>
      </p:sp>
      <p:sp>
        <p:nvSpPr>
          <p:cNvPr id="1351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351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0BB68C05-40E2-44C8-9918-F7DC1552D330}" type="slidenum">
              <a:rPr lang="zh-CN" altLang="en-US"/>
              <a:pPr defTabSz="912813" fontAlgn="base">
                <a:spcBef>
                  <a:spcPct val="0"/>
                </a:spcBef>
                <a:spcAft>
                  <a:spcPct val="0"/>
                </a:spcAft>
              </a:pPr>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幻灯片图像占位符 1"/>
          <p:cNvSpPr>
            <a:spLocks noGrp="1" noRot="1" noChangeAspect="1"/>
          </p:cNvSpPr>
          <p:nvPr>
            <p:ph type="sldImg"/>
          </p:nvPr>
        </p:nvSpPr>
        <p:spPr bwMode="auto">
          <a:noFill/>
          <a:ln>
            <a:solidFill>
              <a:srgbClr val="000000"/>
            </a:solidFill>
            <a:miter lim="800000"/>
            <a:headEnd/>
            <a:tailEnd/>
          </a:ln>
        </p:spPr>
      </p:sp>
      <p:sp>
        <p:nvSpPr>
          <p:cNvPr id="1372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372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36CD73D4-E633-49F6-AA1E-BE322F3F96C8}" type="slidenum">
              <a:rPr lang="zh-CN" altLang="en-US"/>
              <a:pPr defTabSz="912813" fontAlgn="base">
                <a:spcBef>
                  <a:spcPct val="0"/>
                </a:spcBef>
                <a:spcAft>
                  <a:spcPct val="0"/>
                </a:spcAft>
              </a:pPr>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幻灯片图像占位符 1"/>
          <p:cNvSpPr>
            <a:spLocks noGrp="1" noRot="1" noChangeAspect="1"/>
          </p:cNvSpPr>
          <p:nvPr>
            <p:ph type="sldImg"/>
          </p:nvPr>
        </p:nvSpPr>
        <p:spPr bwMode="auto">
          <a:noFill/>
          <a:ln>
            <a:solidFill>
              <a:srgbClr val="000000"/>
            </a:solidFill>
            <a:miter lim="800000"/>
            <a:headEnd/>
            <a:tailEnd/>
          </a:ln>
        </p:spPr>
      </p:sp>
      <p:sp>
        <p:nvSpPr>
          <p:cNvPr id="1392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392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F2219C8-3790-43BF-A629-A526B2CB37ED}" type="slidenum">
              <a:rPr lang="zh-CN" altLang="en-US"/>
              <a:pPr defTabSz="912813" fontAlgn="base">
                <a:spcBef>
                  <a:spcPct val="0"/>
                </a:spcBef>
                <a:spcAft>
                  <a:spcPct val="0"/>
                </a:spcAft>
              </a:pPr>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幻灯片图像占位符 1"/>
          <p:cNvSpPr>
            <a:spLocks noGrp="1" noRot="1" noChangeAspect="1"/>
          </p:cNvSpPr>
          <p:nvPr>
            <p:ph type="sldImg"/>
          </p:nvPr>
        </p:nvSpPr>
        <p:spPr bwMode="auto">
          <a:noFill/>
          <a:ln>
            <a:solidFill>
              <a:srgbClr val="000000"/>
            </a:solidFill>
            <a:miter lim="800000"/>
            <a:headEnd/>
            <a:tailEnd/>
          </a:ln>
        </p:spPr>
      </p:sp>
      <p:sp>
        <p:nvSpPr>
          <p:cNvPr id="1413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413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51E5D870-A083-498A-8789-B26B49911548}" type="slidenum">
              <a:rPr lang="zh-CN" altLang="en-US"/>
              <a:pPr defTabSz="912813" fontAlgn="base">
                <a:spcBef>
                  <a:spcPct val="0"/>
                </a:spcBef>
                <a:spcAft>
                  <a:spcPct val="0"/>
                </a:spcAft>
              </a:pPr>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幻灯片图像占位符 1"/>
          <p:cNvSpPr>
            <a:spLocks noGrp="1" noRot="1" noChangeAspect="1"/>
          </p:cNvSpPr>
          <p:nvPr>
            <p:ph type="sldImg"/>
          </p:nvPr>
        </p:nvSpPr>
        <p:spPr bwMode="auto">
          <a:noFill/>
          <a:ln>
            <a:solidFill>
              <a:srgbClr val="000000"/>
            </a:solidFill>
            <a:miter lim="800000"/>
            <a:headEnd/>
            <a:tailEnd/>
          </a:ln>
        </p:spPr>
      </p:sp>
      <p:sp>
        <p:nvSpPr>
          <p:cNvPr id="1433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433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D28AD7BA-3BE3-4EAA-AD9B-6EE78E551E08}" type="slidenum">
              <a:rPr lang="zh-CN" altLang="en-US"/>
              <a:pPr defTabSz="912813" fontAlgn="base">
                <a:spcBef>
                  <a:spcPct val="0"/>
                </a:spcBef>
                <a:spcAft>
                  <a:spcPct val="0"/>
                </a:spcAft>
              </a:pPr>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bwMode="auto">
          <a:noFill/>
          <a:ln>
            <a:solidFill>
              <a:srgbClr val="000000"/>
            </a:solidFill>
            <a:miter lim="800000"/>
            <a:headEnd/>
            <a:tailEnd/>
          </a:ln>
        </p:spPr>
      </p:sp>
      <p:sp>
        <p:nvSpPr>
          <p:cNvPr id="1454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454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8C26931-0858-4B81-A321-56FDC69A2ED1}" type="slidenum">
              <a:rPr lang="zh-CN" altLang="en-US"/>
              <a:pPr defTabSz="912813" fontAlgn="base">
                <a:spcBef>
                  <a:spcPct val="0"/>
                </a:spcBef>
                <a:spcAft>
                  <a:spcPct val="0"/>
                </a:spcAft>
              </a:pPr>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幻灯片图像占位符 1"/>
          <p:cNvSpPr>
            <a:spLocks noGrp="1" noRot="1" noChangeAspect="1"/>
          </p:cNvSpPr>
          <p:nvPr>
            <p:ph type="sldImg"/>
          </p:nvPr>
        </p:nvSpPr>
        <p:spPr bwMode="auto">
          <a:noFill/>
          <a:ln>
            <a:solidFill>
              <a:srgbClr val="000000"/>
            </a:solidFill>
            <a:miter lim="800000"/>
            <a:headEnd/>
            <a:tailEnd/>
          </a:ln>
        </p:spPr>
      </p:sp>
      <p:sp>
        <p:nvSpPr>
          <p:cNvPr id="1474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474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B4E77AB2-4560-46A9-9EA5-A3A3A8EB2DA0}" type="slidenum">
              <a:rPr lang="zh-CN" altLang="en-US"/>
              <a:pPr defTabSz="912813" fontAlgn="base">
                <a:spcBef>
                  <a:spcPct val="0"/>
                </a:spcBef>
                <a:spcAft>
                  <a:spcPct val="0"/>
                </a:spcAft>
              </a:pPr>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幻灯片图像占位符 1"/>
          <p:cNvSpPr>
            <a:spLocks noGrp="1" noRot="1" noChangeAspect="1"/>
          </p:cNvSpPr>
          <p:nvPr>
            <p:ph type="sldImg"/>
          </p:nvPr>
        </p:nvSpPr>
        <p:spPr bwMode="auto">
          <a:noFill/>
          <a:ln>
            <a:solidFill>
              <a:srgbClr val="000000"/>
            </a:solidFill>
            <a:miter lim="800000"/>
            <a:headEnd/>
            <a:tailEnd/>
          </a:ln>
        </p:spPr>
      </p:sp>
      <p:sp>
        <p:nvSpPr>
          <p:cNvPr id="1495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495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C9857DB2-143D-4E53-8EF9-E0C8886B2E8D}" type="slidenum">
              <a:rPr lang="zh-CN" altLang="en-US"/>
              <a:pPr defTabSz="912813" fontAlgn="base">
                <a:spcBef>
                  <a:spcPct val="0"/>
                </a:spcBef>
                <a:spcAft>
                  <a:spcPct val="0"/>
                </a:spcAft>
              </a:pPr>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0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8915BA84-CF03-455B-ABCC-E6183701A8B4}" type="slidenum">
              <a:rPr lang="zh-CN" altLang="en-US"/>
              <a:pPr defTabSz="912813" fontAlgn="base">
                <a:spcBef>
                  <a:spcPct val="0"/>
                </a:spcBef>
                <a:spcAft>
                  <a:spcPct val="0"/>
                </a:spcAft>
              </a:pPr>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幻灯片图像占位符 1"/>
          <p:cNvSpPr>
            <a:spLocks noGrp="1" noRot="1" noChangeAspect="1"/>
          </p:cNvSpPr>
          <p:nvPr>
            <p:ph type="sldImg"/>
          </p:nvPr>
        </p:nvSpPr>
        <p:spPr bwMode="auto">
          <a:noFill/>
          <a:ln>
            <a:solidFill>
              <a:srgbClr val="000000"/>
            </a:solidFill>
            <a:miter lim="800000"/>
            <a:headEnd/>
            <a:tailEnd/>
          </a:ln>
        </p:spPr>
      </p:sp>
      <p:sp>
        <p:nvSpPr>
          <p:cNvPr id="1515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15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083C8FEC-9F30-450C-AE0E-0CABAC15BBA3}" type="slidenum">
              <a:rPr lang="zh-CN" altLang="en-US"/>
              <a:pPr defTabSz="912813" fontAlgn="base">
                <a:spcBef>
                  <a:spcPct val="0"/>
                </a:spcBef>
                <a:spcAft>
                  <a:spcPct val="0"/>
                </a:spcAft>
              </a:pPr>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幻灯片图像占位符 1"/>
          <p:cNvSpPr>
            <a:spLocks noGrp="1" noRot="1" noChangeAspect="1"/>
          </p:cNvSpPr>
          <p:nvPr>
            <p:ph type="sldImg"/>
          </p:nvPr>
        </p:nvSpPr>
        <p:spPr bwMode="auto">
          <a:noFill/>
          <a:ln>
            <a:solidFill>
              <a:srgbClr val="000000"/>
            </a:solidFill>
            <a:miter lim="800000"/>
            <a:headEnd/>
            <a:tailEnd/>
          </a:ln>
        </p:spPr>
      </p:sp>
      <p:sp>
        <p:nvSpPr>
          <p:cNvPr id="1536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3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CF1E90B4-E739-42C3-860B-0820354676ED}" type="slidenum">
              <a:rPr lang="zh-CN" altLang="en-US"/>
              <a:pPr defTabSz="912813" fontAlgn="base">
                <a:spcBef>
                  <a:spcPct val="0"/>
                </a:spcBef>
                <a:spcAft>
                  <a:spcPct val="0"/>
                </a:spcAft>
              </a:pPr>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幻灯片图像占位符 1"/>
          <p:cNvSpPr>
            <a:spLocks noGrp="1" noRot="1" noChangeAspect="1"/>
          </p:cNvSpPr>
          <p:nvPr>
            <p:ph type="sldImg"/>
          </p:nvPr>
        </p:nvSpPr>
        <p:spPr bwMode="auto">
          <a:noFill/>
          <a:ln>
            <a:solidFill>
              <a:srgbClr val="000000"/>
            </a:solidFill>
            <a:miter lim="800000"/>
            <a:headEnd/>
            <a:tailEnd/>
          </a:ln>
        </p:spPr>
      </p:sp>
      <p:sp>
        <p:nvSpPr>
          <p:cNvPr id="1556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5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C916F08E-D959-428A-8D15-60A8E82C6963}" type="slidenum">
              <a:rPr lang="zh-CN" altLang="en-US"/>
              <a:pPr defTabSz="912813" fontAlgn="base">
                <a:spcBef>
                  <a:spcPct val="0"/>
                </a:spcBef>
                <a:spcAft>
                  <a:spcPct val="0"/>
                </a:spcAft>
              </a:pPr>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幻灯片图像占位符 1"/>
          <p:cNvSpPr>
            <a:spLocks noGrp="1" noRot="1" noChangeAspect="1"/>
          </p:cNvSpPr>
          <p:nvPr>
            <p:ph type="sldImg"/>
          </p:nvPr>
        </p:nvSpPr>
        <p:spPr bwMode="auto">
          <a:noFill/>
          <a:ln>
            <a:solidFill>
              <a:srgbClr val="000000"/>
            </a:solidFill>
            <a:miter lim="800000"/>
            <a:headEnd/>
            <a:tailEnd/>
          </a:ln>
        </p:spPr>
      </p:sp>
      <p:sp>
        <p:nvSpPr>
          <p:cNvPr id="1576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7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BF6D7161-44A4-40DA-BE54-852F42B1C132}" type="slidenum">
              <a:rPr lang="zh-CN" altLang="en-US"/>
              <a:pPr defTabSz="912813" fontAlgn="base">
                <a:spcBef>
                  <a:spcPct val="0"/>
                </a:spcBef>
                <a:spcAft>
                  <a:spcPct val="0"/>
                </a:spcAft>
              </a:pPr>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幻灯片图像占位符 1"/>
          <p:cNvSpPr>
            <a:spLocks noGrp="1" noRot="1" noChangeAspect="1"/>
          </p:cNvSpPr>
          <p:nvPr>
            <p:ph type="sldImg"/>
          </p:nvPr>
        </p:nvSpPr>
        <p:spPr bwMode="auto">
          <a:noFill/>
          <a:ln>
            <a:solidFill>
              <a:srgbClr val="000000"/>
            </a:solidFill>
            <a:miter lim="800000"/>
            <a:headEnd/>
            <a:tailEnd/>
          </a:ln>
        </p:spPr>
      </p:sp>
      <p:sp>
        <p:nvSpPr>
          <p:cNvPr id="1597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97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34AD0A4-D3AE-451D-BB39-82116904122A}" type="slidenum">
              <a:rPr lang="zh-CN" altLang="en-US"/>
              <a:pPr defTabSz="912813" fontAlgn="base">
                <a:spcBef>
                  <a:spcPct val="0"/>
                </a:spcBef>
                <a:spcAft>
                  <a:spcPct val="0"/>
                </a:spcAft>
              </a:pPr>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幻灯片图像占位符 1"/>
          <p:cNvSpPr>
            <a:spLocks noGrp="1" noRot="1" noChangeAspect="1"/>
          </p:cNvSpPr>
          <p:nvPr>
            <p:ph type="sldImg"/>
          </p:nvPr>
        </p:nvSpPr>
        <p:spPr bwMode="auto">
          <a:noFill/>
          <a:ln>
            <a:solidFill>
              <a:srgbClr val="000000"/>
            </a:solidFill>
            <a:miter lim="800000"/>
            <a:headEnd/>
            <a:tailEnd/>
          </a:ln>
        </p:spPr>
      </p:sp>
      <p:sp>
        <p:nvSpPr>
          <p:cNvPr id="1617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617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D70CD0C6-4C79-4F88-93B6-5EE973B004F8}" type="slidenum">
              <a:rPr lang="zh-CN" altLang="en-US"/>
              <a:pPr defTabSz="912813" fontAlgn="base">
                <a:spcBef>
                  <a:spcPct val="0"/>
                </a:spcBef>
                <a:spcAft>
                  <a:spcPct val="0"/>
                </a:spcAft>
              </a:pPr>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幻灯片图像占位符 1"/>
          <p:cNvSpPr>
            <a:spLocks noGrp="1" noRot="1" noChangeAspect="1"/>
          </p:cNvSpPr>
          <p:nvPr>
            <p:ph type="sldImg"/>
          </p:nvPr>
        </p:nvSpPr>
        <p:spPr bwMode="auto">
          <a:noFill/>
          <a:ln>
            <a:solidFill>
              <a:srgbClr val="000000"/>
            </a:solidFill>
            <a:miter lim="800000"/>
            <a:headEnd/>
            <a:tailEnd/>
          </a:ln>
        </p:spPr>
      </p:sp>
      <p:sp>
        <p:nvSpPr>
          <p:cNvPr id="1638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638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07632CE0-BDD8-46AE-B8F1-A5546E9FB26A}" type="slidenum">
              <a:rPr lang="zh-CN" altLang="en-US"/>
              <a:pPr defTabSz="912813" fontAlgn="base">
                <a:spcBef>
                  <a:spcPct val="0"/>
                </a:spcBef>
                <a:spcAft>
                  <a:spcPct val="0"/>
                </a:spcAft>
              </a:pPr>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幻灯片图像占位符 1"/>
          <p:cNvSpPr>
            <a:spLocks noGrp="1" noRot="1" noChangeAspect="1"/>
          </p:cNvSpPr>
          <p:nvPr>
            <p:ph type="sldImg"/>
          </p:nvPr>
        </p:nvSpPr>
        <p:spPr bwMode="auto">
          <a:noFill/>
          <a:ln>
            <a:solidFill>
              <a:srgbClr val="000000"/>
            </a:solidFill>
            <a:miter lim="800000"/>
            <a:headEnd/>
            <a:tailEnd/>
          </a:ln>
        </p:spPr>
      </p:sp>
      <p:sp>
        <p:nvSpPr>
          <p:cNvPr id="1658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658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565F5188-C354-4CC1-801F-4AEAD309AB8B}" type="slidenum">
              <a:rPr lang="zh-CN" altLang="en-US"/>
              <a:pPr defTabSz="912813" fontAlgn="base">
                <a:spcBef>
                  <a:spcPct val="0"/>
                </a:spcBef>
                <a:spcAft>
                  <a:spcPct val="0"/>
                </a:spcAft>
              </a:pPr>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幻灯片图像占位符 1"/>
          <p:cNvSpPr>
            <a:spLocks noGrp="1" noRot="1" noChangeAspect="1"/>
          </p:cNvSpPr>
          <p:nvPr>
            <p:ph type="sldImg"/>
          </p:nvPr>
        </p:nvSpPr>
        <p:spPr bwMode="auto">
          <a:noFill/>
          <a:ln>
            <a:solidFill>
              <a:srgbClr val="000000"/>
            </a:solidFill>
            <a:miter lim="800000"/>
            <a:headEnd/>
            <a:tailEnd/>
          </a:ln>
        </p:spPr>
      </p:sp>
      <p:sp>
        <p:nvSpPr>
          <p:cNvPr id="1679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679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8AC22D1-305B-48CB-80AA-9E0175AEE5BA}" type="slidenum">
              <a:rPr lang="zh-CN" altLang="en-US"/>
              <a:pPr defTabSz="912813" fontAlgn="base">
                <a:spcBef>
                  <a:spcPct val="0"/>
                </a:spcBef>
                <a:spcAft>
                  <a:spcPct val="0"/>
                </a:spcAft>
              </a:pPr>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幻灯片图像占位符 1"/>
          <p:cNvSpPr>
            <a:spLocks noGrp="1" noRot="1" noChangeAspect="1"/>
          </p:cNvSpPr>
          <p:nvPr>
            <p:ph type="sldImg"/>
          </p:nvPr>
        </p:nvSpPr>
        <p:spPr bwMode="auto">
          <a:noFill/>
          <a:ln>
            <a:solidFill>
              <a:srgbClr val="000000"/>
            </a:solidFill>
            <a:miter lim="800000"/>
            <a:headEnd/>
            <a:tailEnd/>
          </a:ln>
        </p:spPr>
      </p:sp>
      <p:sp>
        <p:nvSpPr>
          <p:cNvPr id="1699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699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BCF78758-8923-4D81-84FD-F493BA817140}" type="slidenum">
              <a:rPr lang="zh-CN" altLang="en-US"/>
              <a:pPr defTabSz="912813" fontAlgn="base">
                <a:spcBef>
                  <a:spcPct val="0"/>
                </a:spcBef>
                <a:spcAft>
                  <a:spcPct val="0"/>
                </a:spcAft>
              </a:pPr>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bwMode="auto">
          <a:noFill/>
          <a:ln>
            <a:solidFill>
              <a:srgbClr val="000000"/>
            </a:solidFill>
            <a:miter lim="800000"/>
            <a:headEnd/>
            <a:tailEnd/>
          </a:ln>
        </p:spPr>
      </p:sp>
      <p:sp>
        <p:nvSpPr>
          <p:cNvPr id="430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30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4677B544-C42C-4C82-8B8F-97E7D89A2FD0}" type="slidenum">
              <a:rPr lang="zh-CN" altLang="en-US"/>
              <a:pPr defTabSz="912813" fontAlgn="base">
                <a:spcBef>
                  <a:spcPct val="0"/>
                </a:spcBef>
                <a:spcAft>
                  <a:spcPct val="0"/>
                </a:spcAft>
              </a:pPr>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幻灯片图像占位符 1"/>
          <p:cNvSpPr>
            <a:spLocks noGrp="1" noRot="1" noChangeAspect="1"/>
          </p:cNvSpPr>
          <p:nvPr>
            <p:ph type="sldImg"/>
          </p:nvPr>
        </p:nvSpPr>
        <p:spPr bwMode="auto">
          <a:noFill/>
          <a:ln>
            <a:solidFill>
              <a:srgbClr val="000000"/>
            </a:solidFill>
            <a:miter lim="800000"/>
            <a:headEnd/>
            <a:tailEnd/>
          </a:ln>
        </p:spPr>
      </p:sp>
      <p:sp>
        <p:nvSpPr>
          <p:cNvPr id="1720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720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CC368127-E595-4293-AD88-04799BA54580}" type="slidenum">
              <a:rPr lang="zh-CN" altLang="en-US"/>
              <a:pPr defTabSz="912813" fontAlgn="base">
                <a:spcBef>
                  <a:spcPct val="0"/>
                </a:spcBef>
                <a:spcAft>
                  <a:spcPct val="0"/>
                </a:spcAft>
              </a:pPr>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幻灯片图像占位符 1"/>
          <p:cNvSpPr>
            <a:spLocks noGrp="1" noRot="1" noChangeAspect="1"/>
          </p:cNvSpPr>
          <p:nvPr>
            <p:ph type="sldImg"/>
          </p:nvPr>
        </p:nvSpPr>
        <p:spPr bwMode="auto">
          <a:noFill/>
          <a:ln>
            <a:solidFill>
              <a:srgbClr val="000000"/>
            </a:solidFill>
            <a:miter lim="800000"/>
            <a:headEnd/>
            <a:tailEnd/>
          </a:ln>
        </p:spPr>
      </p:sp>
      <p:sp>
        <p:nvSpPr>
          <p:cNvPr id="17408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740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1E06A7D-4F7D-44BF-B7D2-73E36CD779A8}" type="slidenum">
              <a:rPr lang="zh-CN" altLang="en-US"/>
              <a:pPr defTabSz="912813" fontAlgn="base">
                <a:spcBef>
                  <a:spcPct val="0"/>
                </a:spcBef>
                <a:spcAft>
                  <a:spcPct val="0"/>
                </a:spcAft>
              </a:pPr>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幻灯片图像占位符 1"/>
          <p:cNvSpPr>
            <a:spLocks noGrp="1" noRot="1" noChangeAspect="1"/>
          </p:cNvSpPr>
          <p:nvPr>
            <p:ph type="sldImg"/>
          </p:nvPr>
        </p:nvSpPr>
        <p:spPr bwMode="auto">
          <a:noFill/>
          <a:ln>
            <a:solidFill>
              <a:srgbClr val="000000"/>
            </a:solidFill>
            <a:miter lim="800000"/>
            <a:headEnd/>
            <a:tailEnd/>
          </a:ln>
        </p:spPr>
      </p:sp>
      <p:sp>
        <p:nvSpPr>
          <p:cNvPr id="17613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761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4B00CE9E-4A73-414D-9371-1D44F63D2C0E}" type="slidenum">
              <a:rPr lang="zh-CN" altLang="en-US"/>
              <a:pPr defTabSz="912813" fontAlgn="base">
                <a:spcBef>
                  <a:spcPct val="0"/>
                </a:spcBef>
                <a:spcAft>
                  <a:spcPct val="0"/>
                </a:spcAft>
              </a:pPr>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幻灯片图像占位符 1"/>
          <p:cNvSpPr>
            <a:spLocks noGrp="1" noRot="1" noChangeAspect="1"/>
          </p:cNvSpPr>
          <p:nvPr>
            <p:ph type="sldImg"/>
          </p:nvPr>
        </p:nvSpPr>
        <p:spPr bwMode="auto">
          <a:noFill/>
          <a:ln>
            <a:solidFill>
              <a:srgbClr val="000000"/>
            </a:solidFill>
            <a:miter lim="800000"/>
            <a:headEnd/>
            <a:tailEnd/>
          </a:ln>
        </p:spPr>
      </p:sp>
      <p:sp>
        <p:nvSpPr>
          <p:cNvPr id="17817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781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AE9509A-B4A1-4871-B4D7-96E30AA1F7BB}" type="slidenum">
              <a:rPr lang="zh-CN" altLang="en-US"/>
              <a:pPr defTabSz="912813" fontAlgn="base">
                <a:spcBef>
                  <a:spcPct val="0"/>
                </a:spcBef>
                <a:spcAft>
                  <a:spcPct val="0"/>
                </a:spcAft>
              </a:pPr>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幻灯片图像占位符 1"/>
          <p:cNvSpPr>
            <a:spLocks noGrp="1" noRot="1" noChangeAspect="1"/>
          </p:cNvSpPr>
          <p:nvPr>
            <p:ph type="sldImg"/>
          </p:nvPr>
        </p:nvSpPr>
        <p:spPr bwMode="auto">
          <a:noFill/>
          <a:ln>
            <a:solidFill>
              <a:srgbClr val="000000"/>
            </a:solidFill>
            <a:miter lim="800000"/>
            <a:headEnd/>
            <a:tailEnd/>
          </a:ln>
        </p:spPr>
      </p:sp>
      <p:sp>
        <p:nvSpPr>
          <p:cNvPr id="1802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02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9A85E596-68CE-455C-953B-A4E33B37F834}" type="slidenum">
              <a:rPr lang="zh-CN" altLang="en-US"/>
              <a:pPr defTabSz="912813" fontAlgn="base">
                <a:spcBef>
                  <a:spcPct val="0"/>
                </a:spcBef>
                <a:spcAft>
                  <a:spcPct val="0"/>
                </a:spcAft>
              </a:pPr>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幻灯片图像占位符 1"/>
          <p:cNvSpPr>
            <a:spLocks noGrp="1" noRot="1" noChangeAspect="1"/>
          </p:cNvSpPr>
          <p:nvPr>
            <p:ph type="sldImg"/>
          </p:nvPr>
        </p:nvSpPr>
        <p:spPr bwMode="auto">
          <a:noFill/>
          <a:ln>
            <a:solidFill>
              <a:srgbClr val="000000"/>
            </a:solidFill>
            <a:miter lim="800000"/>
            <a:headEnd/>
            <a:tailEnd/>
          </a:ln>
        </p:spPr>
      </p:sp>
      <p:sp>
        <p:nvSpPr>
          <p:cNvPr id="18227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22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6AD3A3DD-B576-46B5-93AC-4DC0793CC24B}" type="slidenum">
              <a:rPr lang="zh-CN" altLang="en-US"/>
              <a:pPr defTabSz="912813" fontAlgn="base">
                <a:spcBef>
                  <a:spcPct val="0"/>
                </a:spcBef>
                <a:spcAft>
                  <a:spcPct val="0"/>
                </a:spcAft>
              </a:pPr>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幻灯片图像占位符 1"/>
          <p:cNvSpPr>
            <a:spLocks noGrp="1" noRot="1" noChangeAspect="1"/>
          </p:cNvSpPr>
          <p:nvPr>
            <p:ph type="sldImg"/>
          </p:nvPr>
        </p:nvSpPr>
        <p:spPr bwMode="auto">
          <a:noFill/>
          <a:ln>
            <a:solidFill>
              <a:srgbClr val="000000"/>
            </a:solidFill>
            <a:miter lim="800000"/>
            <a:headEnd/>
            <a:tailEnd/>
          </a:ln>
        </p:spPr>
      </p:sp>
      <p:sp>
        <p:nvSpPr>
          <p:cNvPr id="18432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43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6314089-35A6-4E4C-B3FC-3FCE5E341525}" type="slidenum">
              <a:rPr lang="zh-CN" altLang="en-US"/>
              <a:pPr defTabSz="912813" fontAlgn="base">
                <a:spcBef>
                  <a:spcPct val="0"/>
                </a:spcBef>
                <a:spcAft>
                  <a:spcPct val="0"/>
                </a:spcAft>
              </a:pPr>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幻灯片图像占位符 1"/>
          <p:cNvSpPr>
            <a:spLocks noGrp="1" noRot="1" noChangeAspect="1"/>
          </p:cNvSpPr>
          <p:nvPr>
            <p:ph type="sldImg"/>
          </p:nvPr>
        </p:nvSpPr>
        <p:spPr bwMode="auto">
          <a:noFill/>
          <a:ln>
            <a:solidFill>
              <a:srgbClr val="000000"/>
            </a:solidFill>
            <a:miter lim="800000"/>
            <a:headEnd/>
            <a:tailEnd/>
          </a:ln>
        </p:spPr>
      </p:sp>
      <p:sp>
        <p:nvSpPr>
          <p:cNvPr id="18637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63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A23338A6-A100-4E8C-9BF6-68319E217771}" type="slidenum">
              <a:rPr lang="zh-CN" altLang="en-US"/>
              <a:pPr defTabSz="912813" fontAlgn="base">
                <a:spcBef>
                  <a:spcPct val="0"/>
                </a:spcBef>
                <a:spcAft>
                  <a:spcPct val="0"/>
                </a:spcAft>
              </a:pPr>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幻灯片图像占位符 1"/>
          <p:cNvSpPr>
            <a:spLocks noGrp="1" noRot="1" noChangeAspect="1"/>
          </p:cNvSpPr>
          <p:nvPr>
            <p:ph type="sldImg"/>
          </p:nvPr>
        </p:nvSpPr>
        <p:spPr bwMode="auto">
          <a:noFill/>
          <a:ln>
            <a:solidFill>
              <a:srgbClr val="000000"/>
            </a:solidFill>
            <a:miter lim="800000"/>
            <a:headEnd/>
            <a:tailEnd/>
          </a:ln>
        </p:spPr>
      </p:sp>
      <p:sp>
        <p:nvSpPr>
          <p:cNvPr id="18841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84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51A7D8C0-574D-4F85-A708-56C45FBF2F89}" type="slidenum">
              <a:rPr lang="zh-CN" altLang="en-US"/>
              <a:pPr defTabSz="912813" fontAlgn="base">
                <a:spcBef>
                  <a:spcPct val="0"/>
                </a:spcBef>
                <a:spcAft>
                  <a:spcPct val="0"/>
                </a:spcAft>
              </a:pPr>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幻灯片图像占位符 1"/>
          <p:cNvSpPr>
            <a:spLocks noGrp="1" noRot="1" noChangeAspect="1"/>
          </p:cNvSpPr>
          <p:nvPr>
            <p:ph type="sldImg"/>
          </p:nvPr>
        </p:nvSpPr>
        <p:spPr bwMode="auto">
          <a:noFill/>
          <a:ln>
            <a:solidFill>
              <a:srgbClr val="000000"/>
            </a:solidFill>
            <a:miter lim="800000"/>
            <a:headEnd/>
            <a:tailEnd/>
          </a:ln>
        </p:spPr>
      </p:sp>
      <p:sp>
        <p:nvSpPr>
          <p:cNvPr id="19046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904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B91D77E7-4321-43DB-8ABB-4E6B81003603}" type="slidenum">
              <a:rPr lang="zh-CN" altLang="en-US"/>
              <a:pPr defTabSz="912813" fontAlgn="base">
                <a:spcBef>
                  <a:spcPct val="0"/>
                </a:spcBef>
                <a:spcAft>
                  <a:spcPct val="0"/>
                </a:spcAft>
              </a:pPr>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headEnd/>
            <a:tailEnd/>
          </a:ln>
        </p:spPr>
      </p:sp>
      <p:sp>
        <p:nvSpPr>
          <p:cNvPr id="450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C2452F70-8412-4521-AD1B-7237B027BFC2}" type="slidenum">
              <a:rPr lang="zh-CN" altLang="en-US"/>
              <a:pPr defTabSz="912813" fontAlgn="base">
                <a:spcBef>
                  <a:spcPct val="0"/>
                </a:spcBef>
                <a:spcAft>
                  <a:spcPct val="0"/>
                </a:spcAft>
              </a:pPr>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幻灯片图像占位符 1"/>
          <p:cNvSpPr>
            <a:spLocks noGrp="1" noRot="1" noChangeAspect="1"/>
          </p:cNvSpPr>
          <p:nvPr>
            <p:ph type="sldImg"/>
          </p:nvPr>
        </p:nvSpPr>
        <p:spPr bwMode="auto">
          <a:noFill/>
          <a:ln>
            <a:solidFill>
              <a:srgbClr val="000000"/>
            </a:solidFill>
            <a:miter lim="800000"/>
            <a:headEnd/>
            <a:tailEnd/>
          </a:ln>
        </p:spPr>
      </p:sp>
      <p:sp>
        <p:nvSpPr>
          <p:cNvPr id="1925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925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BDD7CA12-A3D2-4251-BF89-0B3AA0E2D846}" type="slidenum">
              <a:rPr lang="zh-CN" altLang="en-US"/>
              <a:pPr defTabSz="912813" fontAlgn="base">
                <a:spcBef>
                  <a:spcPct val="0"/>
                </a:spcBef>
                <a:spcAft>
                  <a:spcPct val="0"/>
                </a:spcAft>
              </a:pPr>
              <a:t>80</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幻灯片图像占位符 1"/>
          <p:cNvSpPr>
            <a:spLocks noGrp="1" noRot="1" noChangeAspect="1"/>
          </p:cNvSpPr>
          <p:nvPr>
            <p:ph type="sldImg"/>
          </p:nvPr>
        </p:nvSpPr>
        <p:spPr bwMode="auto">
          <a:noFill/>
          <a:ln>
            <a:solidFill>
              <a:srgbClr val="000000"/>
            </a:solidFill>
            <a:miter lim="800000"/>
            <a:headEnd/>
            <a:tailEnd/>
          </a:ln>
        </p:spPr>
      </p:sp>
      <p:sp>
        <p:nvSpPr>
          <p:cNvPr id="1945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945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1998012-4DF0-4453-9D1D-26E6EEB60483}" type="slidenum">
              <a:rPr lang="zh-CN" altLang="en-US"/>
              <a:pPr defTabSz="912813" fontAlgn="base">
                <a:spcBef>
                  <a:spcPct val="0"/>
                </a:spcBef>
                <a:spcAft>
                  <a:spcPct val="0"/>
                </a:spcAft>
              </a:pPr>
              <a:t>81</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幻灯片图像占位符 1"/>
          <p:cNvSpPr>
            <a:spLocks noGrp="1" noRot="1" noChangeAspect="1"/>
          </p:cNvSpPr>
          <p:nvPr>
            <p:ph type="sldImg"/>
          </p:nvPr>
        </p:nvSpPr>
        <p:spPr bwMode="auto">
          <a:noFill/>
          <a:ln>
            <a:solidFill>
              <a:srgbClr val="000000"/>
            </a:solidFill>
            <a:miter lim="800000"/>
            <a:headEnd/>
            <a:tailEnd/>
          </a:ln>
        </p:spPr>
      </p:sp>
      <p:sp>
        <p:nvSpPr>
          <p:cNvPr id="1966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966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91AA3D9E-5EEE-4B7C-A6D2-2A43745B6570}" type="slidenum">
              <a:rPr lang="zh-CN" altLang="en-US"/>
              <a:pPr defTabSz="912813" fontAlgn="base">
                <a:spcBef>
                  <a:spcPct val="0"/>
                </a:spcBef>
                <a:spcAft>
                  <a:spcPct val="0"/>
                </a:spcAft>
              </a:pPr>
              <a:t>82</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幻灯片图像占位符 1"/>
          <p:cNvSpPr>
            <a:spLocks noGrp="1" noRot="1" noChangeAspect="1"/>
          </p:cNvSpPr>
          <p:nvPr>
            <p:ph type="sldImg"/>
          </p:nvPr>
        </p:nvSpPr>
        <p:spPr bwMode="auto">
          <a:noFill/>
          <a:ln>
            <a:solidFill>
              <a:srgbClr val="000000"/>
            </a:solidFill>
            <a:miter lim="800000"/>
            <a:headEnd/>
            <a:tailEnd/>
          </a:ln>
        </p:spPr>
      </p:sp>
      <p:sp>
        <p:nvSpPr>
          <p:cNvPr id="19865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986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6085AED-AD41-4E97-97E8-C15542C2B3C4}" type="slidenum">
              <a:rPr lang="zh-CN" altLang="en-US"/>
              <a:pPr defTabSz="912813" fontAlgn="base">
                <a:spcBef>
                  <a:spcPct val="0"/>
                </a:spcBef>
                <a:spcAft>
                  <a:spcPct val="0"/>
                </a:spcAft>
              </a:pPr>
              <a:t>83</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幻灯片图像占位符 1"/>
          <p:cNvSpPr>
            <a:spLocks noGrp="1" noRot="1" noChangeAspect="1"/>
          </p:cNvSpPr>
          <p:nvPr>
            <p:ph type="sldImg"/>
          </p:nvPr>
        </p:nvSpPr>
        <p:spPr bwMode="auto">
          <a:noFill/>
          <a:ln>
            <a:solidFill>
              <a:srgbClr val="000000"/>
            </a:solidFill>
            <a:miter lim="800000"/>
            <a:headEnd/>
            <a:tailEnd/>
          </a:ln>
        </p:spPr>
      </p:sp>
      <p:sp>
        <p:nvSpPr>
          <p:cNvPr id="2007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07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7C8449F2-5B01-4DCA-BF71-9870B195B177}" type="slidenum">
              <a:rPr lang="zh-CN" altLang="en-US"/>
              <a:pPr defTabSz="912813" fontAlgn="base">
                <a:spcBef>
                  <a:spcPct val="0"/>
                </a:spcBef>
                <a:spcAft>
                  <a:spcPct val="0"/>
                </a:spcAft>
              </a:pPr>
              <a:t>84</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幻灯片图像占位符 1"/>
          <p:cNvSpPr>
            <a:spLocks noGrp="1" noRot="1" noChangeAspect="1"/>
          </p:cNvSpPr>
          <p:nvPr>
            <p:ph type="sldImg"/>
          </p:nvPr>
        </p:nvSpPr>
        <p:spPr bwMode="auto">
          <a:noFill/>
          <a:ln>
            <a:solidFill>
              <a:srgbClr val="000000"/>
            </a:solidFill>
            <a:miter lim="800000"/>
            <a:headEnd/>
            <a:tailEnd/>
          </a:ln>
        </p:spPr>
      </p:sp>
      <p:sp>
        <p:nvSpPr>
          <p:cNvPr id="2027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27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F44CF87F-0BFB-40C5-9FD5-350999319B13}" type="slidenum">
              <a:rPr lang="zh-CN" altLang="en-US"/>
              <a:pPr defTabSz="912813" fontAlgn="base">
                <a:spcBef>
                  <a:spcPct val="0"/>
                </a:spcBef>
                <a:spcAft>
                  <a:spcPct val="0"/>
                </a:spcAft>
              </a:pPr>
              <a:t>85</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幻灯片图像占位符 1"/>
          <p:cNvSpPr>
            <a:spLocks noGrp="1" noRot="1" noChangeAspect="1"/>
          </p:cNvSpPr>
          <p:nvPr>
            <p:ph type="sldImg"/>
          </p:nvPr>
        </p:nvSpPr>
        <p:spPr bwMode="auto">
          <a:noFill/>
          <a:ln>
            <a:solidFill>
              <a:srgbClr val="000000"/>
            </a:solidFill>
            <a:miter lim="800000"/>
            <a:headEnd/>
            <a:tailEnd/>
          </a:ln>
        </p:spPr>
      </p:sp>
      <p:sp>
        <p:nvSpPr>
          <p:cNvPr id="2048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48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8FDBD7B3-9CDE-4003-8CD4-8E4B2524A882}" type="slidenum">
              <a:rPr lang="zh-CN" altLang="en-US"/>
              <a:pPr defTabSz="912813" fontAlgn="base">
                <a:spcBef>
                  <a:spcPct val="0"/>
                </a:spcBef>
                <a:spcAft>
                  <a:spcPct val="0"/>
                </a:spcAft>
              </a:pPr>
              <a:t>86</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幻灯片图像占位符 1"/>
          <p:cNvSpPr>
            <a:spLocks noGrp="1" noRot="1" noChangeAspect="1"/>
          </p:cNvSpPr>
          <p:nvPr>
            <p:ph type="sldImg"/>
          </p:nvPr>
        </p:nvSpPr>
        <p:spPr bwMode="auto">
          <a:noFill/>
          <a:ln>
            <a:solidFill>
              <a:srgbClr val="000000"/>
            </a:solidFill>
            <a:miter lim="800000"/>
            <a:headEnd/>
            <a:tailEnd/>
          </a:ln>
        </p:spPr>
      </p:sp>
      <p:sp>
        <p:nvSpPr>
          <p:cNvPr id="2068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68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707FF787-8CA9-4E46-A04F-BBB32BCD7F21}" type="slidenum">
              <a:rPr lang="zh-CN" altLang="en-US"/>
              <a:pPr defTabSz="912813" fontAlgn="base">
                <a:spcBef>
                  <a:spcPct val="0"/>
                </a:spcBef>
                <a:spcAft>
                  <a:spcPct val="0"/>
                </a:spcAft>
              </a:pPr>
              <a:t>87</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幻灯片图像占位符 1"/>
          <p:cNvSpPr>
            <a:spLocks noGrp="1" noRot="1" noChangeAspect="1"/>
          </p:cNvSpPr>
          <p:nvPr>
            <p:ph type="sldImg"/>
          </p:nvPr>
        </p:nvSpPr>
        <p:spPr bwMode="auto">
          <a:noFill/>
          <a:ln>
            <a:solidFill>
              <a:srgbClr val="000000"/>
            </a:solidFill>
            <a:miter lim="800000"/>
            <a:headEnd/>
            <a:tailEnd/>
          </a:ln>
        </p:spPr>
      </p:sp>
      <p:sp>
        <p:nvSpPr>
          <p:cNvPr id="2088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088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E8364F98-2D1C-4FCA-8B5E-F3FABADDDC38}" type="slidenum">
              <a:rPr lang="zh-CN" altLang="en-US"/>
              <a:pPr defTabSz="912813" fontAlgn="base">
                <a:spcBef>
                  <a:spcPct val="0"/>
                </a:spcBef>
                <a:spcAft>
                  <a:spcPct val="0"/>
                </a:spcAft>
              </a:pPr>
              <a:t>88</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幻灯片图像占位符 1"/>
          <p:cNvSpPr>
            <a:spLocks noGrp="1" noRot="1" noChangeAspect="1"/>
          </p:cNvSpPr>
          <p:nvPr>
            <p:ph type="sldImg"/>
          </p:nvPr>
        </p:nvSpPr>
        <p:spPr bwMode="auto">
          <a:noFill/>
          <a:ln>
            <a:solidFill>
              <a:srgbClr val="000000"/>
            </a:solidFill>
            <a:miter lim="800000"/>
            <a:headEnd/>
            <a:tailEnd/>
          </a:ln>
        </p:spPr>
      </p:sp>
      <p:sp>
        <p:nvSpPr>
          <p:cNvPr id="2109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09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5953411-8DD9-47F0-8FD3-AD12531B61B0}" type="slidenum">
              <a:rPr lang="zh-CN" altLang="en-US"/>
              <a:pPr defTabSz="912813" fontAlgn="base">
                <a:spcBef>
                  <a:spcPct val="0"/>
                </a:spcBef>
                <a:spcAft>
                  <a:spcPct val="0"/>
                </a:spcAft>
              </a:pPr>
              <a:t>89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bwMode="auto">
          <a:noFill/>
          <a:ln>
            <a:solidFill>
              <a:srgbClr val="000000"/>
            </a:solidFill>
            <a:miter lim="800000"/>
            <a:headEnd/>
            <a:tailEnd/>
          </a:ln>
        </p:spPr>
      </p:sp>
      <p:sp>
        <p:nvSpPr>
          <p:cNvPr id="471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71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26DC0ADB-AB52-494D-B97B-67B26FDBC94C}" type="slidenum">
              <a:rPr lang="zh-CN" altLang="en-US"/>
              <a:pPr defTabSz="912813" fontAlgn="base">
                <a:spcBef>
                  <a:spcPct val="0"/>
                </a:spcBef>
                <a:spcAft>
                  <a:spcPct val="0"/>
                </a:spcAft>
              </a:pPr>
              <a:t>9</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幻灯片图像占位符 1"/>
          <p:cNvSpPr>
            <a:spLocks noGrp="1" noRot="1" noChangeAspect="1"/>
          </p:cNvSpPr>
          <p:nvPr>
            <p:ph type="sldImg"/>
          </p:nvPr>
        </p:nvSpPr>
        <p:spPr bwMode="auto">
          <a:noFill/>
          <a:ln>
            <a:solidFill>
              <a:srgbClr val="000000"/>
            </a:solidFill>
            <a:miter lim="800000"/>
            <a:headEnd/>
            <a:tailEnd/>
          </a:ln>
        </p:spPr>
      </p:sp>
      <p:sp>
        <p:nvSpPr>
          <p:cNvPr id="21299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29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8EF0DB72-05DF-4643-8318-B51442CE254E}" type="slidenum">
              <a:rPr lang="zh-CN" altLang="en-US"/>
              <a:pPr defTabSz="912813" fontAlgn="base">
                <a:spcBef>
                  <a:spcPct val="0"/>
                </a:spcBef>
                <a:spcAft>
                  <a:spcPct val="0"/>
                </a:spcAft>
              </a:pPr>
              <a:t>90</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幻灯片图像占位符 1"/>
          <p:cNvSpPr>
            <a:spLocks noGrp="1" noRot="1" noChangeAspect="1"/>
          </p:cNvSpPr>
          <p:nvPr>
            <p:ph type="sldImg"/>
          </p:nvPr>
        </p:nvSpPr>
        <p:spPr bwMode="auto">
          <a:noFill/>
          <a:ln>
            <a:solidFill>
              <a:srgbClr val="000000"/>
            </a:solidFill>
            <a:miter lim="800000"/>
            <a:headEnd/>
            <a:tailEnd/>
          </a:ln>
        </p:spPr>
      </p:sp>
      <p:sp>
        <p:nvSpPr>
          <p:cNvPr id="21504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50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B7D75C1-675E-49C2-A2A0-98D409CB9D18}" type="slidenum">
              <a:rPr lang="zh-CN" altLang="en-US"/>
              <a:pPr defTabSz="912813" fontAlgn="base">
                <a:spcBef>
                  <a:spcPct val="0"/>
                </a:spcBef>
                <a:spcAft>
                  <a:spcPct val="0"/>
                </a:spcAft>
              </a:pPr>
              <a:t>91</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幻灯片图像占位符 1"/>
          <p:cNvSpPr>
            <a:spLocks noGrp="1" noRot="1" noChangeAspect="1"/>
          </p:cNvSpPr>
          <p:nvPr>
            <p:ph type="sldImg"/>
          </p:nvPr>
        </p:nvSpPr>
        <p:spPr bwMode="auto">
          <a:noFill/>
          <a:ln>
            <a:solidFill>
              <a:srgbClr val="000000"/>
            </a:solidFill>
            <a:miter lim="800000"/>
            <a:headEnd/>
            <a:tailEnd/>
          </a:ln>
        </p:spPr>
      </p:sp>
      <p:sp>
        <p:nvSpPr>
          <p:cNvPr id="2170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70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33C721E6-8CE0-4172-8BEA-2159A0578001}" type="slidenum">
              <a:rPr lang="zh-CN" altLang="en-US"/>
              <a:pPr defTabSz="912813" fontAlgn="base">
                <a:spcBef>
                  <a:spcPct val="0"/>
                </a:spcBef>
                <a:spcAft>
                  <a:spcPct val="0"/>
                </a:spcAft>
              </a:pPr>
              <a:t>92</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幻灯片图像占位符 1"/>
          <p:cNvSpPr>
            <a:spLocks noGrp="1" noRot="1" noChangeAspect="1"/>
          </p:cNvSpPr>
          <p:nvPr>
            <p:ph type="sldImg"/>
          </p:nvPr>
        </p:nvSpPr>
        <p:spPr bwMode="auto">
          <a:noFill/>
          <a:ln>
            <a:solidFill>
              <a:srgbClr val="000000"/>
            </a:solidFill>
            <a:miter lim="800000"/>
            <a:headEnd/>
            <a:tailEnd/>
          </a:ln>
        </p:spPr>
      </p:sp>
      <p:sp>
        <p:nvSpPr>
          <p:cNvPr id="21913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91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37559F61-85BE-4F10-9C43-498BBFB03381}" type="slidenum">
              <a:rPr lang="zh-CN" altLang="en-US"/>
              <a:pPr defTabSz="912813" fontAlgn="base">
                <a:spcBef>
                  <a:spcPct val="0"/>
                </a:spcBef>
                <a:spcAft>
                  <a:spcPct val="0"/>
                </a:spcAft>
              </a:pPr>
              <a:t>93</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幻灯片图像占位符 1"/>
          <p:cNvSpPr>
            <a:spLocks noGrp="1" noRot="1" noChangeAspect="1"/>
          </p:cNvSpPr>
          <p:nvPr>
            <p:ph type="sldImg"/>
          </p:nvPr>
        </p:nvSpPr>
        <p:spPr bwMode="auto">
          <a:noFill/>
          <a:ln>
            <a:solidFill>
              <a:srgbClr val="000000"/>
            </a:solidFill>
            <a:miter lim="800000"/>
            <a:headEnd/>
            <a:tailEnd/>
          </a:ln>
        </p:spPr>
      </p:sp>
      <p:sp>
        <p:nvSpPr>
          <p:cNvPr id="2211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211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870F3019-D3A9-4585-AC50-81F820242F7F}" type="slidenum">
              <a:rPr lang="zh-CN" altLang="en-US"/>
              <a:pPr defTabSz="912813" fontAlgn="base">
                <a:spcBef>
                  <a:spcPct val="0"/>
                </a:spcBef>
                <a:spcAft>
                  <a:spcPct val="0"/>
                </a:spcAft>
              </a:pPr>
              <a:t>94</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幻灯片图像占位符 1"/>
          <p:cNvSpPr>
            <a:spLocks noGrp="1" noRot="1" noChangeAspect="1"/>
          </p:cNvSpPr>
          <p:nvPr>
            <p:ph type="sldImg"/>
          </p:nvPr>
        </p:nvSpPr>
        <p:spPr bwMode="auto">
          <a:noFill/>
          <a:ln>
            <a:solidFill>
              <a:srgbClr val="000000"/>
            </a:solidFill>
            <a:miter lim="800000"/>
            <a:headEnd/>
            <a:tailEnd/>
          </a:ln>
        </p:spPr>
      </p:sp>
      <p:sp>
        <p:nvSpPr>
          <p:cNvPr id="2232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232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401499A9-3E90-4FF7-890F-C342B93E2BE6}" type="slidenum">
              <a:rPr lang="zh-CN" altLang="en-US"/>
              <a:pPr defTabSz="912813" fontAlgn="base">
                <a:spcBef>
                  <a:spcPct val="0"/>
                </a:spcBef>
                <a:spcAft>
                  <a:spcPct val="0"/>
                </a:spcAft>
              </a:pPr>
              <a:t>95</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幻灯片图像占位符 1"/>
          <p:cNvSpPr>
            <a:spLocks noGrp="1" noRot="1" noChangeAspect="1"/>
          </p:cNvSpPr>
          <p:nvPr>
            <p:ph type="sldImg"/>
          </p:nvPr>
        </p:nvSpPr>
        <p:spPr bwMode="auto">
          <a:noFill/>
          <a:ln>
            <a:solidFill>
              <a:srgbClr val="000000"/>
            </a:solidFill>
            <a:miter lim="800000"/>
            <a:headEnd/>
            <a:tailEnd/>
          </a:ln>
        </p:spPr>
      </p:sp>
      <p:sp>
        <p:nvSpPr>
          <p:cNvPr id="2437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437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fld id="{176D212A-840B-41F2-A6F3-9AA14609297A}" type="slidenum">
              <a:rPr lang="zh-CN" altLang="en-US"/>
              <a:pPr defTabSz="912813" fontAlgn="base">
                <a:spcBef>
                  <a:spcPct val="0"/>
                </a:spcBef>
                <a:spcAft>
                  <a:spcPct val="0"/>
                </a:spcAft>
              </a:pPr>
              <a:t>96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50B32AE0-EEE3-4006-93B6-66B8AA9EBA23}" type="datetimeFigureOut">
              <a:rPr lang="zh-CN" altLang="en-US"/>
              <a:pPr>
                <a:defRPr/>
              </a:pPr>
              <a:t>2017/11/24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3D3992A-10B0-4815-9A5B-B31145059A79}" type="slidenum">
              <a:rPr lang="zh-CN" altLang="en-US"/>
              <a:pPr>
                <a:defRPr/>
              </a:pPr>
              <a:t>‹#›</a:t>
            </a:fld>
            <a:endParaRPr lang="zh-CN" altLang="en-US"/>
          </a:p>
        </p:txBody>
      </p:sp>
    </p:spTree>
  </p:cSld>
  <p:clrMapOvr>
    <a:masterClrMapping/>
  </p:clrMapOvr>
  <p:transition spd="med" advTm="0">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4" name="Picture 4" descr="G:\2016我图\两会\ooopic_10194892_b0c64675b11c678cafbc\005.png"/>
          <p:cNvPicPr>
            <a:picLocks noChangeAspect="1" noChangeArrowheads="1"/>
          </p:cNvPicPr>
          <p:nvPr userDrawn="1"/>
        </p:nvPicPr>
        <p:blipFill>
          <a:blip r:embed="rId2" cstate="print">
            <a:duotone>
              <a:schemeClr val="accent4">
                <a:shade val="45000"/>
                <a:satMod val="135000"/>
              </a:schemeClr>
              <a:prstClr val="white"/>
            </a:duotone>
            <a:extLst>
              <a:ext uri="{BEBA8EAE-BF5A-486C-A8C5-ECC9F3942E4B}"/>
              <a:ext uri="{28A0092B-C50C-407E-A947-70E740481C1C}"/>
            </a:extLst>
          </a:blip>
          <a:srcRect/>
          <a:stretch>
            <a:fillRect/>
          </a:stretch>
        </p:blipFill>
        <p:spPr bwMode="auto">
          <a:xfrm>
            <a:off x="-79052" y="684440"/>
            <a:ext cx="9329358" cy="4428000"/>
          </a:xfrm>
          <a:prstGeom prst="rect">
            <a:avLst/>
          </a:prstGeom>
          <a:noFill/>
          <a:effectLst>
            <a:softEdge rad="114300"/>
          </a:effectLst>
          <a:extLst>
            <a:ext uri="{909E8E84-426E-40DD-AFC4-6F175D3DCCD1}"/>
          </a:extLst>
        </p:spPr>
      </p:pic>
      <p:pic>
        <p:nvPicPr>
          <p:cNvPr id="5" name="Picture 2" descr="G:\2016我图\两会\ooopic_10194892_b0c64675b11c678cafbc\001.png"/>
          <p:cNvPicPr>
            <a:picLocks noChangeAspect="1" noChangeArrowheads="1"/>
          </p:cNvPicPr>
          <p:nvPr userDrawn="1"/>
        </p:nvPicPr>
        <p:blipFill>
          <a:blip r:embed="rId3"/>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a:extLst>
            <a:ext uri="{909E8E84-426E-40DD-AFC4-6F175D3DCCD1}"/>
          </a:extLst>
        </p:spPr>
      </p:pic>
      <p:sp>
        <p:nvSpPr>
          <p:cNvPr id="6" name="矩形 13"/>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tx1"/>
              </a:solidFill>
            </a:endParaRPr>
          </a:p>
        </p:txBody>
      </p:sp>
      <p:cxnSp>
        <p:nvCxnSpPr>
          <p:cNvPr id="7" name="直接连接符 14"/>
          <p:cNvCxnSpPr/>
          <p:nvPr userDrawn="1"/>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TextBox 9"/>
          <p:cNvSpPr txBox="1"/>
          <p:nvPr userDrawn="1"/>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defTabSz="914378" fontAlgn="auto">
              <a:spcBef>
                <a:spcPts val="0"/>
              </a:spcBef>
              <a:spcAft>
                <a:spcPts val="0"/>
              </a:spcAft>
              <a:defRPr/>
            </a:pPr>
            <a:r>
              <a:rPr lang="en-US" altLang="zh-CN" sz="2200" spc="-300" dirty="0">
                <a:latin typeface="华文行楷" panose="02010800040101010101" pitchFamily="2" charset="-122"/>
                <a:ea typeface="华文行楷" panose="02010800040101010101" pitchFamily="2" charset="-122"/>
              </a:rPr>
              <a:t>“</a:t>
            </a:r>
            <a:r>
              <a:rPr lang="zh-CN" altLang="en-US" sz="2200" spc="-300" dirty="0">
                <a:latin typeface="华文行楷" panose="02010800040101010101" pitchFamily="2" charset="-122"/>
                <a:ea typeface="华文行楷" panose="02010800040101010101" pitchFamily="2" charset="-122"/>
              </a:rPr>
              <a:t>两学一做</a:t>
            </a:r>
            <a:r>
              <a:rPr lang="en-US" altLang="zh-CN" sz="2200" spc="-300" dirty="0">
                <a:latin typeface="华文行楷" panose="02010800040101010101" pitchFamily="2" charset="-122"/>
                <a:ea typeface="华文行楷" panose="02010800040101010101" pitchFamily="2" charset="-122"/>
              </a:rPr>
              <a:t>”</a:t>
            </a:r>
            <a:r>
              <a:rPr lang="zh-CN" altLang="en-US" sz="2200" spc="-300" dirty="0">
                <a:latin typeface="华文行楷" panose="02010800040101010101" pitchFamily="2" charset="-122"/>
                <a:ea typeface="华文行楷" panose="02010800040101010101" pitchFamily="2" charset="-122"/>
              </a:rPr>
              <a:t>学习教育</a:t>
            </a:r>
          </a:p>
        </p:txBody>
      </p:sp>
      <p:grpSp>
        <p:nvGrpSpPr>
          <p:cNvPr id="9" name="组合 10"/>
          <p:cNvGrpSpPr>
            <a:grpSpLocks noChangeAspect="1"/>
          </p:cNvGrpSpPr>
          <p:nvPr userDrawn="1"/>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10" name="Picture 2" descr="C:\Users\xb\Desktop\素材--党建\PNG--党（国）徽旗\党旗红旗\16sucai_201507091736.png"/>
            <p:cNvPicPr>
              <a:picLocks noChangeAspect="1" noChangeArrowheads="1"/>
            </p:cNvPicPr>
            <p:nvPr/>
          </p:nvPicPr>
          <p:blipFill>
            <a:blip r:embed="rId4" cstate="print">
              <a:extLst>
                <a:ext uri="{28A0092B-C50C-407E-A947-70E740481C1C}"/>
              </a:extLst>
            </a:blip>
            <a:srcRect/>
            <a:stretch>
              <a:fillRect/>
            </a:stretch>
          </p:blipFill>
          <p:spPr bwMode="auto">
            <a:xfrm>
              <a:off x="866600" y="478700"/>
              <a:ext cx="1800280" cy="944348"/>
            </a:xfrm>
            <a:prstGeom prst="rect">
              <a:avLst/>
            </a:prstGeom>
            <a:noFill/>
            <a:extLst>
              <a:ext uri="{909E8E84-426E-40DD-AFC4-6F175D3DCCD1}"/>
            </a:extLst>
          </p:spPr>
        </p:pic>
        <p:pic>
          <p:nvPicPr>
            <p:cNvPr id="11" name="Picture 3" descr="C:\Users\xb\Desktop\53bf653e36a06.png"/>
            <p:cNvPicPr>
              <a:picLocks noChangeAspect="1" noChangeArrowheads="1"/>
            </p:cNvPicPr>
            <p:nvPr/>
          </p:nvPicPr>
          <p:blipFill>
            <a:blip r:embed="rId5" cstate="print">
              <a:extLst>
                <a:ext uri="{28A0092B-C50C-407E-A947-70E740481C1C}"/>
              </a:extLst>
            </a:blip>
            <a:srcRect/>
            <a:stretch>
              <a:fillRect/>
            </a:stretch>
          </p:blipFill>
          <p:spPr bwMode="auto">
            <a:xfrm>
              <a:off x="738728" y="411510"/>
              <a:ext cx="880903" cy="781040"/>
            </a:xfrm>
            <a:prstGeom prst="rect">
              <a:avLst/>
            </a:prstGeom>
            <a:noFill/>
            <a:extLst>
              <a:ext uri="{909E8E84-426E-40DD-AFC4-6F175D3DCCD1}"/>
            </a:extLst>
          </p:spPr>
        </p:pic>
      </p:grpSp>
      <p:sp>
        <p:nvSpPr>
          <p:cNvPr id="12" name="文本框 17"/>
          <p:cNvSpPr txBox="1"/>
          <p:nvPr userDrawn="1"/>
        </p:nvSpPr>
        <p:spPr>
          <a:xfrm>
            <a:off x="26988" y="5402263"/>
            <a:ext cx="1025525" cy="831850"/>
          </a:xfrm>
          <a:prstGeom prst="rect">
            <a:avLst/>
          </a:prstGeom>
          <a:noFill/>
        </p:spPr>
        <p:txBody>
          <a:bodyPr>
            <a:spAutoFit/>
          </a:bodyPr>
          <a:lstStyle/>
          <a:p>
            <a:pPr defTabSz="914378" fontAlgn="auto">
              <a:spcBef>
                <a:spcPts val="0"/>
              </a:spcBef>
              <a:spcAft>
                <a:spcPts val="0"/>
              </a:spcAft>
              <a:defRPr/>
            </a:pPr>
            <a:r>
              <a:rPr lang="zh-CN" altLang="en-US" sz="2400" dirty="0">
                <a:latin typeface="+mn-lt"/>
                <a:ea typeface="+mn-ea"/>
              </a:rPr>
              <a:t>延时符</a:t>
            </a:r>
          </a:p>
        </p:txBody>
      </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dirty="0"/>
              <a:t>单击此处编辑母版文本样式</a:t>
            </a:r>
          </a:p>
        </p:txBody>
      </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0" presetClass="entr" presetSubtype="0" fill="hold"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750"/>
                                        <p:tgtEl>
                                          <p:spTgt spid="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4" name="Picture 4" descr="G:\2016我图\两会\ooopic_10194892_b0c64675b11c678cafbc\005.png"/>
          <p:cNvPicPr>
            <a:picLocks noChangeAspect="1" noChangeArrowheads="1"/>
          </p:cNvPicPr>
          <p:nvPr userDrawn="1"/>
        </p:nvPicPr>
        <p:blipFill>
          <a:blip r:embed="rId2" cstate="print">
            <a:duotone>
              <a:schemeClr val="accent4">
                <a:shade val="45000"/>
                <a:satMod val="135000"/>
              </a:schemeClr>
              <a:prstClr val="white"/>
            </a:duotone>
            <a:extLst>
              <a:ext uri="{BEBA8EAE-BF5A-486C-A8C5-ECC9F3942E4B}"/>
              <a:ext uri="{28A0092B-C50C-407E-A947-70E740481C1C}"/>
            </a:extLst>
          </a:blip>
          <a:srcRect/>
          <a:stretch>
            <a:fillRect/>
          </a:stretch>
        </p:blipFill>
        <p:spPr bwMode="auto">
          <a:xfrm>
            <a:off x="-79052" y="684440"/>
            <a:ext cx="9329358" cy="4428000"/>
          </a:xfrm>
          <a:prstGeom prst="rect">
            <a:avLst/>
          </a:prstGeom>
          <a:noFill/>
          <a:effectLst>
            <a:softEdge rad="114300"/>
          </a:effectLst>
          <a:extLst>
            <a:ext uri="{909E8E84-426E-40DD-AFC4-6F175D3DCCD1}"/>
          </a:extLst>
        </p:spPr>
      </p:pic>
      <p:pic>
        <p:nvPicPr>
          <p:cNvPr id="5" name="Picture 2" descr="G:\2016我图\两会\ooopic_10194892_b0c64675b11c678cafbc\001.png"/>
          <p:cNvPicPr>
            <a:picLocks noChangeAspect="1" noChangeArrowheads="1"/>
          </p:cNvPicPr>
          <p:nvPr userDrawn="1"/>
        </p:nvPicPr>
        <p:blipFill>
          <a:blip r:embed="rId3"/>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a:extLst>
            <a:ext uri="{909E8E84-426E-40DD-AFC4-6F175D3DCCD1}"/>
          </a:extLst>
        </p:spPr>
      </p:pic>
      <p:sp>
        <p:nvSpPr>
          <p:cNvPr id="6" name="矩形 13"/>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tx1"/>
              </a:solidFill>
            </a:endParaRPr>
          </a:p>
        </p:txBody>
      </p:sp>
      <p:cxnSp>
        <p:nvCxnSpPr>
          <p:cNvPr id="7" name="直接连接符 14"/>
          <p:cNvCxnSpPr/>
          <p:nvPr userDrawn="1"/>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TextBox 9"/>
          <p:cNvSpPr txBox="1"/>
          <p:nvPr userDrawn="1"/>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defTabSz="914378" fontAlgn="auto">
              <a:spcBef>
                <a:spcPts val="0"/>
              </a:spcBef>
              <a:spcAft>
                <a:spcPts val="0"/>
              </a:spcAft>
              <a:defRPr/>
            </a:pPr>
            <a:r>
              <a:rPr lang="en-US" altLang="zh-CN" sz="2200" spc="-300" dirty="0">
                <a:latin typeface="华文行楷" panose="02010800040101010101" pitchFamily="2" charset="-122"/>
                <a:ea typeface="华文行楷" panose="02010800040101010101" pitchFamily="2" charset="-122"/>
              </a:rPr>
              <a:t>“</a:t>
            </a:r>
            <a:r>
              <a:rPr lang="zh-CN" altLang="en-US" sz="2200" spc="-300" dirty="0">
                <a:latin typeface="华文行楷" panose="02010800040101010101" pitchFamily="2" charset="-122"/>
                <a:ea typeface="华文行楷" panose="02010800040101010101" pitchFamily="2" charset="-122"/>
              </a:rPr>
              <a:t>两学一做</a:t>
            </a:r>
            <a:r>
              <a:rPr lang="en-US" altLang="zh-CN" sz="2200" spc="-300" dirty="0">
                <a:latin typeface="华文行楷" panose="02010800040101010101" pitchFamily="2" charset="-122"/>
                <a:ea typeface="华文行楷" panose="02010800040101010101" pitchFamily="2" charset="-122"/>
              </a:rPr>
              <a:t>”</a:t>
            </a:r>
            <a:r>
              <a:rPr lang="zh-CN" altLang="en-US" sz="2200" spc="-300" dirty="0">
                <a:latin typeface="华文行楷" panose="02010800040101010101" pitchFamily="2" charset="-122"/>
                <a:ea typeface="华文行楷" panose="02010800040101010101" pitchFamily="2" charset="-122"/>
              </a:rPr>
              <a:t>学习教育</a:t>
            </a:r>
          </a:p>
        </p:txBody>
      </p:sp>
      <p:grpSp>
        <p:nvGrpSpPr>
          <p:cNvPr id="9" name="组合 10"/>
          <p:cNvGrpSpPr>
            <a:grpSpLocks noChangeAspect="1"/>
          </p:cNvGrpSpPr>
          <p:nvPr userDrawn="1"/>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10" name="Picture 2" descr="C:\Users\xb\Desktop\素材--党建\PNG--党（国）徽旗\党旗红旗\16sucai_201507091736.png"/>
            <p:cNvPicPr>
              <a:picLocks noChangeAspect="1" noChangeArrowheads="1"/>
            </p:cNvPicPr>
            <p:nvPr/>
          </p:nvPicPr>
          <p:blipFill>
            <a:blip r:embed="rId4" cstate="print">
              <a:extLst>
                <a:ext uri="{28A0092B-C50C-407E-A947-70E740481C1C}"/>
              </a:extLst>
            </a:blip>
            <a:srcRect/>
            <a:stretch>
              <a:fillRect/>
            </a:stretch>
          </p:blipFill>
          <p:spPr bwMode="auto">
            <a:xfrm>
              <a:off x="866600" y="478700"/>
              <a:ext cx="1800280" cy="944348"/>
            </a:xfrm>
            <a:prstGeom prst="rect">
              <a:avLst/>
            </a:prstGeom>
            <a:noFill/>
            <a:extLst>
              <a:ext uri="{909E8E84-426E-40DD-AFC4-6F175D3DCCD1}"/>
            </a:extLst>
          </p:spPr>
        </p:pic>
        <p:pic>
          <p:nvPicPr>
            <p:cNvPr id="11" name="Picture 3" descr="C:\Users\xb\Desktop\53bf653e36a06.png"/>
            <p:cNvPicPr>
              <a:picLocks noChangeAspect="1" noChangeArrowheads="1"/>
            </p:cNvPicPr>
            <p:nvPr/>
          </p:nvPicPr>
          <p:blipFill>
            <a:blip r:embed="rId5" cstate="print">
              <a:extLst>
                <a:ext uri="{28A0092B-C50C-407E-A947-70E740481C1C}"/>
              </a:extLst>
            </a:blip>
            <a:srcRect/>
            <a:stretch>
              <a:fillRect/>
            </a:stretch>
          </p:blipFill>
          <p:spPr bwMode="auto">
            <a:xfrm>
              <a:off x="738728" y="411510"/>
              <a:ext cx="880903" cy="781040"/>
            </a:xfrm>
            <a:prstGeom prst="rect">
              <a:avLst/>
            </a:prstGeom>
            <a:noFill/>
            <a:extLst>
              <a:ext uri="{909E8E84-426E-40DD-AFC4-6F175D3DCCD1}"/>
            </a:extLst>
          </p:spPr>
        </p:pic>
      </p:grpSp>
      <p:grpSp>
        <p:nvGrpSpPr>
          <p:cNvPr id="12" name="组合 1"/>
          <p:cNvGrpSpPr>
            <a:grpSpLocks/>
          </p:cNvGrpSpPr>
          <p:nvPr userDrawn="1"/>
        </p:nvGrpSpPr>
        <p:grpSpPr bwMode="auto">
          <a:xfrm>
            <a:off x="557213" y="2701925"/>
            <a:ext cx="2159000" cy="623888"/>
            <a:chOff x="556522" y="2701199"/>
            <a:chExt cx="2160000" cy="624541"/>
          </a:xfrm>
        </p:grpSpPr>
        <p:cxnSp>
          <p:nvCxnSpPr>
            <p:cNvPr id="13" name="直接连接符 31"/>
            <p:cNvCxnSpPr/>
            <p:nvPr/>
          </p:nvCxnSpPr>
          <p:spPr>
            <a:xfrm rot="5400000">
              <a:off x="1664191"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30"/>
            <p:cNvCxnSpPr/>
            <p:nvPr/>
          </p:nvCxnSpPr>
          <p:spPr>
            <a:xfrm>
              <a:off x="1665110" y="3007908"/>
              <a:ext cx="42723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02463"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一</a:t>
              </a:r>
            </a:p>
          </p:txBody>
        </p:sp>
        <p:sp>
          <p:nvSpPr>
            <p:cNvPr id="16" name="矩形 21"/>
            <p:cNvSpPr/>
            <p:nvPr/>
          </p:nvSpPr>
          <p:spPr>
            <a:xfrm>
              <a:off x="697874" y="2794960"/>
              <a:ext cx="427236"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17" name="直接连接符 22"/>
            <p:cNvCxnSpPr/>
            <p:nvPr/>
          </p:nvCxnSpPr>
          <p:spPr>
            <a:xfrm>
              <a:off x="697874" y="3007908"/>
              <a:ext cx="42723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23"/>
            <p:cNvCxnSpPr/>
            <p:nvPr/>
          </p:nvCxnSpPr>
          <p:spPr>
            <a:xfrm rot="5400000">
              <a:off x="698544"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矩形 25"/>
            <p:cNvSpPr/>
            <p:nvPr/>
          </p:nvSpPr>
          <p:spPr>
            <a:xfrm>
              <a:off x="1180698" y="2794960"/>
              <a:ext cx="427236"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0" name="直接连接符 26"/>
            <p:cNvCxnSpPr/>
            <p:nvPr/>
          </p:nvCxnSpPr>
          <p:spPr>
            <a:xfrm>
              <a:off x="1180698" y="3007908"/>
              <a:ext cx="42723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7"/>
            <p:cNvCxnSpPr/>
            <p:nvPr/>
          </p:nvCxnSpPr>
          <p:spPr>
            <a:xfrm rot="5400000">
              <a:off x="1181368"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矩形 29"/>
            <p:cNvSpPr/>
            <p:nvPr/>
          </p:nvSpPr>
          <p:spPr>
            <a:xfrm>
              <a:off x="1665110" y="2794960"/>
              <a:ext cx="427235"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sp>
          <p:nvSpPr>
            <p:cNvPr id="23" name="矩形 33"/>
            <p:cNvSpPr/>
            <p:nvPr/>
          </p:nvSpPr>
          <p:spPr>
            <a:xfrm>
              <a:off x="2147934" y="2794960"/>
              <a:ext cx="427235"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4" name="直接连接符 34"/>
            <p:cNvCxnSpPr/>
            <p:nvPr/>
          </p:nvCxnSpPr>
          <p:spPr>
            <a:xfrm>
              <a:off x="2147934" y="3007908"/>
              <a:ext cx="42723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35"/>
            <p:cNvCxnSpPr/>
            <p:nvPr/>
          </p:nvCxnSpPr>
          <p:spPr>
            <a:xfrm rot="5400000">
              <a:off x="2147015"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TextBox 14"/>
            <p:cNvSpPr txBox="1"/>
            <p:nvPr userDrawn="1"/>
          </p:nvSpPr>
          <p:spPr>
            <a:xfrm>
              <a:off x="2185515"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做</a:t>
              </a:r>
            </a:p>
          </p:txBody>
        </p:sp>
        <p:cxnSp>
          <p:nvCxnSpPr>
            <p:cNvPr id="27" name="直接连接符 37"/>
            <p:cNvCxnSpPr/>
            <p:nvPr userDrawn="1"/>
          </p:nvCxnSpPr>
          <p:spPr>
            <a:xfrm>
              <a:off x="556522" y="3325740"/>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直接连接符 38"/>
            <p:cNvCxnSpPr/>
            <p:nvPr userDrawn="1"/>
          </p:nvCxnSpPr>
          <p:spPr>
            <a:xfrm>
              <a:off x="556522" y="2701199"/>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TextBox 14"/>
            <p:cNvSpPr txBox="1"/>
            <p:nvPr userDrawn="1"/>
          </p:nvSpPr>
          <p:spPr>
            <a:xfrm>
              <a:off x="1230754"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学</a:t>
              </a:r>
            </a:p>
          </p:txBody>
        </p:sp>
        <p:sp>
          <p:nvSpPr>
            <p:cNvPr id="30" name="TextBox 14"/>
            <p:cNvSpPr txBox="1"/>
            <p:nvPr userDrawn="1"/>
          </p:nvSpPr>
          <p:spPr>
            <a:xfrm>
              <a:off x="735849" y="2777593"/>
              <a:ext cx="351164" cy="461664"/>
            </a:xfrm>
            <a:prstGeom prst="rect">
              <a:avLst/>
            </a:prstGeom>
            <a:noFill/>
          </p:spPr>
          <p:txBody>
            <a:bodyPr>
              <a:spAutoFit/>
            </a:bodyPr>
            <a:lstStyle/>
            <a:p>
              <a:pPr algn="ctr" defTabSz="914378" fontAlgn="auto">
                <a:spcBef>
                  <a:spcPts val="0"/>
                </a:spcBef>
                <a:spcAft>
                  <a:spcPts val="0"/>
                </a:spcAft>
                <a:defRPr/>
              </a:pPr>
              <a:r>
                <a:rPr lang="zh-CN" altLang="en-US" sz="2400" b="1" dirty="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两</a:t>
              </a:r>
            </a:p>
          </p:txBody>
        </p:sp>
      </p:grpSp>
      <p:sp>
        <p:nvSpPr>
          <p:cNvPr id="31" name="文本框 39"/>
          <p:cNvSpPr txBox="1"/>
          <p:nvPr userDrawn="1"/>
        </p:nvSpPr>
        <p:spPr>
          <a:xfrm>
            <a:off x="26988" y="5402263"/>
            <a:ext cx="1025525" cy="831850"/>
          </a:xfrm>
          <a:prstGeom prst="rect">
            <a:avLst/>
          </a:prstGeom>
          <a:noFill/>
        </p:spPr>
        <p:txBody>
          <a:bodyPr>
            <a:spAutoFit/>
          </a:bodyPr>
          <a:lstStyle/>
          <a:p>
            <a:pPr defTabSz="914378" fontAlgn="auto">
              <a:spcBef>
                <a:spcPts val="0"/>
              </a:spcBef>
              <a:spcAft>
                <a:spcPts val="0"/>
              </a:spcAft>
              <a:defRPr/>
            </a:pPr>
            <a:r>
              <a:rPr lang="zh-CN" altLang="en-US" sz="2400" dirty="0">
                <a:latin typeface="+mn-lt"/>
                <a:ea typeface="+mn-ea"/>
              </a:rPr>
              <a:t>延时符</a:t>
            </a:r>
          </a:p>
        </p:txBody>
      </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dirty="0"/>
              <a:t>单击此处编辑母版文本样式</a:t>
            </a:r>
          </a:p>
        </p:txBody>
      </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0" presetClass="entr" presetSubtype="0" fill="hold"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750"/>
                                        <p:tgtEl>
                                          <p:spTgt spid="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500" fill="hold"/>
                                        <p:tgtEl>
                                          <p:spTgt spid="12"/>
                                        </p:tgtEl>
                                        <p:attrNameLst>
                                          <p:attrName>ppt_x</p:attrName>
                                        </p:attrNameLst>
                                      </p:cBhvr>
                                      <p:tavLst>
                                        <p:tav tm="0">
                                          <p:val>
                                            <p:strVal val="0-#ppt_w/2"/>
                                          </p:val>
                                        </p:tav>
                                        <p:tav tm="100000">
                                          <p:val>
                                            <p:strVal val="#ppt_x"/>
                                          </p:val>
                                        </p:tav>
                                      </p:tavLst>
                                    </p:anim>
                                    <p:anim calcmode="lin" valueType="num">
                                      <p:cBhvr additive="base">
                                        <p:cTn id="25" dur="1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4" name="Picture 4" descr="G:\2016我图\两会\ooopic_10194892_b0c64675b11c678cafbc\005.png"/>
          <p:cNvPicPr>
            <a:picLocks noChangeAspect="1" noChangeArrowheads="1"/>
          </p:cNvPicPr>
          <p:nvPr userDrawn="1"/>
        </p:nvPicPr>
        <p:blipFill>
          <a:blip r:embed="rId2" cstate="print">
            <a:duotone>
              <a:schemeClr val="accent4">
                <a:shade val="45000"/>
                <a:satMod val="135000"/>
              </a:schemeClr>
              <a:prstClr val="white"/>
            </a:duotone>
            <a:extLst>
              <a:ext uri="{BEBA8EAE-BF5A-486C-A8C5-ECC9F3942E4B}"/>
              <a:ext uri="{28A0092B-C50C-407E-A947-70E740481C1C}"/>
            </a:extLst>
          </a:blip>
          <a:srcRect/>
          <a:stretch>
            <a:fillRect/>
          </a:stretch>
        </p:blipFill>
        <p:spPr bwMode="auto">
          <a:xfrm>
            <a:off x="-79052" y="684440"/>
            <a:ext cx="9329358" cy="4428000"/>
          </a:xfrm>
          <a:prstGeom prst="rect">
            <a:avLst/>
          </a:prstGeom>
          <a:noFill/>
          <a:effectLst>
            <a:softEdge rad="114300"/>
          </a:effectLst>
          <a:extLst>
            <a:ext uri="{909E8E84-426E-40DD-AFC4-6F175D3DCCD1}"/>
          </a:extLst>
        </p:spPr>
      </p:pic>
      <p:pic>
        <p:nvPicPr>
          <p:cNvPr id="5" name="Picture 2" descr="G:\2016我图\两会\ooopic_10194892_b0c64675b11c678cafbc\001.png"/>
          <p:cNvPicPr>
            <a:picLocks noChangeAspect="1" noChangeArrowheads="1"/>
          </p:cNvPicPr>
          <p:nvPr userDrawn="1"/>
        </p:nvPicPr>
        <p:blipFill>
          <a:blip r:embed="rId3"/>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a:extLst>
            <a:ext uri="{909E8E84-426E-40DD-AFC4-6F175D3DCCD1}"/>
          </a:extLst>
        </p:spPr>
      </p:pic>
      <p:sp>
        <p:nvSpPr>
          <p:cNvPr id="6" name="矩形 13"/>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tx1"/>
              </a:solidFill>
            </a:endParaRPr>
          </a:p>
        </p:txBody>
      </p:sp>
      <p:cxnSp>
        <p:nvCxnSpPr>
          <p:cNvPr id="7" name="直接连接符 14"/>
          <p:cNvCxnSpPr/>
          <p:nvPr userDrawn="1"/>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TextBox 9"/>
          <p:cNvSpPr txBox="1"/>
          <p:nvPr userDrawn="1"/>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defTabSz="914378" fontAlgn="auto">
              <a:spcBef>
                <a:spcPts val="0"/>
              </a:spcBef>
              <a:spcAft>
                <a:spcPts val="0"/>
              </a:spcAft>
              <a:defRPr/>
            </a:pPr>
            <a:r>
              <a:rPr lang="en-US" altLang="zh-CN" sz="2200" spc="-300" dirty="0">
                <a:latin typeface="华文行楷" panose="02010800040101010101" pitchFamily="2" charset="-122"/>
                <a:ea typeface="华文行楷" panose="02010800040101010101" pitchFamily="2" charset="-122"/>
              </a:rPr>
              <a:t>“</a:t>
            </a:r>
            <a:r>
              <a:rPr lang="zh-CN" altLang="en-US" sz="2200" spc="-300" dirty="0">
                <a:latin typeface="华文行楷" panose="02010800040101010101" pitchFamily="2" charset="-122"/>
                <a:ea typeface="华文行楷" panose="02010800040101010101" pitchFamily="2" charset="-122"/>
              </a:rPr>
              <a:t>两学一做</a:t>
            </a:r>
            <a:r>
              <a:rPr lang="en-US" altLang="zh-CN" sz="2200" spc="-300" dirty="0">
                <a:latin typeface="华文行楷" panose="02010800040101010101" pitchFamily="2" charset="-122"/>
                <a:ea typeface="华文行楷" panose="02010800040101010101" pitchFamily="2" charset="-122"/>
              </a:rPr>
              <a:t>”</a:t>
            </a:r>
            <a:r>
              <a:rPr lang="zh-CN" altLang="en-US" sz="2200" spc="-300" dirty="0">
                <a:latin typeface="华文行楷" panose="02010800040101010101" pitchFamily="2" charset="-122"/>
                <a:ea typeface="华文行楷" panose="02010800040101010101" pitchFamily="2" charset="-122"/>
              </a:rPr>
              <a:t>学习教育</a:t>
            </a:r>
          </a:p>
        </p:txBody>
      </p:sp>
      <p:grpSp>
        <p:nvGrpSpPr>
          <p:cNvPr id="9" name="组合 10"/>
          <p:cNvGrpSpPr>
            <a:grpSpLocks noChangeAspect="1"/>
          </p:cNvGrpSpPr>
          <p:nvPr userDrawn="1"/>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10" name="Picture 2" descr="C:\Users\xb\Desktop\素材--党建\PNG--党（国）徽旗\党旗红旗\16sucai_201507091736.png"/>
            <p:cNvPicPr>
              <a:picLocks noChangeAspect="1" noChangeArrowheads="1"/>
            </p:cNvPicPr>
            <p:nvPr/>
          </p:nvPicPr>
          <p:blipFill>
            <a:blip r:embed="rId4" cstate="print">
              <a:extLst>
                <a:ext uri="{28A0092B-C50C-407E-A947-70E740481C1C}"/>
              </a:extLst>
            </a:blip>
            <a:srcRect/>
            <a:stretch>
              <a:fillRect/>
            </a:stretch>
          </p:blipFill>
          <p:spPr bwMode="auto">
            <a:xfrm>
              <a:off x="866600" y="478700"/>
              <a:ext cx="1800280" cy="944348"/>
            </a:xfrm>
            <a:prstGeom prst="rect">
              <a:avLst/>
            </a:prstGeom>
            <a:noFill/>
            <a:extLst>
              <a:ext uri="{909E8E84-426E-40DD-AFC4-6F175D3DCCD1}"/>
            </a:extLst>
          </p:spPr>
        </p:pic>
        <p:pic>
          <p:nvPicPr>
            <p:cNvPr id="11" name="Picture 3" descr="C:\Users\xb\Desktop\53bf653e36a06.png"/>
            <p:cNvPicPr>
              <a:picLocks noChangeAspect="1" noChangeArrowheads="1"/>
            </p:cNvPicPr>
            <p:nvPr/>
          </p:nvPicPr>
          <p:blipFill>
            <a:blip r:embed="rId5" cstate="print">
              <a:extLst>
                <a:ext uri="{28A0092B-C50C-407E-A947-70E740481C1C}"/>
              </a:extLst>
            </a:blip>
            <a:srcRect/>
            <a:stretch>
              <a:fillRect/>
            </a:stretch>
          </p:blipFill>
          <p:spPr bwMode="auto">
            <a:xfrm>
              <a:off x="738728" y="411510"/>
              <a:ext cx="880903" cy="781040"/>
            </a:xfrm>
            <a:prstGeom prst="rect">
              <a:avLst/>
            </a:prstGeom>
            <a:noFill/>
            <a:extLst>
              <a:ext uri="{909E8E84-426E-40DD-AFC4-6F175D3DCCD1}"/>
            </a:extLst>
          </p:spPr>
        </p:pic>
      </p:grpSp>
      <p:grpSp>
        <p:nvGrpSpPr>
          <p:cNvPr id="12" name="组合 1"/>
          <p:cNvGrpSpPr>
            <a:grpSpLocks/>
          </p:cNvGrpSpPr>
          <p:nvPr userDrawn="1"/>
        </p:nvGrpSpPr>
        <p:grpSpPr bwMode="auto">
          <a:xfrm>
            <a:off x="6372225" y="2701925"/>
            <a:ext cx="2160588" cy="623888"/>
            <a:chOff x="556522" y="2701199"/>
            <a:chExt cx="2160000" cy="624541"/>
          </a:xfrm>
        </p:grpSpPr>
        <p:cxnSp>
          <p:nvCxnSpPr>
            <p:cNvPr id="13" name="直接连接符 31"/>
            <p:cNvCxnSpPr/>
            <p:nvPr/>
          </p:nvCxnSpPr>
          <p:spPr>
            <a:xfrm rot="5400000">
              <a:off x="1664808"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30"/>
            <p:cNvCxnSpPr/>
            <p:nvPr/>
          </p:nvCxnSpPr>
          <p:spPr>
            <a:xfrm>
              <a:off x="1664295" y="3007908"/>
              <a:ext cx="426922"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02463"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一</a:t>
              </a:r>
            </a:p>
          </p:txBody>
        </p:sp>
        <p:sp>
          <p:nvSpPr>
            <p:cNvPr id="16" name="矩形 21"/>
            <p:cNvSpPr/>
            <p:nvPr/>
          </p:nvSpPr>
          <p:spPr>
            <a:xfrm>
              <a:off x="697772" y="2794960"/>
              <a:ext cx="426921"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17" name="直接连接符 22"/>
            <p:cNvCxnSpPr/>
            <p:nvPr/>
          </p:nvCxnSpPr>
          <p:spPr>
            <a:xfrm>
              <a:off x="697772" y="3007908"/>
              <a:ext cx="42692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23"/>
            <p:cNvCxnSpPr/>
            <p:nvPr/>
          </p:nvCxnSpPr>
          <p:spPr>
            <a:xfrm rot="5400000">
              <a:off x="698283"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矩形 25"/>
            <p:cNvSpPr/>
            <p:nvPr/>
          </p:nvSpPr>
          <p:spPr>
            <a:xfrm>
              <a:off x="1181827" y="2794960"/>
              <a:ext cx="426922"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0" name="直接连接符 26"/>
            <p:cNvCxnSpPr/>
            <p:nvPr/>
          </p:nvCxnSpPr>
          <p:spPr>
            <a:xfrm>
              <a:off x="1181827" y="3007908"/>
              <a:ext cx="426922"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7"/>
            <p:cNvCxnSpPr/>
            <p:nvPr/>
          </p:nvCxnSpPr>
          <p:spPr>
            <a:xfrm rot="5400000">
              <a:off x="1180751"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矩形 29"/>
            <p:cNvSpPr/>
            <p:nvPr/>
          </p:nvSpPr>
          <p:spPr>
            <a:xfrm>
              <a:off x="1664295" y="2794960"/>
              <a:ext cx="426922"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sp>
          <p:nvSpPr>
            <p:cNvPr id="23" name="矩形 33"/>
            <p:cNvSpPr/>
            <p:nvPr/>
          </p:nvSpPr>
          <p:spPr>
            <a:xfrm>
              <a:off x="2148352" y="2794960"/>
              <a:ext cx="426921"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4" name="直接连接符 34"/>
            <p:cNvCxnSpPr/>
            <p:nvPr/>
          </p:nvCxnSpPr>
          <p:spPr>
            <a:xfrm>
              <a:off x="2148352" y="3007908"/>
              <a:ext cx="42692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35"/>
            <p:cNvCxnSpPr/>
            <p:nvPr/>
          </p:nvCxnSpPr>
          <p:spPr>
            <a:xfrm rot="5400000">
              <a:off x="2147276"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TextBox 14"/>
            <p:cNvSpPr txBox="1"/>
            <p:nvPr userDrawn="1"/>
          </p:nvSpPr>
          <p:spPr>
            <a:xfrm>
              <a:off x="2185515"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做</a:t>
              </a:r>
            </a:p>
          </p:txBody>
        </p:sp>
        <p:cxnSp>
          <p:nvCxnSpPr>
            <p:cNvPr id="27" name="直接连接符 37"/>
            <p:cNvCxnSpPr/>
            <p:nvPr userDrawn="1"/>
          </p:nvCxnSpPr>
          <p:spPr>
            <a:xfrm>
              <a:off x="556522" y="3325740"/>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直接连接符 38"/>
            <p:cNvCxnSpPr/>
            <p:nvPr userDrawn="1"/>
          </p:nvCxnSpPr>
          <p:spPr>
            <a:xfrm>
              <a:off x="556522" y="2701199"/>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TextBox 14"/>
            <p:cNvSpPr txBox="1"/>
            <p:nvPr userDrawn="1"/>
          </p:nvSpPr>
          <p:spPr>
            <a:xfrm>
              <a:off x="1230754"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学</a:t>
              </a:r>
            </a:p>
          </p:txBody>
        </p:sp>
        <p:sp>
          <p:nvSpPr>
            <p:cNvPr id="30" name="TextBox 14"/>
            <p:cNvSpPr txBox="1"/>
            <p:nvPr userDrawn="1"/>
          </p:nvSpPr>
          <p:spPr>
            <a:xfrm>
              <a:off x="735849" y="2777593"/>
              <a:ext cx="351164" cy="461664"/>
            </a:xfrm>
            <a:prstGeom prst="rect">
              <a:avLst/>
            </a:prstGeom>
            <a:noFill/>
          </p:spPr>
          <p:txBody>
            <a:bodyPr>
              <a:spAutoFit/>
            </a:bodyPr>
            <a:lstStyle/>
            <a:p>
              <a:pPr algn="ctr" defTabSz="914378" fontAlgn="auto">
                <a:spcBef>
                  <a:spcPts val="0"/>
                </a:spcBef>
                <a:spcAft>
                  <a:spcPts val="0"/>
                </a:spcAft>
                <a:defRPr/>
              </a:pPr>
              <a:r>
                <a:rPr lang="zh-CN" altLang="en-US" sz="2400" b="1" dirty="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两</a:t>
              </a:r>
            </a:p>
          </p:txBody>
        </p:sp>
      </p:grpSp>
      <p:sp>
        <p:nvSpPr>
          <p:cNvPr id="31" name="文本框 32"/>
          <p:cNvSpPr txBox="1"/>
          <p:nvPr userDrawn="1"/>
        </p:nvSpPr>
        <p:spPr>
          <a:xfrm>
            <a:off x="26988" y="5402263"/>
            <a:ext cx="1025525" cy="831850"/>
          </a:xfrm>
          <a:prstGeom prst="rect">
            <a:avLst/>
          </a:prstGeom>
          <a:noFill/>
        </p:spPr>
        <p:txBody>
          <a:bodyPr>
            <a:spAutoFit/>
          </a:bodyPr>
          <a:lstStyle/>
          <a:p>
            <a:pPr defTabSz="914378" fontAlgn="auto">
              <a:spcBef>
                <a:spcPts val="0"/>
              </a:spcBef>
              <a:spcAft>
                <a:spcPts val="0"/>
              </a:spcAft>
              <a:defRPr/>
            </a:pPr>
            <a:r>
              <a:rPr lang="zh-CN" altLang="en-US" sz="2400" dirty="0">
                <a:latin typeface="+mn-lt"/>
                <a:ea typeface="+mn-ea"/>
              </a:rPr>
              <a:t>延时符</a:t>
            </a:r>
          </a:p>
        </p:txBody>
      </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dirty="0"/>
              <a:t>单击此处编辑母版文本样式</a:t>
            </a:r>
          </a:p>
        </p:txBody>
      </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0" presetClass="entr" presetSubtype="0" fill="hold"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750"/>
                                        <p:tgtEl>
                                          <p:spTgt spid="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500" fill="hold"/>
                                        <p:tgtEl>
                                          <p:spTgt spid="12"/>
                                        </p:tgtEl>
                                        <p:attrNameLst>
                                          <p:attrName>ppt_x</p:attrName>
                                        </p:attrNameLst>
                                      </p:cBhvr>
                                      <p:tavLst>
                                        <p:tav tm="0">
                                          <p:val>
                                            <p:strVal val="1+#ppt_w/2"/>
                                          </p:val>
                                        </p:tav>
                                        <p:tav tm="100000">
                                          <p:val>
                                            <p:strVal val="#ppt_x"/>
                                          </p:val>
                                        </p:tav>
                                      </p:tavLst>
                                    </p:anim>
                                    <p:anim calcmode="lin" valueType="num">
                                      <p:cBhvr additive="base">
                                        <p:cTn id="25" dur="1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4" name="Picture 2" descr="G:\2016我图\两会\ooopic_10194892_b0c64675b11c678cafbc\001.png"/>
          <p:cNvPicPr>
            <a:picLocks noChangeAspect="1" noChangeArrowheads="1"/>
          </p:cNvPicPr>
          <p:nvPr userDrawn="1"/>
        </p:nvPicPr>
        <p:blipFill>
          <a:blip r:embed="rId2"/>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a:extLst>
            <a:ext uri="{909E8E84-426E-40DD-AFC4-6F175D3DCCD1}"/>
          </a:extLst>
        </p:spPr>
      </p:pic>
      <p:sp>
        <p:nvSpPr>
          <p:cNvPr id="5" name="矩形 13"/>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tx1"/>
              </a:solidFill>
            </a:endParaRPr>
          </a:p>
        </p:txBody>
      </p:sp>
      <p:cxnSp>
        <p:nvCxnSpPr>
          <p:cNvPr id="6" name="直接连接符 14"/>
          <p:cNvCxnSpPr/>
          <p:nvPr userDrawn="1"/>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TextBox 9"/>
          <p:cNvSpPr txBox="1"/>
          <p:nvPr userDrawn="1"/>
        </p:nvSpPr>
        <p:spPr>
          <a:xfrm>
            <a:off x="7727950" y="203200"/>
            <a:ext cx="1158875" cy="430213"/>
          </a:xfrm>
          <a:prstGeom prst="rect">
            <a:avLst/>
          </a:prstGeom>
          <a:noFill/>
          <a:effectLst>
            <a:outerShdw blurRad="50800" dist="38100" dir="5400000" algn="t" rotWithShape="0">
              <a:prstClr val="black">
                <a:alpha val="40000"/>
              </a:prstClr>
            </a:outerShdw>
          </a:effectLst>
        </p:spPr>
        <p:txBody>
          <a:bodyPr wrap="none">
            <a:spAutoFit/>
          </a:bodyPr>
          <a:lstStyle/>
          <a:p>
            <a:pPr defTabSz="914378" fontAlgn="auto">
              <a:spcBef>
                <a:spcPts val="0"/>
              </a:spcBef>
              <a:spcAft>
                <a:spcPts val="0"/>
              </a:spcAft>
              <a:defRPr/>
            </a:pPr>
            <a:r>
              <a:rPr lang="zh-CN" altLang="en-US" sz="2200" spc="-300" dirty="0">
                <a:latin typeface="华文行楷" panose="02010800040101010101" pitchFamily="2" charset="-122"/>
                <a:ea typeface="华文行楷" panose="02010800040101010101" pitchFamily="2" charset="-122"/>
              </a:rPr>
              <a:t>学习解读</a:t>
            </a:r>
          </a:p>
        </p:txBody>
      </p:sp>
      <p:grpSp>
        <p:nvGrpSpPr>
          <p:cNvPr id="8" name="组合 10"/>
          <p:cNvGrpSpPr>
            <a:grpSpLocks noChangeAspect="1"/>
          </p:cNvGrpSpPr>
          <p:nvPr userDrawn="1"/>
        </p:nvGrpSpPr>
        <p:grpSpPr>
          <a:xfrm>
            <a:off x="5645242" y="406091"/>
            <a:ext cx="1166570" cy="612000"/>
            <a:chOff x="738728" y="411510"/>
            <a:chExt cx="1928152" cy="1011538"/>
          </a:xfrm>
          <a:effectLst>
            <a:outerShdw blurRad="50800" dist="38100" dir="5400000" algn="t" rotWithShape="0">
              <a:prstClr val="black">
                <a:alpha val="40000"/>
              </a:prstClr>
            </a:outerShdw>
          </a:effectLst>
        </p:grpSpPr>
        <p:pic>
          <p:nvPicPr>
            <p:cNvPr id="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a:off x="866600" y="478700"/>
              <a:ext cx="1800280" cy="944348"/>
            </a:xfrm>
            <a:prstGeom prst="rect">
              <a:avLst/>
            </a:prstGeom>
            <a:noFill/>
            <a:extLst>
              <a:ext uri="{909E8E84-426E-40DD-AFC4-6F175D3DCCD1}"/>
            </a:extLst>
          </p:spPr>
        </p:pic>
        <p:pic>
          <p:nvPicPr>
            <p:cNvPr id="1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738728" y="411510"/>
              <a:ext cx="880903" cy="781040"/>
            </a:xfrm>
            <a:prstGeom prst="rect">
              <a:avLst/>
            </a:prstGeom>
            <a:noFill/>
            <a:extLst>
              <a:ext uri="{909E8E84-426E-40DD-AFC4-6F175D3DCCD1}"/>
            </a:extLst>
          </p:spPr>
        </p:pic>
      </p:grpSp>
      <p:grpSp>
        <p:nvGrpSpPr>
          <p:cNvPr id="11" name="组合 16"/>
          <p:cNvGrpSpPr>
            <a:grpSpLocks/>
          </p:cNvGrpSpPr>
          <p:nvPr userDrawn="1"/>
        </p:nvGrpSpPr>
        <p:grpSpPr bwMode="auto">
          <a:xfrm>
            <a:off x="6910388" y="647700"/>
            <a:ext cx="1630362" cy="461963"/>
            <a:chOff x="7202983" y="649515"/>
            <a:chExt cx="1631152" cy="462641"/>
          </a:xfrm>
        </p:grpSpPr>
        <p:sp>
          <p:nvSpPr>
            <p:cNvPr id="12" name="矩形 17"/>
            <p:cNvSpPr/>
            <p:nvPr/>
          </p:nvSpPr>
          <p:spPr>
            <a:xfrm>
              <a:off x="7202983"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13" name="直接连接符 18"/>
            <p:cNvCxnSpPr/>
            <p:nvPr/>
          </p:nvCxnSpPr>
          <p:spPr>
            <a:xfrm>
              <a:off x="7202983"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9"/>
            <p:cNvCxnSpPr/>
            <p:nvPr/>
          </p:nvCxnSpPr>
          <p:spPr>
            <a:xfrm rot="5400000">
              <a:off x="7202799"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212513" y="651105"/>
              <a:ext cx="351007" cy="461051"/>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1"/>
                  </a:solidFill>
                  <a:latin typeface="微软雅黑" panose="020B0503020204020204" pitchFamily="34" charset="-122"/>
                  <a:ea typeface="微软雅黑" panose="020B0503020204020204" pitchFamily="34" charset="-122"/>
                </a:rPr>
                <a:t>两</a:t>
              </a:r>
            </a:p>
          </p:txBody>
        </p:sp>
        <p:sp>
          <p:nvSpPr>
            <p:cNvPr id="16" name="矩形 21"/>
            <p:cNvSpPr/>
            <p:nvPr/>
          </p:nvSpPr>
          <p:spPr>
            <a:xfrm>
              <a:off x="7622286"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17" name="直接连接符 22"/>
            <p:cNvCxnSpPr/>
            <p:nvPr/>
          </p:nvCxnSpPr>
          <p:spPr>
            <a:xfrm>
              <a:off x="7622286"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23"/>
            <p:cNvCxnSpPr/>
            <p:nvPr/>
          </p:nvCxnSpPr>
          <p:spPr>
            <a:xfrm rot="5400000">
              <a:off x="7622102"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7633403" y="651105"/>
              <a:ext cx="351008" cy="461051"/>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1"/>
                  </a:solidFill>
                  <a:latin typeface="微软雅黑" panose="020B0503020204020204" pitchFamily="34" charset="-122"/>
                  <a:ea typeface="微软雅黑" panose="020B0503020204020204" pitchFamily="34" charset="-122"/>
                </a:rPr>
                <a:t>学</a:t>
              </a:r>
            </a:p>
          </p:txBody>
        </p:sp>
        <p:sp>
          <p:nvSpPr>
            <p:cNvPr id="20" name="矩形 25"/>
            <p:cNvSpPr/>
            <p:nvPr/>
          </p:nvSpPr>
          <p:spPr>
            <a:xfrm>
              <a:off x="8043177"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1" name="直接连接符 26"/>
            <p:cNvCxnSpPr/>
            <p:nvPr/>
          </p:nvCxnSpPr>
          <p:spPr>
            <a:xfrm>
              <a:off x="8043177"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7"/>
            <p:cNvCxnSpPr/>
            <p:nvPr/>
          </p:nvCxnSpPr>
          <p:spPr>
            <a:xfrm rot="5400000">
              <a:off x="8042994"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TextBox 14"/>
            <p:cNvSpPr txBox="1"/>
            <p:nvPr/>
          </p:nvSpPr>
          <p:spPr>
            <a:xfrm>
              <a:off x="8052707" y="651105"/>
              <a:ext cx="351008" cy="461051"/>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1"/>
                  </a:solidFill>
                  <a:latin typeface="微软雅黑" panose="020B0503020204020204" pitchFamily="34" charset="-122"/>
                  <a:ea typeface="微软雅黑" panose="020B0503020204020204" pitchFamily="34" charset="-122"/>
                </a:rPr>
                <a:t>一</a:t>
              </a:r>
            </a:p>
          </p:txBody>
        </p:sp>
        <p:sp>
          <p:nvSpPr>
            <p:cNvPr id="24" name="矩形 29"/>
            <p:cNvSpPr/>
            <p:nvPr/>
          </p:nvSpPr>
          <p:spPr>
            <a:xfrm>
              <a:off x="8462480"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5" name="直接连接符 30"/>
            <p:cNvCxnSpPr/>
            <p:nvPr/>
          </p:nvCxnSpPr>
          <p:spPr>
            <a:xfrm>
              <a:off x="8462480"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31"/>
            <p:cNvCxnSpPr/>
            <p:nvPr/>
          </p:nvCxnSpPr>
          <p:spPr>
            <a:xfrm rot="5400000">
              <a:off x="8462297"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14"/>
            <p:cNvSpPr txBox="1"/>
            <p:nvPr/>
          </p:nvSpPr>
          <p:spPr>
            <a:xfrm>
              <a:off x="8473598" y="651105"/>
              <a:ext cx="351007" cy="461051"/>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1"/>
                  </a:solidFill>
                  <a:latin typeface="微软雅黑" panose="020B0503020204020204" pitchFamily="34" charset="-122"/>
                  <a:ea typeface="微软雅黑" panose="020B0503020204020204" pitchFamily="34" charset="-122"/>
                </a:rPr>
                <a:t>做</a:t>
              </a:r>
            </a:p>
          </p:txBody>
        </p:sp>
      </p:grpSp>
      <p:sp>
        <p:nvSpPr>
          <p:cNvPr id="28" name="文本框 33"/>
          <p:cNvSpPr txBox="1"/>
          <p:nvPr userDrawn="1"/>
        </p:nvSpPr>
        <p:spPr>
          <a:xfrm>
            <a:off x="26988" y="5402263"/>
            <a:ext cx="1025525" cy="831850"/>
          </a:xfrm>
          <a:prstGeom prst="rect">
            <a:avLst/>
          </a:prstGeom>
          <a:noFill/>
        </p:spPr>
        <p:txBody>
          <a:bodyPr>
            <a:spAutoFit/>
          </a:bodyPr>
          <a:lstStyle/>
          <a:p>
            <a:pPr defTabSz="914378" fontAlgn="auto">
              <a:spcBef>
                <a:spcPts val="0"/>
              </a:spcBef>
              <a:spcAft>
                <a:spcPts val="0"/>
              </a:spcAft>
              <a:defRPr/>
            </a:pPr>
            <a:r>
              <a:rPr lang="zh-CN" altLang="en-US" sz="2400" dirty="0">
                <a:latin typeface="+mn-lt"/>
                <a:ea typeface="+mn-ea"/>
              </a:rPr>
              <a:t>延时符</a:t>
            </a:r>
          </a:p>
        </p:txBody>
      </p:sp>
      <p:sp>
        <p:nvSpPr>
          <p:cNvPr id="3" name="文本占位符 2"/>
          <p:cNvSpPr>
            <a:spLocks noGrp="1"/>
          </p:cNvSpPr>
          <p:nvPr>
            <p:ph type="body" sz="quarter" idx="10"/>
          </p:nvPr>
        </p:nvSpPr>
        <p:spPr>
          <a:xfrm>
            <a:off x="539552" y="247482"/>
            <a:ext cx="3600450" cy="431800"/>
          </a:xfrm>
        </p:spPr>
        <p:txBody>
          <a:bodyPr>
            <a:normAutofit/>
          </a:bodyPr>
          <a:lstStyle>
            <a:lvl1pPr marL="0" indent="0">
              <a:buNone/>
              <a:defRPr sz="2000" b="1"/>
            </a:lvl1pPr>
          </a:lstStyle>
          <a:p>
            <a:pPr lvl="0"/>
            <a:r>
              <a:rPr lang="zh-CN" altLang="en-US" dirty="0"/>
              <a:t>单击此处编辑母版文本样式</a:t>
            </a:r>
          </a:p>
        </p:txBody>
      </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75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Picture 2" descr="G:\2016我图\两会\ooopic_10194892_b0c64675b11c678cafbc\001.png"/>
          <p:cNvPicPr>
            <a:picLocks noChangeAspect="1" noChangeArrowheads="1"/>
          </p:cNvPicPr>
          <p:nvPr userDrawn="1"/>
        </p:nvPicPr>
        <p:blipFill>
          <a:blip r:embed="rId2"/>
          <a:srcRect/>
          <a:stretch>
            <a:fillRect/>
          </a:stretch>
        </p:blipFill>
        <p:spPr bwMode="auto">
          <a:xfrm>
            <a:off x="0" y="4084638"/>
            <a:ext cx="9144000" cy="1027112"/>
          </a:xfrm>
          <a:prstGeom prst="rect">
            <a:avLst/>
          </a:prstGeom>
          <a:noFill/>
          <a:effectLst>
            <a:outerShdw blurRad="50800" dist="38100" dir="16200000" rotWithShape="0">
              <a:prstClr val="black">
                <a:alpha val="40000"/>
              </a:prstClr>
            </a:outerShdw>
          </a:effectLst>
          <a:extLst>
            <a:ext uri="{909E8E84-426E-40DD-AFC4-6F175D3DCCD1}"/>
          </a:extLst>
        </p:spPr>
      </p:pic>
      <p:sp>
        <p:nvSpPr>
          <p:cNvPr id="3" name="矩形 13"/>
          <p:cNvSpPr/>
          <p:nvPr userDrawn="1"/>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p>
        </p:txBody>
      </p:sp>
    </p:spTree>
  </p:cSld>
  <p:clrMapOvr>
    <a:masterClrMapping/>
  </p:clrMapOvr>
  <p:transition spd="med" advTm="0">
    <p:cover dir="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51867EC-C5B3-4CAB-9B45-F2FAC44B0CAE}" type="datetimeFigureOut">
              <a:rPr lang="zh-CN" altLang="en-US"/>
              <a:pPr>
                <a:defRPr/>
              </a:pPr>
              <a:t>2017/11/24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0E20AEB-70E2-4797-AAD7-BB518C9FC1E3}"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319131E-5672-4861-A309-5F4DFC2A8C65}" type="datetimeFigureOut">
              <a:rPr lang="zh-CN" altLang="en-US"/>
              <a:pPr>
                <a:defRPr/>
              </a:pPr>
              <a:t>2017/11/24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EB3A3C4-0D43-42E8-98E3-48522B2337B4}"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C7A0F7E-E981-4EC3-AE8D-11D285C582BC}" type="datetimeFigureOut">
              <a:rPr lang="zh-CN" altLang="en-US"/>
              <a:pPr>
                <a:defRPr/>
              </a:pPr>
              <a:t>2017/11/24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3CD6CC4-9EAD-44A1-B62D-40BBB567E309}"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499DEDC-8686-422C-A9A2-DEB22C4EC9B5}" type="datetimeFigureOut">
              <a:rPr lang="zh-CN" altLang="en-US"/>
              <a:pPr>
                <a:defRPr/>
              </a:pPr>
              <a:t>2017/11/24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B130DC8-09A1-4802-A45B-750FB2450D23}"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F637CCA-DD03-4528-A863-E40EB084343B}" type="datetimeFigureOut">
              <a:rPr lang="zh-CN" altLang="en-US"/>
              <a:pPr>
                <a:defRPr/>
              </a:pPr>
              <a:t>2017/11/24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7CD1B24-8B71-4415-B289-AD00EB1726E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6"/>
          <p:cNvSpPr/>
          <p:nvPr userDrawn="1"/>
        </p:nvSpPr>
        <p:spPr>
          <a:xfrm>
            <a:off x="0" y="0"/>
            <a:ext cx="9144000" cy="51435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p>
        </p:txBody>
      </p:sp>
      <p:sp>
        <p:nvSpPr>
          <p:cNvPr id="3" name="矩形 2"/>
          <p:cNvSpPr/>
          <p:nvPr userDrawn="1"/>
        </p:nvSpPr>
        <p:spPr>
          <a:xfrm>
            <a:off x="0" y="0"/>
            <a:ext cx="9144000" cy="5143500"/>
          </a:xfrm>
          <a:prstGeom prst="rect">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p>
        </p:txBody>
      </p:sp>
    </p:spTree>
  </p:cSld>
  <p:clrMapOvr>
    <a:masterClrMapping/>
  </p:clrMapOvr>
  <p:transition spd="med" advTm="0">
    <p:cover dir="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7C95710D-BAA4-4249-B6EE-C5DADB4CD5E9}" type="datetimeFigureOut">
              <a:rPr lang="zh-CN" altLang="en-US"/>
              <a:pPr>
                <a:defRPr/>
              </a:pPr>
              <a:t>2017/11/24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6E8E578-A60D-425E-95F9-8A7B01096B13}"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65A454F-337B-4F6F-8AA1-9ABBC5831569}" type="datetimeFigureOut">
              <a:rPr lang="zh-CN" altLang="en-US"/>
              <a:pPr>
                <a:defRPr/>
              </a:pPr>
              <a:t>2017/11/24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3EAECE5-9014-433A-AF66-266CA9199EC4}"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C4553A6-A930-4B90-B682-24B7F23FABC1}" type="datetimeFigureOut">
              <a:rPr lang="zh-CN" altLang="en-US"/>
              <a:pPr>
                <a:defRPr/>
              </a:pPr>
              <a:t>2017/11/24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9E3AD56-CB66-48D5-97D8-27F21412840F}"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969C509-AD70-4833-91BE-CA2962F808AF}" type="datetimeFigureOut">
              <a:rPr lang="zh-CN" altLang="en-US"/>
              <a:pPr>
                <a:defRPr/>
              </a:pPr>
              <a:t>2017/11/24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FA2699C-5F84-4B75-AC14-4C1FF765FCFC}"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F965F5F-97B6-4566-B66C-B7A628A95124}" type="datetimeFigureOut">
              <a:rPr lang="zh-CN" altLang="en-US"/>
              <a:pPr>
                <a:defRPr/>
              </a:pPr>
              <a:t>2017/11/24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A53A536-4A73-48F1-9D73-5D8486208BD3}"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F45033F-BAD9-4E9C-8CC1-C3FF2D0EC496}" type="datetimeFigureOut">
              <a:rPr lang="zh-CN" altLang="en-US"/>
              <a:pPr>
                <a:defRPr/>
              </a:pPr>
              <a:t>2017/11/24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B31F78-E6AF-49E2-B906-6DABF6E3D6F8}"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4" name="矩形 6"/>
          <p:cNvSpPr/>
          <p:nvPr userDrawn="1"/>
        </p:nvSpPr>
        <p:spPr>
          <a:xfrm>
            <a:off x="0" y="0"/>
            <a:ext cx="9144000" cy="51435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p>
        </p:txBody>
      </p:sp>
      <p:sp>
        <p:nvSpPr>
          <p:cNvPr id="5" name="矩形 2"/>
          <p:cNvSpPr/>
          <p:nvPr userDrawn="1"/>
        </p:nvSpPr>
        <p:spPr>
          <a:xfrm>
            <a:off x="0" y="0"/>
            <a:ext cx="9144000" cy="5143500"/>
          </a:xfrm>
          <a:prstGeom prst="rect">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p>
        </p:txBody>
      </p:sp>
      <p:sp>
        <p:nvSpPr>
          <p:cNvPr id="6" name="矩形 3"/>
          <p:cNvSpPr/>
          <p:nvPr userDrawn="1"/>
        </p:nvSpPr>
        <p:spPr>
          <a:xfrm>
            <a:off x="0" y="1851025"/>
            <a:ext cx="9144000" cy="2233613"/>
          </a:xfrm>
          <a:prstGeom prst="rect">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p>
        </p:txBody>
      </p:sp>
      <p:sp>
        <p:nvSpPr>
          <p:cNvPr id="7" name="TextBox 19"/>
          <p:cNvSpPr txBox="1"/>
          <p:nvPr userDrawn="1"/>
        </p:nvSpPr>
        <p:spPr>
          <a:xfrm>
            <a:off x="1163638" y="1196975"/>
            <a:ext cx="2898775" cy="363538"/>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600" b="1" dirty="0">
                <a:solidFill>
                  <a:schemeClr val="accent2">
                    <a:lumMod val="40000"/>
                    <a:lumOff val="60000"/>
                  </a:schemeClr>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Communist Party of China</a:t>
            </a:r>
            <a:endParaRPr lang="zh-CN" altLang="en-US" sz="1600" b="1" dirty="0">
              <a:solidFill>
                <a:schemeClr val="accent2">
                  <a:lumMod val="40000"/>
                  <a:lumOff val="60000"/>
                </a:schemeClr>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TextBox 20"/>
          <p:cNvSpPr txBox="1"/>
          <p:nvPr userDrawn="1"/>
        </p:nvSpPr>
        <p:spPr>
          <a:xfrm>
            <a:off x="827088" y="638175"/>
            <a:ext cx="3176587" cy="633413"/>
          </a:xfrm>
          <a:prstGeom prst="rect">
            <a:avLst/>
          </a:prstGeom>
          <a:noFill/>
          <a:effectLst>
            <a:outerShdw blurRad="50800" dist="38100" dir="2700000" algn="tl" rotWithShape="0">
              <a:prstClr val="black">
                <a:alpha val="40000"/>
              </a:prstClr>
            </a:outerShdw>
          </a:effectLst>
        </p:spPr>
        <p:txBody>
          <a:bodyPr>
            <a:spAutoFit/>
          </a:bodyPr>
          <a:lstStyle/>
          <a:p>
            <a:pPr algn="r" defTabSz="914378" fontAlgn="auto">
              <a:lnSpc>
                <a:spcPct val="120000"/>
              </a:lnSpc>
              <a:spcBef>
                <a:spcPts val="0"/>
              </a:spcBef>
              <a:spcAft>
                <a:spcPts val="0"/>
              </a:spcAft>
              <a:defRPr/>
            </a:pPr>
            <a:r>
              <a:rPr lang="zh-CN" altLang="en-US" sz="3200" b="1" dirty="0">
                <a:solidFill>
                  <a:schemeClr val="accent2">
                    <a:lumMod val="40000"/>
                    <a:lumOff val="60000"/>
                  </a:schemeClr>
                </a:solidFill>
                <a:latin typeface="微软雅黑" panose="020B0503020204020204" pitchFamily="34" charset="-122"/>
                <a:ea typeface="微软雅黑" panose="020B0503020204020204" pitchFamily="34" charset="-122"/>
              </a:rPr>
              <a:t>中国共产党</a:t>
            </a:r>
            <a:endParaRPr lang="en-US" altLang="zh-CN" sz="3200" b="1" dirty="0">
              <a:solidFill>
                <a:schemeClr val="accent2">
                  <a:lumMod val="40000"/>
                  <a:lumOff val="60000"/>
                </a:schemeClr>
              </a:solidFill>
              <a:latin typeface="微软雅黑" panose="020B0503020204020204" pitchFamily="34" charset="-122"/>
              <a:ea typeface="微软雅黑" panose="020B0503020204020204" pitchFamily="34" charset="-122"/>
            </a:endParaRPr>
          </a:p>
        </p:txBody>
      </p:sp>
      <p:pic>
        <p:nvPicPr>
          <p:cNvPr id="9" name="Picture 3" descr="C:\Users\xb\Desktop\53bf653e36a06.png"/>
          <p:cNvPicPr>
            <a:picLocks noChangeAspect="1" noChangeArrowheads="1"/>
          </p:cNvPicPr>
          <p:nvPr userDrawn="1"/>
        </p:nvPicPr>
        <p:blipFill>
          <a:blip r:embed="rId2"/>
          <a:srcRect/>
          <a:stretch>
            <a:fillRect/>
          </a:stretch>
        </p:blipFill>
        <p:spPr bwMode="auto">
          <a:xfrm>
            <a:off x="611188" y="319088"/>
            <a:ext cx="1074737" cy="952500"/>
          </a:xfrm>
          <a:prstGeom prst="rect">
            <a:avLst/>
          </a:prstGeom>
          <a:noFill/>
          <a:ln w="9525">
            <a:noFill/>
            <a:miter lim="800000"/>
            <a:headEnd/>
            <a:tailEnd/>
          </a:ln>
        </p:spPr>
      </p:pic>
      <p:grpSp>
        <p:nvGrpSpPr>
          <p:cNvPr id="10" name="组合 10"/>
          <p:cNvGrpSpPr>
            <a:grpSpLocks/>
          </p:cNvGrpSpPr>
          <p:nvPr userDrawn="1"/>
        </p:nvGrpSpPr>
        <p:grpSpPr bwMode="auto">
          <a:xfrm>
            <a:off x="4062413" y="554038"/>
            <a:ext cx="1146175" cy="996950"/>
            <a:chOff x="5855695" y="1942653"/>
            <a:chExt cx="1146539" cy="996513"/>
          </a:xfrm>
        </p:grpSpPr>
        <p:grpSp>
          <p:nvGrpSpPr>
            <p:cNvPr id="11" name="组合 11"/>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3" name="矩形 13"/>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endParaRPr>
              </a:p>
            </p:txBody>
          </p:sp>
          <p:cxnSp>
            <p:nvCxnSpPr>
              <p:cNvPr id="14" name="直接连接符 14"/>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5"/>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微软雅黑" panose="020B0503020204020204" pitchFamily="34" charset="-122"/>
                  <a:ea typeface="微软雅黑" panose="020B0503020204020204" pitchFamily="34" charset="-122"/>
                </a:rPr>
                <a:t>章</a:t>
              </a:r>
            </a:p>
          </p:txBody>
        </p:sp>
      </p:grpSp>
      <p:grpSp>
        <p:nvGrpSpPr>
          <p:cNvPr id="16" name="组合 16"/>
          <p:cNvGrpSpPr>
            <a:grpSpLocks/>
          </p:cNvGrpSpPr>
          <p:nvPr userDrawn="1"/>
        </p:nvGrpSpPr>
        <p:grpSpPr bwMode="auto">
          <a:xfrm>
            <a:off x="5122863" y="563563"/>
            <a:ext cx="1146175" cy="936625"/>
            <a:chOff x="5855695" y="1942653"/>
            <a:chExt cx="1146539" cy="937236"/>
          </a:xfrm>
        </p:grpSpPr>
        <p:grpSp>
          <p:nvGrpSpPr>
            <p:cNvPr id="17" name="组合 17"/>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9" name="矩形 19"/>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endParaRPr>
              </a:p>
            </p:txBody>
          </p:sp>
          <p:cxnSp>
            <p:nvCxnSpPr>
              <p:cNvPr id="20" name="直接连接符 20"/>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1"/>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微软雅黑" panose="020B0503020204020204" pitchFamily="34" charset="-122"/>
                  <a:ea typeface="微软雅黑" panose="020B0503020204020204" pitchFamily="34" charset="-122"/>
                </a:rPr>
                <a:t>程</a:t>
              </a:r>
            </a:p>
          </p:txBody>
        </p:sp>
      </p:grpSp>
      <p:grpSp>
        <p:nvGrpSpPr>
          <p:cNvPr id="22" name="组合 28"/>
          <p:cNvGrpSpPr>
            <a:grpSpLocks/>
          </p:cNvGrpSpPr>
          <p:nvPr userDrawn="1"/>
        </p:nvGrpSpPr>
        <p:grpSpPr bwMode="auto">
          <a:xfrm>
            <a:off x="6778625" y="3036888"/>
            <a:ext cx="2519363" cy="2322512"/>
            <a:chOff x="7380312" y="3661726"/>
            <a:chExt cx="1799578" cy="1657956"/>
          </a:xfrm>
        </p:grpSpPr>
        <p:pic>
          <p:nvPicPr>
            <p:cNvPr id="23" name="Picture 3" descr="G:\2016我图\两会\ooopic_10194892_b0c64675b11c678cafbc\002.png"/>
            <p:cNvPicPr>
              <a:picLocks noChangeAspect="1" noChangeArrowheads="1"/>
            </p:cNvPicPr>
            <p:nvPr userDrawn="1"/>
          </p:nvPicPr>
          <p:blipFill>
            <a:blip r:embed="rId3"/>
            <a:srcRect/>
            <a:stretch>
              <a:fillRect/>
            </a:stretch>
          </p:blipFill>
          <p:spPr bwMode="auto">
            <a:xfrm flipH="1">
              <a:off x="7380312" y="4623062"/>
              <a:ext cx="1209630" cy="621876"/>
            </a:xfrm>
            <a:prstGeom prst="rect">
              <a:avLst/>
            </a:prstGeom>
            <a:noFill/>
            <a:ln w="9525">
              <a:noFill/>
              <a:miter lim="800000"/>
              <a:headEnd/>
              <a:tailEnd/>
            </a:ln>
          </p:spPr>
        </p:pic>
        <p:pic>
          <p:nvPicPr>
            <p:cNvPr id="26" name="图片 30"/>
            <p:cNvPicPr>
              <a:picLocks noChangeAspect="1"/>
            </p:cNvPicPr>
            <p:nvPr userDrawn="1"/>
          </p:nvPicPr>
          <p:blipFill>
            <a:blip r:embed="rId4"/>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sp>
        <p:nvSpPr>
          <p:cNvPr id="24" name="文本占位符 23"/>
          <p:cNvSpPr>
            <a:spLocks noGrp="1"/>
          </p:cNvSpPr>
          <p:nvPr>
            <p:ph type="body" sz="quarter" idx="10"/>
          </p:nvPr>
        </p:nvSpPr>
        <p:spPr>
          <a:xfrm>
            <a:off x="1835647" y="2571750"/>
            <a:ext cx="2592388" cy="1008063"/>
          </a:xfrm>
        </p:spPr>
        <p:txBody>
          <a:bodyPr>
            <a:normAutofit/>
          </a:bodyPr>
          <a:lstStyle>
            <a:lvl1pPr marL="0" indent="0" algn="ctr">
              <a:buNone/>
              <a:defRPr sz="5400" b="1">
                <a:solidFill>
                  <a:schemeClr val="accent1"/>
                </a:solidFill>
              </a:defRPr>
            </a:lvl1pPr>
          </a:lstStyle>
          <a:p>
            <a:pPr lvl="0"/>
            <a:r>
              <a:rPr lang="zh-CN" altLang="en-US" dirty="0"/>
              <a:t>单击此处编辑母版文本样式</a:t>
            </a:r>
          </a:p>
        </p:txBody>
      </p:sp>
      <p:sp>
        <p:nvSpPr>
          <p:cNvPr id="25" name="文本占位符 23"/>
          <p:cNvSpPr>
            <a:spLocks noGrp="1"/>
          </p:cNvSpPr>
          <p:nvPr>
            <p:ph type="body" sz="quarter" idx="11"/>
          </p:nvPr>
        </p:nvSpPr>
        <p:spPr>
          <a:xfrm>
            <a:off x="4853233" y="2571750"/>
            <a:ext cx="4903343" cy="1008063"/>
          </a:xfrm>
        </p:spPr>
        <p:txBody>
          <a:bodyPr>
            <a:normAutofit/>
          </a:bodyPr>
          <a:lstStyle>
            <a:lvl1pPr marL="0" indent="0" algn="l">
              <a:buNone/>
              <a:defRPr sz="5400" b="1">
                <a:solidFill>
                  <a:schemeClr val="accent1"/>
                </a:solidFill>
              </a:defRPr>
            </a:lvl1pPr>
          </a:lstStyle>
          <a:p>
            <a:pPr lvl="0"/>
            <a:r>
              <a:rPr lang="zh-CN" altLang="en-US" dirty="0"/>
              <a:t>单击此处编辑母版文本样式</a:t>
            </a:r>
          </a:p>
        </p:txBody>
      </p:sp>
    </p:spTree>
  </p:cSld>
  <p:clrMapOvr>
    <a:masterClrMapping/>
  </p:clrMapOvr>
  <p:transition spd="med" advTm="0">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3" name="Picture 2" descr="C:\Users\a\Desktop\1024xxxx.png"/>
          <p:cNvPicPr>
            <a:picLocks noChangeAspect="1" noChangeArrowheads="1"/>
          </p:cNvPicPr>
          <p:nvPr userDrawn="1"/>
        </p:nvPicPr>
        <p:blipFill>
          <a:blip r:embed="rId2"/>
          <a:srcRect l="2" r="29544"/>
          <a:stretch>
            <a:fillRect/>
          </a:stretch>
        </p:blipFill>
        <p:spPr bwMode="auto">
          <a:xfrm>
            <a:off x="0" y="-7938"/>
            <a:ext cx="9144000" cy="5172076"/>
          </a:xfrm>
          <a:prstGeom prst="rect">
            <a:avLst/>
          </a:prstGeom>
          <a:noFill/>
          <a:ln w="9525">
            <a:noFill/>
            <a:miter lim="800000"/>
            <a:headEnd/>
            <a:tailEnd/>
          </a:ln>
        </p:spPr>
      </p:pic>
      <p:sp>
        <p:nvSpPr>
          <p:cNvPr id="4" name="矩形 7"/>
          <p:cNvSpPr/>
          <p:nvPr userDrawn="1"/>
        </p:nvSpPr>
        <p:spPr>
          <a:xfrm>
            <a:off x="0" y="0"/>
            <a:ext cx="9144000" cy="1079500"/>
          </a:xfrm>
          <a:prstGeom prst="rect">
            <a:avLst/>
          </a:prstGeom>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p>
        </p:txBody>
      </p:sp>
      <p:pic>
        <p:nvPicPr>
          <p:cNvPr id="5" name="Picture 3" descr="C:\Users\xb\Desktop\53bf653e36a06.png"/>
          <p:cNvPicPr>
            <a:picLocks noChangeAspect="1" noChangeArrowheads="1"/>
          </p:cNvPicPr>
          <p:nvPr userDrawn="1"/>
        </p:nvPicPr>
        <p:blipFill>
          <a:blip r:embed="rId3"/>
          <a:srcRect/>
          <a:stretch>
            <a:fillRect/>
          </a:stretch>
        </p:blipFill>
        <p:spPr bwMode="auto">
          <a:xfrm>
            <a:off x="6084888" y="260350"/>
            <a:ext cx="723900" cy="641350"/>
          </a:xfrm>
          <a:prstGeom prst="rect">
            <a:avLst/>
          </a:prstGeom>
          <a:noFill/>
          <a:ln w="9525">
            <a:noFill/>
            <a:miter lim="800000"/>
            <a:headEnd/>
            <a:tailEnd/>
          </a:ln>
        </p:spPr>
      </p:pic>
      <p:sp>
        <p:nvSpPr>
          <p:cNvPr id="6" name="矩形 9"/>
          <p:cNvSpPr/>
          <p:nvPr userDrawn="1"/>
        </p:nvSpPr>
        <p:spPr>
          <a:xfrm>
            <a:off x="0" y="4948238"/>
            <a:ext cx="9144000" cy="195262"/>
          </a:xfrm>
          <a:prstGeom prst="rect">
            <a:avLst/>
          </a:prstGeom>
          <a:solidFill>
            <a:schemeClr val="accent1"/>
          </a:solidFill>
          <a:ln w="19050">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p>
        </p:txBody>
      </p:sp>
      <p:sp>
        <p:nvSpPr>
          <p:cNvPr id="7" name="文本框 11"/>
          <p:cNvSpPr txBox="1"/>
          <p:nvPr userDrawn="1"/>
        </p:nvSpPr>
        <p:spPr>
          <a:xfrm>
            <a:off x="6732588" y="341313"/>
            <a:ext cx="2352675" cy="461962"/>
          </a:xfrm>
          <a:prstGeom prst="rect">
            <a:avLst/>
          </a:prstGeom>
          <a:noFill/>
        </p:spPr>
        <p:txBody>
          <a:bodyPr>
            <a:spAutoFit/>
          </a:bodyPr>
          <a:lstStyle/>
          <a:p>
            <a:pPr algn="ctr" defTabSz="914378" fontAlgn="auto">
              <a:spcBef>
                <a:spcPts val="0"/>
              </a:spcBef>
              <a:spcAft>
                <a:spcPts val="0"/>
              </a:spcAft>
              <a:defRPr/>
            </a:pPr>
            <a:r>
              <a:rPr lang="zh-CN" altLang="en-US" b="1" dirty="0">
                <a:solidFill>
                  <a:schemeClr val="accent2">
                    <a:lumMod val="40000"/>
                    <a:lumOff val="60000"/>
                  </a:schemeClr>
                </a:solidFill>
                <a:latin typeface="+mj-ea"/>
                <a:ea typeface="+mj-ea"/>
              </a:rPr>
              <a:t>学习和遵守 </a:t>
            </a:r>
            <a:r>
              <a:rPr lang="zh-CN" altLang="en-US" sz="2400" b="1" dirty="0">
                <a:solidFill>
                  <a:schemeClr val="accent2">
                    <a:lumMod val="40000"/>
                    <a:lumOff val="60000"/>
                  </a:schemeClr>
                </a:solidFill>
                <a:latin typeface="+mj-ea"/>
                <a:ea typeface="+mj-ea"/>
              </a:rPr>
              <a:t>党章</a:t>
            </a:r>
          </a:p>
        </p:txBody>
      </p:sp>
      <p:sp>
        <p:nvSpPr>
          <p:cNvPr id="11" name="文本占位符 10"/>
          <p:cNvSpPr>
            <a:spLocks noGrp="1"/>
          </p:cNvSpPr>
          <p:nvPr>
            <p:ph type="body" sz="quarter" idx="10"/>
          </p:nvPr>
        </p:nvSpPr>
        <p:spPr>
          <a:xfrm>
            <a:off x="755576" y="292863"/>
            <a:ext cx="4577302" cy="576262"/>
          </a:xfrm>
        </p:spPr>
        <p:txBody>
          <a:bodyPr anchor="ctr">
            <a:noAutofit/>
          </a:bodyPr>
          <a:lstStyle>
            <a:lvl1pPr marL="0" indent="0">
              <a:buNone/>
              <a:defRPr sz="2400" b="1">
                <a:solidFill>
                  <a:schemeClr val="accent2">
                    <a:lumMod val="40000"/>
                    <a:lumOff val="60000"/>
                  </a:schemeClr>
                </a:solidFill>
              </a:defRPr>
            </a:lvl1pPr>
          </a:lstStyle>
          <a:p>
            <a:pPr lvl="0"/>
            <a:r>
              <a:rPr lang="zh-CN" altLang="en-US" dirty="0"/>
              <a:t>单击此处编辑母版文本样式</a:t>
            </a:r>
          </a:p>
        </p:txBody>
      </p:sp>
    </p:spTree>
  </p:cSld>
  <p:clrMapOvr>
    <a:masterClrMapping/>
  </p:clrMapOvr>
  <p:transition spd="med" advTm="0">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2" name="Picture 2" descr="C:\Users\a\Desktop\1024xxxx.png"/>
          <p:cNvPicPr>
            <a:picLocks noChangeAspect="1" noChangeArrowheads="1"/>
          </p:cNvPicPr>
          <p:nvPr userDrawn="1"/>
        </p:nvPicPr>
        <p:blipFill>
          <a:blip r:embed="rId2"/>
          <a:srcRect l="2" r="29544"/>
          <a:stretch>
            <a:fillRect/>
          </a:stretch>
        </p:blipFill>
        <p:spPr bwMode="auto">
          <a:xfrm>
            <a:off x="0" y="-7938"/>
            <a:ext cx="9144000" cy="5172076"/>
          </a:xfrm>
          <a:prstGeom prst="rect">
            <a:avLst/>
          </a:prstGeom>
          <a:noFill/>
          <a:ln w="9525">
            <a:noFill/>
            <a:miter lim="800000"/>
            <a:headEnd/>
            <a:tailEnd/>
          </a:ln>
        </p:spPr>
      </p:pic>
    </p:spTree>
  </p:cSld>
  <p:clrMapOvr>
    <a:masterClrMapping/>
  </p:clrMapOvr>
  <p:transition spd="med" advTm="0">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4" name="Picture 2" descr="C:\Users\a\Desktop\1024xxxx.png"/>
          <p:cNvPicPr>
            <a:picLocks noChangeAspect="1" noChangeArrowheads="1"/>
          </p:cNvPicPr>
          <p:nvPr userDrawn="1"/>
        </p:nvPicPr>
        <p:blipFill>
          <a:blip r:embed="rId2"/>
          <a:srcRect l="2" r="29544"/>
          <a:stretch>
            <a:fillRect/>
          </a:stretch>
        </p:blipFill>
        <p:spPr bwMode="auto">
          <a:xfrm>
            <a:off x="0" y="-7938"/>
            <a:ext cx="9144000" cy="5172076"/>
          </a:xfrm>
          <a:prstGeom prst="rect">
            <a:avLst/>
          </a:prstGeom>
          <a:noFill/>
          <a:ln w="9525">
            <a:noFill/>
            <a:miter lim="800000"/>
            <a:headEnd/>
            <a:tailEnd/>
          </a:ln>
        </p:spPr>
      </p:pic>
      <p:sp>
        <p:nvSpPr>
          <p:cNvPr id="5" name="矩形 2"/>
          <p:cNvSpPr/>
          <p:nvPr userDrawn="1"/>
        </p:nvSpPr>
        <p:spPr>
          <a:xfrm>
            <a:off x="0" y="0"/>
            <a:ext cx="3878263" cy="51435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p>
        </p:txBody>
      </p:sp>
      <p:sp>
        <p:nvSpPr>
          <p:cNvPr id="6" name="TextBox 19"/>
          <p:cNvSpPr txBox="1"/>
          <p:nvPr userDrawn="1"/>
        </p:nvSpPr>
        <p:spPr>
          <a:xfrm>
            <a:off x="827088" y="1492250"/>
            <a:ext cx="2898775" cy="361950"/>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600" b="1" dirty="0">
                <a:solidFill>
                  <a:schemeClr val="accent2">
                    <a:lumMod val="40000"/>
                    <a:lumOff val="60000"/>
                  </a:schemeClr>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Communist Party of China</a:t>
            </a:r>
            <a:endParaRPr lang="zh-CN" altLang="en-US" sz="1600" b="1" dirty="0">
              <a:solidFill>
                <a:schemeClr val="accent2">
                  <a:lumMod val="40000"/>
                  <a:lumOff val="60000"/>
                </a:schemeClr>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7" name="TextBox 20"/>
          <p:cNvSpPr txBox="1"/>
          <p:nvPr userDrawn="1"/>
        </p:nvSpPr>
        <p:spPr>
          <a:xfrm>
            <a:off x="492125" y="931863"/>
            <a:ext cx="3175000" cy="633412"/>
          </a:xfrm>
          <a:prstGeom prst="rect">
            <a:avLst/>
          </a:prstGeom>
          <a:noFill/>
          <a:effectLst>
            <a:outerShdw blurRad="50800" dist="38100" dir="2700000" algn="tl" rotWithShape="0">
              <a:prstClr val="black">
                <a:alpha val="40000"/>
              </a:prstClr>
            </a:outerShdw>
          </a:effectLst>
        </p:spPr>
        <p:txBody>
          <a:bodyPr>
            <a:spAutoFit/>
          </a:bodyPr>
          <a:lstStyle/>
          <a:p>
            <a:pPr algn="r" defTabSz="914378" fontAlgn="auto">
              <a:lnSpc>
                <a:spcPct val="120000"/>
              </a:lnSpc>
              <a:spcBef>
                <a:spcPts val="0"/>
              </a:spcBef>
              <a:spcAft>
                <a:spcPts val="0"/>
              </a:spcAft>
              <a:defRPr/>
            </a:pPr>
            <a:r>
              <a:rPr lang="zh-CN" altLang="en-US" sz="3200" b="1" dirty="0">
                <a:solidFill>
                  <a:schemeClr val="accent2">
                    <a:lumMod val="40000"/>
                    <a:lumOff val="60000"/>
                  </a:schemeClr>
                </a:solidFill>
                <a:latin typeface="微软雅黑" panose="020B0503020204020204" pitchFamily="34" charset="-122"/>
                <a:ea typeface="微软雅黑" panose="020B0503020204020204" pitchFamily="34" charset="-122"/>
              </a:rPr>
              <a:t>中国共产党</a:t>
            </a:r>
            <a:endParaRPr lang="en-US" altLang="zh-CN" sz="3200" b="1" dirty="0">
              <a:solidFill>
                <a:schemeClr val="accent2">
                  <a:lumMod val="40000"/>
                  <a:lumOff val="60000"/>
                </a:schemeClr>
              </a:solidFill>
              <a:latin typeface="微软雅黑" panose="020B0503020204020204" pitchFamily="34" charset="-122"/>
              <a:ea typeface="微软雅黑" panose="020B0503020204020204" pitchFamily="34" charset="-122"/>
            </a:endParaRPr>
          </a:p>
        </p:txBody>
      </p:sp>
      <p:pic>
        <p:nvPicPr>
          <p:cNvPr id="8" name="Picture 3" descr="C:\Users\xb\Desktop\53bf653e36a06.png"/>
          <p:cNvPicPr>
            <a:picLocks noChangeAspect="1" noChangeArrowheads="1"/>
          </p:cNvPicPr>
          <p:nvPr userDrawn="1"/>
        </p:nvPicPr>
        <p:blipFill>
          <a:blip r:embed="rId3"/>
          <a:srcRect/>
          <a:stretch>
            <a:fillRect/>
          </a:stretch>
        </p:blipFill>
        <p:spPr bwMode="auto">
          <a:xfrm>
            <a:off x="236538" y="574675"/>
            <a:ext cx="1073150" cy="952500"/>
          </a:xfrm>
          <a:prstGeom prst="rect">
            <a:avLst/>
          </a:prstGeom>
          <a:noFill/>
          <a:ln w="9525">
            <a:noFill/>
            <a:miter lim="800000"/>
            <a:headEnd/>
            <a:tailEnd/>
          </a:ln>
        </p:spPr>
      </p:pic>
      <p:grpSp>
        <p:nvGrpSpPr>
          <p:cNvPr id="9" name="组合 7"/>
          <p:cNvGrpSpPr>
            <a:grpSpLocks/>
          </p:cNvGrpSpPr>
          <p:nvPr userDrawn="1"/>
        </p:nvGrpSpPr>
        <p:grpSpPr bwMode="auto">
          <a:xfrm>
            <a:off x="1171575" y="2205038"/>
            <a:ext cx="1146175" cy="995362"/>
            <a:chOff x="5855695" y="1942653"/>
            <a:chExt cx="1146539" cy="996513"/>
          </a:xfrm>
        </p:grpSpPr>
        <p:grpSp>
          <p:nvGrpSpPr>
            <p:cNvPr id="10" name="组合 8"/>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2" name="矩形 10"/>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endParaRPr>
              </a:p>
            </p:txBody>
          </p:sp>
          <p:cxnSp>
            <p:nvCxnSpPr>
              <p:cNvPr id="13" name="直接连接符 11"/>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2"/>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微软雅黑" panose="020B0503020204020204" pitchFamily="34" charset="-122"/>
                  <a:ea typeface="微软雅黑" panose="020B0503020204020204" pitchFamily="34" charset="-122"/>
                </a:rPr>
                <a:t>章</a:t>
              </a:r>
            </a:p>
          </p:txBody>
        </p:sp>
      </p:grpSp>
      <p:grpSp>
        <p:nvGrpSpPr>
          <p:cNvPr id="15" name="组合 13"/>
          <p:cNvGrpSpPr>
            <a:grpSpLocks/>
          </p:cNvGrpSpPr>
          <p:nvPr userDrawn="1"/>
        </p:nvGrpSpPr>
        <p:grpSpPr bwMode="auto">
          <a:xfrm>
            <a:off x="2260600" y="2233613"/>
            <a:ext cx="1146175" cy="938212"/>
            <a:chOff x="5855695" y="1942653"/>
            <a:chExt cx="1146539" cy="937236"/>
          </a:xfrm>
        </p:grpSpPr>
        <p:grpSp>
          <p:nvGrpSpPr>
            <p:cNvPr id="16" name="组合 14"/>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8" name="矩形 16"/>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endParaRPr>
              </a:p>
            </p:txBody>
          </p:sp>
          <p:cxnSp>
            <p:nvCxnSpPr>
              <p:cNvPr id="19" name="直接连接符 17"/>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8"/>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7"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微软雅黑" panose="020B0503020204020204" pitchFamily="34" charset="-122"/>
                  <a:ea typeface="微软雅黑" panose="020B0503020204020204" pitchFamily="34" charset="-122"/>
                </a:rPr>
                <a:t>程</a:t>
              </a:r>
            </a:p>
          </p:txBody>
        </p:sp>
      </p:grpSp>
      <p:sp>
        <p:nvSpPr>
          <p:cNvPr id="21" name="矩形 1"/>
          <p:cNvSpPr/>
          <p:nvPr userDrawn="1"/>
        </p:nvSpPr>
        <p:spPr>
          <a:xfrm>
            <a:off x="7885113" y="522288"/>
            <a:ext cx="1258887" cy="72072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p>
        </p:txBody>
      </p:sp>
      <p:grpSp>
        <p:nvGrpSpPr>
          <p:cNvPr id="22" name="组合 27"/>
          <p:cNvGrpSpPr>
            <a:grpSpLocks/>
          </p:cNvGrpSpPr>
          <p:nvPr userDrawn="1"/>
        </p:nvGrpSpPr>
        <p:grpSpPr bwMode="auto">
          <a:xfrm>
            <a:off x="6778625" y="3036888"/>
            <a:ext cx="2519363" cy="2322512"/>
            <a:chOff x="7380312" y="3661726"/>
            <a:chExt cx="1799578" cy="1657956"/>
          </a:xfrm>
        </p:grpSpPr>
        <p:pic>
          <p:nvPicPr>
            <p:cNvPr id="23" name="Picture 3" descr="G:\2016我图\两会\ooopic_10194892_b0c64675b11c678cafbc\002.png"/>
            <p:cNvPicPr>
              <a:picLocks noChangeAspect="1" noChangeArrowheads="1"/>
            </p:cNvPicPr>
            <p:nvPr userDrawn="1"/>
          </p:nvPicPr>
          <p:blipFill>
            <a:blip r:embed="rId4"/>
            <a:srcRect/>
            <a:stretch>
              <a:fillRect/>
            </a:stretch>
          </p:blipFill>
          <p:spPr bwMode="auto">
            <a:xfrm flipH="1">
              <a:off x="7380312" y="4623062"/>
              <a:ext cx="1209630" cy="621876"/>
            </a:xfrm>
            <a:prstGeom prst="rect">
              <a:avLst/>
            </a:prstGeom>
            <a:noFill/>
            <a:ln w="9525">
              <a:noFill/>
              <a:miter lim="800000"/>
              <a:headEnd/>
              <a:tailEnd/>
            </a:ln>
          </p:spPr>
        </p:pic>
        <p:pic>
          <p:nvPicPr>
            <p:cNvPr id="25" name="图片 29"/>
            <p:cNvPicPr>
              <a:picLocks noChangeAspect="1"/>
            </p:cNvPicPr>
            <p:nvPr userDrawn="1"/>
          </p:nvPicPr>
          <p:blipFill>
            <a:blip r:embed="rId5"/>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sp>
        <p:nvSpPr>
          <p:cNvPr id="27" name="文本框 30"/>
          <p:cNvSpPr txBox="1"/>
          <p:nvPr userDrawn="1"/>
        </p:nvSpPr>
        <p:spPr>
          <a:xfrm>
            <a:off x="1784350" y="4357688"/>
            <a:ext cx="1819275" cy="461962"/>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2">
                    <a:lumMod val="40000"/>
                    <a:lumOff val="60000"/>
                  </a:schemeClr>
                </a:solidFill>
                <a:latin typeface="+mn-lt"/>
                <a:ea typeface="+mn-ea"/>
              </a:rPr>
              <a:t>学习解读</a:t>
            </a:r>
          </a:p>
        </p:txBody>
      </p:sp>
      <p:sp>
        <p:nvSpPr>
          <p:cNvPr id="24" name="文本占位符 23"/>
          <p:cNvSpPr>
            <a:spLocks noGrp="1"/>
          </p:cNvSpPr>
          <p:nvPr>
            <p:ph type="body" sz="quarter" idx="10"/>
          </p:nvPr>
        </p:nvSpPr>
        <p:spPr>
          <a:xfrm>
            <a:off x="7918078" y="449832"/>
            <a:ext cx="1192213" cy="865188"/>
          </a:xfrm>
        </p:spPr>
        <p:txBody>
          <a:bodyPr anchor="ctr"/>
          <a:lstStyle>
            <a:lvl1pPr marL="0" indent="0" algn="ctr">
              <a:buNone/>
              <a:defRPr sz="4000">
                <a:solidFill>
                  <a:schemeClr val="accent2">
                    <a:lumMod val="40000"/>
                    <a:lumOff val="60000"/>
                  </a:schemeClr>
                </a:solidFill>
              </a:defRPr>
            </a:lvl1pPr>
          </a:lstStyle>
          <a:p>
            <a:pPr lvl="0"/>
            <a:r>
              <a:rPr lang="zh-CN" altLang="en-US" dirty="0"/>
              <a:t>单击此处编辑母版文本样式</a:t>
            </a:r>
          </a:p>
        </p:txBody>
      </p:sp>
      <p:sp>
        <p:nvSpPr>
          <p:cNvPr id="26" name="文本占位符 23"/>
          <p:cNvSpPr>
            <a:spLocks noGrp="1"/>
          </p:cNvSpPr>
          <p:nvPr>
            <p:ph type="body" sz="quarter" idx="11"/>
          </p:nvPr>
        </p:nvSpPr>
        <p:spPr>
          <a:xfrm>
            <a:off x="4211961" y="2276381"/>
            <a:ext cx="4932040" cy="865188"/>
          </a:xfrm>
        </p:spPr>
        <p:txBody>
          <a:bodyPr anchor="ctr"/>
          <a:lstStyle>
            <a:lvl1pPr marL="0" indent="0" algn="ctr">
              <a:buNone/>
              <a:defRPr sz="4800" b="1">
                <a:solidFill>
                  <a:schemeClr val="accent1"/>
                </a:solidFill>
                <a:latin typeface="+mj-ea"/>
                <a:ea typeface="+mj-ea"/>
              </a:defRPr>
            </a:lvl1pPr>
          </a:lstStyle>
          <a:p>
            <a:pPr lvl="0"/>
            <a:r>
              <a:rPr lang="zh-CN" altLang="en-US" dirty="0"/>
              <a:t>单击此处编辑母版文本样式</a:t>
            </a:r>
          </a:p>
        </p:txBody>
      </p:sp>
    </p:spTree>
  </p:cSld>
  <p:clrMapOvr>
    <a:masterClrMapping/>
  </p:clrMapOvr>
  <p:transition spd="med" advTm="0">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pic>
        <p:nvPicPr>
          <p:cNvPr id="2" name="Picture 2" descr="C:\Users\a\Desktop\1024xxxx.png"/>
          <p:cNvPicPr>
            <a:picLocks noChangeAspect="1" noChangeArrowheads="1"/>
          </p:cNvPicPr>
          <p:nvPr userDrawn="1"/>
        </p:nvPicPr>
        <p:blipFill>
          <a:blip r:embed="rId2"/>
          <a:srcRect l="2" r="29544"/>
          <a:stretch>
            <a:fillRect/>
          </a:stretch>
        </p:blipFill>
        <p:spPr bwMode="auto">
          <a:xfrm>
            <a:off x="0" y="-7938"/>
            <a:ext cx="9144000" cy="5172076"/>
          </a:xfrm>
          <a:prstGeom prst="rect">
            <a:avLst/>
          </a:prstGeom>
          <a:noFill/>
          <a:ln w="9525">
            <a:noFill/>
            <a:miter lim="800000"/>
            <a:headEnd/>
            <a:tailEnd/>
          </a:ln>
        </p:spPr>
      </p:pic>
      <p:sp>
        <p:nvSpPr>
          <p:cNvPr id="3" name="矩形 2"/>
          <p:cNvSpPr/>
          <p:nvPr userDrawn="1"/>
        </p:nvSpPr>
        <p:spPr>
          <a:xfrm>
            <a:off x="0" y="0"/>
            <a:ext cx="3878263" cy="51435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p>
        </p:txBody>
      </p:sp>
      <p:sp>
        <p:nvSpPr>
          <p:cNvPr id="4" name="TextBox 19"/>
          <p:cNvSpPr txBox="1"/>
          <p:nvPr userDrawn="1"/>
        </p:nvSpPr>
        <p:spPr>
          <a:xfrm>
            <a:off x="827088" y="1492250"/>
            <a:ext cx="2898775" cy="361950"/>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600" b="1" dirty="0">
                <a:solidFill>
                  <a:schemeClr val="accent2">
                    <a:lumMod val="40000"/>
                    <a:lumOff val="60000"/>
                  </a:schemeClr>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Communist Party of China</a:t>
            </a:r>
            <a:endParaRPr lang="zh-CN" altLang="en-US" sz="1600" b="1" dirty="0">
              <a:solidFill>
                <a:schemeClr val="accent2">
                  <a:lumMod val="40000"/>
                  <a:lumOff val="60000"/>
                </a:schemeClr>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5" name="TextBox 20"/>
          <p:cNvSpPr txBox="1"/>
          <p:nvPr userDrawn="1"/>
        </p:nvSpPr>
        <p:spPr>
          <a:xfrm>
            <a:off x="492125" y="931863"/>
            <a:ext cx="3175000" cy="633412"/>
          </a:xfrm>
          <a:prstGeom prst="rect">
            <a:avLst/>
          </a:prstGeom>
          <a:noFill/>
          <a:effectLst>
            <a:outerShdw blurRad="50800" dist="38100" dir="2700000" algn="tl" rotWithShape="0">
              <a:prstClr val="black">
                <a:alpha val="40000"/>
              </a:prstClr>
            </a:outerShdw>
          </a:effectLst>
        </p:spPr>
        <p:txBody>
          <a:bodyPr>
            <a:spAutoFit/>
          </a:bodyPr>
          <a:lstStyle/>
          <a:p>
            <a:pPr algn="r" defTabSz="914378" fontAlgn="auto">
              <a:lnSpc>
                <a:spcPct val="120000"/>
              </a:lnSpc>
              <a:spcBef>
                <a:spcPts val="0"/>
              </a:spcBef>
              <a:spcAft>
                <a:spcPts val="0"/>
              </a:spcAft>
              <a:defRPr/>
            </a:pPr>
            <a:r>
              <a:rPr lang="zh-CN" altLang="en-US" sz="3200" b="1" dirty="0">
                <a:solidFill>
                  <a:schemeClr val="accent2">
                    <a:lumMod val="40000"/>
                    <a:lumOff val="60000"/>
                  </a:schemeClr>
                </a:solidFill>
                <a:latin typeface="微软雅黑" panose="020B0503020204020204" pitchFamily="34" charset="-122"/>
                <a:ea typeface="微软雅黑" panose="020B0503020204020204" pitchFamily="34" charset="-122"/>
              </a:rPr>
              <a:t>中国共产党</a:t>
            </a:r>
            <a:endParaRPr lang="en-US" altLang="zh-CN" sz="3200" b="1" dirty="0">
              <a:solidFill>
                <a:schemeClr val="accent2">
                  <a:lumMod val="40000"/>
                  <a:lumOff val="60000"/>
                </a:schemeClr>
              </a:solidFill>
              <a:latin typeface="微软雅黑" panose="020B0503020204020204" pitchFamily="34" charset="-122"/>
              <a:ea typeface="微软雅黑" panose="020B0503020204020204" pitchFamily="34" charset="-122"/>
            </a:endParaRPr>
          </a:p>
        </p:txBody>
      </p:sp>
      <p:pic>
        <p:nvPicPr>
          <p:cNvPr id="6" name="Picture 3" descr="C:\Users\xb\Desktop\53bf653e36a06.png"/>
          <p:cNvPicPr>
            <a:picLocks noChangeAspect="1" noChangeArrowheads="1"/>
          </p:cNvPicPr>
          <p:nvPr userDrawn="1"/>
        </p:nvPicPr>
        <p:blipFill>
          <a:blip r:embed="rId3"/>
          <a:srcRect/>
          <a:stretch>
            <a:fillRect/>
          </a:stretch>
        </p:blipFill>
        <p:spPr bwMode="auto">
          <a:xfrm>
            <a:off x="236538" y="574675"/>
            <a:ext cx="1073150" cy="952500"/>
          </a:xfrm>
          <a:prstGeom prst="rect">
            <a:avLst/>
          </a:prstGeom>
          <a:noFill/>
          <a:ln w="9525">
            <a:noFill/>
            <a:miter lim="800000"/>
            <a:headEnd/>
            <a:tailEnd/>
          </a:ln>
        </p:spPr>
      </p:pic>
      <p:grpSp>
        <p:nvGrpSpPr>
          <p:cNvPr id="7" name="组合 7"/>
          <p:cNvGrpSpPr>
            <a:grpSpLocks/>
          </p:cNvGrpSpPr>
          <p:nvPr userDrawn="1"/>
        </p:nvGrpSpPr>
        <p:grpSpPr bwMode="auto">
          <a:xfrm>
            <a:off x="1171575" y="2205038"/>
            <a:ext cx="1146175" cy="995362"/>
            <a:chOff x="5855695" y="1942653"/>
            <a:chExt cx="1146539" cy="996513"/>
          </a:xfrm>
        </p:grpSpPr>
        <p:grpSp>
          <p:nvGrpSpPr>
            <p:cNvPr id="8" name="组合 8"/>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0" name="矩形 10"/>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endParaRPr>
              </a:p>
            </p:txBody>
          </p:sp>
          <p:cxnSp>
            <p:nvCxnSpPr>
              <p:cNvPr id="11" name="直接连接符 11"/>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2"/>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微软雅黑" panose="020B0503020204020204" pitchFamily="34" charset="-122"/>
                  <a:ea typeface="微软雅黑" panose="020B0503020204020204" pitchFamily="34" charset="-122"/>
                </a:rPr>
                <a:t>章</a:t>
              </a:r>
            </a:p>
          </p:txBody>
        </p:sp>
      </p:grpSp>
      <p:grpSp>
        <p:nvGrpSpPr>
          <p:cNvPr id="13" name="组合 13"/>
          <p:cNvGrpSpPr>
            <a:grpSpLocks/>
          </p:cNvGrpSpPr>
          <p:nvPr userDrawn="1"/>
        </p:nvGrpSpPr>
        <p:grpSpPr bwMode="auto">
          <a:xfrm>
            <a:off x="2260600" y="2233613"/>
            <a:ext cx="1146175" cy="938212"/>
            <a:chOff x="5855695" y="1942653"/>
            <a:chExt cx="1146539" cy="937236"/>
          </a:xfrm>
        </p:grpSpPr>
        <p:grpSp>
          <p:nvGrpSpPr>
            <p:cNvPr id="14" name="组合 14"/>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6" name="矩形 16"/>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endParaRPr>
              </a:p>
            </p:txBody>
          </p:sp>
          <p:cxnSp>
            <p:nvCxnSpPr>
              <p:cNvPr id="17" name="直接连接符 17"/>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8"/>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微软雅黑" panose="020B0503020204020204" pitchFamily="34" charset="-122"/>
                  <a:ea typeface="微软雅黑" panose="020B0503020204020204" pitchFamily="34" charset="-122"/>
                </a:rPr>
                <a:t>程</a:t>
              </a:r>
            </a:p>
          </p:txBody>
        </p:sp>
      </p:grpSp>
      <p:sp>
        <p:nvSpPr>
          <p:cNvPr id="19" name="文本框 20"/>
          <p:cNvSpPr txBox="1"/>
          <p:nvPr userDrawn="1"/>
        </p:nvSpPr>
        <p:spPr>
          <a:xfrm>
            <a:off x="1784350" y="4357688"/>
            <a:ext cx="1819275" cy="461962"/>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2">
                    <a:lumMod val="40000"/>
                    <a:lumOff val="60000"/>
                  </a:schemeClr>
                </a:solidFill>
                <a:latin typeface="+mn-lt"/>
                <a:ea typeface="+mn-ea"/>
              </a:rPr>
              <a:t>学习解读</a:t>
            </a:r>
          </a:p>
        </p:txBody>
      </p:sp>
      <p:grpSp>
        <p:nvGrpSpPr>
          <p:cNvPr id="20" name="组合 25"/>
          <p:cNvGrpSpPr>
            <a:grpSpLocks/>
          </p:cNvGrpSpPr>
          <p:nvPr userDrawn="1"/>
        </p:nvGrpSpPr>
        <p:grpSpPr bwMode="auto">
          <a:xfrm>
            <a:off x="6778625" y="3036888"/>
            <a:ext cx="2519363" cy="2322512"/>
            <a:chOff x="7380312" y="3661726"/>
            <a:chExt cx="1799578" cy="1657956"/>
          </a:xfrm>
        </p:grpSpPr>
        <p:pic>
          <p:nvPicPr>
            <p:cNvPr id="21" name="Picture 3" descr="G:\2016我图\两会\ooopic_10194892_b0c64675b11c678cafbc\002.png"/>
            <p:cNvPicPr>
              <a:picLocks noChangeAspect="1" noChangeArrowheads="1"/>
            </p:cNvPicPr>
            <p:nvPr userDrawn="1"/>
          </p:nvPicPr>
          <p:blipFill>
            <a:blip r:embed="rId4"/>
            <a:srcRect/>
            <a:stretch>
              <a:fillRect/>
            </a:stretch>
          </p:blipFill>
          <p:spPr bwMode="auto">
            <a:xfrm flipH="1">
              <a:off x="7380312" y="4623062"/>
              <a:ext cx="1209630" cy="621876"/>
            </a:xfrm>
            <a:prstGeom prst="rect">
              <a:avLst/>
            </a:prstGeom>
            <a:noFill/>
            <a:ln w="9525">
              <a:noFill/>
              <a:miter lim="800000"/>
              <a:headEnd/>
              <a:tailEnd/>
            </a:ln>
          </p:spPr>
        </p:pic>
        <p:pic>
          <p:nvPicPr>
            <p:cNvPr id="22" name="图片 27"/>
            <p:cNvPicPr>
              <a:picLocks noChangeAspect="1"/>
            </p:cNvPicPr>
            <p:nvPr userDrawn="1"/>
          </p:nvPicPr>
          <p:blipFill>
            <a:blip r:embed="rId5"/>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spTree>
  </p:cSld>
  <p:clrMapOvr>
    <a:masterClrMapping/>
  </p:clrMapOvr>
  <p:transition spd="med" advTm="0">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Picture 2" descr="G:\2016我图\两会\ooopic_10194892_b0c64675b11c678cafbc\001.png"/>
          <p:cNvPicPr>
            <a:picLocks noChangeAspect="1" noChangeArrowheads="1"/>
          </p:cNvPicPr>
          <p:nvPr userDrawn="1"/>
        </p:nvPicPr>
        <p:blipFill>
          <a:blip r:embed="rId2"/>
          <a:srcRect/>
          <a:stretch>
            <a:fillRect/>
          </a:stretch>
        </p:blipFill>
        <p:spPr bwMode="auto">
          <a:xfrm>
            <a:off x="3132138" y="4475163"/>
            <a:ext cx="6011862" cy="668337"/>
          </a:xfrm>
          <a:prstGeom prst="rect">
            <a:avLst/>
          </a:prstGeom>
          <a:noFill/>
          <a:effectLst>
            <a:outerShdw blurRad="50800" dist="38100" dir="16200000" rotWithShape="0">
              <a:prstClr val="black">
                <a:alpha val="40000"/>
              </a:prstClr>
            </a:outerShdw>
          </a:effectLst>
          <a:extLst>
            <a:ext uri="{909E8E84-426E-40DD-AFC4-6F175D3DCCD1}"/>
          </a:extLst>
        </p:spPr>
      </p:pic>
      <p:sp>
        <p:nvSpPr>
          <p:cNvPr id="3" name="矩形 23"/>
          <p:cNvSpPr/>
          <p:nvPr userDrawn="1"/>
        </p:nvSpPr>
        <p:spPr>
          <a:xfrm>
            <a:off x="3132138" y="0"/>
            <a:ext cx="6011862" cy="5143500"/>
          </a:xfrm>
          <a:prstGeom prst="rect">
            <a:avLst/>
          </a:prstGeom>
          <a:solidFill>
            <a:schemeClr val="bg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p>
        </p:txBody>
      </p:sp>
      <p:sp>
        <p:nvSpPr>
          <p:cNvPr id="4" name="矩形 10"/>
          <p:cNvSpPr/>
          <p:nvPr userDrawn="1"/>
        </p:nvSpPr>
        <p:spPr>
          <a:xfrm>
            <a:off x="-14288" y="0"/>
            <a:ext cx="3132138" cy="5143500"/>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dirty="0"/>
          </a:p>
        </p:txBody>
      </p:sp>
      <p:sp>
        <p:nvSpPr>
          <p:cNvPr id="5" name="矩形 2"/>
          <p:cNvSpPr/>
          <p:nvPr userDrawn="1"/>
        </p:nvSpPr>
        <p:spPr>
          <a:xfrm>
            <a:off x="-13522" y="3651871"/>
            <a:ext cx="3131840" cy="830997"/>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solidFill>
                <a:schemeClr val="tx1"/>
              </a:solidFill>
              <a:latin typeface="微软雅黑" panose="020B0503020204020204" pitchFamily="34" charset="-122"/>
            </a:endParaRPr>
          </a:p>
        </p:txBody>
      </p:sp>
      <p:pic>
        <p:nvPicPr>
          <p:cNvPr id="6" name="Picture 6" descr="G:\2016我图\两会\ooopic_10194892_b0c64675b11c678cafbc\004.png"/>
          <p:cNvPicPr>
            <a:picLocks noChangeAspect="1" noChangeArrowheads="1"/>
          </p:cNvPicPr>
          <p:nvPr userDrawn="1"/>
        </p:nvPicPr>
        <p:blipFill>
          <a:blip r:embed="rId3"/>
          <a:srcRect/>
          <a:stretch>
            <a:fillRect/>
          </a:stretch>
        </p:blipFill>
        <p:spPr bwMode="auto">
          <a:xfrm>
            <a:off x="0" y="6350"/>
            <a:ext cx="2789238" cy="1719263"/>
          </a:xfrm>
          <a:prstGeom prst="rect">
            <a:avLst/>
          </a:prstGeom>
          <a:noFill/>
          <a:ln w="9525">
            <a:noFill/>
            <a:miter lim="800000"/>
            <a:headEnd/>
            <a:tailEnd/>
          </a:ln>
        </p:spPr>
      </p:pic>
      <p:sp>
        <p:nvSpPr>
          <p:cNvPr id="7" name="TextBox 11"/>
          <p:cNvSpPr txBox="1"/>
          <p:nvPr userDrawn="1"/>
        </p:nvSpPr>
        <p:spPr>
          <a:xfrm>
            <a:off x="877888" y="2571750"/>
            <a:ext cx="1854200" cy="523875"/>
          </a:xfrm>
          <a:prstGeom prst="rect">
            <a:avLst/>
          </a:prstGeom>
          <a:noFill/>
          <a:effectLst/>
        </p:spPr>
        <p:txBody>
          <a:bodyPr>
            <a:spAutoFit/>
          </a:bodyPr>
          <a:lstStyle/>
          <a:p>
            <a:pPr algn="ctr" defTabSz="914378" fontAlgn="auto">
              <a:spcBef>
                <a:spcPts val="0"/>
              </a:spcBef>
              <a:spcAft>
                <a:spcPts val="0"/>
              </a:spcAft>
              <a:defRPr/>
            </a:pPr>
            <a:r>
              <a:rPr lang="en-US" altLang="zh-CN" sz="2800" dirty="0">
                <a:solidFill>
                  <a:schemeClr val="accent2">
                    <a:lumMod val="20000"/>
                    <a:lumOff val="80000"/>
                  </a:schemeClr>
                </a:solidFill>
                <a:effectLst>
                  <a:outerShdw blurRad="38100" dist="38100" dir="2700000" algn="tl">
                    <a:srgbClr val="000000">
                      <a:alpha val="43137"/>
                    </a:srgbClr>
                  </a:outerShdw>
                </a:effectLst>
                <a:latin typeface="+mj-lt"/>
                <a:ea typeface="微软雅黑" panose="020B0503020204020204" pitchFamily="34" charset="-122"/>
              </a:rPr>
              <a:t>Contents</a:t>
            </a:r>
            <a:endParaRPr lang="zh-CN" altLang="en-US" sz="2800" dirty="0">
              <a:solidFill>
                <a:schemeClr val="accent2">
                  <a:lumMod val="20000"/>
                  <a:lumOff val="80000"/>
                </a:schemeClr>
              </a:solidFill>
              <a:effectLst>
                <a:outerShdw blurRad="38100" dist="38100" dir="2700000" algn="tl">
                  <a:srgbClr val="000000">
                    <a:alpha val="43137"/>
                  </a:srgbClr>
                </a:outerShdw>
              </a:effectLst>
              <a:latin typeface="+mj-lt"/>
              <a:ea typeface="微软雅黑" panose="020B0503020204020204" pitchFamily="34" charset="-122"/>
            </a:endParaRPr>
          </a:p>
        </p:txBody>
      </p:sp>
      <p:sp>
        <p:nvSpPr>
          <p:cNvPr id="8" name="TextBox 40"/>
          <p:cNvSpPr txBox="1"/>
          <p:nvPr userDrawn="1"/>
        </p:nvSpPr>
        <p:spPr>
          <a:xfrm>
            <a:off x="1095375" y="1958975"/>
            <a:ext cx="1460500" cy="646113"/>
          </a:xfrm>
          <a:prstGeom prst="rect">
            <a:avLst/>
          </a:prstGeom>
          <a:noFill/>
          <a:effectLst/>
        </p:spPr>
        <p:txBody>
          <a:bodyPr>
            <a:spAutoFit/>
          </a:bodyPr>
          <a:lstStyle/>
          <a:p>
            <a:pPr algn="ctr" defTabSz="914378" fontAlgn="auto">
              <a:spcBef>
                <a:spcPts val="0"/>
              </a:spcBef>
              <a:spcAft>
                <a:spcPts val="0"/>
              </a:spcAft>
              <a:defRPr/>
            </a:pPr>
            <a:r>
              <a:rPr lang="zh-CN" altLang="en-US" sz="3600" b="1" dirty="0">
                <a:solidFill>
                  <a:schemeClr val="accent2">
                    <a:lumMod val="20000"/>
                    <a:lumOff val="80000"/>
                  </a:schemeClr>
                </a:solidFill>
                <a:effectLst>
                  <a:outerShdw blurRad="50800" dist="76200" dir="10800000" algn="r" rotWithShape="0">
                    <a:prstClr val="black">
                      <a:alpha val="40000"/>
                    </a:prstClr>
                  </a:outerShdw>
                </a:effectLst>
                <a:latin typeface="微软雅黑" panose="020B0503020204020204" pitchFamily="34" charset="-122"/>
                <a:ea typeface="微软雅黑" panose="020B0503020204020204" pitchFamily="34" charset="-122"/>
              </a:rPr>
              <a:t>目  录</a:t>
            </a:r>
          </a:p>
        </p:txBody>
      </p:sp>
      <p:pic>
        <p:nvPicPr>
          <p:cNvPr id="9" name="Picture 3" descr="C:\Users\xb\Desktop\53bf653e36a06.png"/>
          <p:cNvPicPr>
            <a:picLocks noChangeAspect="1" noChangeArrowheads="1"/>
          </p:cNvPicPr>
          <p:nvPr userDrawn="1"/>
        </p:nvPicPr>
        <p:blipFill>
          <a:blip r:embed="rId4"/>
          <a:srcRect/>
          <a:stretch>
            <a:fillRect/>
          </a:stretch>
        </p:blipFill>
        <p:spPr bwMode="auto">
          <a:xfrm>
            <a:off x="1516063" y="466725"/>
            <a:ext cx="1419225" cy="1258888"/>
          </a:xfrm>
          <a:prstGeom prst="rect">
            <a:avLst/>
          </a:prstGeom>
          <a:noFill/>
          <a:ln w="9525">
            <a:noFill/>
            <a:miter lim="800000"/>
            <a:headEnd/>
            <a:tailEnd/>
          </a:ln>
        </p:spPr>
      </p:pic>
      <p:sp>
        <p:nvSpPr>
          <p:cNvPr id="10" name="TextBox 14"/>
          <p:cNvSpPr txBox="1"/>
          <p:nvPr userDrawn="1"/>
        </p:nvSpPr>
        <p:spPr>
          <a:xfrm>
            <a:off x="90488" y="4683125"/>
            <a:ext cx="2803525" cy="369888"/>
          </a:xfrm>
          <a:prstGeom prst="rect">
            <a:avLst/>
          </a:prstGeom>
          <a:noFill/>
          <a:effectLst>
            <a:outerShdw blurRad="50800" dist="38100" dir="2700000" algn="tl" rotWithShape="0">
              <a:prstClr val="black">
                <a:alpha val="40000"/>
              </a:prstClr>
            </a:outerShdw>
          </a:effectLst>
        </p:spPr>
        <p:txBody>
          <a:bodyPr>
            <a:spAutoFit/>
          </a:bodyPr>
          <a:lstStyle/>
          <a:p>
            <a:pPr algn="r" defTabSz="914378" fontAlgn="auto">
              <a:spcBef>
                <a:spcPts val="0"/>
              </a:spcBef>
              <a:spcAft>
                <a:spcPts val="0"/>
              </a:spcAft>
              <a:defRPr/>
            </a:pPr>
            <a:r>
              <a:rPr lang="zh-CN" altLang="en-US"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4"/>
          <p:cNvGrpSpPr>
            <a:grpSpLocks/>
          </p:cNvGrpSpPr>
          <p:nvPr userDrawn="1"/>
        </p:nvGrpSpPr>
        <p:grpSpPr bwMode="auto">
          <a:xfrm>
            <a:off x="512763" y="3821113"/>
            <a:ext cx="2079625" cy="492125"/>
            <a:chOff x="513001" y="3821197"/>
            <a:chExt cx="2078794" cy="492343"/>
          </a:xfrm>
        </p:grpSpPr>
        <p:sp>
          <p:nvSpPr>
            <p:cNvPr id="12" name="矩形 58"/>
            <p:cNvSpPr/>
            <p:nvPr/>
          </p:nvSpPr>
          <p:spPr>
            <a:xfrm>
              <a:off x="513001"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13" name="直接连接符 59"/>
            <p:cNvCxnSpPr/>
            <p:nvPr/>
          </p:nvCxnSpPr>
          <p:spPr>
            <a:xfrm>
              <a:off x="513001"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60"/>
            <p:cNvCxnSpPr/>
            <p:nvPr/>
          </p:nvCxnSpPr>
          <p:spPr>
            <a:xfrm rot="5400000">
              <a:off x="512801"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55"/>
            <p:cNvSpPr/>
            <p:nvPr/>
          </p:nvSpPr>
          <p:spPr>
            <a:xfrm>
              <a:off x="1047774"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16" name="直接连接符 56"/>
            <p:cNvCxnSpPr/>
            <p:nvPr/>
          </p:nvCxnSpPr>
          <p:spPr>
            <a:xfrm>
              <a:off x="1047774"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57"/>
            <p:cNvCxnSpPr/>
            <p:nvPr/>
          </p:nvCxnSpPr>
          <p:spPr>
            <a:xfrm rot="5400000">
              <a:off x="1047575"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 name="矩形 52"/>
            <p:cNvSpPr/>
            <p:nvPr/>
          </p:nvSpPr>
          <p:spPr>
            <a:xfrm>
              <a:off x="1584135"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19" name="直接连接符 53"/>
            <p:cNvCxnSpPr/>
            <p:nvPr/>
          </p:nvCxnSpPr>
          <p:spPr>
            <a:xfrm>
              <a:off x="1584135"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54"/>
            <p:cNvCxnSpPr/>
            <p:nvPr/>
          </p:nvCxnSpPr>
          <p:spPr>
            <a:xfrm rot="5400000">
              <a:off x="1583936"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矩形 49"/>
            <p:cNvSpPr/>
            <p:nvPr/>
          </p:nvSpPr>
          <p:spPr>
            <a:xfrm>
              <a:off x="2118909"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2" name="直接连接符 50"/>
            <p:cNvCxnSpPr/>
            <p:nvPr/>
          </p:nvCxnSpPr>
          <p:spPr>
            <a:xfrm>
              <a:off x="2118909"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51"/>
            <p:cNvCxnSpPr/>
            <p:nvPr/>
          </p:nvCxnSpPr>
          <p:spPr>
            <a:xfrm rot="5400000">
              <a:off x="2118709"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14"/>
            <p:cNvSpPr txBox="1"/>
            <p:nvPr/>
          </p:nvSpPr>
          <p:spPr>
            <a:xfrm>
              <a:off x="2160661"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做</a:t>
              </a:r>
            </a:p>
          </p:txBody>
        </p:sp>
        <p:sp>
          <p:nvSpPr>
            <p:cNvPr id="25" name="TextBox 14"/>
            <p:cNvSpPr txBox="1"/>
            <p:nvPr/>
          </p:nvSpPr>
          <p:spPr>
            <a:xfrm>
              <a:off x="1102823"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学</a:t>
              </a:r>
            </a:p>
          </p:txBody>
        </p:sp>
        <p:sp>
          <p:nvSpPr>
            <p:cNvPr id="26" name="TextBox 14"/>
            <p:cNvSpPr txBox="1"/>
            <p:nvPr/>
          </p:nvSpPr>
          <p:spPr>
            <a:xfrm>
              <a:off x="554487" y="3821197"/>
              <a:ext cx="389076" cy="461665"/>
            </a:xfrm>
            <a:prstGeom prst="rect">
              <a:avLst/>
            </a:prstGeom>
            <a:noFill/>
          </p:spPr>
          <p:txBody>
            <a:bodyPr>
              <a:spAutoFit/>
            </a:bodyPr>
            <a:lstStyle/>
            <a:p>
              <a:pPr algn="ctr" defTabSz="914378" fontAlgn="auto">
                <a:spcBef>
                  <a:spcPts val="0"/>
                </a:spcBef>
                <a:spcAft>
                  <a:spcPts val="0"/>
                </a:spcAft>
                <a:defRPr/>
              </a:pPr>
              <a:r>
                <a:rPr lang="zh-CN" altLang="en-US" sz="2400" b="1" dirty="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两</a:t>
              </a:r>
            </a:p>
          </p:txBody>
        </p:sp>
        <p:sp>
          <p:nvSpPr>
            <p:cNvPr id="27" name="TextBox 14"/>
            <p:cNvSpPr txBox="1"/>
            <p:nvPr/>
          </p:nvSpPr>
          <p:spPr>
            <a:xfrm>
              <a:off x="1610717"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一</a:t>
              </a:r>
            </a:p>
          </p:txBody>
        </p:sp>
      </p:grpSp>
    </p:spTree>
  </p:cSld>
  <p:clrMapOvr>
    <a:masterClrMapping/>
  </p:clrMapOvr>
  <p:transition spd="med" advTm="0">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4" name="Picture 2" descr="G:\2016我图\两会\ooopic_10194892_b0c64675b11c678cafbc\001.png"/>
          <p:cNvPicPr>
            <a:picLocks noChangeAspect="1" noChangeArrowheads="1"/>
          </p:cNvPicPr>
          <p:nvPr userDrawn="1"/>
        </p:nvPicPr>
        <p:blipFill>
          <a:blip r:embed="rId2"/>
          <a:srcRect/>
          <a:stretch>
            <a:fillRect/>
          </a:stretch>
        </p:blipFill>
        <p:spPr bwMode="auto">
          <a:xfrm>
            <a:off x="3132138" y="4475163"/>
            <a:ext cx="6011862" cy="668337"/>
          </a:xfrm>
          <a:prstGeom prst="rect">
            <a:avLst/>
          </a:prstGeom>
          <a:noFill/>
          <a:effectLst>
            <a:outerShdw blurRad="50800" dist="38100" dir="16200000" rotWithShape="0">
              <a:prstClr val="black">
                <a:alpha val="40000"/>
              </a:prstClr>
            </a:outerShdw>
          </a:effectLst>
          <a:extLst>
            <a:ext uri="{909E8E84-426E-40DD-AFC4-6F175D3DCCD1}"/>
          </a:extLst>
        </p:spPr>
      </p:pic>
      <p:sp>
        <p:nvSpPr>
          <p:cNvPr id="6" name="矩形 23"/>
          <p:cNvSpPr/>
          <p:nvPr userDrawn="1"/>
        </p:nvSpPr>
        <p:spPr>
          <a:xfrm>
            <a:off x="3132138" y="0"/>
            <a:ext cx="6011862" cy="5143500"/>
          </a:xfrm>
          <a:prstGeom prst="rect">
            <a:avLst/>
          </a:prstGeom>
          <a:solidFill>
            <a:schemeClr val="bg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p>
        </p:txBody>
      </p:sp>
      <p:grpSp>
        <p:nvGrpSpPr>
          <p:cNvPr id="7" name="组合 1"/>
          <p:cNvGrpSpPr>
            <a:grpSpLocks/>
          </p:cNvGrpSpPr>
          <p:nvPr userDrawn="1"/>
        </p:nvGrpSpPr>
        <p:grpSpPr bwMode="auto">
          <a:xfrm>
            <a:off x="3500438" y="1746250"/>
            <a:ext cx="1041400" cy="1041400"/>
            <a:chOff x="3555369" y="1745600"/>
            <a:chExt cx="1042180" cy="1042174"/>
          </a:xfrm>
        </p:grpSpPr>
        <p:sp>
          <p:nvSpPr>
            <p:cNvPr id="8" name="矩形 17"/>
            <p:cNvSpPr/>
            <p:nvPr/>
          </p:nvSpPr>
          <p:spPr>
            <a:xfrm>
              <a:off x="3555369" y="1745600"/>
              <a:ext cx="1042180" cy="1042174"/>
            </a:xfrm>
            <a:prstGeom prst="rect">
              <a:avLst/>
            </a:pr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800">
                <a:solidFill>
                  <a:schemeClr val="accent1"/>
                </a:solidFill>
              </a:endParaRPr>
            </a:p>
          </p:txBody>
        </p:sp>
        <p:cxnSp>
          <p:nvCxnSpPr>
            <p:cNvPr id="9" name="直接连接符 20"/>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21"/>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1" name="矩形 26"/>
          <p:cNvSpPr/>
          <p:nvPr userDrawn="1"/>
        </p:nvSpPr>
        <p:spPr>
          <a:xfrm>
            <a:off x="-14288" y="0"/>
            <a:ext cx="3132138" cy="5143500"/>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dirty="0"/>
          </a:p>
        </p:txBody>
      </p:sp>
      <p:sp>
        <p:nvSpPr>
          <p:cNvPr id="12" name="矩形 27"/>
          <p:cNvSpPr/>
          <p:nvPr userDrawn="1"/>
        </p:nvSpPr>
        <p:spPr>
          <a:xfrm>
            <a:off x="-13522" y="3651871"/>
            <a:ext cx="3131840" cy="830997"/>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solidFill>
                <a:schemeClr val="tx1"/>
              </a:solidFill>
              <a:latin typeface="微软雅黑" panose="020B0503020204020204" pitchFamily="34" charset="-122"/>
            </a:endParaRPr>
          </a:p>
        </p:txBody>
      </p:sp>
      <p:pic>
        <p:nvPicPr>
          <p:cNvPr id="13" name="Picture 6" descr="G:\2016我图\两会\ooopic_10194892_b0c64675b11c678cafbc\004.png"/>
          <p:cNvPicPr>
            <a:picLocks noChangeAspect="1" noChangeArrowheads="1"/>
          </p:cNvPicPr>
          <p:nvPr userDrawn="1"/>
        </p:nvPicPr>
        <p:blipFill>
          <a:blip r:embed="rId3"/>
          <a:srcRect/>
          <a:stretch>
            <a:fillRect/>
          </a:stretch>
        </p:blipFill>
        <p:spPr bwMode="auto">
          <a:xfrm>
            <a:off x="0" y="6350"/>
            <a:ext cx="2789238" cy="1719263"/>
          </a:xfrm>
          <a:prstGeom prst="rect">
            <a:avLst/>
          </a:prstGeom>
          <a:noFill/>
          <a:ln w="9525">
            <a:noFill/>
            <a:miter lim="800000"/>
            <a:headEnd/>
            <a:tailEnd/>
          </a:ln>
        </p:spPr>
      </p:pic>
      <p:sp>
        <p:nvSpPr>
          <p:cNvPr id="14" name="TextBox 11"/>
          <p:cNvSpPr txBox="1"/>
          <p:nvPr userDrawn="1"/>
        </p:nvSpPr>
        <p:spPr>
          <a:xfrm>
            <a:off x="877888" y="2571750"/>
            <a:ext cx="1854200" cy="523875"/>
          </a:xfrm>
          <a:prstGeom prst="rect">
            <a:avLst/>
          </a:prstGeom>
          <a:noFill/>
          <a:effectLst/>
        </p:spPr>
        <p:txBody>
          <a:bodyPr>
            <a:spAutoFit/>
          </a:bodyPr>
          <a:lstStyle/>
          <a:p>
            <a:pPr algn="ctr" defTabSz="914378" fontAlgn="auto">
              <a:spcBef>
                <a:spcPts val="0"/>
              </a:spcBef>
              <a:spcAft>
                <a:spcPts val="0"/>
              </a:spcAft>
              <a:defRPr/>
            </a:pPr>
            <a:r>
              <a:rPr lang="en-US" altLang="zh-CN" sz="2800" dirty="0">
                <a:solidFill>
                  <a:schemeClr val="accent2">
                    <a:lumMod val="20000"/>
                    <a:lumOff val="80000"/>
                  </a:schemeClr>
                </a:solidFill>
                <a:effectLst>
                  <a:outerShdw blurRad="38100" dist="38100" dir="2700000" algn="tl">
                    <a:srgbClr val="000000">
                      <a:alpha val="43137"/>
                    </a:srgbClr>
                  </a:outerShdw>
                </a:effectLst>
                <a:latin typeface="+mj-lt"/>
                <a:ea typeface="微软雅黑" panose="020B0503020204020204" pitchFamily="34" charset="-122"/>
              </a:rPr>
              <a:t>Contents</a:t>
            </a:r>
            <a:endParaRPr lang="zh-CN" altLang="en-US" sz="2800" dirty="0">
              <a:solidFill>
                <a:schemeClr val="accent2">
                  <a:lumMod val="20000"/>
                  <a:lumOff val="80000"/>
                </a:schemeClr>
              </a:solidFill>
              <a:effectLst>
                <a:outerShdw blurRad="38100" dist="38100" dir="2700000" algn="tl">
                  <a:srgbClr val="000000">
                    <a:alpha val="43137"/>
                  </a:srgbClr>
                </a:outerShdw>
              </a:effectLst>
              <a:latin typeface="+mj-lt"/>
              <a:ea typeface="微软雅黑" panose="020B0503020204020204" pitchFamily="34" charset="-122"/>
            </a:endParaRPr>
          </a:p>
        </p:txBody>
      </p:sp>
      <p:sp>
        <p:nvSpPr>
          <p:cNvPr id="15" name="TextBox 40"/>
          <p:cNvSpPr txBox="1"/>
          <p:nvPr userDrawn="1"/>
        </p:nvSpPr>
        <p:spPr>
          <a:xfrm>
            <a:off x="1095375" y="1958975"/>
            <a:ext cx="1460500" cy="646113"/>
          </a:xfrm>
          <a:prstGeom prst="rect">
            <a:avLst/>
          </a:prstGeom>
          <a:noFill/>
          <a:effectLst/>
        </p:spPr>
        <p:txBody>
          <a:bodyPr>
            <a:spAutoFit/>
          </a:bodyPr>
          <a:lstStyle/>
          <a:p>
            <a:pPr algn="ctr" defTabSz="914378" fontAlgn="auto">
              <a:spcBef>
                <a:spcPts val="0"/>
              </a:spcBef>
              <a:spcAft>
                <a:spcPts val="0"/>
              </a:spcAft>
              <a:defRPr/>
            </a:pPr>
            <a:r>
              <a:rPr lang="zh-CN" altLang="en-US" sz="3600" b="1" dirty="0">
                <a:solidFill>
                  <a:schemeClr val="accent2">
                    <a:lumMod val="20000"/>
                    <a:lumOff val="80000"/>
                  </a:schemeClr>
                </a:solidFill>
                <a:effectLst>
                  <a:outerShdw blurRad="50800" dist="76200" dir="10800000" algn="r" rotWithShape="0">
                    <a:prstClr val="black">
                      <a:alpha val="40000"/>
                    </a:prstClr>
                  </a:outerShdw>
                </a:effectLst>
                <a:latin typeface="微软雅黑" panose="020B0503020204020204" pitchFamily="34" charset="-122"/>
                <a:ea typeface="微软雅黑" panose="020B0503020204020204" pitchFamily="34" charset="-122"/>
              </a:rPr>
              <a:t>目  录</a:t>
            </a:r>
          </a:p>
        </p:txBody>
      </p:sp>
      <p:pic>
        <p:nvPicPr>
          <p:cNvPr id="16" name="Picture 3" descr="C:\Users\xb\Desktop\53bf653e36a06.png"/>
          <p:cNvPicPr>
            <a:picLocks noChangeAspect="1" noChangeArrowheads="1"/>
          </p:cNvPicPr>
          <p:nvPr userDrawn="1"/>
        </p:nvPicPr>
        <p:blipFill>
          <a:blip r:embed="rId4"/>
          <a:srcRect/>
          <a:stretch>
            <a:fillRect/>
          </a:stretch>
        </p:blipFill>
        <p:spPr bwMode="auto">
          <a:xfrm>
            <a:off x="1516063" y="466725"/>
            <a:ext cx="1419225" cy="1258888"/>
          </a:xfrm>
          <a:prstGeom prst="rect">
            <a:avLst/>
          </a:prstGeom>
          <a:noFill/>
          <a:ln w="9525">
            <a:noFill/>
            <a:miter lim="800000"/>
            <a:headEnd/>
            <a:tailEnd/>
          </a:ln>
        </p:spPr>
      </p:pic>
      <p:sp>
        <p:nvSpPr>
          <p:cNvPr id="17" name="TextBox 14"/>
          <p:cNvSpPr txBox="1"/>
          <p:nvPr userDrawn="1"/>
        </p:nvSpPr>
        <p:spPr>
          <a:xfrm>
            <a:off x="90488" y="4683125"/>
            <a:ext cx="2803525" cy="369888"/>
          </a:xfrm>
          <a:prstGeom prst="rect">
            <a:avLst/>
          </a:prstGeom>
          <a:noFill/>
          <a:effectLst>
            <a:outerShdw blurRad="50800" dist="38100" dir="2700000" algn="tl" rotWithShape="0">
              <a:prstClr val="black">
                <a:alpha val="40000"/>
              </a:prstClr>
            </a:outerShdw>
          </a:effectLst>
        </p:spPr>
        <p:txBody>
          <a:bodyPr>
            <a:spAutoFit/>
          </a:bodyPr>
          <a:lstStyle/>
          <a:p>
            <a:pPr algn="r" defTabSz="914378" fontAlgn="auto">
              <a:spcBef>
                <a:spcPts val="0"/>
              </a:spcBef>
              <a:spcAft>
                <a:spcPts val="0"/>
              </a:spcAft>
              <a:defRPr/>
            </a:pPr>
            <a:r>
              <a:rPr lang="zh-CN" altLang="en-US" dirty="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dirty="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dirty="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8" name="组合 40"/>
          <p:cNvGrpSpPr>
            <a:grpSpLocks/>
          </p:cNvGrpSpPr>
          <p:nvPr userDrawn="1"/>
        </p:nvGrpSpPr>
        <p:grpSpPr bwMode="auto">
          <a:xfrm>
            <a:off x="512763" y="3821113"/>
            <a:ext cx="2079625" cy="492125"/>
            <a:chOff x="513001" y="3821197"/>
            <a:chExt cx="2078794" cy="492343"/>
          </a:xfrm>
        </p:grpSpPr>
        <p:sp>
          <p:nvSpPr>
            <p:cNvPr id="19" name="矩形 55"/>
            <p:cNvSpPr/>
            <p:nvPr/>
          </p:nvSpPr>
          <p:spPr>
            <a:xfrm>
              <a:off x="513001"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0" name="直接连接符 56"/>
            <p:cNvCxnSpPr/>
            <p:nvPr/>
          </p:nvCxnSpPr>
          <p:spPr>
            <a:xfrm>
              <a:off x="513001"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57"/>
            <p:cNvCxnSpPr/>
            <p:nvPr/>
          </p:nvCxnSpPr>
          <p:spPr>
            <a:xfrm rot="5400000">
              <a:off x="512801"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矩形 58"/>
            <p:cNvSpPr/>
            <p:nvPr/>
          </p:nvSpPr>
          <p:spPr>
            <a:xfrm>
              <a:off x="1047774"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3" name="直接连接符 59"/>
            <p:cNvCxnSpPr/>
            <p:nvPr/>
          </p:nvCxnSpPr>
          <p:spPr>
            <a:xfrm>
              <a:off x="1047774"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60"/>
            <p:cNvCxnSpPr/>
            <p:nvPr/>
          </p:nvCxnSpPr>
          <p:spPr>
            <a:xfrm rot="5400000">
              <a:off x="1047575"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矩形 61"/>
            <p:cNvSpPr/>
            <p:nvPr/>
          </p:nvSpPr>
          <p:spPr>
            <a:xfrm>
              <a:off x="1584135"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27" name="直接连接符 62"/>
            <p:cNvCxnSpPr/>
            <p:nvPr/>
          </p:nvCxnSpPr>
          <p:spPr>
            <a:xfrm>
              <a:off x="1584135"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63"/>
            <p:cNvCxnSpPr/>
            <p:nvPr/>
          </p:nvCxnSpPr>
          <p:spPr>
            <a:xfrm rot="5400000">
              <a:off x="1583936"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矩形 64"/>
            <p:cNvSpPr/>
            <p:nvPr/>
          </p:nvSpPr>
          <p:spPr>
            <a:xfrm>
              <a:off x="2118909"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sz="2400">
                <a:solidFill>
                  <a:schemeClr val="accent1"/>
                </a:solidFill>
              </a:endParaRPr>
            </a:p>
          </p:txBody>
        </p:sp>
        <p:cxnSp>
          <p:nvCxnSpPr>
            <p:cNvPr id="30" name="直接连接符 65"/>
            <p:cNvCxnSpPr/>
            <p:nvPr/>
          </p:nvCxnSpPr>
          <p:spPr>
            <a:xfrm>
              <a:off x="2118909"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66"/>
            <p:cNvCxnSpPr/>
            <p:nvPr/>
          </p:nvCxnSpPr>
          <p:spPr>
            <a:xfrm rot="5400000">
              <a:off x="2118709"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14"/>
            <p:cNvSpPr txBox="1"/>
            <p:nvPr/>
          </p:nvSpPr>
          <p:spPr>
            <a:xfrm>
              <a:off x="2160661"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做</a:t>
              </a:r>
            </a:p>
          </p:txBody>
        </p:sp>
        <p:sp>
          <p:nvSpPr>
            <p:cNvPr id="33" name="TextBox 14"/>
            <p:cNvSpPr txBox="1"/>
            <p:nvPr/>
          </p:nvSpPr>
          <p:spPr>
            <a:xfrm>
              <a:off x="1102823"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学</a:t>
              </a:r>
            </a:p>
          </p:txBody>
        </p:sp>
        <p:sp>
          <p:nvSpPr>
            <p:cNvPr id="34" name="TextBox 14"/>
            <p:cNvSpPr txBox="1"/>
            <p:nvPr/>
          </p:nvSpPr>
          <p:spPr>
            <a:xfrm>
              <a:off x="554487" y="3821197"/>
              <a:ext cx="389076" cy="461665"/>
            </a:xfrm>
            <a:prstGeom prst="rect">
              <a:avLst/>
            </a:prstGeom>
            <a:noFill/>
          </p:spPr>
          <p:txBody>
            <a:bodyPr>
              <a:spAutoFit/>
            </a:bodyPr>
            <a:lstStyle/>
            <a:p>
              <a:pPr algn="ctr" defTabSz="914378" fontAlgn="auto">
                <a:spcBef>
                  <a:spcPts val="0"/>
                </a:spcBef>
                <a:spcAft>
                  <a:spcPts val="0"/>
                </a:spcAft>
                <a:defRPr/>
              </a:pPr>
              <a:r>
                <a:rPr lang="zh-CN" altLang="en-US" sz="2400" b="1" dirty="0">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两</a:t>
              </a:r>
            </a:p>
          </p:txBody>
        </p:sp>
        <p:sp>
          <p:nvSpPr>
            <p:cNvPr id="35" name="TextBox 14"/>
            <p:cNvSpPr txBox="1"/>
            <p:nvPr/>
          </p:nvSpPr>
          <p:spPr>
            <a:xfrm>
              <a:off x="1610717"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defTabSz="914378" fontAlgn="auto">
                <a:spcBef>
                  <a:spcPts val="0"/>
                </a:spcBef>
                <a:spcAft>
                  <a:spcPts val="0"/>
                </a:spcAft>
                <a:defRPr/>
              </a:pPr>
              <a:r>
                <a:rPr lang="zh-CN" altLang="en-US" dirty="0"/>
                <a:t>一</a:t>
              </a:r>
            </a:p>
          </p:txBody>
        </p:sp>
      </p:grpSp>
      <p:sp>
        <p:nvSpPr>
          <p:cNvPr id="5" name="文本占位符 4"/>
          <p:cNvSpPr>
            <a:spLocks noGrp="1"/>
          </p:cNvSpPr>
          <p:nvPr>
            <p:ph type="body" sz="quarter" idx="10"/>
          </p:nvPr>
        </p:nvSpPr>
        <p:spPr>
          <a:xfrm>
            <a:off x="3491881" y="1898157"/>
            <a:ext cx="1057880" cy="737063"/>
          </a:xfrm>
          <a:ln>
            <a:noFill/>
          </a:ln>
          <a:effectLst/>
        </p:spPr>
        <p:txBody>
          <a:bodyPr anchor="ctr">
            <a:noAutofit/>
          </a:bodyPr>
          <a:lstStyle>
            <a:lvl1pPr marL="0" indent="0" algn="ctr">
              <a:buNone/>
              <a:defRPr sz="6000">
                <a:solidFill>
                  <a:schemeClr val="accent1"/>
                </a:solidFill>
                <a:effectLst>
                  <a:outerShdw blurRad="50800" dist="38100" algn="l" rotWithShape="0">
                    <a:prstClr val="black">
                      <a:alpha val="40000"/>
                    </a:prstClr>
                  </a:outerShdw>
                </a:effectLst>
                <a:latin typeface="Impact" panose="020B0806030902050204" pitchFamily="34" charset="0"/>
              </a:defRPr>
            </a:lvl1pPr>
          </a:lstStyle>
          <a:p>
            <a:pPr lvl="0"/>
            <a:r>
              <a:rPr lang="zh-CN" altLang="en-US" dirty="0"/>
              <a:t>单击此处编辑母版文本样式</a:t>
            </a:r>
          </a:p>
        </p:txBody>
      </p:sp>
      <p:sp>
        <p:nvSpPr>
          <p:cNvPr id="25" name="文本占位符 4"/>
          <p:cNvSpPr>
            <a:spLocks noGrp="1"/>
          </p:cNvSpPr>
          <p:nvPr>
            <p:ph type="body" sz="quarter" idx="11"/>
          </p:nvPr>
        </p:nvSpPr>
        <p:spPr>
          <a:xfrm>
            <a:off x="4572001" y="2067695"/>
            <a:ext cx="4323781" cy="737063"/>
          </a:xfrm>
          <a:effectLst/>
        </p:spPr>
        <p:txBody>
          <a:bodyPr anchor="ctr">
            <a:noAutofit/>
          </a:bodyPr>
          <a:lstStyle>
            <a:lvl1pPr marL="0" indent="0" algn="l">
              <a:buNone/>
              <a:defRPr sz="2800" b="1" baseline="0">
                <a:solidFill>
                  <a:schemeClr val="accent1"/>
                </a:solidFill>
                <a:latin typeface="+mj-ea"/>
                <a:ea typeface="+mj-ea"/>
              </a:defRPr>
            </a:lvl1pPr>
          </a:lstStyle>
          <a:p>
            <a:pPr lvl="0"/>
            <a:r>
              <a:rPr lang="zh-CN" altLang="en-US" dirty="0"/>
              <a:t>单击此处编辑母版文本样式</a:t>
            </a:r>
          </a:p>
        </p:txBody>
      </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anim calcmode="lin" valueType="num">
                                      <p:cBhvr>
                                        <p:cTn id="8" dur="1500" fill="hold"/>
                                        <p:tgtEl>
                                          <p:spTgt spid="7"/>
                                        </p:tgtEl>
                                        <p:attrNameLst>
                                          <p:attrName>ppt_x</p:attrName>
                                        </p:attrNameLst>
                                      </p:cBhvr>
                                      <p:tavLst>
                                        <p:tav tm="0">
                                          <p:val>
                                            <p:strVal val="#ppt_x"/>
                                          </p:val>
                                        </p:tav>
                                        <p:tav tm="100000">
                                          <p:val>
                                            <p:strVal val="#ppt_x"/>
                                          </p:val>
                                        </p:tav>
                                      </p:tavLst>
                                    </p:anim>
                                    <p:anim calcmode="lin" valueType="num">
                                      <p:cBhvr>
                                        <p:cTn id="9" dur="1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defTabSz="914378" fontAlgn="auto">
              <a:spcBef>
                <a:spcPts val="0"/>
              </a:spcBef>
              <a:spcAft>
                <a:spcPts val="0"/>
              </a:spcAft>
              <a:defRPr sz="1200" smtClean="0">
                <a:solidFill>
                  <a:schemeClr val="tx1">
                    <a:tint val="75000"/>
                  </a:schemeClr>
                </a:solidFill>
                <a:latin typeface="+mn-lt"/>
                <a:ea typeface="+mn-ea"/>
              </a:defRPr>
            </a:lvl1pPr>
          </a:lstStyle>
          <a:p>
            <a:pPr>
              <a:defRPr/>
            </a:pPr>
            <a:fld id="{981760C0-AC2C-440F-BE50-B98BB339F0BB}" type="datetimeFigureOut">
              <a:rPr lang="zh-CN" altLang="en-US"/>
              <a:pPr>
                <a:defRPr/>
              </a:pPr>
              <a:t>2017/11/24</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defTabSz="914378"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defTabSz="914378" fontAlgn="auto">
              <a:spcBef>
                <a:spcPts val="0"/>
              </a:spcBef>
              <a:spcAft>
                <a:spcPts val="0"/>
              </a:spcAft>
              <a:defRPr sz="1200" smtClean="0">
                <a:solidFill>
                  <a:schemeClr val="tx1">
                    <a:tint val="75000"/>
                  </a:schemeClr>
                </a:solidFill>
                <a:latin typeface="+mn-lt"/>
                <a:ea typeface="+mn-ea"/>
              </a:defRPr>
            </a:lvl1pPr>
          </a:lstStyle>
          <a:p>
            <a:pPr>
              <a:defRPr/>
            </a:pPr>
            <a:fld id="{1D4B8A2E-1D38-4E0F-88FE-0EADB03E2F7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Lst>
  <p:transition spd="med" advTm="0">
    <p:cover dir="rd"/>
  </p:transition>
  <p:txStyles>
    <p:titleStyle>
      <a:lvl1pPr algn="ctr" defTabSz="912813" rtl="0" fontAlgn="base">
        <a:spcBef>
          <a:spcPct val="0"/>
        </a:spcBef>
        <a:spcAft>
          <a:spcPct val="0"/>
        </a:spcAft>
        <a:defRPr sz="4400" kern="1200">
          <a:solidFill>
            <a:schemeClr val="tx1"/>
          </a:solidFill>
          <a:latin typeface="+mj-lt"/>
          <a:ea typeface="+mj-ea"/>
          <a:cs typeface="+mj-cs"/>
        </a:defRPr>
      </a:lvl1pPr>
      <a:lvl2pPr algn="ctr" defTabSz="912813" rtl="0" fontAlgn="base">
        <a:spcBef>
          <a:spcPct val="0"/>
        </a:spcBef>
        <a:spcAft>
          <a:spcPct val="0"/>
        </a:spcAft>
        <a:defRPr sz="4400">
          <a:solidFill>
            <a:schemeClr val="tx1"/>
          </a:solidFill>
          <a:latin typeface="Impact" pitchFamily="34" charset="0"/>
          <a:ea typeface="微软雅黑" pitchFamily="34" charset="-122"/>
        </a:defRPr>
      </a:lvl2pPr>
      <a:lvl3pPr algn="ctr" defTabSz="912813" rtl="0" fontAlgn="base">
        <a:spcBef>
          <a:spcPct val="0"/>
        </a:spcBef>
        <a:spcAft>
          <a:spcPct val="0"/>
        </a:spcAft>
        <a:defRPr sz="4400">
          <a:solidFill>
            <a:schemeClr val="tx1"/>
          </a:solidFill>
          <a:latin typeface="Impact" pitchFamily="34" charset="0"/>
          <a:ea typeface="微软雅黑" pitchFamily="34" charset="-122"/>
        </a:defRPr>
      </a:lvl3pPr>
      <a:lvl4pPr algn="ctr" defTabSz="912813" rtl="0" fontAlgn="base">
        <a:spcBef>
          <a:spcPct val="0"/>
        </a:spcBef>
        <a:spcAft>
          <a:spcPct val="0"/>
        </a:spcAft>
        <a:defRPr sz="4400">
          <a:solidFill>
            <a:schemeClr val="tx1"/>
          </a:solidFill>
          <a:latin typeface="Impact" pitchFamily="34" charset="0"/>
          <a:ea typeface="微软雅黑" pitchFamily="34" charset="-122"/>
        </a:defRPr>
      </a:lvl4pPr>
      <a:lvl5pPr algn="ctr" defTabSz="912813" rtl="0" fontAlgn="base">
        <a:spcBef>
          <a:spcPct val="0"/>
        </a:spcBef>
        <a:spcAft>
          <a:spcPct val="0"/>
        </a:spcAft>
        <a:defRPr sz="4400">
          <a:solidFill>
            <a:schemeClr val="tx1"/>
          </a:solidFill>
          <a:latin typeface="Impact" pitchFamily="34" charset="0"/>
          <a:ea typeface="微软雅黑" pitchFamily="34" charset="-122"/>
        </a:defRPr>
      </a:lvl5pPr>
      <a:lvl6pPr marL="457200" algn="ctr" defTabSz="912813" rtl="0" fontAlgn="base">
        <a:spcBef>
          <a:spcPct val="0"/>
        </a:spcBef>
        <a:spcAft>
          <a:spcPct val="0"/>
        </a:spcAft>
        <a:defRPr sz="4400">
          <a:solidFill>
            <a:schemeClr val="tx1"/>
          </a:solidFill>
          <a:latin typeface="Impact" pitchFamily="34" charset="0"/>
          <a:ea typeface="微软雅黑" pitchFamily="34" charset="-122"/>
        </a:defRPr>
      </a:lvl6pPr>
      <a:lvl7pPr marL="914400" algn="ctr" defTabSz="912813" rtl="0" fontAlgn="base">
        <a:spcBef>
          <a:spcPct val="0"/>
        </a:spcBef>
        <a:spcAft>
          <a:spcPct val="0"/>
        </a:spcAft>
        <a:defRPr sz="4400">
          <a:solidFill>
            <a:schemeClr val="tx1"/>
          </a:solidFill>
          <a:latin typeface="Impact" pitchFamily="34" charset="0"/>
          <a:ea typeface="微软雅黑" pitchFamily="34" charset="-122"/>
        </a:defRPr>
      </a:lvl7pPr>
      <a:lvl8pPr marL="1371600" algn="ctr" defTabSz="912813" rtl="0" fontAlgn="base">
        <a:spcBef>
          <a:spcPct val="0"/>
        </a:spcBef>
        <a:spcAft>
          <a:spcPct val="0"/>
        </a:spcAft>
        <a:defRPr sz="4400">
          <a:solidFill>
            <a:schemeClr val="tx1"/>
          </a:solidFill>
          <a:latin typeface="Impact" pitchFamily="34" charset="0"/>
          <a:ea typeface="微软雅黑" pitchFamily="34" charset="-122"/>
        </a:defRPr>
      </a:lvl8pPr>
      <a:lvl9pPr marL="1828800" algn="ctr" defTabSz="912813" rtl="0" fontAlgn="base">
        <a:spcBef>
          <a:spcPct val="0"/>
        </a:spcBef>
        <a:spcAft>
          <a:spcPct val="0"/>
        </a:spcAft>
        <a:defRPr sz="4400">
          <a:solidFill>
            <a:schemeClr val="tx1"/>
          </a:solidFill>
          <a:latin typeface="Impact" pitchFamily="34" charset="0"/>
          <a:ea typeface="微软雅黑" pitchFamily="34" charset="-122"/>
        </a:defRPr>
      </a:lvl9pPr>
    </p:titleStyle>
    <p:bodyStyle>
      <a:lvl1pPr marL="341313" indent="-341313" algn="l" defTabSz="912813" rtl="0" fontAlgn="base">
        <a:spcBef>
          <a:spcPct val="20000"/>
        </a:spcBef>
        <a:spcAft>
          <a:spcPct val="0"/>
        </a:spcAft>
        <a:buFont typeface="Arial" charset="0"/>
        <a:buChar char="•"/>
        <a:defRPr sz="3200" kern="1200">
          <a:solidFill>
            <a:schemeClr val="tx1"/>
          </a:solidFill>
          <a:latin typeface="+mn-lt"/>
          <a:ea typeface="+mn-ea"/>
          <a:cs typeface="+mn-cs"/>
        </a:defRPr>
      </a:lvl1pPr>
      <a:lvl2pPr marL="741363" indent="-284163" algn="l" defTabSz="912813" rtl="0" fontAlgn="base">
        <a:spcBef>
          <a:spcPct val="20000"/>
        </a:spcBef>
        <a:spcAft>
          <a:spcPct val="0"/>
        </a:spcAft>
        <a:buFont typeface="Arial" charset="0"/>
        <a:buChar char="–"/>
        <a:defRPr sz="2800" kern="1200">
          <a:solidFill>
            <a:schemeClr val="tx1"/>
          </a:solidFill>
          <a:latin typeface="+mn-lt"/>
          <a:ea typeface="+mn-ea"/>
          <a:cs typeface="+mn-cs"/>
        </a:defRPr>
      </a:lvl2pPr>
      <a:lvl3pPr marL="1141413" indent="-227013" algn="l" defTabSz="912813" rtl="0" fontAlgn="base">
        <a:spcBef>
          <a:spcPct val="20000"/>
        </a:spcBef>
        <a:spcAft>
          <a:spcPct val="0"/>
        </a:spcAft>
        <a:buFont typeface="Arial" charset="0"/>
        <a:buChar char="•"/>
        <a:defRPr sz="2400" kern="1200">
          <a:solidFill>
            <a:schemeClr val="tx1"/>
          </a:solidFill>
          <a:latin typeface="+mn-lt"/>
          <a:ea typeface="+mn-ea"/>
          <a:cs typeface="+mn-cs"/>
        </a:defRPr>
      </a:lvl3pPr>
      <a:lvl4pPr marL="1598613" indent="-227013" algn="l" defTabSz="912813" rtl="0" fontAlgn="base">
        <a:spcBef>
          <a:spcPct val="20000"/>
        </a:spcBef>
        <a:spcAft>
          <a:spcPct val="0"/>
        </a:spcAft>
        <a:buFont typeface="Arial" charset="0"/>
        <a:buChar char="–"/>
        <a:defRPr sz="2000" kern="1200">
          <a:solidFill>
            <a:schemeClr val="tx1"/>
          </a:solidFill>
          <a:latin typeface="+mn-lt"/>
          <a:ea typeface="+mn-ea"/>
          <a:cs typeface="+mn-cs"/>
        </a:defRPr>
      </a:lvl4pPr>
      <a:lvl5pPr marL="2055813" indent="-227013" algn="l" defTabSz="912813" rtl="0" fontAlgn="base">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38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6387"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defTabSz="914378" fontAlgn="auto">
              <a:spcBef>
                <a:spcPts val="0"/>
              </a:spcBef>
              <a:spcAft>
                <a:spcPts val="0"/>
              </a:spcAft>
              <a:defRPr sz="1200" smtClean="0">
                <a:solidFill>
                  <a:schemeClr val="tx1">
                    <a:tint val="75000"/>
                  </a:schemeClr>
                </a:solidFill>
                <a:latin typeface="+mn-lt"/>
                <a:ea typeface="+mn-ea"/>
              </a:defRPr>
            </a:lvl1pPr>
          </a:lstStyle>
          <a:p>
            <a:pPr>
              <a:defRPr/>
            </a:pPr>
            <a:fld id="{DE633327-2AED-41F7-BFE7-44519A16BCF0}" type="datetimeFigureOut">
              <a:rPr lang="zh-CN" altLang="en-US"/>
              <a:pPr>
                <a:defRPr/>
              </a:pPr>
              <a:t>2017/11/24</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defTabSz="914378"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defTabSz="914378" fontAlgn="auto">
              <a:spcBef>
                <a:spcPts val="0"/>
              </a:spcBef>
              <a:spcAft>
                <a:spcPts val="0"/>
              </a:spcAft>
              <a:defRPr sz="1200" smtClean="0">
                <a:solidFill>
                  <a:schemeClr val="tx1">
                    <a:tint val="75000"/>
                  </a:schemeClr>
                </a:solidFill>
                <a:latin typeface="+mn-lt"/>
                <a:ea typeface="+mn-ea"/>
              </a:defRPr>
            </a:lvl1pPr>
          </a:lstStyle>
          <a:p>
            <a:pPr>
              <a:defRPr/>
            </a:pPr>
            <a:fld id="{034A756C-7B7F-40E3-9121-26907586A0C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1.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2.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7.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4.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7.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1.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4.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8.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2.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3.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96.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1.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stretch>
            <a:fillRect/>
          </a:stretch>
        </p:blipFill>
        <p:spPr>
          <a:xfrm>
            <a:off x="0" y="4138613"/>
            <a:ext cx="9144000" cy="992187"/>
          </a:xfrm>
          <a:prstGeom prst="rect">
            <a:avLst/>
          </a:prstGeom>
          <a:effectLst>
            <a:outerShdw blurRad="50800" dist="38100" dir="16200000" rotWithShape="0">
              <a:prstClr val="black">
                <a:alpha val="40000"/>
              </a:prstClr>
            </a:outerShdw>
          </a:effectLst>
        </p:spPr>
      </p:pic>
      <p:pic>
        <p:nvPicPr>
          <p:cNvPr id="29698" name="图片 21"/>
          <p:cNvPicPr>
            <a:picLocks noChangeAspect="1"/>
          </p:cNvPicPr>
          <p:nvPr/>
        </p:nvPicPr>
        <p:blipFill>
          <a:blip r:embed="rId5"/>
          <a:srcRect r="6059"/>
          <a:stretch>
            <a:fillRect/>
          </a:stretch>
        </p:blipFill>
        <p:spPr bwMode="auto">
          <a:xfrm>
            <a:off x="322263" y="14288"/>
            <a:ext cx="8877300" cy="715962"/>
          </a:xfrm>
          <a:prstGeom prst="rect">
            <a:avLst/>
          </a:prstGeom>
          <a:noFill/>
          <a:ln w="9525">
            <a:noFill/>
            <a:miter lim="800000"/>
            <a:headEnd/>
            <a:tailEnd/>
          </a:ln>
        </p:spPr>
      </p:pic>
      <p:sp>
        <p:nvSpPr>
          <p:cNvPr id="24" name="文本框 23"/>
          <p:cNvSpPr txBox="1"/>
          <p:nvPr/>
        </p:nvSpPr>
        <p:spPr>
          <a:xfrm>
            <a:off x="5564188" y="3560763"/>
            <a:ext cx="2754312" cy="566737"/>
          </a:xfrm>
          <a:prstGeom prst="rect">
            <a:avLst/>
          </a:prstGeom>
          <a:noFill/>
        </p:spPr>
        <p:txBody>
          <a:bodyPr>
            <a:spAutoFit/>
          </a:bodyPr>
          <a:lstStyle/>
          <a:p>
            <a:pPr algn="ctr" defTabSz="914378" fontAlgn="auto">
              <a:lnSpc>
                <a:spcPct val="120000"/>
              </a:lnSpc>
              <a:spcBef>
                <a:spcPts val="0"/>
              </a:spcBef>
              <a:spcAft>
                <a:spcPts val="0"/>
              </a:spcAft>
              <a:defRPr/>
            </a:pPr>
            <a:r>
              <a:rPr lang="zh-CN" altLang="en-US" sz="2800" b="1" dirty="0">
                <a:solidFill>
                  <a:schemeClr val="accent2">
                    <a:lumMod val="40000"/>
                    <a:lumOff val="60000"/>
                  </a:schemeClr>
                </a:solidFill>
                <a:latin typeface="+mj-ea"/>
                <a:ea typeface="+mj-ea"/>
                <a:cs typeface="+mn-ea"/>
                <a:sym typeface="+mn-lt"/>
              </a:rPr>
              <a:t>修正版</a:t>
            </a:r>
          </a:p>
        </p:txBody>
      </p:sp>
      <p:pic>
        <p:nvPicPr>
          <p:cNvPr id="29700" name="Picture 3" descr="C:\Users\xb\Desktop\53bf653e36a06.png"/>
          <p:cNvPicPr>
            <a:picLocks noChangeAspect="1" noChangeArrowheads="1"/>
          </p:cNvPicPr>
          <p:nvPr/>
        </p:nvPicPr>
        <p:blipFill>
          <a:blip r:embed="rId6"/>
          <a:srcRect/>
          <a:stretch>
            <a:fillRect/>
          </a:stretch>
        </p:blipFill>
        <p:spPr bwMode="auto">
          <a:xfrm>
            <a:off x="492125" y="1544638"/>
            <a:ext cx="1485900" cy="1319212"/>
          </a:xfrm>
          <a:prstGeom prst="rect">
            <a:avLst/>
          </a:prstGeom>
          <a:noFill/>
          <a:ln w="9525">
            <a:noFill/>
            <a:miter lim="800000"/>
            <a:headEnd/>
            <a:tailEnd/>
          </a:ln>
        </p:spPr>
      </p:pic>
      <p:sp>
        <p:nvSpPr>
          <p:cNvPr id="10" name="TextBox 19"/>
          <p:cNvSpPr txBox="1"/>
          <p:nvPr/>
        </p:nvSpPr>
        <p:spPr>
          <a:xfrm>
            <a:off x="1781175" y="2884488"/>
            <a:ext cx="3238500" cy="423862"/>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b="1" dirty="0">
                <a:solidFill>
                  <a:schemeClr val="accent2">
                    <a:lumMod val="40000"/>
                    <a:lumOff val="60000"/>
                  </a:schemeClr>
                </a:solidFill>
                <a:effectLst>
                  <a:outerShdw blurRad="50800" dist="38100" algn="l" rotWithShape="0">
                    <a:prstClr val="black">
                      <a:alpha val="40000"/>
                    </a:prstClr>
                  </a:outerShdw>
                </a:effectLst>
                <a:latin typeface="+mj-ea"/>
                <a:ea typeface="+mj-ea"/>
                <a:cs typeface="+mn-ea"/>
                <a:sym typeface="+mn-lt"/>
              </a:rPr>
              <a:t>Communist Party of China</a:t>
            </a:r>
            <a:endParaRPr lang="zh-CN" altLang="en-US" b="1" dirty="0">
              <a:solidFill>
                <a:schemeClr val="accent2">
                  <a:lumMod val="40000"/>
                  <a:lumOff val="60000"/>
                </a:schemeClr>
              </a:solidFill>
              <a:effectLst>
                <a:outerShdw blurRad="50800" dist="38100" algn="l" rotWithShape="0">
                  <a:prstClr val="black">
                    <a:alpha val="40000"/>
                  </a:prstClr>
                </a:outerShdw>
              </a:effectLst>
              <a:latin typeface="+mj-ea"/>
              <a:ea typeface="+mj-ea"/>
              <a:cs typeface="+mn-ea"/>
              <a:sym typeface="+mn-lt"/>
            </a:endParaRPr>
          </a:p>
        </p:txBody>
      </p:sp>
      <p:sp>
        <p:nvSpPr>
          <p:cNvPr id="11" name="TextBox 20"/>
          <p:cNvSpPr txBox="1"/>
          <p:nvPr/>
        </p:nvSpPr>
        <p:spPr>
          <a:xfrm>
            <a:off x="1804988" y="2133600"/>
            <a:ext cx="3176587" cy="776288"/>
          </a:xfrm>
          <a:prstGeom prst="rect">
            <a:avLst/>
          </a:prstGeom>
          <a:noFill/>
          <a:effectLst>
            <a:outerShdw blurRad="50800" dist="38100" dir="2700000" algn="tl" rotWithShape="0">
              <a:prstClr val="black">
                <a:alpha val="40000"/>
              </a:prstClr>
            </a:outerShdw>
          </a:effectLst>
        </p:spPr>
        <p:txBody>
          <a:bodyPr>
            <a:spAutoFit/>
          </a:bodyPr>
          <a:lstStyle/>
          <a:p>
            <a:pPr algn="r" defTabSz="914378" fontAlgn="auto">
              <a:lnSpc>
                <a:spcPct val="120000"/>
              </a:lnSpc>
              <a:spcBef>
                <a:spcPts val="0"/>
              </a:spcBef>
              <a:spcAft>
                <a:spcPts val="0"/>
              </a:spcAft>
              <a:defRPr/>
            </a:pPr>
            <a:r>
              <a:rPr lang="zh-CN" altLang="en-US" sz="4050" b="1" dirty="0">
                <a:solidFill>
                  <a:schemeClr val="accent2">
                    <a:lumMod val="40000"/>
                    <a:lumOff val="60000"/>
                  </a:schemeClr>
                </a:solidFill>
                <a:latin typeface="+mn-lt"/>
                <a:ea typeface="+mn-ea"/>
                <a:cs typeface="+mn-ea"/>
                <a:sym typeface="+mn-lt"/>
              </a:rPr>
              <a:t>中国共产党</a:t>
            </a:r>
            <a:endParaRPr lang="en-US" altLang="zh-CN" sz="4050" b="1" dirty="0">
              <a:solidFill>
                <a:schemeClr val="accent2">
                  <a:lumMod val="40000"/>
                  <a:lumOff val="60000"/>
                </a:schemeClr>
              </a:solidFill>
              <a:latin typeface="+mn-lt"/>
              <a:ea typeface="+mn-ea"/>
              <a:cs typeface="+mn-ea"/>
              <a:sym typeface="+mn-lt"/>
            </a:endParaRPr>
          </a:p>
        </p:txBody>
      </p:sp>
      <p:grpSp>
        <p:nvGrpSpPr>
          <p:cNvPr id="29703" name="组合 11"/>
          <p:cNvGrpSpPr>
            <a:grpSpLocks/>
          </p:cNvGrpSpPr>
          <p:nvPr/>
        </p:nvGrpSpPr>
        <p:grpSpPr bwMode="auto">
          <a:xfrm>
            <a:off x="5095875" y="1841500"/>
            <a:ext cx="1176338" cy="1309688"/>
            <a:chOff x="5575880" y="1838545"/>
            <a:chExt cx="1175403" cy="1309269"/>
          </a:xfrm>
        </p:grpSpPr>
        <p:grpSp>
          <p:nvGrpSpPr>
            <p:cNvPr id="5" name="组合 4"/>
            <p:cNvGrpSpPr/>
            <p:nvPr/>
          </p:nvGrpSpPr>
          <p:grpSpPr>
            <a:xfrm>
              <a:off x="5575880" y="1950572"/>
              <a:ext cx="1175403" cy="1175401"/>
              <a:chOff x="4098675" y="1936897"/>
              <a:chExt cx="1175403" cy="1175401"/>
            </a:xfrm>
            <a:effectLst>
              <a:outerShdw blurRad="50800" dist="101600" dir="2700000" algn="tl" rotWithShape="0">
                <a:prstClr val="black">
                  <a:alpha val="40000"/>
                </a:prstClr>
              </a:outerShdw>
            </a:effectLst>
          </p:grpSpPr>
          <p:sp>
            <p:nvSpPr>
              <p:cNvPr id="15" name="矩形 14"/>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16" name="直接连接符 15"/>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14"/>
            <p:cNvSpPr txBox="1"/>
            <p:nvPr/>
          </p:nvSpPr>
          <p:spPr>
            <a:xfrm>
              <a:off x="5639579" y="1838545"/>
              <a:ext cx="1111704" cy="1309269"/>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7200" b="1" dirty="0">
                  <a:ln>
                    <a:solidFill>
                      <a:schemeClr val="accent1"/>
                    </a:solidFill>
                  </a:ln>
                  <a:solidFill>
                    <a:schemeClr val="accent2">
                      <a:lumMod val="40000"/>
                      <a:lumOff val="60000"/>
                    </a:schemeClr>
                  </a:solidFill>
                  <a:latin typeface="+mn-lt"/>
                  <a:ea typeface="+mn-ea"/>
                  <a:cs typeface="+mn-ea"/>
                  <a:sym typeface="+mn-lt"/>
                </a:rPr>
                <a:t>章</a:t>
              </a:r>
            </a:p>
          </p:txBody>
        </p:sp>
      </p:grpSp>
      <p:grpSp>
        <p:nvGrpSpPr>
          <p:cNvPr id="29704" name="组合 12"/>
          <p:cNvGrpSpPr>
            <a:grpSpLocks/>
          </p:cNvGrpSpPr>
          <p:nvPr/>
        </p:nvGrpSpPr>
        <p:grpSpPr bwMode="auto">
          <a:xfrm>
            <a:off x="6445250" y="1841500"/>
            <a:ext cx="1176338" cy="1309688"/>
            <a:chOff x="6924989" y="1838545"/>
            <a:chExt cx="1175403" cy="1309269"/>
          </a:xfrm>
        </p:grpSpPr>
        <p:grpSp>
          <p:nvGrpSpPr>
            <p:cNvPr id="49" name="组合 48"/>
            <p:cNvGrpSpPr/>
            <p:nvPr/>
          </p:nvGrpSpPr>
          <p:grpSpPr>
            <a:xfrm>
              <a:off x="6924989" y="1950572"/>
              <a:ext cx="1175403" cy="1175401"/>
              <a:chOff x="4098675" y="1936897"/>
              <a:chExt cx="1175403" cy="1175401"/>
            </a:xfrm>
            <a:effectLst>
              <a:outerShdw blurRad="50800" dist="101600" dir="2700000" algn="tl" rotWithShape="0">
                <a:prstClr val="black">
                  <a:alpha val="40000"/>
                </a:prstClr>
              </a:outerShdw>
            </a:effectLst>
          </p:grpSpPr>
          <p:sp>
            <p:nvSpPr>
              <p:cNvPr id="50" name="矩形 49"/>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51" name="直接连接符 50"/>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3" name="TextBox 14"/>
            <p:cNvSpPr txBox="1"/>
            <p:nvPr/>
          </p:nvSpPr>
          <p:spPr>
            <a:xfrm>
              <a:off x="6988688" y="1838545"/>
              <a:ext cx="1111704" cy="1309269"/>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7200" b="1" dirty="0">
                  <a:ln>
                    <a:solidFill>
                      <a:schemeClr val="accent1"/>
                    </a:solidFill>
                  </a:ln>
                  <a:solidFill>
                    <a:schemeClr val="accent2">
                      <a:lumMod val="40000"/>
                      <a:lumOff val="60000"/>
                    </a:schemeClr>
                  </a:solidFill>
                  <a:latin typeface="+mn-lt"/>
                  <a:ea typeface="+mn-ea"/>
                  <a:cs typeface="+mn-ea"/>
                  <a:sym typeface="+mn-lt"/>
                </a:rPr>
                <a:t>程</a:t>
              </a:r>
            </a:p>
          </p:txBody>
        </p:sp>
      </p:grpSp>
      <p:pic>
        <p:nvPicPr>
          <p:cNvPr id="29705" name="Picture 3" descr="G:\2016我图\两会\ooopic_10194892_b0c64675b11c678cafbc\002.png"/>
          <p:cNvPicPr>
            <a:picLocks noChangeAspect="1" noChangeArrowheads="1"/>
          </p:cNvPicPr>
          <p:nvPr/>
        </p:nvPicPr>
        <p:blipFill>
          <a:blip r:embed="rId7"/>
          <a:srcRect/>
          <a:stretch>
            <a:fillRect/>
          </a:stretch>
        </p:blipFill>
        <p:spPr bwMode="auto">
          <a:xfrm>
            <a:off x="5980113" y="4310063"/>
            <a:ext cx="2160587" cy="1003300"/>
          </a:xfrm>
          <a:prstGeom prst="rect">
            <a:avLst/>
          </a:prstGeom>
          <a:noFill/>
          <a:ln w="9525">
            <a:noFill/>
            <a:miter lim="800000"/>
            <a:headEnd/>
            <a:tailEnd/>
          </a:ln>
        </p:spPr>
      </p:pic>
      <p:pic>
        <p:nvPicPr>
          <p:cNvPr id="23" name="图片 22"/>
          <p:cNvPicPr>
            <a:picLocks noChangeAspect="1"/>
          </p:cNvPicPr>
          <p:nvPr/>
        </p:nvPicPr>
        <p:blipFill>
          <a:blip r:embed="rId8"/>
          <a:srcRect/>
          <a:stretch>
            <a:fillRect/>
          </a:stretch>
        </p:blipFill>
        <p:spPr bwMode="auto">
          <a:xfrm>
            <a:off x="7729538" y="2689225"/>
            <a:ext cx="1470025" cy="2674938"/>
          </a:xfrm>
          <a:prstGeom prst="rect">
            <a:avLst/>
          </a:prstGeom>
          <a:noFill/>
          <a:ln w="9525">
            <a:noFill/>
            <a:miter lim="800000"/>
            <a:headEnd/>
            <a:tailEnd/>
          </a:ln>
          <a:effectLst>
            <a:outerShdw dist="38100" dir="2700000" algn="tl" rotWithShape="0">
              <a:srgbClr val="000000">
                <a:alpha val="39999"/>
              </a:srgbClr>
            </a:outerShdw>
          </a:effectLst>
        </p:spPr>
      </p:pic>
      <p:pic>
        <p:nvPicPr>
          <p:cNvPr id="2" name="Shape">
            <a:hlinkClick r:id="" action="ppaction://media"/>
          </p:cNvPr>
          <p:cNvPicPr>
            <a:picLocks noChangeAspect="1"/>
          </p:cNvPicPr>
          <p:nvPr>
            <a:videoFile r:link="rId1"/>
          </p:nvPr>
        </p:nvPicPr>
        <p:blipFill>
          <a:blip r:embed="rId9" cstate="print"/>
          <a:srcRect/>
          <a:stretch>
            <a:fillRect/>
          </a:stretch>
        </p:blipFill>
        <p:spPr bwMode="auto">
          <a:xfrm>
            <a:off x="3492500" y="-1096963"/>
            <a:ext cx="609600" cy="609600"/>
          </a:xfrm>
          <a:prstGeom prst="rect">
            <a:avLst/>
          </a:prstGeom>
          <a:noFill/>
          <a:ln w="9525">
            <a:noFill/>
            <a:miter lim="800000"/>
            <a:headEnd/>
            <a:tailEnd/>
          </a:ln>
        </p:spPr>
      </p:pic>
      <p:pic>
        <p:nvPicPr>
          <p:cNvPr id="29708" name="Shape">
            <a:hlinkClick r:id="" action="ppaction://media"/>
          </p:cNvPr>
          <p:cNvPicPr>
            <a:picLocks noChangeAspect="1"/>
          </p:cNvPicPr>
          <p:nvPr>
            <a:videoFile r:link="rId1"/>
          </p:nvPr>
        </p:nvPicPr>
        <p:blipFill>
          <a:blip r:embed="rId9" cstate="print"/>
          <a:srcRect/>
          <a:stretch>
            <a:fillRect/>
          </a:stretch>
        </p:blipFill>
        <p:spPr bwMode="auto">
          <a:xfrm>
            <a:off x="-992188" y="2689225"/>
            <a:ext cx="609600" cy="609600"/>
          </a:xfrm>
          <a:prstGeom prst="rect">
            <a:avLst/>
          </a:prstGeom>
          <a:noFill/>
          <a:ln w="9525">
            <a:noFill/>
            <a:miter lim="800000"/>
            <a:headEnd/>
            <a:tailEnd/>
          </a:ln>
        </p:spPr>
      </p:pic>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 repeatCount="indefinite" fill="remove" display="0">
                  <p:stCondLst>
                    <p:cond delay="indefinite"/>
                  </p:stCondLst>
                  <p:endCondLst>
                    <p:cond evt="onStopAudio" delay="0">
                      <p:tgtEl>
                        <p:sldTgt/>
                      </p:tgtEl>
                    </p:cond>
                  </p:end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7918450" y="449263"/>
            <a:ext cx="1192213" cy="865187"/>
          </a:xfrm>
        </p:spPr>
        <p:txBody>
          <a:bodyPr rtlCol="0">
            <a:normAutofit/>
          </a:bodyPr>
          <a:lstStyle/>
          <a:p>
            <a:pPr defTabSz="914378" fontAlgn="auto">
              <a:spcAft>
                <a:spcPts val="0"/>
              </a:spcAft>
              <a:buFont typeface="Arial" pitchFamily="34" charset="0"/>
              <a:buNone/>
              <a:defRPr/>
            </a:pPr>
            <a:r>
              <a:rPr lang="en-US" altLang="zh-CN" dirty="0">
                <a:cs typeface="+mn-ea"/>
                <a:sym typeface="+mn-lt"/>
              </a:rPr>
              <a:t>02</a:t>
            </a:r>
            <a:endParaRPr lang="zh-CN" altLang="en-US" dirty="0">
              <a:cs typeface="+mn-ea"/>
              <a:sym typeface="+mn-lt"/>
            </a:endParaRPr>
          </a:p>
        </p:txBody>
      </p:sp>
      <p:sp>
        <p:nvSpPr>
          <p:cNvPr id="7" name="文本占位符 6"/>
          <p:cNvSpPr>
            <a:spLocks noGrp="1"/>
          </p:cNvSpPr>
          <p:nvPr>
            <p:ph type="body" sz="quarter" idx="11"/>
          </p:nvPr>
        </p:nvSpPr>
        <p:spPr>
          <a:xfrm>
            <a:off x="4211638" y="2276475"/>
            <a:ext cx="4932362" cy="865188"/>
          </a:xfrm>
        </p:spPr>
        <p:txBody>
          <a:bodyPr rtlCol="0">
            <a:normAutofit/>
          </a:bodyPr>
          <a:lstStyle/>
          <a:p>
            <a:pPr defTabSz="914378" fontAlgn="auto">
              <a:spcAft>
                <a:spcPts val="0"/>
              </a:spcAft>
              <a:buFont typeface="Arial" pitchFamily="34" charset="0"/>
              <a:buNone/>
              <a:defRPr/>
            </a:pPr>
            <a:r>
              <a:rPr lang="zh-CN" altLang="en-US" dirty="0">
                <a:latin typeface="+mn-lt"/>
                <a:ea typeface="+mn-ea"/>
                <a:cs typeface="+mn-ea"/>
                <a:sym typeface="+mn-lt"/>
              </a:rPr>
              <a:t>党章的发展历程</a:t>
            </a:r>
          </a:p>
        </p:txBody>
      </p:sp>
    </p:spTree>
  </p:cSld>
  <p:clrMapOvr>
    <a:masterClrMapping/>
  </p:clrMapOvr>
  <p:transition spd="med" advTm="0">
    <p:cover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党章的制定修改和四大体系</a:t>
            </a:r>
          </a:p>
        </p:txBody>
      </p:sp>
      <p:grpSp>
        <p:nvGrpSpPr>
          <p:cNvPr id="50178" name="组合 151"/>
          <p:cNvGrpSpPr>
            <a:grpSpLocks/>
          </p:cNvGrpSpPr>
          <p:nvPr/>
        </p:nvGrpSpPr>
        <p:grpSpPr bwMode="auto">
          <a:xfrm>
            <a:off x="528638" y="1514475"/>
            <a:ext cx="4186237" cy="860425"/>
            <a:chOff x="465571" y="1699370"/>
            <a:chExt cx="4187534" cy="861585"/>
          </a:xfrm>
        </p:grpSpPr>
        <p:grpSp>
          <p:nvGrpSpPr>
            <p:cNvPr id="153" name="组合 152"/>
            <p:cNvGrpSpPr>
              <a:grpSpLocks noChangeAspect="1"/>
            </p:cNvGrpSpPr>
            <p:nvPr/>
          </p:nvGrpSpPr>
          <p:grpSpPr>
            <a:xfrm>
              <a:off x="465571" y="1699370"/>
              <a:ext cx="1224587" cy="589855"/>
              <a:chOff x="1672035" y="1687395"/>
              <a:chExt cx="938928" cy="452259"/>
            </a:xfrm>
            <a:effectLst>
              <a:outerShdw blurRad="50800" dist="38100" dir="5400000" algn="t" rotWithShape="0">
                <a:prstClr val="black">
                  <a:alpha val="40000"/>
                </a:prstClr>
              </a:outerShdw>
            </a:effectLst>
          </p:grpSpPr>
          <p:pic>
            <p:nvPicPr>
              <p:cNvPr id="168"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169"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grpSp>
          <p:nvGrpSpPr>
            <p:cNvPr id="50194" name="组合 153"/>
            <p:cNvGrpSpPr>
              <a:grpSpLocks/>
            </p:cNvGrpSpPr>
            <p:nvPr/>
          </p:nvGrpSpPr>
          <p:grpSpPr bwMode="auto">
            <a:xfrm>
              <a:off x="3356060" y="1864502"/>
              <a:ext cx="540000" cy="540000"/>
              <a:chOff x="4098675" y="1936897"/>
              <a:chExt cx="1175403" cy="1175401"/>
            </a:xfrm>
          </p:grpSpPr>
          <p:sp>
            <p:nvSpPr>
              <p:cNvPr id="165" name="矩形 164"/>
              <p:cNvSpPr/>
              <p:nvPr/>
            </p:nvSpPr>
            <p:spPr>
              <a:xfrm>
                <a:off x="4097926" y="1937311"/>
                <a:ext cx="1175222" cy="117644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166" name="直接连接符 165"/>
              <p:cNvCxnSpPr/>
              <p:nvPr/>
            </p:nvCxnSpPr>
            <p:spPr>
              <a:xfrm>
                <a:off x="4097926" y="2525531"/>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rot="5400000">
                <a:off x="4097317" y="2525531"/>
                <a:ext cx="117644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155" name="文本框 55"/>
            <p:cNvSpPr txBox="1"/>
            <p:nvPr/>
          </p:nvSpPr>
          <p:spPr>
            <a:xfrm>
              <a:off x="3374772" y="1845617"/>
              <a:ext cx="503393" cy="564323"/>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章</a:t>
              </a:r>
            </a:p>
          </p:txBody>
        </p:sp>
        <p:grpSp>
          <p:nvGrpSpPr>
            <p:cNvPr id="50196" name="组合 155"/>
            <p:cNvGrpSpPr>
              <a:grpSpLocks/>
            </p:cNvGrpSpPr>
            <p:nvPr/>
          </p:nvGrpSpPr>
          <p:grpSpPr bwMode="auto">
            <a:xfrm>
              <a:off x="3932124" y="1864502"/>
              <a:ext cx="540000" cy="540000"/>
              <a:chOff x="4098675" y="1936897"/>
              <a:chExt cx="1175403" cy="1175401"/>
            </a:xfrm>
          </p:grpSpPr>
          <p:sp>
            <p:nvSpPr>
              <p:cNvPr id="162" name="矩形 161"/>
              <p:cNvSpPr/>
              <p:nvPr/>
            </p:nvSpPr>
            <p:spPr>
              <a:xfrm>
                <a:off x="4098747" y="1937311"/>
                <a:ext cx="1175222" cy="117644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163" name="直接连接符 162"/>
              <p:cNvCxnSpPr/>
              <p:nvPr/>
            </p:nvCxnSpPr>
            <p:spPr>
              <a:xfrm>
                <a:off x="4098747" y="2525531"/>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5400000">
                <a:off x="4098138" y="2525531"/>
                <a:ext cx="117644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157" name="文本框 60"/>
            <p:cNvSpPr txBox="1"/>
            <p:nvPr/>
          </p:nvSpPr>
          <p:spPr>
            <a:xfrm>
              <a:off x="3949625" y="1837669"/>
              <a:ext cx="504981" cy="564322"/>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程</a:t>
              </a:r>
            </a:p>
          </p:txBody>
        </p:sp>
        <p:grpSp>
          <p:nvGrpSpPr>
            <p:cNvPr id="50198" name="组合 157"/>
            <p:cNvGrpSpPr>
              <a:grpSpLocks/>
            </p:cNvGrpSpPr>
            <p:nvPr/>
          </p:nvGrpSpPr>
          <p:grpSpPr bwMode="auto">
            <a:xfrm>
              <a:off x="1475221" y="1849006"/>
              <a:ext cx="2102930" cy="663201"/>
              <a:chOff x="539552" y="1491630"/>
              <a:chExt cx="2102930" cy="663201"/>
            </a:xfrm>
          </p:grpSpPr>
          <p:sp>
            <p:nvSpPr>
              <p:cNvPr id="160" name="文本框 62"/>
              <p:cNvSpPr txBox="1"/>
              <p:nvPr/>
            </p:nvSpPr>
            <p:spPr>
              <a:xfrm>
                <a:off x="539865" y="1491420"/>
                <a:ext cx="2102501" cy="497558"/>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61" name="TextBox 19"/>
              <p:cNvSpPr txBox="1"/>
              <p:nvPr/>
            </p:nvSpPr>
            <p:spPr>
              <a:xfrm>
                <a:off x="550981" y="1877703"/>
                <a:ext cx="1886534" cy="276597"/>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000" b="1" dirty="0">
                    <a:solidFill>
                      <a:schemeClr val="accent1"/>
                    </a:solidFill>
                    <a:latin typeface="+mj-ea"/>
                    <a:ea typeface="+mj-ea"/>
                    <a:cs typeface="+mn-ea"/>
                    <a:sym typeface="+mn-lt"/>
                  </a:rPr>
                  <a:t>Communist Party of China</a:t>
                </a:r>
                <a:endParaRPr lang="zh-CN" altLang="en-US" sz="1000" b="1" dirty="0">
                  <a:solidFill>
                    <a:schemeClr val="accent1"/>
                  </a:solidFill>
                  <a:latin typeface="+mj-ea"/>
                  <a:ea typeface="+mj-ea"/>
                  <a:cs typeface="+mn-ea"/>
                  <a:sym typeface="+mn-lt"/>
                </a:endParaRPr>
              </a:p>
            </p:txBody>
          </p:sp>
        </p:grpSp>
        <p:sp>
          <p:nvSpPr>
            <p:cNvPr id="159" name="矩形 158"/>
            <p:cNvSpPr/>
            <p:nvPr/>
          </p:nvSpPr>
          <p:spPr>
            <a:xfrm>
              <a:off x="476686" y="2495780"/>
              <a:ext cx="4176419" cy="65175"/>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4" name="TextBox 3"/>
          <p:cNvSpPr txBox="1"/>
          <p:nvPr/>
        </p:nvSpPr>
        <p:spPr>
          <a:xfrm>
            <a:off x="528638" y="2789238"/>
            <a:ext cx="4186237" cy="1476375"/>
          </a:xfrm>
          <a:prstGeom prst="rect">
            <a:avLst/>
          </a:prstGeom>
          <a:noFill/>
        </p:spPr>
        <p:txBody>
          <a:bodyPr>
            <a:spAutoFit/>
          </a:bodyPr>
          <a:lstStyle/>
          <a:p>
            <a:pPr algn="just" defTabSz="914378"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中国共产党自</a:t>
            </a:r>
            <a:r>
              <a:rPr lang="en-US" altLang="zh-CN" dirty="0">
                <a:solidFill>
                  <a:schemeClr val="accent1"/>
                </a:solidFill>
                <a:latin typeface="+mn-lt"/>
                <a:ea typeface="+mn-ea"/>
                <a:cs typeface="+mn-ea"/>
                <a:sym typeface="+mn-lt"/>
              </a:rPr>
              <a:t>1921</a:t>
            </a:r>
            <a:r>
              <a:rPr lang="zh-CN" altLang="en-US" b="1" dirty="0">
                <a:solidFill>
                  <a:schemeClr val="accent1"/>
                </a:solidFill>
                <a:latin typeface="+mn-lt"/>
                <a:ea typeface="+mn-ea"/>
                <a:cs typeface="+mn-ea"/>
                <a:sym typeface="+mn-lt"/>
              </a:rPr>
              <a:t>年诞生</a:t>
            </a:r>
            <a:r>
              <a:rPr lang="zh-CN" altLang="en-US" b="1" dirty="0">
                <a:solidFill>
                  <a:schemeClr val="tx1">
                    <a:lumMod val="75000"/>
                    <a:lumOff val="25000"/>
                  </a:schemeClr>
                </a:solidFill>
                <a:latin typeface="+mn-lt"/>
                <a:ea typeface="+mn-ea"/>
                <a:cs typeface="+mn-ea"/>
                <a:sym typeface="+mn-lt"/>
              </a:rPr>
              <a:t>至</a:t>
            </a:r>
            <a:r>
              <a:rPr lang="zh-CN" altLang="en-US" b="1" dirty="0">
                <a:solidFill>
                  <a:schemeClr val="accent1"/>
                </a:solidFill>
                <a:latin typeface="+mn-lt"/>
                <a:ea typeface="+mn-ea"/>
                <a:cs typeface="+mn-ea"/>
                <a:sym typeface="+mn-lt"/>
              </a:rPr>
              <a:t>十九大</a:t>
            </a:r>
            <a:r>
              <a:rPr lang="zh-CN" altLang="en-US" b="1" dirty="0">
                <a:solidFill>
                  <a:schemeClr val="tx1">
                    <a:lumMod val="75000"/>
                    <a:lumOff val="25000"/>
                  </a:schemeClr>
                </a:solidFill>
                <a:latin typeface="+mn-lt"/>
                <a:ea typeface="+mn-ea"/>
                <a:cs typeface="+mn-ea"/>
                <a:sym typeface="+mn-lt"/>
              </a:rPr>
              <a:t>，先后</a:t>
            </a:r>
            <a:r>
              <a:rPr lang="zh-CN" altLang="en-US" b="1" dirty="0">
                <a:solidFill>
                  <a:schemeClr val="accent1"/>
                </a:solidFill>
                <a:latin typeface="+mn-lt"/>
                <a:ea typeface="+mn-ea"/>
                <a:cs typeface="+mn-ea"/>
                <a:sym typeface="+mn-lt"/>
              </a:rPr>
              <a:t>制定、修改过次十九次党章。</a:t>
            </a:r>
            <a:r>
              <a:rPr lang="en-US" altLang="zh-CN" b="1" dirty="0">
                <a:solidFill>
                  <a:schemeClr val="tx1">
                    <a:lumMod val="75000"/>
                    <a:lumOff val="25000"/>
                  </a:schemeClr>
                </a:solidFill>
                <a:latin typeface="+mn-lt"/>
                <a:ea typeface="+mn-ea"/>
                <a:cs typeface="+mn-ea"/>
                <a:sym typeface="+mn-lt"/>
              </a:rPr>
              <a:t>（</a:t>
            </a:r>
            <a:r>
              <a:rPr lang="zh-CN" altLang="en-US" b="1" dirty="0">
                <a:solidFill>
                  <a:schemeClr val="tx1">
                    <a:lumMod val="75000"/>
                    <a:lumOff val="25000"/>
                  </a:schemeClr>
                </a:solidFill>
                <a:latin typeface="+mn-lt"/>
                <a:ea typeface="+mn-ea"/>
                <a:cs typeface="+mn-ea"/>
                <a:sym typeface="+mn-lt"/>
              </a:rPr>
              <a:t>包含</a:t>
            </a:r>
            <a:r>
              <a:rPr lang="zh-CN" altLang="en-US" b="1" dirty="0">
                <a:solidFill>
                  <a:schemeClr val="accent1"/>
                </a:solidFill>
                <a:latin typeface="+mn-lt"/>
                <a:ea typeface="+mn-ea"/>
                <a:cs typeface="+mn-ea"/>
                <a:sym typeface="+mn-lt"/>
              </a:rPr>
              <a:t>一大</a:t>
            </a:r>
            <a:r>
              <a:rPr lang="zh-CN" altLang="en-US" b="1" dirty="0">
                <a:solidFill>
                  <a:schemeClr val="tx1">
                    <a:lumMod val="75000"/>
                    <a:lumOff val="25000"/>
                  </a:schemeClr>
                </a:solidFill>
                <a:latin typeface="+mn-lt"/>
                <a:ea typeface="+mn-ea"/>
                <a:cs typeface="+mn-ea"/>
                <a:sym typeface="+mn-lt"/>
              </a:rPr>
              <a:t>的</a:t>
            </a:r>
            <a:r>
              <a:rPr lang="en-US" altLang="zh-CN" b="1" dirty="0">
                <a:solidFill>
                  <a:schemeClr val="tx1">
                    <a:lumMod val="75000"/>
                    <a:lumOff val="25000"/>
                  </a:schemeClr>
                </a:solidFill>
                <a:latin typeface="+mn-lt"/>
                <a:ea typeface="+mn-ea"/>
                <a:cs typeface="+mn-ea"/>
                <a:sym typeface="+mn-lt"/>
              </a:rPr>
              <a:t>《</a:t>
            </a:r>
            <a:r>
              <a:rPr lang="zh-CN" altLang="en-US" b="1" dirty="0">
                <a:solidFill>
                  <a:schemeClr val="tx1">
                    <a:lumMod val="75000"/>
                    <a:lumOff val="25000"/>
                  </a:schemeClr>
                </a:solidFill>
                <a:latin typeface="+mn-lt"/>
                <a:ea typeface="+mn-ea"/>
                <a:cs typeface="+mn-ea"/>
                <a:sym typeface="+mn-lt"/>
              </a:rPr>
              <a:t>中国共产党第一个纲领</a:t>
            </a:r>
            <a:r>
              <a:rPr lang="en-US" altLang="zh-CN" b="1" dirty="0">
                <a:solidFill>
                  <a:schemeClr val="tx1">
                    <a:lumMod val="75000"/>
                    <a:lumOff val="25000"/>
                  </a:schemeClr>
                </a:solidFill>
                <a:latin typeface="+mn-lt"/>
                <a:ea typeface="+mn-ea"/>
                <a:cs typeface="+mn-ea"/>
                <a:sym typeface="+mn-lt"/>
              </a:rPr>
              <a:t>》</a:t>
            </a:r>
            <a:r>
              <a:rPr lang="zh-CN" altLang="en-US" b="1" dirty="0">
                <a:solidFill>
                  <a:schemeClr val="tx1">
                    <a:lumMod val="75000"/>
                    <a:lumOff val="25000"/>
                  </a:schemeClr>
                </a:solidFill>
                <a:latin typeface="+mn-lt"/>
                <a:ea typeface="+mn-ea"/>
                <a:cs typeface="+mn-ea"/>
                <a:sym typeface="+mn-lt"/>
              </a:rPr>
              <a:t>和</a:t>
            </a:r>
            <a:r>
              <a:rPr lang="zh-CN" altLang="en-US" b="1" dirty="0">
                <a:solidFill>
                  <a:schemeClr val="accent1"/>
                </a:solidFill>
                <a:latin typeface="+mn-lt"/>
                <a:ea typeface="+mn-ea"/>
                <a:cs typeface="+mn-ea"/>
                <a:sym typeface="+mn-lt"/>
              </a:rPr>
              <a:t>十三大</a:t>
            </a:r>
            <a:r>
              <a:rPr lang="zh-CN" altLang="en-US" b="1" dirty="0">
                <a:solidFill>
                  <a:schemeClr val="tx1">
                    <a:lumMod val="75000"/>
                    <a:lumOff val="25000"/>
                  </a:schemeClr>
                </a:solidFill>
                <a:latin typeface="+mn-lt"/>
                <a:ea typeface="+mn-ea"/>
                <a:cs typeface="+mn-ea"/>
                <a:sym typeface="+mn-lt"/>
              </a:rPr>
              <a:t>的</a:t>
            </a:r>
            <a:r>
              <a:rPr lang="en-US" altLang="zh-CN" b="1" dirty="0">
                <a:solidFill>
                  <a:schemeClr val="tx1">
                    <a:lumMod val="75000"/>
                    <a:lumOff val="25000"/>
                  </a:schemeClr>
                </a:solidFill>
                <a:latin typeface="+mn-lt"/>
                <a:ea typeface="+mn-ea"/>
                <a:cs typeface="+mn-ea"/>
                <a:sym typeface="+mn-lt"/>
              </a:rPr>
              <a:t>《</a:t>
            </a:r>
            <a:r>
              <a:rPr lang="zh-CN" altLang="en-US" b="1" dirty="0">
                <a:solidFill>
                  <a:schemeClr val="tx1">
                    <a:lumMod val="75000"/>
                    <a:lumOff val="25000"/>
                  </a:schemeClr>
                </a:solidFill>
                <a:latin typeface="+mn-lt"/>
                <a:ea typeface="+mn-ea"/>
                <a:cs typeface="+mn-ea"/>
                <a:sym typeface="+mn-lt"/>
              </a:rPr>
              <a:t>中国共产党章程部分条文修正案</a:t>
            </a:r>
            <a:r>
              <a:rPr lang="en-US" altLang="zh-CN" b="1" dirty="0">
                <a:solidFill>
                  <a:schemeClr val="tx1">
                    <a:lumMod val="75000"/>
                    <a:lumOff val="25000"/>
                  </a:schemeClr>
                </a:solidFill>
                <a:latin typeface="+mn-lt"/>
                <a:ea typeface="+mn-ea"/>
                <a:cs typeface="+mn-ea"/>
                <a:sym typeface="+mn-lt"/>
              </a:rPr>
              <a:t>》）</a:t>
            </a:r>
            <a:endParaRPr lang="zh-CN" altLang="en-US" b="1" dirty="0">
              <a:solidFill>
                <a:schemeClr val="tx1">
                  <a:lumMod val="75000"/>
                  <a:lumOff val="25000"/>
                </a:schemeClr>
              </a:solidFill>
              <a:latin typeface="+mn-lt"/>
              <a:ea typeface="+mn-ea"/>
              <a:cs typeface="+mn-ea"/>
              <a:sym typeface="+mn-lt"/>
            </a:endParaRPr>
          </a:p>
        </p:txBody>
      </p:sp>
      <p:sp>
        <p:nvSpPr>
          <p:cNvPr id="8" name="矩形 7"/>
          <p:cNvSpPr/>
          <p:nvPr/>
        </p:nvSpPr>
        <p:spPr>
          <a:xfrm>
            <a:off x="6364288" y="1646238"/>
            <a:ext cx="2887662" cy="395287"/>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2800" b="1" dirty="0">
                <a:solidFill>
                  <a:schemeClr val="tx1">
                    <a:lumMod val="75000"/>
                    <a:lumOff val="25000"/>
                  </a:schemeClr>
                </a:solidFill>
              </a:rPr>
              <a:t>四大党章体系</a:t>
            </a:r>
          </a:p>
        </p:txBody>
      </p:sp>
      <p:grpSp>
        <p:nvGrpSpPr>
          <p:cNvPr id="50181" name="组合 8"/>
          <p:cNvGrpSpPr>
            <a:grpSpLocks/>
          </p:cNvGrpSpPr>
          <p:nvPr/>
        </p:nvGrpSpPr>
        <p:grpSpPr bwMode="auto">
          <a:xfrm>
            <a:off x="5338763" y="2360613"/>
            <a:ext cx="3554412" cy="395287"/>
            <a:chOff x="5339507" y="2360608"/>
            <a:chExt cx="3552973" cy="396000"/>
          </a:xfrm>
        </p:grpSpPr>
        <p:sp>
          <p:nvSpPr>
            <p:cNvPr id="41" name="矩形 40"/>
            <p:cNvSpPr/>
            <p:nvPr/>
          </p:nvSpPr>
          <p:spPr>
            <a:xfrm>
              <a:off x="5339507" y="2360608"/>
              <a:ext cx="2123215" cy="396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rPr>
                <a:t>建党初期党章体系</a:t>
              </a:r>
            </a:p>
          </p:txBody>
        </p:sp>
        <p:sp>
          <p:nvSpPr>
            <p:cNvPr id="43" name="矩形 42"/>
            <p:cNvSpPr/>
            <p:nvPr/>
          </p:nvSpPr>
          <p:spPr>
            <a:xfrm>
              <a:off x="7511914" y="2360608"/>
              <a:ext cx="1380566" cy="3960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1600" dirty="0">
                  <a:solidFill>
                    <a:schemeClr val="accent2">
                      <a:lumMod val="40000"/>
                      <a:lumOff val="60000"/>
                    </a:schemeClr>
                  </a:solidFill>
                </a:rPr>
                <a:t>1-6</a:t>
              </a:r>
              <a:r>
                <a:rPr lang="zh-CN" altLang="en-US" sz="1600" b="1" dirty="0">
                  <a:solidFill>
                    <a:schemeClr val="accent2">
                      <a:lumMod val="40000"/>
                      <a:lumOff val="60000"/>
                    </a:schemeClr>
                  </a:solidFill>
                </a:rPr>
                <a:t>大党章</a:t>
              </a:r>
            </a:p>
          </p:txBody>
        </p:sp>
      </p:grpSp>
      <p:grpSp>
        <p:nvGrpSpPr>
          <p:cNvPr id="50182" name="组合 46"/>
          <p:cNvGrpSpPr>
            <a:grpSpLocks/>
          </p:cNvGrpSpPr>
          <p:nvPr/>
        </p:nvGrpSpPr>
        <p:grpSpPr bwMode="auto">
          <a:xfrm>
            <a:off x="5338763" y="2930525"/>
            <a:ext cx="3554412" cy="395288"/>
            <a:chOff x="5339507" y="2360608"/>
            <a:chExt cx="3552973" cy="396000"/>
          </a:xfrm>
        </p:grpSpPr>
        <p:sp>
          <p:nvSpPr>
            <p:cNvPr id="48" name="矩形 47"/>
            <p:cNvSpPr/>
            <p:nvPr/>
          </p:nvSpPr>
          <p:spPr>
            <a:xfrm>
              <a:off x="5339507" y="2360608"/>
              <a:ext cx="2123215" cy="396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rPr>
                <a:t>七大党章体系</a:t>
              </a:r>
            </a:p>
          </p:txBody>
        </p:sp>
        <p:sp>
          <p:nvSpPr>
            <p:cNvPr id="49" name="矩形 48"/>
            <p:cNvSpPr/>
            <p:nvPr/>
          </p:nvSpPr>
          <p:spPr>
            <a:xfrm>
              <a:off x="7511914" y="2360608"/>
              <a:ext cx="1380566" cy="3960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1600" dirty="0">
                  <a:solidFill>
                    <a:schemeClr val="accent2">
                      <a:lumMod val="40000"/>
                      <a:lumOff val="60000"/>
                    </a:schemeClr>
                  </a:solidFill>
                </a:rPr>
                <a:t>7-8</a:t>
              </a:r>
              <a:r>
                <a:rPr lang="zh-CN" altLang="en-US" sz="1600" b="1" dirty="0">
                  <a:solidFill>
                    <a:schemeClr val="accent2">
                      <a:lumMod val="40000"/>
                      <a:lumOff val="60000"/>
                    </a:schemeClr>
                  </a:solidFill>
                </a:rPr>
                <a:t>大党章</a:t>
              </a:r>
            </a:p>
          </p:txBody>
        </p:sp>
      </p:grpSp>
      <p:grpSp>
        <p:nvGrpSpPr>
          <p:cNvPr id="50183" name="组合 49"/>
          <p:cNvGrpSpPr>
            <a:grpSpLocks/>
          </p:cNvGrpSpPr>
          <p:nvPr/>
        </p:nvGrpSpPr>
        <p:grpSpPr bwMode="auto">
          <a:xfrm>
            <a:off x="5338763" y="3498850"/>
            <a:ext cx="3554412" cy="396875"/>
            <a:chOff x="5339507" y="2360608"/>
            <a:chExt cx="3552973" cy="396000"/>
          </a:xfrm>
        </p:grpSpPr>
        <p:sp>
          <p:nvSpPr>
            <p:cNvPr id="51" name="矩形 50"/>
            <p:cNvSpPr/>
            <p:nvPr/>
          </p:nvSpPr>
          <p:spPr>
            <a:xfrm>
              <a:off x="5339507" y="2360608"/>
              <a:ext cx="2123215" cy="396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rPr>
                <a:t>九大党章体系</a:t>
              </a:r>
            </a:p>
          </p:txBody>
        </p:sp>
        <p:sp>
          <p:nvSpPr>
            <p:cNvPr id="52" name="矩形 51"/>
            <p:cNvSpPr/>
            <p:nvPr/>
          </p:nvSpPr>
          <p:spPr>
            <a:xfrm>
              <a:off x="7511914" y="2360608"/>
              <a:ext cx="1380566" cy="3960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1600" dirty="0">
                  <a:solidFill>
                    <a:schemeClr val="accent2">
                      <a:lumMod val="40000"/>
                      <a:lumOff val="60000"/>
                    </a:schemeClr>
                  </a:solidFill>
                </a:rPr>
                <a:t>9-11</a:t>
              </a:r>
              <a:r>
                <a:rPr lang="zh-CN" altLang="en-US" sz="1600" b="1" dirty="0">
                  <a:solidFill>
                    <a:schemeClr val="accent2">
                      <a:lumMod val="40000"/>
                      <a:lumOff val="60000"/>
                    </a:schemeClr>
                  </a:solidFill>
                </a:rPr>
                <a:t>大党章</a:t>
              </a:r>
            </a:p>
          </p:txBody>
        </p:sp>
      </p:grpSp>
      <p:grpSp>
        <p:nvGrpSpPr>
          <p:cNvPr id="50184" name="组合 52"/>
          <p:cNvGrpSpPr>
            <a:grpSpLocks/>
          </p:cNvGrpSpPr>
          <p:nvPr/>
        </p:nvGrpSpPr>
        <p:grpSpPr bwMode="auto">
          <a:xfrm>
            <a:off x="5338763" y="4068763"/>
            <a:ext cx="3554412" cy="395287"/>
            <a:chOff x="5339507" y="2360608"/>
            <a:chExt cx="3552973" cy="396000"/>
          </a:xfrm>
        </p:grpSpPr>
        <p:sp>
          <p:nvSpPr>
            <p:cNvPr id="54" name="矩形 53"/>
            <p:cNvSpPr/>
            <p:nvPr/>
          </p:nvSpPr>
          <p:spPr>
            <a:xfrm>
              <a:off x="5339507" y="2360608"/>
              <a:ext cx="2123215" cy="396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rPr>
                <a:t>十二大党章体系</a:t>
              </a:r>
            </a:p>
          </p:txBody>
        </p:sp>
        <p:sp>
          <p:nvSpPr>
            <p:cNvPr id="55" name="矩形 54"/>
            <p:cNvSpPr/>
            <p:nvPr/>
          </p:nvSpPr>
          <p:spPr>
            <a:xfrm>
              <a:off x="7511914" y="2360608"/>
              <a:ext cx="1380566" cy="3960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1600" dirty="0">
                  <a:solidFill>
                    <a:schemeClr val="accent2">
                      <a:lumMod val="40000"/>
                      <a:lumOff val="60000"/>
                    </a:schemeClr>
                  </a:solidFill>
                </a:rPr>
                <a:t>12-19</a:t>
              </a:r>
              <a:r>
                <a:rPr lang="zh-CN" altLang="en-US" sz="1600" b="1" dirty="0">
                  <a:solidFill>
                    <a:schemeClr val="accent2">
                      <a:lumMod val="40000"/>
                      <a:lumOff val="60000"/>
                    </a:schemeClr>
                  </a:solidFill>
                </a:rPr>
                <a:t>大党章</a:t>
              </a:r>
            </a:p>
          </p:txBody>
        </p:sp>
      </p:grpSp>
    </p:spTree>
  </p:cSld>
  <p:clrMapOvr>
    <a:masterClrMapping/>
  </p:clrMapOvr>
  <p:transition spd="med" advTm="0">
    <p:cover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flipH="1">
            <a:off x="4284663" y="2141538"/>
            <a:ext cx="5327650" cy="1368425"/>
          </a:xfrm>
          <a:prstGeom prst="parallelogram">
            <a:avLst/>
          </a:prstGeom>
          <a:ln w="19050"/>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党的第一个纲领</a:t>
            </a:r>
          </a:p>
        </p:txBody>
      </p:sp>
      <p:grpSp>
        <p:nvGrpSpPr>
          <p:cNvPr id="52227" name="组合 4"/>
          <p:cNvGrpSpPr>
            <a:grpSpLocks/>
          </p:cNvGrpSpPr>
          <p:nvPr/>
        </p:nvGrpSpPr>
        <p:grpSpPr bwMode="auto">
          <a:xfrm>
            <a:off x="703263" y="1563688"/>
            <a:ext cx="3111500" cy="862012"/>
            <a:chOff x="702509" y="1563638"/>
            <a:chExt cx="3112580" cy="861585"/>
          </a:xfrm>
        </p:grpSpPr>
        <p:grpSp>
          <p:nvGrpSpPr>
            <p:cNvPr id="56" name="组合 55"/>
            <p:cNvGrpSpPr>
              <a:grpSpLocks noChangeAspect="1"/>
            </p:cNvGrpSpPr>
            <p:nvPr/>
          </p:nvGrpSpPr>
          <p:grpSpPr>
            <a:xfrm>
              <a:off x="702509" y="1563638"/>
              <a:ext cx="1224587" cy="589855"/>
              <a:chOff x="1672035" y="1687395"/>
              <a:chExt cx="938928" cy="452259"/>
            </a:xfrm>
            <a:effectLst>
              <a:outerShdw blurRad="50800" dist="38100" dir="5400000" algn="t" rotWithShape="0">
                <a:prstClr val="black">
                  <a:alpha val="40000"/>
                </a:prstClr>
              </a:outerShdw>
            </a:effectLst>
          </p:grpSpPr>
          <p:pic>
            <p:nvPicPr>
              <p:cNvPr id="88"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89"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grpSp>
          <p:nvGrpSpPr>
            <p:cNvPr id="52251" name="组合 61"/>
            <p:cNvGrpSpPr>
              <a:grpSpLocks/>
            </p:cNvGrpSpPr>
            <p:nvPr/>
          </p:nvGrpSpPr>
          <p:grpSpPr bwMode="auto">
            <a:xfrm>
              <a:off x="1712159" y="1713274"/>
              <a:ext cx="2102930" cy="663201"/>
              <a:chOff x="539552" y="1491630"/>
              <a:chExt cx="2102930" cy="663201"/>
            </a:xfrm>
          </p:grpSpPr>
          <p:sp>
            <p:nvSpPr>
              <p:cNvPr id="68" name="文本框 62"/>
              <p:cNvSpPr txBox="1"/>
              <p:nvPr/>
            </p:nvSpPr>
            <p:spPr>
              <a:xfrm>
                <a:off x="539902" y="1491145"/>
                <a:ext cx="2102580" cy="498228"/>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71" name="TextBox 19"/>
              <p:cNvSpPr txBox="1"/>
              <p:nvPr/>
            </p:nvSpPr>
            <p:spPr>
              <a:xfrm>
                <a:off x="551018" y="1876716"/>
                <a:ext cx="1886605" cy="277675"/>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000" b="1" dirty="0">
                    <a:solidFill>
                      <a:schemeClr val="accent1"/>
                    </a:solidFill>
                    <a:latin typeface="+mj-ea"/>
                    <a:ea typeface="+mj-ea"/>
                    <a:cs typeface="+mn-ea"/>
                    <a:sym typeface="+mn-lt"/>
                  </a:rPr>
                  <a:t>Communist Party of China</a:t>
                </a:r>
                <a:endParaRPr lang="zh-CN" altLang="en-US" sz="1000" b="1" dirty="0">
                  <a:solidFill>
                    <a:schemeClr val="accent1"/>
                  </a:solidFill>
                  <a:latin typeface="+mj-ea"/>
                  <a:ea typeface="+mj-ea"/>
                  <a:cs typeface="+mn-ea"/>
                  <a:sym typeface="+mn-lt"/>
                </a:endParaRPr>
              </a:p>
            </p:txBody>
          </p:sp>
        </p:grpSp>
        <p:sp>
          <p:nvSpPr>
            <p:cNvPr id="65" name="矩形 64"/>
            <p:cNvSpPr/>
            <p:nvPr/>
          </p:nvSpPr>
          <p:spPr>
            <a:xfrm>
              <a:off x="775559" y="2360168"/>
              <a:ext cx="2879136" cy="65055"/>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8" name="TextBox 7"/>
          <p:cNvSpPr txBox="1"/>
          <p:nvPr/>
        </p:nvSpPr>
        <p:spPr>
          <a:xfrm>
            <a:off x="774700" y="2670175"/>
            <a:ext cx="2881313" cy="400050"/>
          </a:xfrm>
          <a:prstGeom prst="rect">
            <a:avLst/>
          </a:prstGeom>
          <a:noFill/>
        </p:spPr>
        <p:txBody>
          <a:bodyPr>
            <a:spAutoFit/>
          </a:bodyPr>
          <a:lstStyle/>
          <a:p>
            <a:pPr algn="ctr" defTabSz="914378" fontAlgn="auto">
              <a:spcBef>
                <a:spcPts val="0"/>
              </a:spcBef>
              <a:spcAft>
                <a:spcPts val="0"/>
              </a:spcAft>
              <a:defRPr/>
            </a:pPr>
            <a:r>
              <a:rPr lang="zh-CN" altLang="en-US" sz="2000" b="1" dirty="0">
                <a:solidFill>
                  <a:schemeClr val="tx1">
                    <a:lumMod val="75000"/>
                    <a:lumOff val="25000"/>
                  </a:schemeClr>
                </a:solidFill>
                <a:latin typeface="+mn-lt"/>
                <a:ea typeface="+mn-ea"/>
                <a:cs typeface="+mn-ea"/>
                <a:sym typeface="+mn-lt"/>
              </a:rPr>
              <a:t>第一次全国代表大会</a:t>
            </a:r>
          </a:p>
        </p:txBody>
      </p:sp>
      <p:sp>
        <p:nvSpPr>
          <p:cNvPr id="9" name="TextBox 8"/>
          <p:cNvSpPr txBox="1"/>
          <p:nvPr/>
        </p:nvSpPr>
        <p:spPr>
          <a:xfrm>
            <a:off x="4716463" y="2454275"/>
            <a:ext cx="4302125" cy="831850"/>
          </a:xfrm>
          <a:prstGeom prst="rect">
            <a:avLst/>
          </a:prstGeom>
          <a:noFill/>
        </p:spPr>
        <p:txBody>
          <a:bodyPr>
            <a:spAutoFit/>
          </a:bodyPr>
          <a:lstStyle/>
          <a:p>
            <a:pPr algn="just" defTabSz="914378" fontAlgn="auto">
              <a:spcBef>
                <a:spcPts val="0"/>
              </a:spcBef>
              <a:spcAft>
                <a:spcPts val="0"/>
              </a:spcAft>
              <a:defRPr/>
            </a:pPr>
            <a:r>
              <a:rPr lang="en-US" altLang="zh-CN" sz="1600" b="1" dirty="0">
                <a:solidFill>
                  <a:schemeClr val="accent2">
                    <a:lumMod val="40000"/>
                    <a:lumOff val="60000"/>
                  </a:schemeClr>
                </a:solidFill>
                <a:latin typeface="+mj-ea"/>
                <a:ea typeface="+mj-ea"/>
                <a:cs typeface="+mn-ea"/>
                <a:sym typeface="+mn-lt"/>
              </a:rPr>
              <a:t>1921</a:t>
            </a:r>
            <a:r>
              <a:rPr lang="zh-CN" altLang="en-US" sz="1600" b="1" dirty="0">
                <a:solidFill>
                  <a:schemeClr val="accent2">
                    <a:lumMod val="40000"/>
                    <a:lumOff val="60000"/>
                  </a:schemeClr>
                </a:solidFill>
                <a:latin typeface="+mn-lt"/>
                <a:ea typeface="+mn-ea"/>
                <a:cs typeface="+mn-ea"/>
                <a:sym typeface="+mn-lt"/>
              </a:rPr>
              <a:t>年</a:t>
            </a:r>
            <a:r>
              <a:rPr lang="en-US" altLang="zh-CN" sz="1600" b="1" dirty="0">
                <a:solidFill>
                  <a:schemeClr val="accent2">
                    <a:lumMod val="40000"/>
                    <a:lumOff val="60000"/>
                  </a:schemeClr>
                </a:solidFill>
                <a:latin typeface="+mj-ea"/>
                <a:ea typeface="+mj-ea"/>
                <a:cs typeface="+mn-ea"/>
                <a:sym typeface="+mn-lt"/>
              </a:rPr>
              <a:t>7</a:t>
            </a:r>
            <a:r>
              <a:rPr lang="zh-CN" altLang="en-US" sz="1600" b="1" dirty="0">
                <a:solidFill>
                  <a:schemeClr val="accent2">
                    <a:lumMod val="40000"/>
                    <a:lumOff val="60000"/>
                  </a:schemeClr>
                </a:solidFill>
                <a:latin typeface="+mn-lt"/>
                <a:ea typeface="+mn-ea"/>
                <a:cs typeface="+mn-ea"/>
                <a:sym typeface="+mn-lt"/>
              </a:rPr>
              <a:t>月，中国共产党在上海召开第一次全国代表大会，大会讨论和通过了</a:t>
            </a:r>
            <a:r>
              <a:rPr lang="en-US" altLang="zh-CN" sz="1600" b="1" dirty="0">
                <a:solidFill>
                  <a:schemeClr val="accent2">
                    <a:lumMod val="40000"/>
                    <a:lumOff val="60000"/>
                  </a:schemeClr>
                </a:solidFill>
                <a:latin typeface="+mn-lt"/>
                <a:ea typeface="+mn-ea"/>
                <a:cs typeface="+mn-ea"/>
                <a:sym typeface="+mn-lt"/>
              </a:rPr>
              <a:t>《</a:t>
            </a:r>
            <a:r>
              <a:rPr lang="zh-CN" altLang="en-US" sz="1600" b="1" dirty="0">
                <a:solidFill>
                  <a:schemeClr val="accent2">
                    <a:lumMod val="40000"/>
                    <a:lumOff val="60000"/>
                  </a:schemeClr>
                </a:solidFill>
                <a:latin typeface="+mn-lt"/>
                <a:ea typeface="+mn-ea"/>
                <a:cs typeface="+mn-ea"/>
                <a:sym typeface="+mn-lt"/>
              </a:rPr>
              <a:t>中国共产党第一个纲领</a:t>
            </a:r>
            <a:r>
              <a:rPr lang="en-US" altLang="zh-CN" sz="1600" b="1" dirty="0">
                <a:solidFill>
                  <a:schemeClr val="accent2">
                    <a:lumMod val="40000"/>
                    <a:lumOff val="60000"/>
                  </a:schemeClr>
                </a:solidFill>
                <a:latin typeface="+mn-lt"/>
                <a:ea typeface="+mn-ea"/>
                <a:cs typeface="+mn-ea"/>
                <a:sym typeface="+mn-lt"/>
              </a:rPr>
              <a:t>》，</a:t>
            </a:r>
            <a:r>
              <a:rPr lang="zh-CN" altLang="en-US" sz="1600" b="1" dirty="0">
                <a:solidFill>
                  <a:schemeClr val="accent2">
                    <a:lumMod val="40000"/>
                    <a:lumOff val="60000"/>
                  </a:schemeClr>
                </a:solidFill>
                <a:latin typeface="+mn-lt"/>
                <a:ea typeface="+mn-ea"/>
                <a:cs typeface="+mn-ea"/>
                <a:sym typeface="+mn-lt"/>
              </a:rPr>
              <a:t>标志着中国共产党的诞生。</a:t>
            </a:r>
          </a:p>
        </p:txBody>
      </p:sp>
      <p:grpSp>
        <p:nvGrpSpPr>
          <p:cNvPr id="52230" name="组合 10"/>
          <p:cNvGrpSpPr>
            <a:grpSpLocks/>
          </p:cNvGrpSpPr>
          <p:nvPr/>
        </p:nvGrpSpPr>
        <p:grpSpPr bwMode="auto">
          <a:xfrm>
            <a:off x="4987925" y="1366838"/>
            <a:ext cx="3978275" cy="595312"/>
            <a:chOff x="4481960" y="2038206"/>
            <a:chExt cx="3978472" cy="596008"/>
          </a:xfrm>
        </p:grpSpPr>
        <p:grpSp>
          <p:nvGrpSpPr>
            <p:cNvPr id="52238" name="组合 58"/>
            <p:cNvGrpSpPr>
              <a:grpSpLocks/>
            </p:cNvGrpSpPr>
            <p:nvPr/>
          </p:nvGrpSpPr>
          <p:grpSpPr bwMode="auto">
            <a:xfrm>
              <a:off x="7344368" y="2038206"/>
              <a:ext cx="1116064" cy="571510"/>
              <a:chOff x="7606031" y="2026397"/>
              <a:chExt cx="1116064" cy="571510"/>
            </a:xfrm>
          </p:grpSpPr>
          <p:grpSp>
            <p:nvGrpSpPr>
              <p:cNvPr id="52240" name="组合 73"/>
              <p:cNvGrpSpPr>
                <a:grpSpLocks/>
              </p:cNvGrpSpPr>
              <p:nvPr/>
            </p:nvGrpSpPr>
            <p:grpSpPr bwMode="auto">
              <a:xfrm>
                <a:off x="7606031" y="2052861"/>
                <a:ext cx="540000" cy="540000"/>
                <a:chOff x="4098675" y="1936897"/>
                <a:chExt cx="1175403" cy="1175401"/>
              </a:xfrm>
            </p:grpSpPr>
            <p:sp>
              <p:nvSpPr>
                <p:cNvPr id="85" name="矩形 84"/>
                <p:cNvSpPr/>
                <p:nvPr/>
              </p:nvSpPr>
              <p:spPr>
                <a:xfrm>
                  <a:off x="4098668" y="1938104"/>
                  <a:ext cx="1174918" cy="117622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86" name="直接连接符 85"/>
                <p:cNvCxnSpPr/>
                <p:nvPr/>
              </p:nvCxnSpPr>
              <p:spPr>
                <a:xfrm>
                  <a:off x="4098668" y="2526219"/>
                  <a:ext cx="1174918"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5400000">
                  <a:off x="4098013" y="2526219"/>
                  <a:ext cx="117622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77" name="文本框 55"/>
              <p:cNvSpPr txBox="1"/>
              <p:nvPr/>
            </p:nvSpPr>
            <p:spPr>
              <a:xfrm>
                <a:off x="7623491" y="2034343"/>
                <a:ext cx="504850" cy="564221"/>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纲</a:t>
                </a:r>
              </a:p>
            </p:txBody>
          </p:sp>
          <p:grpSp>
            <p:nvGrpSpPr>
              <p:cNvPr id="52242" name="组合 79"/>
              <p:cNvGrpSpPr>
                <a:grpSpLocks/>
              </p:cNvGrpSpPr>
              <p:nvPr/>
            </p:nvGrpSpPr>
            <p:grpSpPr bwMode="auto">
              <a:xfrm>
                <a:off x="8182095" y="2052861"/>
                <a:ext cx="540000" cy="540000"/>
                <a:chOff x="4098675" y="1936897"/>
                <a:chExt cx="1175403" cy="1175401"/>
              </a:xfrm>
            </p:grpSpPr>
            <p:sp>
              <p:nvSpPr>
                <p:cNvPr id="82" name="矩形 81"/>
                <p:cNvSpPr/>
                <p:nvPr/>
              </p:nvSpPr>
              <p:spPr>
                <a:xfrm>
                  <a:off x="4099160" y="1938104"/>
                  <a:ext cx="1174918" cy="117622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83" name="直接连接符 82"/>
                <p:cNvCxnSpPr/>
                <p:nvPr/>
              </p:nvCxnSpPr>
              <p:spPr>
                <a:xfrm>
                  <a:off x="4099160" y="2526219"/>
                  <a:ext cx="1174918"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5400000">
                  <a:off x="4098505" y="2526219"/>
                  <a:ext cx="117622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81" name="文本框 60"/>
              <p:cNvSpPr txBox="1"/>
              <p:nvPr/>
            </p:nvSpPr>
            <p:spPr>
              <a:xfrm>
                <a:off x="8199782" y="2026397"/>
                <a:ext cx="504850" cy="564220"/>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领</a:t>
                </a:r>
              </a:p>
            </p:txBody>
          </p:sp>
        </p:grpSp>
        <p:sp>
          <p:nvSpPr>
            <p:cNvPr id="91" name="TextBox 90"/>
            <p:cNvSpPr txBox="1"/>
            <p:nvPr/>
          </p:nvSpPr>
          <p:spPr>
            <a:xfrm>
              <a:off x="4481960" y="2265483"/>
              <a:ext cx="2879868" cy="368731"/>
            </a:xfrm>
            <a:prstGeom prst="rect">
              <a:avLst/>
            </a:prstGeom>
            <a:noFill/>
          </p:spPr>
          <p:txBody>
            <a:bodyPr>
              <a:spAutoFit/>
            </a:bodyPr>
            <a:lstStyle/>
            <a:p>
              <a:pPr algn="r" defTabSz="914378"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中国共产党第一个</a:t>
              </a:r>
            </a:p>
          </p:txBody>
        </p:sp>
      </p:grpSp>
      <p:grpSp>
        <p:nvGrpSpPr>
          <p:cNvPr id="52231" name="组合 5"/>
          <p:cNvGrpSpPr>
            <a:grpSpLocks/>
          </p:cNvGrpSpPr>
          <p:nvPr/>
        </p:nvGrpSpPr>
        <p:grpSpPr bwMode="auto">
          <a:xfrm>
            <a:off x="852488" y="3370263"/>
            <a:ext cx="2279650" cy="354012"/>
            <a:chOff x="853276" y="3369747"/>
            <a:chExt cx="2278564" cy="354131"/>
          </a:xfrm>
        </p:grpSpPr>
        <p:sp>
          <p:nvSpPr>
            <p:cNvPr id="12" name="TextBox 11"/>
            <p:cNvSpPr txBox="1"/>
            <p:nvPr/>
          </p:nvSpPr>
          <p:spPr>
            <a:xfrm>
              <a:off x="1548270" y="3385627"/>
              <a:ext cx="1583570" cy="338251"/>
            </a:xfrm>
            <a:prstGeom prst="rect">
              <a:avLst/>
            </a:prstGeom>
            <a:noFill/>
          </p:spPr>
          <p:txBody>
            <a:bodyPr>
              <a:spAutoFit/>
            </a:bodyPr>
            <a:lstStyle/>
            <a:p>
              <a:pPr defTabSz="914378" fontAlgn="auto">
                <a:spcBef>
                  <a:spcPts val="0"/>
                </a:spcBef>
                <a:spcAft>
                  <a:spcPts val="0"/>
                </a:spcAft>
                <a:defRPr/>
              </a:pPr>
              <a:r>
                <a:rPr lang="en-US" altLang="zh-CN" sz="1600" dirty="0">
                  <a:solidFill>
                    <a:schemeClr val="tx1">
                      <a:lumMod val="75000"/>
                      <a:lumOff val="25000"/>
                    </a:schemeClr>
                  </a:solidFill>
                  <a:latin typeface="+mn-lt"/>
                  <a:ea typeface="+mn-ea"/>
                  <a:cs typeface="+mn-ea"/>
                  <a:sym typeface="+mn-lt"/>
                </a:rPr>
                <a:t>1921</a:t>
              </a:r>
              <a:r>
                <a:rPr lang="zh-CN" altLang="en-US" sz="1600" b="1" dirty="0">
                  <a:solidFill>
                    <a:schemeClr val="tx1">
                      <a:lumMod val="75000"/>
                      <a:lumOff val="25000"/>
                    </a:schemeClr>
                  </a:solidFill>
                  <a:latin typeface="+mn-lt"/>
                  <a:ea typeface="+mn-ea"/>
                  <a:cs typeface="+mn-ea"/>
                  <a:sym typeface="+mn-lt"/>
                </a:rPr>
                <a:t>年</a:t>
              </a:r>
              <a:r>
                <a:rPr lang="en-US" altLang="zh-CN" sz="1600" dirty="0">
                  <a:solidFill>
                    <a:schemeClr val="tx1">
                      <a:lumMod val="75000"/>
                      <a:lumOff val="25000"/>
                    </a:schemeClr>
                  </a:solidFill>
                  <a:latin typeface="+mn-lt"/>
                  <a:ea typeface="+mn-ea"/>
                  <a:cs typeface="+mn-ea"/>
                  <a:sym typeface="+mn-lt"/>
                </a:rPr>
                <a:t>7</a:t>
              </a:r>
              <a:r>
                <a:rPr lang="zh-CN" altLang="en-US" sz="1600" b="1" dirty="0">
                  <a:solidFill>
                    <a:schemeClr val="tx1">
                      <a:lumMod val="75000"/>
                      <a:lumOff val="25000"/>
                    </a:schemeClr>
                  </a:solidFill>
                  <a:latin typeface="+mn-lt"/>
                  <a:ea typeface="+mn-ea"/>
                  <a:cs typeface="+mn-ea"/>
                  <a:sym typeface="+mn-lt"/>
                </a:rPr>
                <a:t>月</a:t>
              </a:r>
            </a:p>
          </p:txBody>
        </p:sp>
        <p:sp>
          <p:nvSpPr>
            <p:cNvPr id="13" name="TextBox 12"/>
            <p:cNvSpPr txBox="1"/>
            <p:nvPr/>
          </p:nvSpPr>
          <p:spPr>
            <a:xfrm>
              <a:off x="853276" y="3369747"/>
              <a:ext cx="756876" cy="338251"/>
            </a:xfrm>
            <a:prstGeom prst="rect">
              <a:avLst/>
            </a:prstGeom>
            <a:noFill/>
          </p:spPr>
          <p:txBody>
            <a:bodyPr>
              <a:spAutoFit/>
            </a:bodyPr>
            <a:lstStyle/>
            <a:p>
              <a:pPr defTabSz="914378" fontAlgn="auto">
                <a:spcBef>
                  <a:spcPts val="0"/>
                </a:spcBef>
                <a:spcAft>
                  <a:spcPts val="0"/>
                </a:spcAft>
                <a:defRPr/>
              </a:pPr>
              <a:r>
                <a:rPr lang="zh-CN" altLang="en-US" sz="1600" b="1">
                  <a:solidFill>
                    <a:schemeClr val="accent1"/>
                  </a:solidFill>
                  <a:latin typeface="+mn-lt"/>
                  <a:ea typeface="+mn-ea"/>
                  <a:cs typeface="+mn-ea"/>
                  <a:sym typeface="+mn-lt"/>
                </a:rPr>
                <a:t>时间：</a:t>
              </a:r>
            </a:p>
          </p:txBody>
        </p:sp>
      </p:grpSp>
      <p:grpSp>
        <p:nvGrpSpPr>
          <p:cNvPr id="52232" name="组合 6"/>
          <p:cNvGrpSpPr>
            <a:grpSpLocks/>
          </p:cNvGrpSpPr>
          <p:nvPr/>
        </p:nvGrpSpPr>
        <p:grpSpPr bwMode="auto">
          <a:xfrm>
            <a:off x="852488" y="3822700"/>
            <a:ext cx="3143250" cy="344488"/>
            <a:chOff x="853276" y="3823430"/>
            <a:chExt cx="3142660" cy="343530"/>
          </a:xfrm>
        </p:grpSpPr>
        <p:sp>
          <p:nvSpPr>
            <p:cNvPr id="92" name="TextBox 91"/>
            <p:cNvSpPr txBox="1"/>
            <p:nvPr/>
          </p:nvSpPr>
          <p:spPr>
            <a:xfrm>
              <a:off x="1546883" y="3859841"/>
              <a:ext cx="2449053" cy="307119"/>
            </a:xfrm>
            <a:prstGeom prst="rect">
              <a:avLst/>
            </a:prstGeom>
            <a:noFill/>
          </p:spPr>
          <p:txBody>
            <a:bodyPr>
              <a:spAutoFit/>
            </a:bodyPr>
            <a:lstStyle/>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上海法租界贝勒路树德里</a:t>
              </a:r>
              <a:r>
                <a:rPr lang="en-US" altLang="zh-CN" sz="1400" dirty="0">
                  <a:solidFill>
                    <a:schemeClr val="tx1">
                      <a:lumMod val="75000"/>
                      <a:lumOff val="25000"/>
                    </a:schemeClr>
                  </a:solidFill>
                  <a:latin typeface="+mn-lt"/>
                  <a:ea typeface="+mn-ea"/>
                  <a:cs typeface="+mn-ea"/>
                  <a:sym typeface="+mn-lt"/>
                </a:rPr>
                <a:t>3</a:t>
              </a:r>
              <a:r>
                <a:rPr lang="zh-CN" altLang="en-US" sz="1400" b="1" dirty="0">
                  <a:solidFill>
                    <a:schemeClr val="tx1">
                      <a:lumMod val="75000"/>
                      <a:lumOff val="25000"/>
                    </a:schemeClr>
                  </a:solidFill>
                  <a:latin typeface="+mn-lt"/>
                  <a:ea typeface="+mn-ea"/>
                  <a:cs typeface="+mn-ea"/>
                  <a:sym typeface="+mn-lt"/>
                </a:rPr>
                <a:t>号</a:t>
              </a:r>
            </a:p>
          </p:txBody>
        </p:sp>
        <p:sp>
          <p:nvSpPr>
            <p:cNvPr id="93" name="TextBox 92"/>
            <p:cNvSpPr txBox="1"/>
            <p:nvPr/>
          </p:nvSpPr>
          <p:spPr>
            <a:xfrm>
              <a:off x="853276" y="3823430"/>
              <a:ext cx="755508" cy="338780"/>
            </a:xfrm>
            <a:prstGeom prst="rect">
              <a:avLst/>
            </a:prstGeom>
            <a:noFill/>
          </p:spPr>
          <p:txBody>
            <a:bodyPr>
              <a:spAutoFit/>
            </a:bodyPr>
            <a:lstStyle/>
            <a:p>
              <a:pPr defTabSz="914378" fontAlgn="auto">
                <a:spcBef>
                  <a:spcPts val="0"/>
                </a:spcBef>
                <a:spcAft>
                  <a:spcPts val="0"/>
                </a:spcAft>
                <a:defRPr/>
              </a:pPr>
              <a:r>
                <a:rPr lang="zh-CN" altLang="en-US" sz="1600" b="1" dirty="0">
                  <a:solidFill>
                    <a:schemeClr val="accent1"/>
                  </a:solidFill>
                  <a:latin typeface="+mn-lt"/>
                  <a:ea typeface="+mn-ea"/>
                  <a:cs typeface="+mn-ea"/>
                  <a:sym typeface="+mn-lt"/>
                </a:rPr>
                <a:t>地点：</a:t>
              </a:r>
            </a:p>
          </p:txBody>
        </p:sp>
      </p:grpSp>
      <p:sp>
        <p:nvSpPr>
          <p:cNvPr id="2" name="矩形 1"/>
          <p:cNvSpPr/>
          <p:nvPr/>
        </p:nvSpPr>
        <p:spPr>
          <a:xfrm>
            <a:off x="4543425" y="3724275"/>
            <a:ext cx="4349750" cy="984250"/>
          </a:xfrm>
          <a:prstGeom prst="rect">
            <a:avLst/>
          </a:prstGeom>
        </p:spPr>
        <p:txBody>
          <a:bodyPr>
            <a:spAutoFit/>
          </a:bodyPr>
          <a:lstStyle/>
          <a:p>
            <a:pPr defTabSz="914378" fontAlgn="auto">
              <a:spcBef>
                <a:spcPts val="0"/>
              </a:spcBef>
              <a:spcAft>
                <a:spcPts val="0"/>
              </a:spcAft>
              <a:defRPr/>
            </a:pPr>
            <a:r>
              <a:rPr lang="en-US" altLang="zh-CN" sz="1400" b="1" dirty="0">
                <a:solidFill>
                  <a:schemeClr val="accent1"/>
                </a:solidFill>
                <a:latin typeface="+mn-lt"/>
                <a:ea typeface="+mn-ea"/>
                <a:cs typeface="+mn-ea"/>
                <a:sym typeface="+mn-lt"/>
              </a:rPr>
              <a:t>【</a:t>
            </a:r>
            <a:r>
              <a:rPr lang="zh-CN" altLang="en-US" sz="1400" b="1" dirty="0">
                <a:solidFill>
                  <a:schemeClr val="accent1"/>
                </a:solidFill>
                <a:latin typeface="+mn-lt"/>
                <a:ea typeface="+mn-ea"/>
                <a:cs typeface="+mn-ea"/>
                <a:sym typeface="+mn-lt"/>
              </a:rPr>
              <a:t>纲领</a:t>
            </a:r>
            <a:r>
              <a:rPr lang="en-US" altLang="zh-CN" sz="14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j-ea"/>
                <a:ea typeface="+mj-ea"/>
                <a:sym typeface="+mn-lt"/>
              </a:rPr>
              <a:t>共</a:t>
            </a:r>
            <a:r>
              <a:rPr lang="zh-CN" altLang="en-US" sz="1400" b="1" dirty="0">
                <a:solidFill>
                  <a:schemeClr val="tx1">
                    <a:lumMod val="75000"/>
                    <a:lumOff val="25000"/>
                  </a:schemeClr>
                </a:solidFill>
                <a:latin typeface="+mj-ea"/>
                <a:ea typeface="+mj-ea"/>
              </a:rPr>
              <a:t>１５条约７００字，确定了党的名称、奋斗目标、基本政策、提出了发展党员、建立地方和中央机构等组织制度，兼有党纲和党章的内容，是党的第一个正式文献。</a:t>
            </a:r>
          </a:p>
        </p:txBody>
      </p:sp>
    </p:spTree>
  </p:cSld>
  <p:clrMapOvr>
    <a:masterClrMapping/>
  </p:clrMapOvr>
  <p:transition spd="med" advTm="0">
    <p:cover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flipH="1">
            <a:off x="4284663" y="2141538"/>
            <a:ext cx="5327650" cy="1368425"/>
          </a:xfrm>
          <a:prstGeom prst="parallelogram">
            <a:avLst/>
          </a:prstGeom>
          <a:ln w="19050"/>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党的第一部章程</a:t>
            </a:r>
          </a:p>
        </p:txBody>
      </p:sp>
      <p:sp>
        <p:nvSpPr>
          <p:cNvPr id="8" name="TextBox 7"/>
          <p:cNvSpPr txBox="1"/>
          <p:nvPr/>
        </p:nvSpPr>
        <p:spPr>
          <a:xfrm>
            <a:off x="774700" y="2670175"/>
            <a:ext cx="2881313" cy="400050"/>
          </a:xfrm>
          <a:prstGeom prst="rect">
            <a:avLst/>
          </a:prstGeom>
          <a:noFill/>
        </p:spPr>
        <p:txBody>
          <a:bodyPr>
            <a:spAutoFit/>
          </a:bodyPr>
          <a:lstStyle/>
          <a:p>
            <a:pPr algn="ctr" defTabSz="914378" fontAlgn="auto">
              <a:spcBef>
                <a:spcPts val="0"/>
              </a:spcBef>
              <a:spcAft>
                <a:spcPts val="0"/>
              </a:spcAft>
              <a:defRPr/>
            </a:pPr>
            <a:r>
              <a:rPr lang="zh-CN" altLang="en-US" sz="2000" b="1" dirty="0">
                <a:solidFill>
                  <a:schemeClr val="tx1">
                    <a:lumMod val="75000"/>
                    <a:lumOff val="25000"/>
                  </a:schemeClr>
                </a:solidFill>
                <a:latin typeface="+mn-lt"/>
                <a:ea typeface="+mn-ea"/>
                <a:cs typeface="+mn-ea"/>
                <a:sym typeface="+mn-lt"/>
              </a:rPr>
              <a:t>第二次全国代表大会</a:t>
            </a:r>
          </a:p>
        </p:txBody>
      </p:sp>
      <p:sp>
        <p:nvSpPr>
          <p:cNvPr id="9" name="TextBox 8"/>
          <p:cNvSpPr txBox="1"/>
          <p:nvPr/>
        </p:nvSpPr>
        <p:spPr>
          <a:xfrm>
            <a:off x="4716463" y="2454275"/>
            <a:ext cx="4302125" cy="831850"/>
          </a:xfrm>
          <a:prstGeom prst="rect">
            <a:avLst/>
          </a:prstGeom>
          <a:noFill/>
        </p:spPr>
        <p:txBody>
          <a:bodyPr>
            <a:spAutoFit/>
          </a:bodyPr>
          <a:lstStyle/>
          <a:p>
            <a:pPr algn="just" defTabSz="914378" fontAlgn="auto">
              <a:spcBef>
                <a:spcPts val="0"/>
              </a:spcBef>
              <a:spcAft>
                <a:spcPts val="0"/>
              </a:spcAft>
              <a:defRPr/>
            </a:pPr>
            <a:r>
              <a:rPr lang="zh-CN" altLang="en-US" sz="1600" b="1" dirty="0">
                <a:solidFill>
                  <a:schemeClr val="accent2">
                    <a:lumMod val="40000"/>
                    <a:lumOff val="60000"/>
                  </a:schemeClr>
                </a:solidFill>
                <a:latin typeface="+mj-ea"/>
                <a:ea typeface="+mj-ea"/>
                <a:cs typeface="+mn-ea"/>
                <a:sym typeface="+mn-lt"/>
              </a:rPr>
              <a:t>１９２２年７月在上海召开的中国共产党第二次全国代表大会，讨论和通过了</a:t>
            </a:r>
            <a:r>
              <a:rPr lang="en-US" altLang="zh-CN" sz="1600" b="1" dirty="0">
                <a:solidFill>
                  <a:schemeClr val="accent2">
                    <a:lumMod val="40000"/>
                    <a:lumOff val="60000"/>
                  </a:schemeClr>
                </a:solidFill>
                <a:latin typeface="+mj-ea"/>
                <a:ea typeface="+mj-ea"/>
                <a:cs typeface="+mn-ea"/>
                <a:sym typeface="+mn-lt"/>
              </a:rPr>
              <a:t>《</a:t>
            </a:r>
            <a:r>
              <a:rPr lang="zh-CN" altLang="en-US" sz="1600" b="1" dirty="0">
                <a:solidFill>
                  <a:schemeClr val="accent2">
                    <a:lumMod val="40000"/>
                    <a:lumOff val="60000"/>
                  </a:schemeClr>
                </a:solidFill>
                <a:latin typeface="+mj-ea"/>
                <a:ea typeface="+mj-ea"/>
                <a:cs typeface="+mn-ea"/>
                <a:sym typeface="+mn-lt"/>
              </a:rPr>
              <a:t>中国共产党章程</a:t>
            </a:r>
            <a:r>
              <a:rPr lang="en-US" altLang="zh-CN" sz="1600" b="1" dirty="0">
                <a:solidFill>
                  <a:schemeClr val="accent2">
                    <a:lumMod val="40000"/>
                    <a:lumOff val="60000"/>
                  </a:schemeClr>
                </a:solidFill>
                <a:latin typeface="+mj-ea"/>
                <a:ea typeface="+mj-ea"/>
                <a:cs typeface="+mn-ea"/>
                <a:sym typeface="+mn-lt"/>
              </a:rPr>
              <a:t>》 </a:t>
            </a:r>
            <a:r>
              <a:rPr lang="zh-CN" altLang="en-US" sz="1600" b="1" dirty="0">
                <a:solidFill>
                  <a:schemeClr val="accent2">
                    <a:lumMod val="40000"/>
                    <a:lumOff val="60000"/>
                  </a:schemeClr>
                </a:solidFill>
                <a:latin typeface="+mj-ea"/>
                <a:ea typeface="+mj-ea"/>
                <a:cs typeface="+mn-ea"/>
                <a:sym typeface="+mn-lt"/>
              </a:rPr>
              <a:t>，共六章，二十九条。</a:t>
            </a:r>
          </a:p>
        </p:txBody>
      </p:sp>
      <p:grpSp>
        <p:nvGrpSpPr>
          <p:cNvPr id="54277" name="组合 10"/>
          <p:cNvGrpSpPr>
            <a:grpSpLocks/>
          </p:cNvGrpSpPr>
          <p:nvPr/>
        </p:nvGrpSpPr>
        <p:grpSpPr bwMode="auto">
          <a:xfrm>
            <a:off x="4987925" y="1366838"/>
            <a:ext cx="3978275" cy="595312"/>
            <a:chOff x="4481960" y="2038206"/>
            <a:chExt cx="3978472" cy="596008"/>
          </a:xfrm>
        </p:grpSpPr>
        <p:grpSp>
          <p:nvGrpSpPr>
            <p:cNvPr id="54290" name="组合 58"/>
            <p:cNvGrpSpPr>
              <a:grpSpLocks/>
            </p:cNvGrpSpPr>
            <p:nvPr/>
          </p:nvGrpSpPr>
          <p:grpSpPr bwMode="auto">
            <a:xfrm>
              <a:off x="7344368" y="2038206"/>
              <a:ext cx="1116064" cy="571510"/>
              <a:chOff x="7606031" y="2026397"/>
              <a:chExt cx="1116064" cy="571510"/>
            </a:xfrm>
          </p:grpSpPr>
          <p:grpSp>
            <p:nvGrpSpPr>
              <p:cNvPr id="54292" name="组合 73"/>
              <p:cNvGrpSpPr>
                <a:grpSpLocks/>
              </p:cNvGrpSpPr>
              <p:nvPr/>
            </p:nvGrpSpPr>
            <p:grpSpPr bwMode="auto">
              <a:xfrm>
                <a:off x="7606031" y="2052861"/>
                <a:ext cx="540000" cy="540000"/>
                <a:chOff x="4098675" y="1936897"/>
                <a:chExt cx="1175403" cy="1175401"/>
              </a:xfrm>
            </p:grpSpPr>
            <p:sp>
              <p:nvSpPr>
                <p:cNvPr id="85" name="矩形 84"/>
                <p:cNvSpPr/>
                <p:nvPr/>
              </p:nvSpPr>
              <p:spPr>
                <a:xfrm>
                  <a:off x="4098668" y="1938104"/>
                  <a:ext cx="1174918" cy="117622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86" name="直接连接符 85"/>
                <p:cNvCxnSpPr/>
                <p:nvPr/>
              </p:nvCxnSpPr>
              <p:spPr>
                <a:xfrm>
                  <a:off x="4098668" y="2526219"/>
                  <a:ext cx="1174918"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5400000">
                  <a:off x="4098013" y="2526219"/>
                  <a:ext cx="117622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77" name="文本框 55"/>
              <p:cNvSpPr txBox="1"/>
              <p:nvPr/>
            </p:nvSpPr>
            <p:spPr>
              <a:xfrm>
                <a:off x="7623491" y="2034343"/>
                <a:ext cx="504850" cy="564221"/>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章</a:t>
                </a:r>
              </a:p>
            </p:txBody>
          </p:sp>
          <p:grpSp>
            <p:nvGrpSpPr>
              <p:cNvPr id="54294" name="组合 79"/>
              <p:cNvGrpSpPr>
                <a:grpSpLocks/>
              </p:cNvGrpSpPr>
              <p:nvPr/>
            </p:nvGrpSpPr>
            <p:grpSpPr bwMode="auto">
              <a:xfrm>
                <a:off x="8182095" y="2052861"/>
                <a:ext cx="540000" cy="540000"/>
                <a:chOff x="4098675" y="1936897"/>
                <a:chExt cx="1175403" cy="1175401"/>
              </a:xfrm>
            </p:grpSpPr>
            <p:sp>
              <p:nvSpPr>
                <p:cNvPr id="82" name="矩形 81"/>
                <p:cNvSpPr/>
                <p:nvPr/>
              </p:nvSpPr>
              <p:spPr>
                <a:xfrm>
                  <a:off x="4099160" y="1938104"/>
                  <a:ext cx="1174918" cy="117622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83" name="直接连接符 82"/>
                <p:cNvCxnSpPr/>
                <p:nvPr/>
              </p:nvCxnSpPr>
              <p:spPr>
                <a:xfrm>
                  <a:off x="4099160" y="2526219"/>
                  <a:ext cx="1174918"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5400000">
                  <a:off x="4098505" y="2526219"/>
                  <a:ext cx="117622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81" name="文本框 60"/>
              <p:cNvSpPr txBox="1"/>
              <p:nvPr/>
            </p:nvSpPr>
            <p:spPr>
              <a:xfrm>
                <a:off x="8199782" y="2026397"/>
                <a:ext cx="504850" cy="564220"/>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程</a:t>
                </a:r>
              </a:p>
            </p:txBody>
          </p:sp>
        </p:grpSp>
        <p:sp>
          <p:nvSpPr>
            <p:cNvPr id="91" name="TextBox 90"/>
            <p:cNvSpPr txBox="1"/>
            <p:nvPr/>
          </p:nvSpPr>
          <p:spPr>
            <a:xfrm>
              <a:off x="4481960" y="2265483"/>
              <a:ext cx="2879868" cy="368731"/>
            </a:xfrm>
            <a:prstGeom prst="rect">
              <a:avLst/>
            </a:prstGeom>
            <a:noFill/>
          </p:spPr>
          <p:txBody>
            <a:bodyPr>
              <a:spAutoFit/>
            </a:bodyPr>
            <a:lstStyle/>
            <a:p>
              <a:pPr algn="r" defTabSz="914378"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中国共产党第一部</a:t>
              </a:r>
            </a:p>
          </p:txBody>
        </p:sp>
      </p:grpSp>
      <p:grpSp>
        <p:nvGrpSpPr>
          <p:cNvPr id="54278" name="组合 4"/>
          <p:cNvGrpSpPr>
            <a:grpSpLocks/>
          </p:cNvGrpSpPr>
          <p:nvPr/>
        </p:nvGrpSpPr>
        <p:grpSpPr bwMode="auto">
          <a:xfrm>
            <a:off x="852488" y="3370263"/>
            <a:ext cx="3287712" cy="796925"/>
            <a:chOff x="853276" y="3369747"/>
            <a:chExt cx="3286676" cy="797213"/>
          </a:xfrm>
        </p:grpSpPr>
        <p:sp>
          <p:nvSpPr>
            <p:cNvPr id="12" name="TextBox 11"/>
            <p:cNvSpPr txBox="1"/>
            <p:nvPr/>
          </p:nvSpPr>
          <p:spPr>
            <a:xfrm>
              <a:off x="1548382" y="3385628"/>
              <a:ext cx="1583826" cy="338259"/>
            </a:xfrm>
            <a:prstGeom prst="rect">
              <a:avLst/>
            </a:prstGeom>
            <a:noFill/>
          </p:spPr>
          <p:txBody>
            <a:bodyPr>
              <a:spAutoFit/>
            </a:bodyPr>
            <a:lstStyle/>
            <a:p>
              <a:pPr defTabSz="914378" fontAlgn="auto">
                <a:spcBef>
                  <a:spcPts val="0"/>
                </a:spcBef>
                <a:spcAft>
                  <a:spcPts val="0"/>
                </a:spcAft>
                <a:defRPr/>
              </a:pPr>
              <a:r>
                <a:rPr lang="en-US" altLang="zh-CN" sz="1600" dirty="0">
                  <a:solidFill>
                    <a:schemeClr val="tx1">
                      <a:lumMod val="75000"/>
                      <a:lumOff val="25000"/>
                    </a:schemeClr>
                  </a:solidFill>
                  <a:latin typeface="+mn-lt"/>
                  <a:ea typeface="+mn-ea"/>
                  <a:cs typeface="+mn-ea"/>
                  <a:sym typeface="+mn-lt"/>
                </a:rPr>
                <a:t>1922</a:t>
              </a:r>
              <a:r>
                <a:rPr lang="zh-CN" altLang="en-US" sz="1600" b="1" dirty="0">
                  <a:solidFill>
                    <a:schemeClr val="tx1">
                      <a:lumMod val="75000"/>
                      <a:lumOff val="25000"/>
                    </a:schemeClr>
                  </a:solidFill>
                  <a:latin typeface="+mn-lt"/>
                  <a:ea typeface="+mn-ea"/>
                  <a:cs typeface="+mn-ea"/>
                  <a:sym typeface="+mn-lt"/>
                </a:rPr>
                <a:t>年</a:t>
              </a:r>
              <a:r>
                <a:rPr lang="en-US" altLang="zh-CN" sz="1600" dirty="0">
                  <a:solidFill>
                    <a:schemeClr val="tx1">
                      <a:lumMod val="75000"/>
                      <a:lumOff val="25000"/>
                    </a:schemeClr>
                  </a:solidFill>
                  <a:latin typeface="+mn-lt"/>
                  <a:ea typeface="+mn-ea"/>
                  <a:cs typeface="+mn-ea"/>
                  <a:sym typeface="+mn-lt"/>
                </a:rPr>
                <a:t>7</a:t>
              </a:r>
              <a:r>
                <a:rPr lang="zh-CN" altLang="en-US" sz="1600" b="1" dirty="0">
                  <a:solidFill>
                    <a:schemeClr val="tx1">
                      <a:lumMod val="75000"/>
                      <a:lumOff val="25000"/>
                    </a:schemeClr>
                  </a:solidFill>
                  <a:latin typeface="+mn-lt"/>
                  <a:ea typeface="+mn-ea"/>
                  <a:cs typeface="+mn-ea"/>
                  <a:sym typeface="+mn-lt"/>
                </a:rPr>
                <a:t>月</a:t>
              </a:r>
            </a:p>
          </p:txBody>
        </p:sp>
        <p:sp>
          <p:nvSpPr>
            <p:cNvPr id="13" name="TextBox 12"/>
            <p:cNvSpPr txBox="1"/>
            <p:nvPr/>
          </p:nvSpPr>
          <p:spPr>
            <a:xfrm>
              <a:off x="853276" y="3369747"/>
              <a:ext cx="755412" cy="338259"/>
            </a:xfrm>
            <a:prstGeom prst="rect">
              <a:avLst/>
            </a:prstGeom>
            <a:noFill/>
          </p:spPr>
          <p:txBody>
            <a:bodyPr>
              <a:spAutoFit/>
            </a:bodyPr>
            <a:lstStyle/>
            <a:p>
              <a:pPr defTabSz="914378" fontAlgn="auto">
                <a:spcBef>
                  <a:spcPts val="0"/>
                </a:spcBef>
                <a:spcAft>
                  <a:spcPts val="0"/>
                </a:spcAft>
                <a:defRPr/>
              </a:pPr>
              <a:r>
                <a:rPr lang="zh-CN" altLang="en-US" sz="1600" b="1">
                  <a:solidFill>
                    <a:schemeClr val="accent1"/>
                  </a:solidFill>
                  <a:latin typeface="+mn-lt"/>
                  <a:ea typeface="+mn-ea"/>
                  <a:cs typeface="+mn-ea"/>
                  <a:sym typeface="+mn-lt"/>
                </a:rPr>
                <a:t>时间：</a:t>
              </a:r>
            </a:p>
          </p:txBody>
        </p:sp>
        <p:sp>
          <p:nvSpPr>
            <p:cNvPr id="92" name="TextBox 91"/>
            <p:cNvSpPr txBox="1"/>
            <p:nvPr/>
          </p:nvSpPr>
          <p:spPr>
            <a:xfrm>
              <a:off x="1548382" y="3858874"/>
              <a:ext cx="2591570" cy="308086"/>
            </a:xfrm>
            <a:prstGeom prst="rect">
              <a:avLst/>
            </a:prstGeom>
            <a:noFill/>
          </p:spPr>
          <p:txBody>
            <a:bodyPr>
              <a:spAutoFit/>
            </a:bodyPr>
            <a:lstStyle/>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上海南成都路辅德里６２５号</a:t>
              </a:r>
            </a:p>
          </p:txBody>
        </p:sp>
        <p:sp>
          <p:nvSpPr>
            <p:cNvPr id="93" name="TextBox 92"/>
            <p:cNvSpPr txBox="1"/>
            <p:nvPr/>
          </p:nvSpPr>
          <p:spPr>
            <a:xfrm>
              <a:off x="853276" y="3823936"/>
              <a:ext cx="755412" cy="338259"/>
            </a:xfrm>
            <a:prstGeom prst="rect">
              <a:avLst/>
            </a:prstGeom>
            <a:noFill/>
          </p:spPr>
          <p:txBody>
            <a:bodyPr>
              <a:spAutoFit/>
            </a:bodyPr>
            <a:lstStyle/>
            <a:p>
              <a:pPr defTabSz="914378" fontAlgn="auto">
                <a:spcBef>
                  <a:spcPts val="0"/>
                </a:spcBef>
                <a:spcAft>
                  <a:spcPts val="0"/>
                </a:spcAft>
                <a:defRPr/>
              </a:pPr>
              <a:r>
                <a:rPr lang="zh-CN" altLang="en-US" sz="1600" b="1" dirty="0">
                  <a:solidFill>
                    <a:schemeClr val="accent1"/>
                  </a:solidFill>
                  <a:latin typeface="+mn-lt"/>
                  <a:ea typeface="+mn-ea"/>
                  <a:cs typeface="+mn-ea"/>
                  <a:sym typeface="+mn-lt"/>
                </a:rPr>
                <a:t>地点：</a:t>
              </a:r>
            </a:p>
          </p:txBody>
        </p:sp>
      </p:grpSp>
      <p:sp>
        <p:nvSpPr>
          <p:cNvPr id="2" name="矩形 1"/>
          <p:cNvSpPr/>
          <p:nvPr/>
        </p:nvSpPr>
        <p:spPr>
          <a:xfrm>
            <a:off x="4543425" y="3724275"/>
            <a:ext cx="4349750" cy="954088"/>
          </a:xfrm>
          <a:prstGeom prst="rect">
            <a:avLst/>
          </a:prstGeom>
        </p:spPr>
        <p:txBody>
          <a:bodyPr>
            <a:spAutoFit/>
          </a:bodyPr>
          <a:lstStyle/>
          <a:p>
            <a:pPr defTabSz="914378" fontAlgn="auto">
              <a:spcBef>
                <a:spcPts val="0"/>
              </a:spcBef>
              <a:spcAft>
                <a:spcPts val="0"/>
              </a:spcAft>
              <a:defRPr/>
            </a:pPr>
            <a:r>
              <a:rPr lang="en-US" altLang="zh-CN" sz="1400" b="1" dirty="0">
                <a:solidFill>
                  <a:schemeClr val="accent1"/>
                </a:solidFill>
                <a:latin typeface="+mn-lt"/>
                <a:ea typeface="+mn-ea"/>
                <a:cs typeface="+mn-ea"/>
                <a:sym typeface="+mn-lt"/>
              </a:rPr>
              <a:t>【</a:t>
            </a:r>
            <a:r>
              <a:rPr lang="zh-CN" altLang="en-US" sz="1400" b="1" dirty="0">
                <a:solidFill>
                  <a:schemeClr val="accent1"/>
                </a:solidFill>
                <a:latin typeface="+mj-ea"/>
                <a:ea typeface="+mj-ea"/>
                <a:sym typeface="+mn-lt"/>
              </a:rPr>
              <a:t>章程</a:t>
            </a:r>
            <a:r>
              <a:rPr lang="en-US" altLang="zh-CN" sz="14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j-ea"/>
                <a:ea typeface="+mj-ea"/>
                <a:sym typeface="+mn-lt"/>
              </a:rPr>
              <a:t>第一次明确提出了彻底地反对帝国主义和反对封建主义的民主革命纲领，即党的最低纲领；第一次详尽地规定了党员条件和入党手续，对党的组织原则、组织机构、党的纪律和制度，作了具体的规定。</a:t>
            </a:r>
          </a:p>
        </p:txBody>
      </p:sp>
      <p:grpSp>
        <p:nvGrpSpPr>
          <p:cNvPr id="54280" name="组合 30"/>
          <p:cNvGrpSpPr>
            <a:grpSpLocks/>
          </p:cNvGrpSpPr>
          <p:nvPr/>
        </p:nvGrpSpPr>
        <p:grpSpPr bwMode="auto">
          <a:xfrm>
            <a:off x="703263" y="1563688"/>
            <a:ext cx="3111500" cy="862012"/>
            <a:chOff x="702509" y="1563638"/>
            <a:chExt cx="3112580" cy="861585"/>
          </a:xfrm>
        </p:grpSpPr>
        <p:grpSp>
          <p:nvGrpSpPr>
            <p:cNvPr id="32" name="组合 31"/>
            <p:cNvGrpSpPr>
              <a:grpSpLocks noChangeAspect="1"/>
            </p:cNvGrpSpPr>
            <p:nvPr/>
          </p:nvGrpSpPr>
          <p:grpSpPr>
            <a:xfrm>
              <a:off x="702509" y="1563638"/>
              <a:ext cx="1224587" cy="589855"/>
              <a:chOff x="1672035" y="1687395"/>
              <a:chExt cx="938928" cy="452259"/>
            </a:xfrm>
            <a:effectLst>
              <a:outerShdw blurRad="50800" dist="38100" dir="5400000" algn="t" rotWithShape="0">
                <a:prstClr val="black">
                  <a:alpha val="40000"/>
                </a:prstClr>
              </a:outerShdw>
            </a:effectLst>
          </p:grpSpPr>
          <p:pic>
            <p:nvPicPr>
              <p:cNvPr id="37"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38"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grpSp>
          <p:nvGrpSpPr>
            <p:cNvPr id="54282" name="组合 32"/>
            <p:cNvGrpSpPr>
              <a:grpSpLocks/>
            </p:cNvGrpSpPr>
            <p:nvPr/>
          </p:nvGrpSpPr>
          <p:grpSpPr bwMode="auto">
            <a:xfrm>
              <a:off x="1712159" y="1713274"/>
              <a:ext cx="2102930" cy="663201"/>
              <a:chOff x="539552" y="1491630"/>
              <a:chExt cx="2102930" cy="663201"/>
            </a:xfrm>
          </p:grpSpPr>
          <p:sp>
            <p:nvSpPr>
              <p:cNvPr id="35" name="文本框 62"/>
              <p:cNvSpPr txBox="1"/>
              <p:nvPr/>
            </p:nvSpPr>
            <p:spPr>
              <a:xfrm>
                <a:off x="539902" y="1491145"/>
                <a:ext cx="2102580" cy="498228"/>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6" name="TextBox 19"/>
              <p:cNvSpPr txBox="1"/>
              <p:nvPr/>
            </p:nvSpPr>
            <p:spPr>
              <a:xfrm>
                <a:off x="551018" y="1876716"/>
                <a:ext cx="1886605" cy="277675"/>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000" b="1" dirty="0">
                    <a:solidFill>
                      <a:schemeClr val="accent1"/>
                    </a:solidFill>
                    <a:latin typeface="+mj-ea"/>
                    <a:ea typeface="+mj-ea"/>
                    <a:cs typeface="+mn-ea"/>
                    <a:sym typeface="+mn-lt"/>
                  </a:rPr>
                  <a:t>Communist Party of China</a:t>
                </a:r>
                <a:endParaRPr lang="zh-CN" altLang="en-US" sz="1000" b="1" dirty="0">
                  <a:solidFill>
                    <a:schemeClr val="accent1"/>
                  </a:solidFill>
                  <a:latin typeface="+mj-ea"/>
                  <a:ea typeface="+mj-ea"/>
                  <a:cs typeface="+mn-ea"/>
                  <a:sym typeface="+mn-lt"/>
                </a:endParaRPr>
              </a:p>
            </p:txBody>
          </p:sp>
        </p:grpSp>
        <p:sp>
          <p:nvSpPr>
            <p:cNvPr id="34" name="矩形 33"/>
            <p:cNvSpPr/>
            <p:nvPr/>
          </p:nvSpPr>
          <p:spPr>
            <a:xfrm>
              <a:off x="775559" y="2360168"/>
              <a:ext cx="2879136" cy="65055"/>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党章的五大里程碑</a:t>
            </a:r>
          </a:p>
        </p:txBody>
      </p:sp>
      <p:grpSp>
        <p:nvGrpSpPr>
          <p:cNvPr id="56322" name="组合 10"/>
          <p:cNvGrpSpPr>
            <a:grpSpLocks/>
          </p:cNvGrpSpPr>
          <p:nvPr/>
        </p:nvGrpSpPr>
        <p:grpSpPr bwMode="auto">
          <a:xfrm>
            <a:off x="250825" y="2284413"/>
            <a:ext cx="1620838" cy="2303462"/>
            <a:chOff x="251520" y="2283801"/>
            <a:chExt cx="1620000" cy="2304000"/>
          </a:xfrm>
        </p:grpSpPr>
        <p:sp>
          <p:nvSpPr>
            <p:cNvPr id="8" name="矩形 7"/>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56" name="矩形 55"/>
            <p:cNvSpPr/>
            <p:nvPr/>
          </p:nvSpPr>
          <p:spPr>
            <a:xfrm>
              <a:off x="341961" y="2860198"/>
              <a:ext cx="1439118" cy="431901"/>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二大党章</a:t>
              </a:r>
            </a:p>
          </p:txBody>
        </p:sp>
        <p:sp>
          <p:nvSpPr>
            <p:cNvPr id="68" name="TextBox 67"/>
            <p:cNvSpPr txBox="1"/>
            <p:nvPr/>
          </p:nvSpPr>
          <p:spPr>
            <a:xfrm>
              <a:off x="449855" y="2428297"/>
              <a:ext cx="1223329" cy="368386"/>
            </a:xfrm>
            <a:prstGeom prst="rect">
              <a:avLst/>
            </a:prstGeom>
            <a:noFill/>
          </p:spPr>
          <p:txBody>
            <a:bodyPr>
              <a:spAutoFit/>
            </a:bodyPr>
            <a:lstStyle/>
            <a:p>
              <a:pPr algn="ctr" defTabSz="914378" fontAlgn="auto">
                <a:spcBef>
                  <a:spcPts val="0"/>
                </a:spcBef>
                <a:spcAft>
                  <a:spcPts val="0"/>
                </a:spcAft>
                <a:defRPr/>
              </a:pPr>
              <a:r>
                <a:rPr lang="en-US" altLang="zh-CN" dirty="0">
                  <a:solidFill>
                    <a:schemeClr val="accent1"/>
                  </a:solidFill>
                  <a:latin typeface="+mn-lt"/>
                  <a:ea typeface="+mn-ea"/>
                  <a:cs typeface="+mn-ea"/>
                  <a:sym typeface="+mn-lt"/>
                </a:rPr>
                <a:t>1922</a:t>
              </a: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上海</a:t>
              </a:r>
              <a:endParaRPr lang="zh-CN" altLang="en-US" dirty="0">
                <a:solidFill>
                  <a:schemeClr val="accent1"/>
                </a:solidFill>
                <a:latin typeface="+mn-lt"/>
                <a:ea typeface="+mn-ea"/>
                <a:cs typeface="+mn-ea"/>
                <a:sym typeface="+mn-lt"/>
              </a:endParaRPr>
            </a:p>
          </p:txBody>
        </p:sp>
        <p:sp>
          <p:nvSpPr>
            <p:cNvPr id="10" name="矩形 9"/>
            <p:cNvSpPr/>
            <p:nvPr/>
          </p:nvSpPr>
          <p:spPr>
            <a:xfrm>
              <a:off x="341961" y="3643018"/>
              <a:ext cx="1439118" cy="584336"/>
            </a:xfrm>
            <a:prstGeom prst="rect">
              <a:avLst/>
            </a:prstGeom>
          </p:spPr>
          <p:txBody>
            <a:bodyPr>
              <a:spAutoFit/>
            </a:bodyPr>
            <a:lstStyle/>
            <a:p>
              <a:pPr algn="ctr" defTabSz="914378" fontAlgn="auto">
                <a:spcBef>
                  <a:spcPts val="0"/>
                </a:spcBef>
                <a:spcAft>
                  <a:spcPts val="0"/>
                </a:spcAft>
                <a:defRPr/>
              </a:pPr>
              <a:r>
                <a:rPr lang="zh-CN" altLang="en-US" sz="1600" b="1" dirty="0">
                  <a:solidFill>
                    <a:schemeClr val="accent1"/>
                  </a:solidFill>
                  <a:latin typeface="+mn-lt"/>
                  <a:ea typeface="+mn-ea"/>
                  <a:cs typeface="+mn-ea"/>
                  <a:sym typeface="+mn-lt"/>
                </a:rPr>
                <a:t>第一个正式</a:t>
              </a:r>
              <a:endParaRPr lang="en-US" altLang="zh-CN" sz="1600" b="1" dirty="0">
                <a:solidFill>
                  <a:schemeClr val="accent1"/>
                </a:solidFill>
                <a:latin typeface="+mn-lt"/>
                <a:ea typeface="+mn-ea"/>
                <a:cs typeface="+mn-ea"/>
                <a:sym typeface="+mn-lt"/>
              </a:endParaRPr>
            </a:p>
            <a:p>
              <a:pPr algn="ctr"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endParaRPr lang="zh-CN" altLang="en-US" sz="1600" b="1" dirty="0">
                <a:solidFill>
                  <a:schemeClr val="accent1"/>
                </a:solidFill>
                <a:latin typeface="+mn-lt"/>
                <a:ea typeface="+mn-ea"/>
                <a:cs typeface="+mn-ea"/>
                <a:sym typeface="+mn-lt"/>
              </a:endParaRPr>
            </a:p>
          </p:txBody>
        </p:sp>
      </p:grpSp>
      <p:grpSp>
        <p:nvGrpSpPr>
          <p:cNvPr id="56323" name="组合 11"/>
          <p:cNvGrpSpPr>
            <a:grpSpLocks/>
          </p:cNvGrpSpPr>
          <p:nvPr/>
        </p:nvGrpSpPr>
        <p:grpSpPr bwMode="auto">
          <a:xfrm>
            <a:off x="1979613" y="2284413"/>
            <a:ext cx="1620837" cy="2303462"/>
            <a:chOff x="1979712" y="2283801"/>
            <a:chExt cx="1620000" cy="2304000"/>
          </a:xfrm>
        </p:grpSpPr>
        <p:sp>
          <p:nvSpPr>
            <p:cNvPr id="74" name="矩形 73"/>
            <p:cNvSpPr/>
            <p:nvPr/>
          </p:nvSpPr>
          <p:spPr>
            <a:xfrm>
              <a:off x="1979712"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77" name="矩形 76"/>
            <p:cNvSpPr/>
            <p:nvPr/>
          </p:nvSpPr>
          <p:spPr>
            <a:xfrm>
              <a:off x="2070152" y="2860198"/>
              <a:ext cx="1439119" cy="431901"/>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五大党章</a:t>
              </a:r>
            </a:p>
          </p:txBody>
        </p:sp>
        <p:sp>
          <p:nvSpPr>
            <p:cNvPr id="81" name="TextBox 80"/>
            <p:cNvSpPr txBox="1"/>
            <p:nvPr/>
          </p:nvSpPr>
          <p:spPr>
            <a:xfrm>
              <a:off x="2178047" y="2428297"/>
              <a:ext cx="1223331" cy="368386"/>
            </a:xfrm>
            <a:prstGeom prst="rect">
              <a:avLst/>
            </a:prstGeom>
            <a:noFill/>
          </p:spPr>
          <p:txBody>
            <a:bodyPr>
              <a:spAutoFit/>
            </a:bodyPr>
            <a:lstStyle/>
            <a:p>
              <a:pPr algn="ctr" defTabSz="914378" fontAlgn="auto">
                <a:spcBef>
                  <a:spcPts val="0"/>
                </a:spcBef>
                <a:spcAft>
                  <a:spcPts val="0"/>
                </a:spcAft>
                <a:defRPr/>
              </a:pPr>
              <a:r>
                <a:rPr lang="en-US" altLang="zh-CN" dirty="0">
                  <a:solidFill>
                    <a:schemeClr val="accent1"/>
                  </a:solidFill>
                  <a:latin typeface="+mn-lt"/>
                  <a:ea typeface="+mn-ea"/>
                  <a:cs typeface="+mn-ea"/>
                  <a:sym typeface="+mn-lt"/>
                </a:rPr>
                <a:t>1927</a:t>
              </a: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武汉</a:t>
              </a:r>
              <a:endParaRPr lang="zh-CN" altLang="en-US" dirty="0">
                <a:solidFill>
                  <a:schemeClr val="accent1"/>
                </a:solidFill>
                <a:latin typeface="+mn-lt"/>
                <a:ea typeface="+mn-ea"/>
                <a:cs typeface="+mn-ea"/>
                <a:sym typeface="+mn-lt"/>
              </a:endParaRPr>
            </a:p>
          </p:txBody>
        </p:sp>
        <p:sp>
          <p:nvSpPr>
            <p:cNvPr id="82" name="矩形 81"/>
            <p:cNvSpPr/>
            <p:nvPr/>
          </p:nvSpPr>
          <p:spPr>
            <a:xfrm>
              <a:off x="2070152" y="3643018"/>
              <a:ext cx="1439119" cy="584336"/>
            </a:xfrm>
            <a:prstGeom prst="rect">
              <a:avLst/>
            </a:prstGeom>
          </p:spPr>
          <p:txBody>
            <a:bodyPr>
              <a:spAutoFit/>
            </a:bodyPr>
            <a:lstStyle/>
            <a:p>
              <a:pPr algn="ctr" defTabSz="914378" fontAlgn="auto">
                <a:spcBef>
                  <a:spcPts val="0"/>
                </a:spcBef>
                <a:spcAft>
                  <a:spcPts val="0"/>
                </a:spcAft>
                <a:defRPr/>
              </a:pPr>
              <a:r>
                <a:rPr lang="zh-CN" altLang="en-US" sz="1600" b="1" dirty="0">
                  <a:solidFill>
                    <a:schemeClr val="accent1"/>
                  </a:solidFill>
                  <a:latin typeface="+mn-lt"/>
                  <a:ea typeface="+mn-ea"/>
                  <a:cs typeface="+mn-ea"/>
                  <a:sym typeface="+mn-lt"/>
                </a:rPr>
                <a:t>确立中国共产党的政党体制</a:t>
              </a:r>
            </a:p>
          </p:txBody>
        </p:sp>
      </p:grpSp>
      <p:grpSp>
        <p:nvGrpSpPr>
          <p:cNvPr id="56324" name="组合 15"/>
          <p:cNvGrpSpPr>
            <a:grpSpLocks/>
          </p:cNvGrpSpPr>
          <p:nvPr/>
        </p:nvGrpSpPr>
        <p:grpSpPr bwMode="auto">
          <a:xfrm>
            <a:off x="3708400" y="2284413"/>
            <a:ext cx="1619250" cy="2303462"/>
            <a:chOff x="3707904" y="2283801"/>
            <a:chExt cx="1620000" cy="2304000"/>
          </a:xfrm>
        </p:grpSpPr>
        <p:sp>
          <p:nvSpPr>
            <p:cNvPr id="84" name="矩形 83"/>
            <p:cNvSpPr/>
            <p:nvPr/>
          </p:nvSpPr>
          <p:spPr>
            <a:xfrm>
              <a:off x="3707904"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85" name="矩形 84"/>
            <p:cNvSpPr/>
            <p:nvPr/>
          </p:nvSpPr>
          <p:spPr>
            <a:xfrm>
              <a:off x="3798434" y="2860198"/>
              <a:ext cx="1438941" cy="431901"/>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七大党章</a:t>
              </a:r>
            </a:p>
          </p:txBody>
        </p:sp>
        <p:sp>
          <p:nvSpPr>
            <p:cNvPr id="87" name="TextBox 86"/>
            <p:cNvSpPr txBox="1"/>
            <p:nvPr/>
          </p:nvSpPr>
          <p:spPr>
            <a:xfrm>
              <a:off x="3906434" y="2428297"/>
              <a:ext cx="1222941" cy="368386"/>
            </a:xfrm>
            <a:prstGeom prst="rect">
              <a:avLst/>
            </a:prstGeom>
            <a:noFill/>
          </p:spPr>
          <p:txBody>
            <a:bodyPr>
              <a:spAutoFit/>
            </a:bodyPr>
            <a:lstStyle/>
            <a:p>
              <a:pPr algn="ctr" defTabSz="914378" fontAlgn="auto">
                <a:spcBef>
                  <a:spcPts val="0"/>
                </a:spcBef>
                <a:spcAft>
                  <a:spcPts val="0"/>
                </a:spcAft>
                <a:defRPr/>
              </a:pPr>
              <a:r>
                <a:rPr lang="en-US" altLang="zh-CN" dirty="0">
                  <a:solidFill>
                    <a:schemeClr val="accent1"/>
                  </a:solidFill>
                  <a:latin typeface="+mn-lt"/>
                  <a:ea typeface="+mn-ea"/>
                  <a:cs typeface="+mn-ea"/>
                  <a:sym typeface="+mn-lt"/>
                </a:rPr>
                <a:t>1945</a:t>
              </a: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延安</a:t>
              </a:r>
              <a:endParaRPr lang="zh-CN" altLang="en-US" dirty="0">
                <a:solidFill>
                  <a:schemeClr val="accent1"/>
                </a:solidFill>
                <a:latin typeface="+mn-lt"/>
                <a:ea typeface="+mn-ea"/>
                <a:cs typeface="+mn-ea"/>
                <a:sym typeface="+mn-lt"/>
              </a:endParaRPr>
            </a:p>
          </p:txBody>
        </p:sp>
        <p:sp>
          <p:nvSpPr>
            <p:cNvPr id="88" name="矩形 87"/>
            <p:cNvSpPr/>
            <p:nvPr/>
          </p:nvSpPr>
          <p:spPr>
            <a:xfrm>
              <a:off x="3798434" y="3643018"/>
              <a:ext cx="1438941" cy="584336"/>
            </a:xfrm>
            <a:prstGeom prst="rect">
              <a:avLst/>
            </a:prstGeom>
          </p:spPr>
          <p:txBody>
            <a:bodyPr>
              <a:spAutoFit/>
            </a:bodyPr>
            <a:lstStyle/>
            <a:p>
              <a:pPr defTabSz="914378" fontAlgn="auto">
                <a:spcBef>
                  <a:spcPts val="0"/>
                </a:spcBef>
                <a:spcAft>
                  <a:spcPts val="0"/>
                </a:spcAft>
                <a:defRPr/>
              </a:pPr>
              <a:r>
                <a:rPr lang="zh-CN" altLang="en-US" sz="1600" b="1" dirty="0">
                  <a:solidFill>
                    <a:schemeClr val="accent1"/>
                  </a:solidFill>
                  <a:latin typeface="+mn-lt"/>
                  <a:ea typeface="+mn-ea"/>
                  <a:cs typeface="+mn-ea"/>
                  <a:sym typeface="+mn-lt"/>
                </a:rPr>
                <a:t>确立指导思想即毛泽东思想</a:t>
              </a:r>
            </a:p>
          </p:txBody>
        </p:sp>
      </p:grpSp>
      <p:grpSp>
        <p:nvGrpSpPr>
          <p:cNvPr id="56325" name="组合 16"/>
          <p:cNvGrpSpPr>
            <a:grpSpLocks/>
          </p:cNvGrpSpPr>
          <p:nvPr/>
        </p:nvGrpSpPr>
        <p:grpSpPr bwMode="auto">
          <a:xfrm>
            <a:off x="5491163" y="2284413"/>
            <a:ext cx="1619250" cy="2303462"/>
            <a:chOff x="5490788" y="2283801"/>
            <a:chExt cx="1620000" cy="2304000"/>
          </a:xfrm>
        </p:grpSpPr>
        <p:sp>
          <p:nvSpPr>
            <p:cNvPr id="90" name="矩形 89"/>
            <p:cNvSpPr/>
            <p:nvPr/>
          </p:nvSpPr>
          <p:spPr>
            <a:xfrm>
              <a:off x="5490788"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91" name="矩形 90"/>
            <p:cNvSpPr/>
            <p:nvPr/>
          </p:nvSpPr>
          <p:spPr>
            <a:xfrm>
              <a:off x="5581317" y="2860198"/>
              <a:ext cx="1438941" cy="431901"/>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十二大党章</a:t>
              </a:r>
            </a:p>
          </p:txBody>
        </p:sp>
        <p:sp>
          <p:nvSpPr>
            <p:cNvPr id="93" name="TextBox 92"/>
            <p:cNvSpPr txBox="1"/>
            <p:nvPr/>
          </p:nvSpPr>
          <p:spPr>
            <a:xfrm>
              <a:off x="5689317" y="2428297"/>
              <a:ext cx="1222941" cy="368386"/>
            </a:xfrm>
            <a:prstGeom prst="rect">
              <a:avLst/>
            </a:prstGeom>
            <a:noFill/>
          </p:spPr>
          <p:txBody>
            <a:bodyPr>
              <a:spAutoFit/>
            </a:bodyPr>
            <a:lstStyle/>
            <a:p>
              <a:pPr algn="ctr" defTabSz="914378" fontAlgn="auto">
                <a:spcBef>
                  <a:spcPts val="0"/>
                </a:spcBef>
                <a:spcAft>
                  <a:spcPts val="0"/>
                </a:spcAft>
                <a:defRPr/>
              </a:pPr>
              <a:r>
                <a:rPr lang="en-US" altLang="zh-CN" dirty="0">
                  <a:solidFill>
                    <a:schemeClr val="accent1"/>
                  </a:solidFill>
                  <a:latin typeface="+mn-lt"/>
                  <a:ea typeface="+mn-ea"/>
                  <a:cs typeface="+mn-ea"/>
                  <a:sym typeface="+mn-lt"/>
                </a:rPr>
                <a:t>1982</a:t>
              </a: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北京</a:t>
              </a:r>
              <a:endParaRPr lang="zh-CN" altLang="en-US" dirty="0">
                <a:solidFill>
                  <a:schemeClr val="accent1"/>
                </a:solidFill>
                <a:latin typeface="+mn-lt"/>
                <a:ea typeface="+mn-ea"/>
                <a:cs typeface="+mn-ea"/>
                <a:sym typeface="+mn-lt"/>
              </a:endParaRPr>
            </a:p>
          </p:txBody>
        </p:sp>
        <p:sp>
          <p:nvSpPr>
            <p:cNvPr id="94" name="矩形 93"/>
            <p:cNvSpPr/>
            <p:nvPr/>
          </p:nvSpPr>
          <p:spPr>
            <a:xfrm>
              <a:off x="5581317" y="3643018"/>
              <a:ext cx="1438941" cy="584336"/>
            </a:xfrm>
            <a:prstGeom prst="rect">
              <a:avLst/>
            </a:prstGeom>
          </p:spPr>
          <p:txBody>
            <a:bodyPr>
              <a:spAutoFit/>
            </a:bodyPr>
            <a:lstStyle/>
            <a:p>
              <a:pPr algn="ctr" defTabSz="914378" fontAlgn="auto">
                <a:spcBef>
                  <a:spcPts val="0"/>
                </a:spcBef>
                <a:spcAft>
                  <a:spcPts val="0"/>
                </a:spcAft>
                <a:defRPr/>
              </a:pPr>
              <a:r>
                <a:rPr lang="zh-CN" altLang="en-US" sz="1600" b="1" dirty="0">
                  <a:solidFill>
                    <a:schemeClr val="accent1"/>
                  </a:solidFill>
                  <a:latin typeface="+mn-lt"/>
                  <a:ea typeface="+mn-ea"/>
                  <a:cs typeface="+mn-ea"/>
                  <a:sym typeface="+mn-lt"/>
                </a:rPr>
                <a:t>走上依章建</a:t>
              </a:r>
              <a:endParaRPr lang="en-US" altLang="zh-CN" sz="1600" b="1" dirty="0">
                <a:solidFill>
                  <a:schemeClr val="accent1"/>
                </a:solidFill>
                <a:latin typeface="+mn-lt"/>
                <a:ea typeface="+mn-ea"/>
                <a:cs typeface="+mn-ea"/>
                <a:sym typeface="+mn-lt"/>
              </a:endParaRPr>
            </a:p>
            <a:p>
              <a:pPr algn="ctr" defTabSz="914378" fontAlgn="auto">
                <a:spcBef>
                  <a:spcPts val="0"/>
                </a:spcBef>
                <a:spcAft>
                  <a:spcPts val="0"/>
                </a:spcAft>
                <a:defRPr/>
              </a:pPr>
              <a:r>
                <a:rPr lang="zh-CN" altLang="en-US" sz="1600" b="1" dirty="0">
                  <a:solidFill>
                    <a:schemeClr val="accent1"/>
                  </a:solidFill>
                  <a:latin typeface="+mn-lt"/>
                  <a:ea typeface="+mn-ea"/>
                  <a:cs typeface="+mn-ea"/>
                  <a:sym typeface="+mn-lt"/>
                </a:rPr>
                <a:t>党发展道路</a:t>
              </a:r>
            </a:p>
          </p:txBody>
        </p:sp>
      </p:grpSp>
      <p:grpSp>
        <p:nvGrpSpPr>
          <p:cNvPr id="56326" name="组合 17"/>
          <p:cNvGrpSpPr>
            <a:grpSpLocks/>
          </p:cNvGrpSpPr>
          <p:nvPr/>
        </p:nvGrpSpPr>
        <p:grpSpPr bwMode="auto">
          <a:xfrm>
            <a:off x="7235825" y="2284413"/>
            <a:ext cx="1620838" cy="2303462"/>
            <a:chOff x="7236296" y="2283801"/>
            <a:chExt cx="1620000" cy="2304000"/>
          </a:xfrm>
        </p:grpSpPr>
        <p:sp>
          <p:nvSpPr>
            <p:cNvPr id="96" name="矩形 95"/>
            <p:cNvSpPr/>
            <p:nvPr/>
          </p:nvSpPr>
          <p:spPr>
            <a:xfrm>
              <a:off x="7236296"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97" name="矩形 96"/>
            <p:cNvSpPr/>
            <p:nvPr/>
          </p:nvSpPr>
          <p:spPr>
            <a:xfrm>
              <a:off x="7326737" y="2860198"/>
              <a:ext cx="1439118" cy="431901"/>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十六大党章</a:t>
              </a:r>
            </a:p>
          </p:txBody>
        </p:sp>
        <p:sp>
          <p:nvSpPr>
            <p:cNvPr id="99" name="TextBox 98"/>
            <p:cNvSpPr txBox="1"/>
            <p:nvPr/>
          </p:nvSpPr>
          <p:spPr>
            <a:xfrm>
              <a:off x="7434631" y="2428297"/>
              <a:ext cx="1223329" cy="368386"/>
            </a:xfrm>
            <a:prstGeom prst="rect">
              <a:avLst/>
            </a:prstGeom>
            <a:noFill/>
          </p:spPr>
          <p:txBody>
            <a:bodyPr>
              <a:spAutoFit/>
            </a:bodyPr>
            <a:lstStyle/>
            <a:p>
              <a:pPr algn="ctr" defTabSz="914378" fontAlgn="auto">
                <a:spcBef>
                  <a:spcPts val="0"/>
                </a:spcBef>
                <a:spcAft>
                  <a:spcPts val="0"/>
                </a:spcAft>
                <a:defRPr/>
              </a:pPr>
              <a:r>
                <a:rPr lang="en-US" altLang="zh-CN" dirty="0">
                  <a:solidFill>
                    <a:schemeClr val="accent1"/>
                  </a:solidFill>
                  <a:latin typeface="+mn-lt"/>
                  <a:ea typeface="+mn-ea"/>
                  <a:cs typeface="+mn-ea"/>
                  <a:sym typeface="+mn-lt"/>
                </a:rPr>
                <a:t>2002</a:t>
              </a: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北京</a:t>
              </a:r>
              <a:endParaRPr lang="zh-CN" altLang="en-US" dirty="0">
                <a:solidFill>
                  <a:schemeClr val="accent1"/>
                </a:solidFill>
                <a:latin typeface="+mn-lt"/>
                <a:ea typeface="+mn-ea"/>
                <a:cs typeface="+mn-ea"/>
                <a:sym typeface="+mn-lt"/>
              </a:endParaRPr>
            </a:p>
          </p:txBody>
        </p:sp>
        <p:sp>
          <p:nvSpPr>
            <p:cNvPr id="100" name="矩形 99"/>
            <p:cNvSpPr/>
            <p:nvPr/>
          </p:nvSpPr>
          <p:spPr>
            <a:xfrm>
              <a:off x="7326737" y="3643018"/>
              <a:ext cx="1439118" cy="584336"/>
            </a:xfrm>
            <a:prstGeom prst="rect">
              <a:avLst/>
            </a:prstGeom>
          </p:spPr>
          <p:txBody>
            <a:bodyPr>
              <a:spAutoFit/>
            </a:bodyPr>
            <a:lstStyle/>
            <a:p>
              <a:pPr algn="ctr" defTabSz="914378" fontAlgn="auto">
                <a:spcBef>
                  <a:spcPts val="0"/>
                </a:spcBef>
                <a:spcAft>
                  <a:spcPts val="0"/>
                </a:spcAft>
                <a:defRPr/>
              </a:pPr>
              <a:r>
                <a:rPr lang="zh-CN" altLang="en-US" sz="1600" b="1" dirty="0">
                  <a:solidFill>
                    <a:schemeClr val="accent1"/>
                  </a:solidFill>
                  <a:latin typeface="+mn-lt"/>
                  <a:ea typeface="+mn-ea"/>
                  <a:cs typeface="+mn-ea"/>
                  <a:sym typeface="+mn-lt"/>
                </a:rPr>
                <a:t>确立党的根本属性</a:t>
              </a:r>
              <a:r>
                <a:rPr lang="en-US" altLang="zh-CN" sz="1600" b="1" dirty="0">
                  <a:solidFill>
                    <a:schemeClr val="accent1"/>
                  </a:solidFill>
                  <a:latin typeface="+mn-lt"/>
                  <a:ea typeface="+mn-ea"/>
                  <a:cs typeface="+mn-ea"/>
                  <a:sym typeface="+mn-lt"/>
                </a:rPr>
                <a:t>1-2-3</a:t>
              </a:r>
              <a:r>
                <a:rPr lang="zh-CN" altLang="en-US" sz="1600" b="1" dirty="0">
                  <a:solidFill>
                    <a:schemeClr val="accent1"/>
                  </a:solidFill>
                  <a:latin typeface="+mn-lt"/>
                  <a:ea typeface="+mn-ea"/>
                  <a:cs typeface="+mn-ea"/>
                  <a:sym typeface="+mn-lt"/>
                </a:rPr>
                <a:t>结构</a:t>
              </a:r>
            </a:p>
          </p:txBody>
        </p:sp>
      </p:grpSp>
      <p:grpSp>
        <p:nvGrpSpPr>
          <p:cNvPr id="56327" name="组合 1"/>
          <p:cNvGrpSpPr>
            <a:grpSpLocks/>
          </p:cNvGrpSpPr>
          <p:nvPr/>
        </p:nvGrpSpPr>
        <p:grpSpPr bwMode="auto">
          <a:xfrm>
            <a:off x="449263" y="1492250"/>
            <a:ext cx="1422400" cy="646113"/>
            <a:chOff x="449452" y="1491630"/>
            <a:chExt cx="1422328" cy="646331"/>
          </a:xfrm>
        </p:grpSpPr>
        <p:sp>
          <p:nvSpPr>
            <p:cNvPr id="9" name="TextBox 8"/>
            <p:cNvSpPr txBox="1"/>
            <p:nvPr/>
          </p:nvSpPr>
          <p:spPr>
            <a:xfrm>
              <a:off x="449452" y="1763185"/>
              <a:ext cx="1223900" cy="370012"/>
            </a:xfrm>
            <a:prstGeom prst="rect">
              <a:avLst/>
            </a:prstGeom>
            <a:noFill/>
          </p:spPr>
          <p:txBody>
            <a:bodyPr>
              <a:spAutoFit/>
            </a:bodyPr>
            <a:lstStyle/>
            <a:p>
              <a:pPr algn="ctr" defTabSz="914378" fontAlgn="auto">
                <a:spcBef>
                  <a:spcPts val="0"/>
                </a:spcBef>
                <a:spcAft>
                  <a:spcPts val="0"/>
                </a:spcAft>
                <a:defRPr/>
              </a:pPr>
              <a:r>
                <a:rPr lang="zh-CN" altLang="en-US" b="1" dirty="0">
                  <a:solidFill>
                    <a:schemeClr val="accent1"/>
                  </a:solidFill>
                  <a:latin typeface="+mn-lt"/>
                  <a:ea typeface="+mn-ea"/>
                  <a:cs typeface="+mn-ea"/>
                  <a:sym typeface="+mn-lt"/>
                </a:rPr>
                <a:t>里程碑</a:t>
              </a:r>
              <a:endParaRPr lang="zh-CN" altLang="en-US" dirty="0">
                <a:solidFill>
                  <a:schemeClr val="accent1"/>
                </a:solidFill>
                <a:latin typeface="+mn-lt"/>
                <a:ea typeface="+mn-ea"/>
                <a:cs typeface="+mn-ea"/>
                <a:sym typeface="+mn-lt"/>
              </a:endParaRPr>
            </a:p>
          </p:txBody>
        </p:sp>
        <p:sp>
          <p:nvSpPr>
            <p:cNvPr id="13" name="TextBox 12"/>
            <p:cNvSpPr txBox="1"/>
            <p:nvPr/>
          </p:nvSpPr>
          <p:spPr>
            <a:xfrm>
              <a:off x="1474925" y="1491630"/>
              <a:ext cx="396855" cy="646331"/>
            </a:xfrm>
            <a:prstGeom prst="rect">
              <a:avLst/>
            </a:prstGeom>
            <a:noFill/>
          </p:spPr>
          <p:txBody>
            <a:bodyPr>
              <a:spAutoFit/>
            </a:bodyPr>
            <a:lstStyle/>
            <a:p>
              <a:pPr algn="ctr" defTabSz="914378" fontAlgn="auto">
                <a:spcBef>
                  <a:spcPts val="0"/>
                </a:spcBef>
                <a:spcAft>
                  <a:spcPts val="0"/>
                </a:spcAft>
                <a:defRPr/>
              </a:pPr>
              <a:r>
                <a:rPr lang="en-US" altLang="zh-CN" sz="3600" b="1" dirty="0">
                  <a:solidFill>
                    <a:schemeClr val="accent1"/>
                  </a:solidFill>
                  <a:latin typeface="+mn-lt"/>
                  <a:ea typeface="+mn-ea"/>
                  <a:cs typeface="+mn-ea"/>
                  <a:sym typeface="+mn-lt"/>
                </a:rPr>
                <a:t>1</a:t>
              </a:r>
              <a:endParaRPr lang="zh-CN" altLang="en-US" sz="3600" b="1" dirty="0">
                <a:solidFill>
                  <a:schemeClr val="accent1"/>
                </a:solidFill>
                <a:latin typeface="+mn-lt"/>
                <a:ea typeface="+mn-ea"/>
                <a:cs typeface="+mn-ea"/>
                <a:sym typeface="+mn-lt"/>
              </a:endParaRPr>
            </a:p>
          </p:txBody>
        </p:sp>
      </p:grpSp>
      <p:grpSp>
        <p:nvGrpSpPr>
          <p:cNvPr id="56328" name="组合 3"/>
          <p:cNvGrpSpPr>
            <a:grpSpLocks/>
          </p:cNvGrpSpPr>
          <p:nvPr/>
        </p:nvGrpSpPr>
        <p:grpSpPr bwMode="auto">
          <a:xfrm>
            <a:off x="2178050" y="1492250"/>
            <a:ext cx="1422400" cy="646113"/>
            <a:chOff x="2177644" y="1491630"/>
            <a:chExt cx="1423556" cy="646331"/>
          </a:xfrm>
        </p:grpSpPr>
        <p:sp>
          <p:nvSpPr>
            <p:cNvPr id="80" name="TextBox 79"/>
            <p:cNvSpPr txBox="1"/>
            <p:nvPr/>
          </p:nvSpPr>
          <p:spPr>
            <a:xfrm>
              <a:off x="2177644" y="1763185"/>
              <a:ext cx="1223368" cy="370012"/>
            </a:xfrm>
            <a:prstGeom prst="rect">
              <a:avLst/>
            </a:prstGeom>
            <a:noFill/>
          </p:spPr>
          <p:txBody>
            <a:bodyPr>
              <a:spAutoFit/>
            </a:bodyPr>
            <a:lstStyle/>
            <a:p>
              <a:pPr algn="ctr" defTabSz="914378" fontAlgn="auto">
                <a:spcBef>
                  <a:spcPts val="0"/>
                </a:spcBef>
                <a:spcAft>
                  <a:spcPts val="0"/>
                </a:spcAft>
                <a:defRPr/>
              </a:pPr>
              <a:r>
                <a:rPr lang="zh-CN" altLang="en-US" b="1" dirty="0">
                  <a:solidFill>
                    <a:schemeClr val="accent1"/>
                  </a:solidFill>
                  <a:latin typeface="+mn-lt"/>
                  <a:ea typeface="+mn-ea"/>
                  <a:cs typeface="+mn-ea"/>
                  <a:sym typeface="+mn-lt"/>
                </a:rPr>
                <a:t>里程碑</a:t>
              </a:r>
              <a:endParaRPr lang="zh-CN" altLang="en-US" dirty="0">
                <a:solidFill>
                  <a:schemeClr val="accent1"/>
                </a:solidFill>
                <a:latin typeface="+mn-lt"/>
                <a:ea typeface="+mn-ea"/>
                <a:cs typeface="+mn-ea"/>
                <a:sym typeface="+mn-lt"/>
              </a:endParaRPr>
            </a:p>
          </p:txBody>
        </p:sp>
        <p:sp>
          <p:nvSpPr>
            <p:cNvPr id="101" name="TextBox 100"/>
            <p:cNvSpPr txBox="1"/>
            <p:nvPr/>
          </p:nvSpPr>
          <p:spPr>
            <a:xfrm>
              <a:off x="3205592" y="1491630"/>
              <a:ext cx="395608" cy="646331"/>
            </a:xfrm>
            <a:prstGeom prst="rect">
              <a:avLst/>
            </a:prstGeom>
            <a:noFill/>
          </p:spPr>
          <p:txBody>
            <a:bodyPr>
              <a:spAutoFit/>
            </a:bodyPr>
            <a:lstStyle/>
            <a:p>
              <a:pPr algn="ctr" defTabSz="914378" fontAlgn="auto">
                <a:spcBef>
                  <a:spcPts val="0"/>
                </a:spcBef>
                <a:spcAft>
                  <a:spcPts val="0"/>
                </a:spcAft>
                <a:defRPr/>
              </a:pPr>
              <a:r>
                <a:rPr lang="en-US" altLang="zh-CN" sz="3600" b="1" dirty="0">
                  <a:solidFill>
                    <a:schemeClr val="accent1"/>
                  </a:solidFill>
                  <a:latin typeface="+mn-lt"/>
                  <a:ea typeface="+mn-ea"/>
                  <a:cs typeface="+mn-ea"/>
                  <a:sym typeface="+mn-lt"/>
                </a:rPr>
                <a:t>2</a:t>
              </a:r>
              <a:endParaRPr lang="zh-CN" altLang="en-US" sz="3600" b="1" dirty="0">
                <a:solidFill>
                  <a:schemeClr val="accent1"/>
                </a:solidFill>
                <a:latin typeface="+mn-lt"/>
                <a:ea typeface="+mn-ea"/>
                <a:cs typeface="+mn-ea"/>
                <a:sym typeface="+mn-lt"/>
              </a:endParaRPr>
            </a:p>
          </p:txBody>
        </p:sp>
      </p:grpSp>
      <p:grpSp>
        <p:nvGrpSpPr>
          <p:cNvPr id="56329" name="组合 4"/>
          <p:cNvGrpSpPr>
            <a:grpSpLocks/>
          </p:cNvGrpSpPr>
          <p:nvPr/>
        </p:nvGrpSpPr>
        <p:grpSpPr bwMode="auto">
          <a:xfrm>
            <a:off x="3905250" y="1492250"/>
            <a:ext cx="1441450" cy="646113"/>
            <a:chOff x="3905836" y="1491630"/>
            <a:chExt cx="1440263" cy="646331"/>
          </a:xfrm>
        </p:grpSpPr>
        <p:sp>
          <p:nvSpPr>
            <p:cNvPr id="86" name="TextBox 85"/>
            <p:cNvSpPr txBox="1"/>
            <p:nvPr/>
          </p:nvSpPr>
          <p:spPr>
            <a:xfrm>
              <a:off x="3905836" y="1763185"/>
              <a:ext cx="1224541" cy="370012"/>
            </a:xfrm>
            <a:prstGeom prst="rect">
              <a:avLst/>
            </a:prstGeom>
            <a:noFill/>
          </p:spPr>
          <p:txBody>
            <a:bodyPr>
              <a:spAutoFit/>
            </a:bodyPr>
            <a:lstStyle/>
            <a:p>
              <a:pPr algn="ctr" defTabSz="914378" fontAlgn="auto">
                <a:spcBef>
                  <a:spcPts val="0"/>
                </a:spcBef>
                <a:spcAft>
                  <a:spcPts val="0"/>
                </a:spcAft>
                <a:defRPr/>
              </a:pPr>
              <a:r>
                <a:rPr lang="zh-CN" altLang="en-US" b="1" dirty="0">
                  <a:solidFill>
                    <a:schemeClr val="accent1"/>
                  </a:solidFill>
                  <a:latin typeface="+mn-lt"/>
                  <a:ea typeface="+mn-ea"/>
                  <a:cs typeface="+mn-ea"/>
                  <a:sym typeface="+mn-lt"/>
                </a:rPr>
                <a:t>里程碑</a:t>
              </a:r>
              <a:endParaRPr lang="zh-CN" altLang="en-US" dirty="0">
                <a:solidFill>
                  <a:schemeClr val="accent1"/>
                </a:solidFill>
                <a:latin typeface="+mn-lt"/>
                <a:ea typeface="+mn-ea"/>
                <a:cs typeface="+mn-ea"/>
                <a:sym typeface="+mn-lt"/>
              </a:endParaRPr>
            </a:p>
          </p:txBody>
        </p:sp>
        <p:sp>
          <p:nvSpPr>
            <p:cNvPr id="102" name="TextBox 101"/>
            <p:cNvSpPr txBox="1"/>
            <p:nvPr/>
          </p:nvSpPr>
          <p:spPr>
            <a:xfrm>
              <a:off x="4949551" y="1491630"/>
              <a:ext cx="396548" cy="646331"/>
            </a:xfrm>
            <a:prstGeom prst="rect">
              <a:avLst/>
            </a:prstGeom>
            <a:noFill/>
          </p:spPr>
          <p:txBody>
            <a:bodyPr>
              <a:spAutoFit/>
            </a:bodyPr>
            <a:lstStyle/>
            <a:p>
              <a:pPr algn="ctr" defTabSz="914378" fontAlgn="auto">
                <a:spcBef>
                  <a:spcPts val="0"/>
                </a:spcBef>
                <a:spcAft>
                  <a:spcPts val="0"/>
                </a:spcAft>
                <a:defRPr/>
              </a:pPr>
              <a:r>
                <a:rPr lang="en-US" altLang="zh-CN" sz="3600" b="1" dirty="0">
                  <a:solidFill>
                    <a:schemeClr val="accent1"/>
                  </a:solidFill>
                  <a:latin typeface="+mn-lt"/>
                  <a:ea typeface="+mn-ea"/>
                  <a:cs typeface="+mn-ea"/>
                  <a:sym typeface="+mn-lt"/>
                </a:rPr>
                <a:t>3</a:t>
              </a:r>
              <a:endParaRPr lang="zh-CN" altLang="en-US" sz="3600" b="1" dirty="0">
                <a:solidFill>
                  <a:schemeClr val="accent1"/>
                </a:solidFill>
                <a:latin typeface="+mn-lt"/>
                <a:ea typeface="+mn-ea"/>
                <a:cs typeface="+mn-ea"/>
                <a:sym typeface="+mn-lt"/>
              </a:endParaRPr>
            </a:p>
          </p:txBody>
        </p:sp>
      </p:grpSp>
      <p:grpSp>
        <p:nvGrpSpPr>
          <p:cNvPr id="56330" name="组合 5"/>
          <p:cNvGrpSpPr>
            <a:grpSpLocks/>
          </p:cNvGrpSpPr>
          <p:nvPr/>
        </p:nvGrpSpPr>
        <p:grpSpPr bwMode="auto">
          <a:xfrm>
            <a:off x="5688013" y="1492250"/>
            <a:ext cx="1422400" cy="646113"/>
            <a:chOff x="5688720" y="1491630"/>
            <a:chExt cx="1422198" cy="646331"/>
          </a:xfrm>
        </p:grpSpPr>
        <p:sp>
          <p:nvSpPr>
            <p:cNvPr id="92" name="TextBox 91"/>
            <p:cNvSpPr txBox="1"/>
            <p:nvPr/>
          </p:nvSpPr>
          <p:spPr>
            <a:xfrm>
              <a:off x="5688720" y="1763185"/>
              <a:ext cx="1223788" cy="370012"/>
            </a:xfrm>
            <a:prstGeom prst="rect">
              <a:avLst/>
            </a:prstGeom>
            <a:noFill/>
          </p:spPr>
          <p:txBody>
            <a:bodyPr>
              <a:spAutoFit/>
            </a:bodyPr>
            <a:lstStyle/>
            <a:p>
              <a:pPr algn="ctr" defTabSz="914378" fontAlgn="auto">
                <a:spcBef>
                  <a:spcPts val="0"/>
                </a:spcBef>
                <a:spcAft>
                  <a:spcPts val="0"/>
                </a:spcAft>
                <a:defRPr/>
              </a:pPr>
              <a:r>
                <a:rPr lang="zh-CN" altLang="en-US" b="1" dirty="0">
                  <a:solidFill>
                    <a:schemeClr val="accent1"/>
                  </a:solidFill>
                  <a:latin typeface="+mn-lt"/>
                  <a:ea typeface="+mn-ea"/>
                  <a:cs typeface="+mn-ea"/>
                  <a:sym typeface="+mn-lt"/>
                </a:rPr>
                <a:t>里程碑</a:t>
              </a:r>
              <a:endParaRPr lang="zh-CN" altLang="en-US" dirty="0">
                <a:solidFill>
                  <a:schemeClr val="accent1"/>
                </a:solidFill>
                <a:latin typeface="+mn-lt"/>
                <a:ea typeface="+mn-ea"/>
                <a:cs typeface="+mn-ea"/>
                <a:sym typeface="+mn-lt"/>
              </a:endParaRPr>
            </a:p>
          </p:txBody>
        </p:sp>
        <p:sp>
          <p:nvSpPr>
            <p:cNvPr id="103" name="TextBox 102"/>
            <p:cNvSpPr txBox="1"/>
            <p:nvPr/>
          </p:nvSpPr>
          <p:spPr>
            <a:xfrm>
              <a:off x="6714099" y="1491630"/>
              <a:ext cx="396819" cy="646331"/>
            </a:xfrm>
            <a:prstGeom prst="rect">
              <a:avLst/>
            </a:prstGeom>
            <a:noFill/>
          </p:spPr>
          <p:txBody>
            <a:bodyPr>
              <a:spAutoFit/>
            </a:bodyPr>
            <a:lstStyle/>
            <a:p>
              <a:pPr algn="ctr" defTabSz="914378" fontAlgn="auto">
                <a:spcBef>
                  <a:spcPts val="0"/>
                </a:spcBef>
                <a:spcAft>
                  <a:spcPts val="0"/>
                </a:spcAft>
                <a:defRPr/>
              </a:pPr>
              <a:r>
                <a:rPr lang="en-US" altLang="zh-CN" sz="3600" b="1" dirty="0">
                  <a:solidFill>
                    <a:schemeClr val="accent1"/>
                  </a:solidFill>
                  <a:latin typeface="+mn-lt"/>
                  <a:ea typeface="+mn-ea"/>
                  <a:cs typeface="+mn-ea"/>
                  <a:sym typeface="+mn-lt"/>
                </a:rPr>
                <a:t>4</a:t>
              </a:r>
              <a:endParaRPr lang="zh-CN" altLang="en-US" sz="3600" b="1" dirty="0">
                <a:solidFill>
                  <a:schemeClr val="accent1"/>
                </a:solidFill>
                <a:latin typeface="+mn-lt"/>
                <a:ea typeface="+mn-ea"/>
                <a:cs typeface="+mn-ea"/>
                <a:sym typeface="+mn-lt"/>
              </a:endParaRPr>
            </a:p>
          </p:txBody>
        </p:sp>
      </p:grpSp>
      <p:grpSp>
        <p:nvGrpSpPr>
          <p:cNvPr id="56331" name="组合 6"/>
          <p:cNvGrpSpPr>
            <a:grpSpLocks/>
          </p:cNvGrpSpPr>
          <p:nvPr/>
        </p:nvGrpSpPr>
        <p:grpSpPr bwMode="auto">
          <a:xfrm>
            <a:off x="7434263" y="1492250"/>
            <a:ext cx="1408112" cy="646113"/>
            <a:chOff x="7434228" y="1491630"/>
            <a:chExt cx="1408835" cy="646331"/>
          </a:xfrm>
        </p:grpSpPr>
        <p:sp>
          <p:nvSpPr>
            <p:cNvPr id="98" name="TextBox 97"/>
            <p:cNvSpPr txBox="1"/>
            <p:nvPr/>
          </p:nvSpPr>
          <p:spPr>
            <a:xfrm>
              <a:off x="7434228" y="1763185"/>
              <a:ext cx="1224590" cy="370012"/>
            </a:xfrm>
            <a:prstGeom prst="rect">
              <a:avLst/>
            </a:prstGeom>
            <a:noFill/>
          </p:spPr>
          <p:txBody>
            <a:bodyPr>
              <a:spAutoFit/>
            </a:bodyPr>
            <a:lstStyle/>
            <a:p>
              <a:pPr algn="ctr" defTabSz="914378" fontAlgn="auto">
                <a:spcBef>
                  <a:spcPts val="0"/>
                </a:spcBef>
                <a:spcAft>
                  <a:spcPts val="0"/>
                </a:spcAft>
                <a:defRPr/>
              </a:pPr>
              <a:r>
                <a:rPr lang="zh-CN" altLang="en-US" b="1" dirty="0">
                  <a:solidFill>
                    <a:schemeClr val="accent1"/>
                  </a:solidFill>
                  <a:latin typeface="+mn-lt"/>
                  <a:ea typeface="+mn-ea"/>
                  <a:cs typeface="+mn-ea"/>
                  <a:sym typeface="+mn-lt"/>
                </a:rPr>
                <a:t>里程碑</a:t>
              </a:r>
              <a:endParaRPr lang="zh-CN" altLang="en-US" dirty="0">
                <a:solidFill>
                  <a:schemeClr val="accent1"/>
                </a:solidFill>
                <a:latin typeface="+mn-lt"/>
                <a:ea typeface="+mn-ea"/>
                <a:cs typeface="+mn-ea"/>
                <a:sym typeface="+mn-lt"/>
              </a:endParaRPr>
            </a:p>
          </p:txBody>
        </p:sp>
        <p:sp>
          <p:nvSpPr>
            <p:cNvPr id="104" name="TextBox 103"/>
            <p:cNvSpPr txBox="1"/>
            <p:nvPr/>
          </p:nvSpPr>
          <p:spPr>
            <a:xfrm>
              <a:off x="8447573" y="1491630"/>
              <a:ext cx="395490" cy="646331"/>
            </a:xfrm>
            <a:prstGeom prst="rect">
              <a:avLst/>
            </a:prstGeom>
            <a:noFill/>
          </p:spPr>
          <p:txBody>
            <a:bodyPr>
              <a:spAutoFit/>
            </a:bodyPr>
            <a:lstStyle/>
            <a:p>
              <a:pPr algn="ctr" defTabSz="914378" fontAlgn="auto">
                <a:spcBef>
                  <a:spcPts val="0"/>
                </a:spcBef>
                <a:spcAft>
                  <a:spcPts val="0"/>
                </a:spcAft>
                <a:defRPr/>
              </a:pPr>
              <a:r>
                <a:rPr lang="en-US" altLang="zh-CN" sz="3600" b="1" dirty="0">
                  <a:solidFill>
                    <a:schemeClr val="accent1"/>
                  </a:solidFill>
                  <a:latin typeface="+mn-lt"/>
                  <a:ea typeface="+mn-ea"/>
                  <a:cs typeface="+mn-ea"/>
                  <a:sym typeface="+mn-lt"/>
                </a:rPr>
                <a:t>5</a:t>
              </a:r>
              <a:endParaRPr lang="zh-CN" altLang="en-US" sz="3600" b="1" dirty="0">
                <a:solidFill>
                  <a:schemeClr val="accent1"/>
                </a:solidFill>
                <a:latin typeface="+mn-lt"/>
                <a:ea typeface="+mn-ea"/>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7918450" y="449263"/>
            <a:ext cx="1192213" cy="865187"/>
          </a:xfrm>
        </p:spPr>
        <p:txBody>
          <a:bodyPr rtlCol="0">
            <a:normAutofit/>
          </a:bodyPr>
          <a:lstStyle/>
          <a:p>
            <a:pPr defTabSz="914378" fontAlgn="auto">
              <a:spcAft>
                <a:spcPts val="0"/>
              </a:spcAft>
              <a:buFont typeface="Arial" pitchFamily="34" charset="0"/>
              <a:buNone/>
              <a:defRPr/>
            </a:pPr>
            <a:r>
              <a:rPr lang="en-US" altLang="zh-CN" dirty="0">
                <a:cs typeface="+mn-ea"/>
                <a:sym typeface="+mn-lt"/>
              </a:rPr>
              <a:t>03</a:t>
            </a:r>
            <a:endParaRPr lang="zh-CN" altLang="en-US" dirty="0">
              <a:cs typeface="+mn-ea"/>
              <a:sym typeface="+mn-lt"/>
            </a:endParaRPr>
          </a:p>
        </p:txBody>
      </p:sp>
      <p:sp>
        <p:nvSpPr>
          <p:cNvPr id="7" name="文本占位符 6"/>
          <p:cNvSpPr>
            <a:spLocks noGrp="1"/>
          </p:cNvSpPr>
          <p:nvPr>
            <p:ph type="body" sz="quarter" idx="11"/>
          </p:nvPr>
        </p:nvSpPr>
        <p:spPr>
          <a:xfrm>
            <a:off x="4211638" y="2276475"/>
            <a:ext cx="4932362" cy="865188"/>
          </a:xfrm>
        </p:spPr>
        <p:txBody>
          <a:bodyPr rtlCol="0">
            <a:normAutofit/>
          </a:bodyPr>
          <a:lstStyle/>
          <a:p>
            <a:pPr defTabSz="914378" fontAlgn="auto">
              <a:spcAft>
                <a:spcPts val="0"/>
              </a:spcAft>
              <a:buFont typeface="Arial" pitchFamily="34" charset="0"/>
              <a:buNone/>
              <a:defRPr/>
            </a:pPr>
            <a:r>
              <a:rPr lang="zh-CN" altLang="en-US" dirty="0">
                <a:latin typeface="+mn-lt"/>
                <a:ea typeface="+mn-ea"/>
                <a:cs typeface="+mn-ea"/>
                <a:sym typeface="+mn-lt"/>
              </a:rPr>
              <a:t>党章的总纲</a:t>
            </a:r>
          </a:p>
        </p:txBody>
      </p:sp>
    </p:spTree>
  </p:cSld>
  <p:clrMapOvr>
    <a:masterClrMapping/>
  </p:clrMapOvr>
  <p:transition spd="med" advTm="0">
    <p:cover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总纲的概述</a:t>
            </a:r>
          </a:p>
        </p:txBody>
      </p:sp>
      <p:sp>
        <p:nvSpPr>
          <p:cNvPr id="5" name="矩形 4"/>
          <p:cNvSpPr/>
          <p:nvPr/>
        </p:nvSpPr>
        <p:spPr>
          <a:xfrm>
            <a:off x="5219700" y="2754313"/>
            <a:ext cx="3527425" cy="1865312"/>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总纲</a:t>
            </a:r>
            <a:r>
              <a:rPr lang="en-US" altLang="zh-CN" sz="1600"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集中规定和阐述了党的性质和宗旨、党的指导思想、党的奋斗目标和历史任务、党在社会主义初级阶段的基本路线和中国特色社会主义事业的基本方针、党的建设的目标任务和基本要求等若干重大问题。</a:t>
            </a:r>
          </a:p>
        </p:txBody>
      </p:sp>
      <p:grpSp>
        <p:nvGrpSpPr>
          <p:cNvPr id="60419" name="组合 6"/>
          <p:cNvGrpSpPr>
            <a:grpSpLocks/>
          </p:cNvGrpSpPr>
          <p:nvPr/>
        </p:nvGrpSpPr>
        <p:grpSpPr bwMode="auto">
          <a:xfrm>
            <a:off x="0" y="2427288"/>
            <a:ext cx="5292725" cy="873125"/>
            <a:chOff x="418235" y="2427734"/>
            <a:chExt cx="3770128" cy="873388"/>
          </a:xfrm>
        </p:grpSpPr>
        <p:sp>
          <p:nvSpPr>
            <p:cNvPr id="20" name="TextBox 19"/>
            <p:cNvSpPr txBox="1"/>
            <p:nvPr/>
          </p:nvSpPr>
          <p:spPr>
            <a:xfrm>
              <a:off x="418235" y="2427734"/>
              <a:ext cx="2159851" cy="698710"/>
            </a:xfrm>
            <a:prstGeom prst="rect">
              <a:avLst/>
            </a:prstGeom>
            <a:noFill/>
          </p:spPr>
          <p:txBody>
            <a:bodyPr>
              <a:spAutoFit/>
            </a:bodyPr>
            <a:lstStyle/>
            <a:p>
              <a:pP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总纲</a:t>
              </a:r>
            </a:p>
          </p:txBody>
        </p:sp>
        <p:sp>
          <p:nvSpPr>
            <p:cNvPr id="21" name="矩形 20"/>
            <p:cNvSpPr/>
            <p:nvPr/>
          </p:nvSpPr>
          <p:spPr>
            <a:xfrm>
              <a:off x="1315609" y="2931790"/>
              <a:ext cx="2872754" cy="369332"/>
            </a:xfrm>
            <a:prstGeom prst="rect">
              <a:avLst/>
            </a:prstGeom>
          </p:spPr>
          <p:txBody>
            <a:bodyPr>
              <a:spAutoFit/>
            </a:bodyPr>
            <a:lstStyle/>
            <a:p>
              <a:pPr defTabSz="914378"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总纲部分共</a:t>
              </a:r>
              <a:r>
                <a:rPr lang="en-US" altLang="zh-CN" strike="dblStrike" dirty="0">
                  <a:solidFill>
                    <a:schemeClr val="tx1">
                      <a:lumMod val="75000"/>
                      <a:lumOff val="25000"/>
                    </a:schemeClr>
                  </a:solidFill>
                  <a:latin typeface="+mn-lt"/>
                  <a:ea typeface="+mn-ea"/>
                  <a:cs typeface="+mn-ea"/>
                  <a:sym typeface="+mn-lt"/>
                </a:rPr>
                <a:t>28</a:t>
              </a:r>
              <a:r>
                <a:rPr lang="zh-CN" altLang="en-US" b="1" strike="dblStrike" dirty="0">
                  <a:solidFill>
                    <a:schemeClr val="tx1">
                      <a:lumMod val="75000"/>
                      <a:lumOff val="25000"/>
                    </a:schemeClr>
                  </a:solidFill>
                  <a:latin typeface="+mn-lt"/>
                  <a:ea typeface="+mn-ea"/>
                  <a:cs typeface="+mn-ea"/>
                  <a:sym typeface="+mn-lt"/>
                </a:rPr>
                <a:t>个</a:t>
              </a:r>
              <a:r>
                <a:rPr lang="zh-CN" altLang="en-US" b="1" dirty="0">
                  <a:solidFill>
                    <a:schemeClr val="tx1">
                      <a:lumMod val="75000"/>
                      <a:lumOff val="25000"/>
                    </a:schemeClr>
                  </a:solidFill>
                  <a:latin typeface="+mn-lt"/>
                  <a:ea typeface="+mn-ea"/>
                  <a:cs typeface="+mn-ea"/>
                  <a:sym typeface="+mn-lt"/>
                </a:rPr>
                <a:t>自然段，</a:t>
              </a:r>
              <a:r>
                <a:rPr lang="en-US" altLang="zh-CN" strike="dblStrike" dirty="0">
                  <a:solidFill>
                    <a:schemeClr val="tx1">
                      <a:lumMod val="75000"/>
                      <a:lumOff val="25000"/>
                    </a:schemeClr>
                  </a:solidFill>
                  <a:latin typeface="+mn-lt"/>
                  <a:ea typeface="+mn-ea"/>
                  <a:cs typeface="+mn-ea"/>
                  <a:sym typeface="+mn-lt"/>
                </a:rPr>
                <a:t>6000</a:t>
              </a:r>
              <a:r>
                <a:rPr lang="zh-CN" altLang="en-US" b="1" dirty="0">
                  <a:solidFill>
                    <a:schemeClr val="tx1">
                      <a:lumMod val="75000"/>
                      <a:lumOff val="25000"/>
                    </a:schemeClr>
                  </a:solidFill>
                  <a:latin typeface="+mn-lt"/>
                  <a:ea typeface="+mn-ea"/>
                  <a:cs typeface="+mn-ea"/>
                  <a:sym typeface="+mn-lt"/>
                </a:rPr>
                <a:t>余字</a:t>
              </a:r>
              <a:endParaRPr lang="zh-CN" altLang="en-US" dirty="0">
                <a:solidFill>
                  <a:schemeClr val="tx1">
                    <a:lumMod val="75000"/>
                    <a:lumOff val="25000"/>
                  </a:schemeClr>
                </a:solidFill>
                <a:latin typeface="+mn-lt"/>
                <a:ea typeface="+mn-ea"/>
                <a:cs typeface="+mn-ea"/>
                <a:sym typeface="+mn-lt"/>
              </a:endParaRPr>
            </a:p>
          </p:txBody>
        </p:sp>
      </p:grpSp>
      <p:sp>
        <p:nvSpPr>
          <p:cNvPr id="2" name="矩形 1"/>
          <p:cNvSpPr/>
          <p:nvPr/>
        </p:nvSpPr>
        <p:spPr>
          <a:xfrm>
            <a:off x="539750" y="3867150"/>
            <a:ext cx="4194175" cy="904875"/>
          </a:xfrm>
          <a:prstGeom prst="rect">
            <a:avLst/>
          </a:prstGeom>
        </p:spPr>
        <p:txBody>
          <a:bodyPr>
            <a:spAutoFit/>
          </a:bodyPr>
          <a:lstStyle/>
          <a:p>
            <a:pPr algn="just"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总纲</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就是总的纲领、原则和要求，是党章的核心部分，是党的基本政治主张，是党制定各方面方针政策的根本依据。</a:t>
            </a:r>
          </a:p>
        </p:txBody>
      </p:sp>
      <p:grpSp>
        <p:nvGrpSpPr>
          <p:cNvPr id="60421" name="组合 18"/>
          <p:cNvGrpSpPr>
            <a:grpSpLocks/>
          </p:cNvGrpSpPr>
          <p:nvPr/>
        </p:nvGrpSpPr>
        <p:grpSpPr bwMode="auto">
          <a:xfrm>
            <a:off x="528638" y="1514475"/>
            <a:ext cx="4186237" cy="860425"/>
            <a:chOff x="465571" y="1699370"/>
            <a:chExt cx="4187534" cy="861585"/>
          </a:xfrm>
        </p:grpSpPr>
        <p:grpSp>
          <p:nvGrpSpPr>
            <p:cNvPr id="28" name="组合 27"/>
            <p:cNvGrpSpPr>
              <a:grpSpLocks noChangeAspect="1"/>
            </p:cNvGrpSpPr>
            <p:nvPr/>
          </p:nvGrpSpPr>
          <p:grpSpPr>
            <a:xfrm>
              <a:off x="465571" y="1699370"/>
              <a:ext cx="1224587" cy="589855"/>
              <a:chOff x="1672035" y="1687395"/>
              <a:chExt cx="938928" cy="452259"/>
            </a:xfrm>
            <a:effectLst>
              <a:outerShdw blurRad="50800" dist="38100" dir="5400000" algn="t" rotWithShape="0">
                <a:prstClr val="black">
                  <a:alpha val="40000"/>
                </a:prstClr>
              </a:outerShdw>
            </a:effectLst>
          </p:grpSpPr>
          <p:pic>
            <p:nvPicPr>
              <p:cNvPr id="4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4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grpSp>
          <p:nvGrpSpPr>
            <p:cNvPr id="60425" name="组合 28"/>
            <p:cNvGrpSpPr>
              <a:grpSpLocks/>
            </p:cNvGrpSpPr>
            <p:nvPr/>
          </p:nvGrpSpPr>
          <p:grpSpPr bwMode="auto">
            <a:xfrm>
              <a:off x="3356060" y="1864502"/>
              <a:ext cx="540000" cy="540000"/>
              <a:chOff x="4098675" y="1936897"/>
              <a:chExt cx="1175403" cy="1175401"/>
            </a:xfrm>
          </p:grpSpPr>
          <p:sp>
            <p:nvSpPr>
              <p:cNvPr id="40" name="矩形 39"/>
              <p:cNvSpPr/>
              <p:nvPr/>
            </p:nvSpPr>
            <p:spPr>
              <a:xfrm>
                <a:off x="4097926" y="1937311"/>
                <a:ext cx="1175222" cy="117644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41" name="直接连接符 40"/>
              <p:cNvCxnSpPr/>
              <p:nvPr/>
            </p:nvCxnSpPr>
            <p:spPr>
              <a:xfrm>
                <a:off x="4097926" y="2525531"/>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5400000">
                <a:off x="4097317" y="2525531"/>
                <a:ext cx="117644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0" name="文本框 55"/>
            <p:cNvSpPr txBox="1"/>
            <p:nvPr/>
          </p:nvSpPr>
          <p:spPr>
            <a:xfrm>
              <a:off x="3374772" y="1845617"/>
              <a:ext cx="503393" cy="564323"/>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章</a:t>
              </a:r>
            </a:p>
          </p:txBody>
        </p:sp>
        <p:grpSp>
          <p:nvGrpSpPr>
            <p:cNvPr id="60427" name="组合 30"/>
            <p:cNvGrpSpPr>
              <a:grpSpLocks/>
            </p:cNvGrpSpPr>
            <p:nvPr/>
          </p:nvGrpSpPr>
          <p:grpSpPr bwMode="auto">
            <a:xfrm>
              <a:off x="3932124" y="1864502"/>
              <a:ext cx="540000" cy="540000"/>
              <a:chOff x="4098675" y="1936897"/>
              <a:chExt cx="1175403" cy="1175401"/>
            </a:xfrm>
          </p:grpSpPr>
          <p:sp>
            <p:nvSpPr>
              <p:cNvPr id="37" name="矩形 36"/>
              <p:cNvSpPr/>
              <p:nvPr/>
            </p:nvSpPr>
            <p:spPr>
              <a:xfrm>
                <a:off x="4098747" y="1937311"/>
                <a:ext cx="1175222" cy="117644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38" name="直接连接符 37"/>
              <p:cNvCxnSpPr/>
              <p:nvPr/>
            </p:nvCxnSpPr>
            <p:spPr>
              <a:xfrm>
                <a:off x="4098747" y="2525531"/>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a:off x="4098138" y="2525531"/>
                <a:ext cx="117644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2" name="文本框 60"/>
            <p:cNvSpPr txBox="1"/>
            <p:nvPr/>
          </p:nvSpPr>
          <p:spPr>
            <a:xfrm>
              <a:off x="3949625" y="1837669"/>
              <a:ext cx="504981" cy="564322"/>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程</a:t>
              </a:r>
            </a:p>
          </p:txBody>
        </p:sp>
        <p:grpSp>
          <p:nvGrpSpPr>
            <p:cNvPr id="60429" name="组合 32"/>
            <p:cNvGrpSpPr>
              <a:grpSpLocks/>
            </p:cNvGrpSpPr>
            <p:nvPr/>
          </p:nvGrpSpPr>
          <p:grpSpPr bwMode="auto">
            <a:xfrm>
              <a:off x="1475221" y="1849006"/>
              <a:ext cx="2102930" cy="663201"/>
              <a:chOff x="539552" y="1491630"/>
              <a:chExt cx="2102930" cy="663201"/>
            </a:xfrm>
          </p:grpSpPr>
          <p:sp>
            <p:nvSpPr>
              <p:cNvPr id="35" name="文本框 62"/>
              <p:cNvSpPr txBox="1"/>
              <p:nvPr/>
            </p:nvSpPr>
            <p:spPr>
              <a:xfrm>
                <a:off x="539865" y="1491420"/>
                <a:ext cx="2102501" cy="497558"/>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6" name="TextBox 19"/>
              <p:cNvSpPr txBox="1"/>
              <p:nvPr/>
            </p:nvSpPr>
            <p:spPr>
              <a:xfrm>
                <a:off x="550981" y="1877703"/>
                <a:ext cx="1886534" cy="276597"/>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000" b="1" dirty="0">
                    <a:solidFill>
                      <a:schemeClr val="accent1"/>
                    </a:solidFill>
                    <a:latin typeface="+mj-ea"/>
                    <a:ea typeface="+mj-ea"/>
                    <a:cs typeface="+mn-ea"/>
                    <a:sym typeface="+mn-lt"/>
                  </a:rPr>
                  <a:t>Communist Party of China</a:t>
                </a:r>
                <a:endParaRPr lang="zh-CN" altLang="en-US" sz="1000" b="1" dirty="0">
                  <a:solidFill>
                    <a:schemeClr val="accent1"/>
                  </a:solidFill>
                  <a:latin typeface="+mj-ea"/>
                  <a:ea typeface="+mj-ea"/>
                  <a:cs typeface="+mn-ea"/>
                  <a:sym typeface="+mn-lt"/>
                </a:endParaRPr>
              </a:p>
            </p:txBody>
          </p:sp>
        </p:grpSp>
        <p:sp>
          <p:nvSpPr>
            <p:cNvPr id="34" name="矩形 33"/>
            <p:cNvSpPr/>
            <p:nvPr/>
          </p:nvSpPr>
          <p:spPr>
            <a:xfrm>
              <a:off x="476686" y="2495780"/>
              <a:ext cx="4176419" cy="65175"/>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6" name="矩形 5"/>
          <p:cNvSpPr/>
          <p:nvPr/>
        </p:nvSpPr>
        <p:spPr>
          <a:xfrm>
            <a:off x="5076825" y="1708150"/>
            <a:ext cx="3887788" cy="709613"/>
          </a:xfrm>
          <a:prstGeom prst="rect">
            <a:avLst/>
          </a:prstGeom>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2400" b="1" dirty="0">
                <a:solidFill>
                  <a:schemeClr val="accent2">
                    <a:lumMod val="40000"/>
                    <a:lumOff val="60000"/>
                  </a:schemeClr>
                </a:solidFill>
              </a:rPr>
              <a:t>学习党章首先要学好总纲</a:t>
            </a:r>
          </a:p>
        </p:txBody>
      </p:sp>
      <p:sp>
        <p:nvSpPr>
          <p:cNvPr id="27" name="矩形 26"/>
          <p:cNvSpPr/>
          <p:nvPr/>
        </p:nvSpPr>
        <p:spPr>
          <a:xfrm>
            <a:off x="1258888" y="3363913"/>
            <a:ext cx="4033837" cy="369887"/>
          </a:xfrm>
          <a:prstGeom prst="rect">
            <a:avLst/>
          </a:prstGeom>
        </p:spPr>
        <p:txBody>
          <a:bodyPr>
            <a:spAutoFit/>
          </a:bodyPr>
          <a:lstStyle/>
          <a:p>
            <a:pPr defTabSz="914378"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                            </a:t>
            </a:r>
            <a:r>
              <a:rPr lang="en-US" altLang="zh-CN" u="sng" dirty="0">
                <a:solidFill>
                  <a:schemeClr val="accent1"/>
                </a:solidFill>
                <a:latin typeface="+mn-lt"/>
                <a:ea typeface="+mn-ea"/>
                <a:cs typeface="+mn-ea"/>
                <a:sym typeface="+mn-lt"/>
              </a:rPr>
              <a:t>30</a:t>
            </a:r>
            <a:r>
              <a:rPr lang="zh-CN" altLang="en-US" b="1" dirty="0">
                <a:solidFill>
                  <a:schemeClr val="tx1">
                    <a:lumMod val="75000"/>
                    <a:lumOff val="25000"/>
                  </a:schemeClr>
                </a:solidFill>
                <a:latin typeface="+mn-lt"/>
                <a:ea typeface="+mn-ea"/>
                <a:cs typeface="+mn-ea"/>
                <a:sym typeface="+mn-lt"/>
              </a:rPr>
              <a:t>个自然段，</a:t>
            </a:r>
            <a:r>
              <a:rPr lang="en-US" altLang="zh-CN" u="sng" dirty="0">
                <a:solidFill>
                  <a:schemeClr val="accent1"/>
                </a:solidFill>
                <a:latin typeface="+mn-lt"/>
                <a:ea typeface="+mn-ea"/>
                <a:cs typeface="+mn-ea"/>
                <a:sym typeface="+mn-lt"/>
              </a:rPr>
              <a:t>7000</a:t>
            </a:r>
            <a:r>
              <a:rPr lang="zh-CN" altLang="en-US" b="1" dirty="0">
                <a:solidFill>
                  <a:schemeClr val="tx1">
                    <a:lumMod val="75000"/>
                    <a:lumOff val="25000"/>
                  </a:schemeClr>
                </a:solidFill>
                <a:latin typeface="+mn-lt"/>
                <a:ea typeface="+mn-ea"/>
                <a:cs typeface="+mn-ea"/>
                <a:sym typeface="+mn-lt"/>
              </a:rPr>
              <a:t>余字</a:t>
            </a:r>
            <a:endParaRPr lang="zh-CN" altLang="en-US" dirty="0">
              <a:solidFill>
                <a:schemeClr val="tx1">
                  <a:lumMod val="75000"/>
                  <a:lumOff val="25000"/>
                </a:schemeClr>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党的性质</a:t>
            </a:r>
          </a:p>
        </p:txBody>
      </p:sp>
      <p:grpSp>
        <p:nvGrpSpPr>
          <p:cNvPr id="62466" name="组合 1"/>
          <p:cNvGrpSpPr>
            <a:grpSpLocks/>
          </p:cNvGrpSpPr>
          <p:nvPr/>
        </p:nvGrpSpPr>
        <p:grpSpPr bwMode="auto">
          <a:xfrm>
            <a:off x="560388" y="1592263"/>
            <a:ext cx="3168650" cy="914400"/>
            <a:chOff x="560102" y="1592122"/>
            <a:chExt cx="3168350" cy="914538"/>
          </a:xfrm>
        </p:grpSpPr>
        <p:grpSp>
          <p:nvGrpSpPr>
            <p:cNvPr id="12" name="组合 11"/>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57"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58"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55"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49" name="矩形 48"/>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50" name="TextBox 49"/>
          <p:cNvSpPr txBox="1"/>
          <p:nvPr/>
        </p:nvSpPr>
        <p:spPr>
          <a:xfrm>
            <a:off x="1489075" y="2644775"/>
            <a:ext cx="2159000" cy="698500"/>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党的性质</a:t>
            </a:r>
          </a:p>
        </p:txBody>
      </p:sp>
      <p:sp>
        <p:nvSpPr>
          <p:cNvPr id="4" name="矩形 3"/>
          <p:cNvSpPr/>
          <p:nvPr/>
        </p:nvSpPr>
        <p:spPr>
          <a:xfrm>
            <a:off x="468313" y="3433763"/>
            <a:ext cx="3260725" cy="1163637"/>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第一自然段</a:t>
            </a:r>
            <a:r>
              <a:rPr lang="en-US" altLang="zh-CN" sz="1600" b="1" dirty="0">
                <a:solidFill>
                  <a:schemeClr val="accent1"/>
                </a:solidFill>
                <a:latin typeface="+mn-lt"/>
                <a:ea typeface="+mn-ea"/>
                <a:cs typeface="+mn-ea"/>
                <a:sym typeface="+mn-lt"/>
              </a:rPr>
              <a:t>】</a:t>
            </a:r>
            <a:r>
              <a:rPr lang="zh-CN" altLang="zh-CN" sz="1400" b="1" dirty="0">
                <a:solidFill>
                  <a:schemeClr val="tx1">
                    <a:lumMod val="75000"/>
                    <a:lumOff val="25000"/>
                  </a:schemeClr>
                </a:solidFill>
                <a:latin typeface="+mn-lt"/>
                <a:ea typeface="+mn-ea"/>
                <a:cs typeface="+mn-ea"/>
                <a:sym typeface="+mn-lt"/>
              </a:rPr>
              <a:t>从党的阶级性和先进性、党的地位和作用、党的根本宗旨、党的最高理想和最终目标四个方面，深刻阐明了党的性质。</a:t>
            </a:r>
            <a:r>
              <a:rPr lang="en-US" altLang="zh-CN" sz="1400" b="1" dirty="0">
                <a:solidFill>
                  <a:schemeClr val="tx1">
                    <a:lumMod val="75000"/>
                    <a:lumOff val="25000"/>
                  </a:schemeClr>
                </a:solidFill>
                <a:latin typeface="+mn-lt"/>
                <a:ea typeface="+mn-ea"/>
                <a:cs typeface="+mn-ea"/>
                <a:sym typeface="+mn-lt"/>
              </a:rPr>
              <a:t> </a:t>
            </a:r>
            <a:endParaRPr lang="zh-CN" altLang="zh-CN" sz="1400" b="1" dirty="0">
              <a:solidFill>
                <a:schemeClr val="tx1">
                  <a:lumMod val="75000"/>
                  <a:lumOff val="25000"/>
                </a:schemeClr>
              </a:solidFill>
              <a:latin typeface="+mn-lt"/>
              <a:ea typeface="+mn-ea"/>
              <a:cs typeface="+mn-ea"/>
              <a:sym typeface="+mn-lt"/>
            </a:endParaRPr>
          </a:p>
        </p:txBody>
      </p:sp>
      <p:sp>
        <p:nvSpPr>
          <p:cNvPr id="7" name="矩形 6"/>
          <p:cNvSpPr/>
          <p:nvPr/>
        </p:nvSpPr>
        <p:spPr>
          <a:xfrm>
            <a:off x="4140200" y="2454275"/>
            <a:ext cx="4751388" cy="2012950"/>
          </a:xfrm>
          <a:prstGeom prst="rect">
            <a:avLst/>
          </a:prstGeom>
        </p:spPr>
        <p:txBody>
          <a:bodyPr>
            <a:spAutoFit/>
          </a:bodyPr>
          <a:lstStyle/>
          <a:p>
            <a:pPr algn="just" defTabSz="914378" fontAlgn="auto">
              <a:lnSpc>
                <a:spcPct val="120000"/>
              </a:lnSpc>
              <a:spcBef>
                <a:spcPts val="0"/>
              </a:spcBef>
              <a:spcAft>
                <a:spcPts val="0"/>
              </a:spcAft>
              <a:defRPr/>
            </a:pPr>
            <a:r>
              <a:rPr lang="zh-CN" altLang="zh-CN" sz="1600" b="1" dirty="0">
                <a:solidFill>
                  <a:schemeClr val="tx1">
                    <a:lumMod val="75000"/>
                    <a:lumOff val="25000"/>
                  </a:schemeClr>
                </a:solidFill>
                <a:latin typeface="+mn-lt"/>
                <a:ea typeface="+mn-ea"/>
                <a:cs typeface="+mn-ea"/>
                <a:sym typeface="+mn-lt"/>
              </a:rPr>
              <a:t>中国共产党是中国工人阶级的先锋队，同时是中国人民和中华民族的先锋队，是中国特色社会主义事业的领导核心，代表中国先进生产力的发展要求，代表中国先进文化的前进方向，代表中国最广大人民的根本利益。</a:t>
            </a:r>
            <a:endParaRPr lang="en-US" altLang="zh-CN" sz="1600" b="1" dirty="0">
              <a:solidFill>
                <a:schemeClr val="tx1">
                  <a:lumMod val="75000"/>
                  <a:lumOff val="25000"/>
                </a:schemeClr>
              </a:solidFill>
              <a:latin typeface="+mn-lt"/>
              <a:ea typeface="+mn-ea"/>
              <a:cs typeface="+mn-ea"/>
              <a:sym typeface="+mn-lt"/>
            </a:endParaRPr>
          </a:p>
          <a:p>
            <a:pPr algn="just" defTabSz="914378" fontAlgn="auto">
              <a:lnSpc>
                <a:spcPct val="120000"/>
              </a:lnSpc>
              <a:spcBef>
                <a:spcPts val="0"/>
              </a:spcBef>
              <a:spcAft>
                <a:spcPts val="0"/>
              </a:spcAft>
              <a:defRPr/>
            </a:pPr>
            <a:r>
              <a:rPr lang="zh-CN" altLang="zh-CN" sz="1600" b="1" dirty="0">
                <a:solidFill>
                  <a:schemeClr val="accent1"/>
                </a:solidFill>
                <a:latin typeface="+mn-lt"/>
                <a:ea typeface="+mn-ea"/>
                <a:cs typeface="+mn-ea"/>
                <a:sym typeface="+mn-lt"/>
              </a:rPr>
              <a:t>党的最高理想和最终目标是</a:t>
            </a:r>
            <a:r>
              <a:rPr lang="zh-CN" altLang="en-US" sz="16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实现共产主义</a:t>
            </a:r>
            <a:endParaRPr lang="zh-CN" altLang="en-US" sz="2600" b="1" dirty="0">
              <a:solidFill>
                <a:schemeClr val="accent1"/>
              </a:solidFill>
              <a:latin typeface="+mn-lt"/>
              <a:ea typeface="+mn-ea"/>
              <a:cs typeface="+mn-ea"/>
              <a:sym typeface="+mn-lt"/>
            </a:endParaRPr>
          </a:p>
        </p:txBody>
      </p:sp>
      <p:sp>
        <p:nvSpPr>
          <p:cNvPr id="8" name="矩形 7"/>
          <p:cNvSpPr/>
          <p:nvPr/>
        </p:nvSpPr>
        <p:spPr>
          <a:xfrm>
            <a:off x="4248150" y="1900238"/>
            <a:ext cx="14763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1600" b="1">
                <a:solidFill>
                  <a:schemeClr val="accent2">
                    <a:lumMod val="40000"/>
                    <a:lumOff val="60000"/>
                  </a:schemeClr>
                </a:solidFill>
                <a:cs typeface="+mn-ea"/>
                <a:sym typeface="+mn-lt"/>
              </a:rPr>
              <a:t>两个先锋队</a:t>
            </a:r>
          </a:p>
        </p:txBody>
      </p:sp>
      <p:sp>
        <p:nvSpPr>
          <p:cNvPr id="30" name="矩形 29"/>
          <p:cNvSpPr/>
          <p:nvPr/>
        </p:nvSpPr>
        <p:spPr>
          <a:xfrm>
            <a:off x="5815013" y="1900238"/>
            <a:ext cx="1474787"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1600" b="1" dirty="0">
                <a:solidFill>
                  <a:schemeClr val="accent2">
                    <a:lumMod val="40000"/>
                    <a:lumOff val="60000"/>
                  </a:schemeClr>
                </a:solidFill>
                <a:cs typeface="+mn-ea"/>
                <a:sym typeface="+mn-lt"/>
              </a:rPr>
              <a:t>一个核心</a:t>
            </a:r>
          </a:p>
        </p:txBody>
      </p:sp>
      <p:sp>
        <p:nvSpPr>
          <p:cNvPr id="31" name="矩形 30"/>
          <p:cNvSpPr/>
          <p:nvPr/>
        </p:nvSpPr>
        <p:spPr>
          <a:xfrm>
            <a:off x="7380288" y="1900238"/>
            <a:ext cx="14763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1600" b="1" dirty="0">
                <a:solidFill>
                  <a:schemeClr val="accent2">
                    <a:lumMod val="40000"/>
                    <a:lumOff val="60000"/>
                  </a:schemeClr>
                </a:solidFill>
                <a:cs typeface="+mn-ea"/>
                <a:sym typeface="+mn-lt"/>
              </a:rPr>
              <a:t>三个代表</a:t>
            </a:r>
          </a:p>
        </p:txBody>
      </p:sp>
    </p:spTree>
  </p:cSld>
  <p:clrMapOvr>
    <a:masterClrMapping/>
  </p:clrMapOvr>
  <p:transition spd="med" advTm="0">
    <p:cover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行动指南</a:t>
            </a:r>
          </a:p>
        </p:txBody>
      </p:sp>
      <p:sp>
        <p:nvSpPr>
          <p:cNvPr id="50" name="TextBox 49"/>
          <p:cNvSpPr txBox="1"/>
          <p:nvPr/>
        </p:nvSpPr>
        <p:spPr>
          <a:xfrm>
            <a:off x="1489075" y="2644775"/>
            <a:ext cx="2159000" cy="698500"/>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行动指南</a:t>
            </a:r>
          </a:p>
        </p:txBody>
      </p:sp>
      <p:sp>
        <p:nvSpPr>
          <p:cNvPr id="4" name="矩形 3"/>
          <p:cNvSpPr/>
          <p:nvPr/>
        </p:nvSpPr>
        <p:spPr>
          <a:xfrm>
            <a:off x="468313" y="3433763"/>
            <a:ext cx="3260725" cy="1163637"/>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第二至八自然段</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明确提出了党的行动指南，并用</a:t>
            </a:r>
            <a:r>
              <a:rPr lang="en-US" altLang="zh-CN" sz="1400" dirty="0">
                <a:solidFill>
                  <a:schemeClr val="tx1">
                    <a:lumMod val="75000"/>
                    <a:lumOff val="25000"/>
                  </a:schemeClr>
                </a:solidFill>
                <a:latin typeface="+mn-lt"/>
                <a:ea typeface="+mn-ea"/>
                <a:cs typeface="+mn-ea"/>
                <a:sym typeface="+mn-lt"/>
              </a:rPr>
              <a:t>6</a:t>
            </a:r>
            <a:r>
              <a:rPr lang="zh-CN" altLang="en-US" sz="1400" b="1" dirty="0">
                <a:solidFill>
                  <a:schemeClr val="tx1">
                    <a:lumMod val="75000"/>
                    <a:lumOff val="25000"/>
                  </a:schemeClr>
                </a:solidFill>
                <a:latin typeface="+mn-lt"/>
                <a:ea typeface="+mn-ea"/>
                <a:cs typeface="+mn-ea"/>
                <a:sym typeface="+mn-lt"/>
              </a:rPr>
              <a:t>个自然段，分别做出了科学评价，阐明了我们党为什么必须坚持这一行动指南。</a:t>
            </a:r>
            <a:endParaRPr lang="zh-CN" altLang="zh-CN" sz="1400" b="1" dirty="0">
              <a:solidFill>
                <a:schemeClr val="tx1">
                  <a:lumMod val="75000"/>
                  <a:lumOff val="25000"/>
                </a:schemeClr>
              </a:solidFill>
              <a:latin typeface="+mn-lt"/>
              <a:ea typeface="+mn-ea"/>
              <a:cs typeface="+mn-ea"/>
              <a:sym typeface="+mn-lt"/>
            </a:endParaRPr>
          </a:p>
        </p:txBody>
      </p:sp>
      <p:sp>
        <p:nvSpPr>
          <p:cNvPr id="22" name="矩形 21"/>
          <p:cNvSpPr/>
          <p:nvPr/>
        </p:nvSpPr>
        <p:spPr>
          <a:xfrm>
            <a:off x="4087813" y="3559175"/>
            <a:ext cx="5056187" cy="831850"/>
          </a:xfrm>
          <a:prstGeom prst="rect">
            <a:avLst/>
          </a:prstGeom>
        </p:spPr>
        <p:txBody>
          <a:bodyPr>
            <a:spAutoFit/>
          </a:bodyPr>
          <a:lstStyle/>
          <a:p>
            <a:pPr defTabSz="914378" fontAlgn="auto">
              <a:spcBef>
                <a:spcPts val="0"/>
              </a:spcBef>
              <a:spcAft>
                <a:spcPts val="0"/>
              </a:spcAft>
              <a:defRPr/>
            </a:pPr>
            <a:r>
              <a:rPr lang="zh-CN" altLang="zh-CN" sz="1600" b="1" dirty="0">
                <a:solidFill>
                  <a:schemeClr val="tx1">
                    <a:lumMod val="75000"/>
                    <a:lumOff val="25000"/>
                  </a:schemeClr>
                </a:solidFill>
                <a:latin typeface="+mn-lt"/>
                <a:ea typeface="+mn-ea"/>
                <a:cs typeface="+mn-ea"/>
                <a:sym typeface="+mn-lt"/>
              </a:rPr>
              <a:t>中国共产党以马克思列宁主义、毛泽东思想、邓小平理论、“三个代表”重要思想</a:t>
            </a:r>
            <a:r>
              <a:rPr lang="zh-CN" altLang="en-US"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科学发展观</a:t>
            </a:r>
            <a:r>
              <a:rPr lang="zh-CN" altLang="en-US" sz="1600" b="1" u="sng" dirty="0">
                <a:solidFill>
                  <a:schemeClr val="accent1"/>
                </a:solidFill>
                <a:latin typeface="+mn-lt"/>
                <a:ea typeface="+mn-ea"/>
                <a:cs typeface="+mn-ea"/>
                <a:sym typeface="+mn-lt"/>
              </a:rPr>
              <a:t>和习近平新时代中国特色社会主义思想</a:t>
            </a:r>
            <a:r>
              <a:rPr lang="zh-CN" altLang="zh-CN" sz="1600" b="1" dirty="0">
                <a:solidFill>
                  <a:schemeClr val="tx1">
                    <a:lumMod val="75000"/>
                    <a:lumOff val="25000"/>
                  </a:schemeClr>
                </a:solidFill>
                <a:latin typeface="+mn-lt"/>
                <a:ea typeface="+mn-ea"/>
                <a:cs typeface="+mn-ea"/>
                <a:sym typeface="+mn-lt"/>
              </a:rPr>
              <a:t>作为自己的行动指南。</a:t>
            </a:r>
            <a:r>
              <a:rPr lang="en-US" altLang="zh-CN" sz="1600" b="1" dirty="0">
                <a:solidFill>
                  <a:schemeClr val="tx1">
                    <a:lumMod val="75000"/>
                    <a:lumOff val="25000"/>
                  </a:schemeClr>
                </a:solidFill>
                <a:latin typeface="+mn-lt"/>
                <a:ea typeface="+mn-ea"/>
                <a:cs typeface="+mn-ea"/>
                <a:sym typeface="+mn-lt"/>
              </a:rPr>
              <a:t> </a:t>
            </a:r>
            <a:endParaRPr lang="zh-CN" altLang="zh-CN" sz="1600" b="1" dirty="0">
              <a:solidFill>
                <a:schemeClr val="tx1">
                  <a:lumMod val="75000"/>
                  <a:lumOff val="25000"/>
                </a:schemeClr>
              </a:solidFill>
              <a:latin typeface="+mn-lt"/>
              <a:ea typeface="+mn-ea"/>
              <a:cs typeface="+mn-ea"/>
              <a:sym typeface="+mn-lt"/>
            </a:endParaRPr>
          </a:p>
        </p:txBody>
      </p:sp>
      <p:sp>
        <p:nvSpPr>
          <p:cNvPr id="23" name="矩形 22"/>
          <p:cNvSpPr/>
          <p:nvPr/>
        </p:nvSpPr>
        <p:spPr>
          <a:xfrm>
            <a:off x="4087813" y="1779588"/>
            <a:ext cx="2317750"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tx1">
                    <a:lumMod val="75000"/>
                    <a:lumOff val="25000"/>
                  </a:schemeClr>
                </a:solidFill>
                <a:cs typeface="+mn-ea"/>
                <a:sym typeface="+mn-lt"/>
              </a:rPr>
              <a:t>马克思列宁主义</a:t>
            </a:r>
          </a:p>
        </p:txBody>
      </p:sp>
      <p:sp>
        <p:nvSpPr>
          <p:cNvPr id="24" name="矩形 23"/>
          <p:cNvSpPr/>
          <p:nvPr/>
        </p:nvSpPr>
        <p:spPr>
          <a:xfrm>
            <a:off x="6596063" y="1779588"/>
            <a:ext cx="2316162"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tx1">
                    <a:lumMod val="75000"/>
                    <a:lumOff val="25000"/>
                  </a:schemeClr>
                </a:solidFill>
                <a:cs typeface="+mn-ea"/>
                <a:sym typeface="+mn-lt"/>
              </a:rPr>
              <a:t>毛泽东思想</a:t>
            </a:r>
          </a:p>
        </p:txBody>
      </p:sp>
      <p:sp>
        <p:nvSpPr>
          <p:cNvPr id="25" name="矩形 24"/>
          <p:cNvSpPr/>
          <p:nvPr/>
        </p:nvSpPr>
        <p:spPr>
          <a:xfrm>
            <a:off x="4087813" y="2368550"/>
            <a:ext cx="2317750"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tx1">
                    <a:lumMod val="75000"/>
                    <a:lumOff val="25000"/>
                  </a:schemeClr>
                </a:solidFill>
                <a:cs typeface="+mn-ea"/>
                <a:sym typeface="+mn-lt"/>
              </a:rPr>
              <a:t>邓小平理论</a:t>
            </a:r>
          </a:p>
        </p:txBody>
      </p:sp>
      <p:sp>
        <p:nvSpPr>
          <p:cNvPr id="26" name="矩形 25"/>
          <p:cNvSpPr/>
          <p:nvPr/>
        </p:nvSpPr>
        <p:spPr>
          <a:xfrm>
            <a:off x="6596063" y="2368550"/>
            <a:ext cx="2316162"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tx1">
                    <a:lumMod val="75000"/>
                    <a:lumOff val="25000"/>
                  </a:schemeClr>
                </a:solidFill>
                <a:cs typeface="+mn-ea"/>
                <a:sym typeface="+mn-lt"/>
              </a:rPr>
              <a:t>三个代表重要思想</a:t>
            </a:r>
          </a:p>
        </p:txBody>
      </p:sp>
      <p:sp>
        <p:nvSpPr>
          <p:cNvPr id="27" name="矩形 26"/>
          <p:cNvSpPr/>
          <p:nvPr/>
        </p:nvSpPr>
        <p:spPr>
          <a:xfrm>
            <a:off x="4087813" y="2957513"/>
            <a:ext cx="2317750"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tx1">
                    <a:lumMod val="75000"/>
                    <a:lumOff val="25000"/>
                  </a:schemeClr>
                </a:solidFill>
                <a:cs typeface="+mn-ea"/>
                <a:sym typeface="+mn-lt"/>
              </a:rPr>
              <a:t>科学发展观</a:t>
            </a:r>
          </a:p>
        </p:txBody>
      </p:sp>
      <p:grpSp>
        <p:nvGrpSpPr>
          <p:cNvPr id="64522" name="组合 17"/>
          <p:cNvGrpSpPr>
            <a:grpSpLocks/>
          </p:cNvGrpSpPr>
          <p:nvPr/>
        </p:nvGrpSpPr>
        <p:grpSpPr bwMode="auto">
          <a:xfrm>
            <a:off x="560388" y="1592263"/>
            <a:ext cx="3168650" cy="914400"/>
            <a:chOff x="560102" y="1592122"/>
            <a:chExt cx="3168350" cy="914538"/>
          </a:xfrm>
        </p:grpSpPr>
        <p:grpSp>
          <p:nvGrpSpPr>
            <p:cNvPr id="19" name="组合 18"/>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0"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1"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8" name="矩形 2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31" name="矩形 30"/>
          <p:cNvSpPr/>
          <p:nvPr/>
        </p:nvSpPr>
        <p:spPr>
          <a:xfrm>
            <a:off x="6588125" y="3003550"/>
            <a:ext cx="2317750"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习近平新时代中国特色社会主义思想</a:t>
            </a:r>
          </a:p>
        </p:txBody>
      </p:sp>
    </p:spTree>
  </p:cSld>
  <p:clrMapOvr>
    <a:masterClrMapping/>
  </p:clrMapOvr>
  <p:transition spd="med" advTm="0">
    <p:cover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t>主要</a:t>
            </a:r>
            <a:r>
              <a:rPr lang="zh-CN" altLang="zh-CN" dirty="0"/>
              <a:t>成就和新时期</a:t>
            </a:r>
            <a:r>
              <a:rPr lang="zh-CN" altLang="en-US" dirty="0"/>
              <a:t>的</a:t>
            </a:r>
            <a:r>
              <a:rPr lang="zh-CN" altLang="zh-CN" dirty="0"/>
              <a:t>历史任务</a:t>
            </a:r>
            <a:endParaRPr lang="zh-CN" altLang="en-US" dirty="0">
              <a:cs typeface="+mn-ea"/>
              <a:sym typeface="+mn-lt"/>
            </a:endParaRPr>
          </a:p>
        </p:txBody>
      </p:sp>
      <p:sp>
        <p:nvSpPr>
          <p:cNvPr id="50" name="TextBox 49"/>
          <p:cNvSpPr txBox="1"/>
          <p:nvPr/>
        </p:nvSpPr>
        <p:spPr>
          <a:xfrm>
            <a:off x="560388" y="2568575"/>
            <a:ext cx="3087687" cy="939800"/>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主要成就</a:t>
            </a:r>
            <a:endParaRPr lang="en-US" altLang="zh-CN" sz="2400" b="1" dirty="0">
              <a:solidFill>
                <a:schemeClr val="accent1"/>
              </a:solidFill>
              <a:latin typeface="+mn-lt"/>
              <a:ea typeface="+mn-ea"/>
              <a:cs typeface="+mn-ea"/>
              <a:sym typeface="+mn-lt"/>
            </a:endParaRPr>
          </a:p>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历史任务</a:t>
            </a:r>
          </a:p>
        </p:txBody>
      </p:sp>
      <p:sp>
        <p:nvSpPr>
          <p:cNvPr id="4" name="矩形 3"/>
          <p:cNvSpPr/>
          <p:nvPr/>
        </p:nvSpPr>
        <p:spPr>
          <a:xfrm>
            <a:off x="468313" y="3433763"/>
            <a:ext cx="3260725" cy="1163637"/>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第九自然段</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既是对党的指导思想、根本成就、基本经验、新时期党的历史任务高度概括，也是从整体上对中国特色社会主义科学内涵的深刻阐述</a:t>
            </a:r>
            <a:endParaRPr lang="zh-CN" altLang="zh-CN" sz="1400" b="1" dirty="0">
              <a:solidFill>
                <a:schemeClr val="tx1">
                  <a:lumMod val="75000"/>
                  <a:lumOff val="25000"/>
                </a:schemeClr>
              </a:solidFill>
              <a:latin typeface="+mn-lt"/>
              <a:ea typeface="+mn-ea"/>
              <a:cs typeface="+mn-ea"/>
              <a:sym typeface="+mn-lt"/>
            </a:endParaRPr>
          </a:p>
        </p:txBody>
      </p:sp>
      <p:sp>
        <p:nvSpPr>
          <p:cNvPr id="7" name="矩形 6"/>
          <p:cNvSpPr/>
          <p:nvPr/>
        </p:nvSpPr>
        <p:spPr>
          <a:xfrm>
            <a:off x="3851275" y="1995488"/>
            <a:ext cx="5292725" cy="3046412"/>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开辟了中国特色社会主义道路，形成了中国特色社会主义理论体系，确立了中国特色社会主义制度，</a:t>
            </a:r>
            <a:r>
              <a:rPr lang="zh-CN" altLang="en-US" sz="1600" b="1" u="sng" dirty="0">
                <a:solidFill>
                  <a:schemeClr val="accent1"/>
                </a:solidFill>
                <a:latin typeface="+mn-lt"/>
                <a:ea typeface="+mn-ea"/>
                <a:cs typeface="+mn-ea"/>
                <a:sym typeface="+mn-lt"/>
              </a:rPr>
              <a:t>发展了中国特色社会主义文化</a:t>
            </a:r>
            <a:r>
              <a:rPr lang="zh-CN" altLang="en-US" sz="1600" b="1" dirty="0">
                <a:solidFill>
                  <a:schemeClr val="tx1">
                    <a:lumMod val="75000"/>
                    <a:lumOff val="25000"/>
                  </a:schemeClr>
                </a:solidFill>
                <a:latin typeface="+mn-lt"/>
                <a:ea typeface="+mn-ea"/>
                <a:cs typeface="+mn-ea"/>
                <a:sym typeface="+mn-lt"/>
              </a:rPr>
              <a:t>。全党同志要倍加珍惜、长期坚持和不断发展党历经艰辛开创的这条道路、这个理论体系、这个制度、</a:t>
            </a:r>
            <a:r>
              <a:rPr lang="zh-CN" altLang="en-US" sz="1600" b="1" u="sng" dirty="0">
                <a:solidFill>
                  <a:schemeClr val="accent1"/>
                </a:solidFill>
                <a:latin typeface="+mn-lt"/>
                <a:ea typeface="+mn-ea"/>
                <a:cs typeface="+mn-ea"/>
                <a:sym typeface="+mn-lt"/>
              </a:rPr>
              <a:t>这个文化</a:t>
            </a:r>
            <a:r>
              <a:rPr lang="zh-CN" altLang="en-US" sz="1600" b="1" dirty="0">
                <a:solidFill>
                  <a:schemeClr val="tx1">
                    <a:lumMod val="75000"/>
                    <a:lumOff val="25000"/>
                  </a:schemeClr>
                </a:solidFill>
                <a:latin typeface="+mn-lt"/>
                <a:ea typeface="+mn-ea"/>
                <a:cs typeface="+mn-ea"/>
                <a:sym typeface="+mn-lt"/>
              </a:rPr>
              <a:t>，高举中国特色社会主义伟大旗帜，</a:t>
            </a:r>
            <a:r>
              <a:rPr lang="zh-CN" altLang="en-US" sz="1600" b="1" u="sng" dirty="0">
                <a:solidFill>
                  <a:schemeClr val="accent1"/>
                </a:solidFill>
                <a:latin typeface="+mn-lt"/>
                <a:ea typeface="+mn-ea"/>
                <a:cs typeface="+mn-ea"/>
                <a:sym typeface="+mn-lt"/>
              </a:rPr>
              <a:t>坚定道路自信、理论自信、制度自信、文化自信，贯彻党的基本理论、基本路线、基本方略</a:t>
            </a:r>
            <a:r>
              <a:rPr lang="zh-CN" altLang="en-US" sz="1600" b="1" dirty="0">
                <a:solidFill>
                  <a:schemeClr val="tx1">
                    <a:lumMod val="75000"/>
                    <a:lumOff val="25000"/>
                  </a:schemeClr>
                </a:solidFill>
                <a:latin typeface="+mn-lt"/>
                <a:ea typeface="+mn-ea"/>
                <a:cs typeface="+mn-ea"/>
                <a:sym typeface="+mn-lt"/>
              </a:rPr>
              <a:t>，为实现推进现代化建设、完成祖国统一、维护世界和平与促进共同发展这三大历史任务，</a:t>
            </a:r>
            <a:r>
              <a:rPr lang="zh-CN" altLang="en-US" sz="1600" b="1" u="sng" dirty="0">
                <a:solidFill>
                  <a:schemeClr val="accent1"/>
                </a:solidFill>
                <a:latin typeface="+mn-lt"/>
                <a:ea typeface="+mn-ea"/>
                <a:cs typeface="+mn-ea"/>
                <a:sym typeface="+mn-lt"/>
              </a:rPr>
              <a:t>实现“两个一百年”奋斗目标、实现中华民族伟大复兴的中国梦</a:t>
            </a:r>
            <a:r>
              <a:rPr lang="zh-CN" altLang="en-US" sz="1600" b="1" dirty="0">
                <a:solidFill>
                  <a:schemeClr val="tx1">
                    <a:lumMod val="75000"/>
                    <a:lumOff val="25000"/>
                  </a:schemeClr>
                </a:solidFill>
                <a:latin typeface="+mn-lt"/>
                <a:ea typeface="+mn-ea"/>
                <a:cs typeface="+mn-ea"/>
                <a:sym typeface="+mn-lt"/>
              </a:rPr>
              <a:t>而奋斗。</a:t>
            </a:r>
            <a:endParaRPr lang="zh-CN" altLang="en-US" sz="1600" b="1" dirty="0">
              <a:solidFill>
                <a:schemeClr val="accent1"/>
              </a:solidFill>
              <a:latin typeface="+mn-lt"/>
              <a:ea typeface="+mn-ea"/>
              <a:cs typeface="+mn-ea"/>
              <a:sym typeface="+mn-lt"/>
            </a:endParaRPr>
          </a:p>
        </p:txBody>
      </p:sp>
      <p:sp>
        <p:nvSpPr>
          <p:cNvPr id="8" name="矩形 7"/>
          <p:cNvSpPr/>
          <p:nvPr/>
        </p:nvSpPr>
        <p:spPr>
          <a:xfrm>
            <a:off x="4248150" y="1131888"/>
            <a:ext cx="4643438" cy="90011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lnSpc>
                <a:spcPct val="120000"/>
              </a:lnSpc>
              <a:spcBef>
                <a:spcPts val="0"/>
              </a:spcBef>
              <a:spcAft>
                <a:spcPts val="0"/>
              </a:spcAft>
              <a:defRPr/>
            </a:pPr>
            <a:r>
              <a:rPr lang="zh-CN" altLang="en-US" b="1" dirty="0">
                <a:solidFill>
                  <a:schemeClr val="accent2">
                    <a:lumMod val="40000"/>
                    <a:lumOff val="60000"/>
                  </a:schemeClr>
                </a:solidFill>
                <a:cs typeface="+mn-ea"/>
                <a:sym typeface="+mn-lt"/>
              </a:rPr>
              <a:t>改革开放以来我们取得一切成绩和进步的根本原因，归结起来就是：</a:t>
            </a:r>
          </a:p>
        </p:txBody>
      </p:sp>
      <p:grpSp>
        <p:nvGrpSpPr>
          <p:cNvPr id="66566" name="组合 12"/>
          <p:cNvGrpSpPr>
            <a:grpSpLocks/>
          </p:cNvGrpSpPr>
          <p:nvPr/>
        </p:nvGrpSpPr>
        <p:grpSpPr bwMode="auto">
          <a:xfrm>
            <a:off x="560388" y="1592263"/>
            <a:ext cx="3168650" cy="914400"/>
            <a:chOff x="560102" y="1592122"/>
            <a:chExt cx="3168350" cy="914538"/>
          </a:xfrm>
        </p:grpSpPr>
        <p:grpSp>
          <p:nvGrpSpPr>
            <p:cNvPr id="14" name="组合 13"/>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4"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5"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15"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6"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17" name="矩形 16"/>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stretch>
            <a:fillRect/>
          </a:stretch>
        </p:blipFill>
        <p:spPr>
          <a:xfrm>
            <a:off x="0" y="4138613"/>
            <a:ext cx="9144000" cy="992187"/>
          </a:xfrm>
          <a:prstGeom prst="rect">
            <a:avLst/>
          </a:prstGeom>
          <a:effectLst>
            <a:outerShdw blurRad="50800" dist="38100" dir="16200000" rotWithShape="0">
              <a:prstClr val="black">
                <a:alpha val="40000"/>
              </a:prstClr>
            </a:outerShdw>
          </a:effectLst>
        </p:spPr>
      </p:pic>
      <p:sp>
        <p:nvSpPr>
          <p:cNvPr id="26" name="矩形 25"/>
          <p:cNvSpPr/>
          <p:nvPr/>
        </p:nvSpPr>
        <p:spPr>
          <a:xfrm>
            <a:off x="1692275" y="922338"/>
            <a:ext cx="5472113" cy="2308225"/>
          </a:xfrm>
          <a:prstGeom prst="rect">
            <a:avLst/>
          </a:prstGeom>
          <a:effectLst/>
        </p:spPr>
        <p:txBody>
          <a:bodyPr>
            <a:spAutoFit/>
          </a:bodyPr>
          <a:lstStyle/>
          <a:p>
            <a:pPr algn="ctr" defTabSz="914378" fontAlgn="auto">
              <a:lnSpc>
                <a:spcPct val="120000"/>
              </a:lnSpc>
              <a:spcBef>
                <a:spcPts val="0"/>
              </a:spcBef>
              <a:spcAft>
                <a:spcPts val="0"/>
              </a:spcAft>
              <a:defRPr/>
            </a:pPr>
            <a:r>
              <a:rPr lang="zh-CN" altLang="en-US" sz="6000" b="1" spc="300" dirty="0">
                <a:solidFill>
                  <a:schemeClr val="accent2">
                    <a:lumMod val="40000"/>
                    <a:lumOff val="60000"/>
                  </a:schemeClr>
                </a:solidFill>
                <a:effectLst>
                  <a:outerShdw blurRad="50800" dist="38100" dir="2700000" algn="tl" rotWithShape="0">
                    <a:prstClr val="black">
                      <a:alpha val="40000"/>
                    </a:prstClr>
                  </a:outerShdw>
                </a:effectLst>
                <a:latin typeface="+mn-lt"/>
                <a:ea typeface="+mn-ea"/>
                <a:cs typeface="+mn-ea"/>
                <a:sym typeface="+mn-lt"/>
              </a:rPr>
              <a:t>认真学习党章</a:t>
            </a:r>
            <a:endParaRPr lang="en-US" altLang="zh-CN" sz="6000" b="1" spc="300" dirty="0">
              <a:solidFill>
                <a:schemeClr val="accent2">
                  <a:lumMod val="40000"/>
                  <a:lumOff val="60000"/>
                </a:schemeClr>
              </a:solidFill>
              <a:effectLst>
                <a:outerShdw blurRad="50800" dist="38100" dir="2700000" algn="tl" rotWithShape="0">
                  <a:prstClr val="black">
                    <a:alpha val="40000"/>
                  </a:prstClr>
                </a:outerShdw>
              </a:effectLst>
              <a:latin typeface="+mn-lt"/>
              <a:ea typeface="+mn-ea"/>
              <a:cs typeface="+mn-ea"/>
              <a:sym typeface="+mn-lt"/>
            </a:endParaRPr>
          </a:p>
          <a:p>
            <a:pPr algn="ctr" defTabSz="914378" fontAlgn="auto">
              <a:lnSpc>
                <a:spcPct val="120000"/>
              </a:lnSpc>
              <a:spcBef>
                <a:spcPts val="0"/>
              </a:spcBef>
              <a:spcAft>
                <a:spcPts val="0"/>
              </a:spcAft>
              <a:defRPr/>
            </a:pPr>
            <a:r>
              <a:rPr lang="zh-CN" altLang="en-US" sz="6000" b="1" spc="300" dirty="0">
                <a:solidFill>
                  <a:schemeClr val="accent2">
                    <a:lumMod val="40000"/>
                    <a:lumOff val="60000"/>
                  </a:schemeClr>
                </a:solidFill>
                <a:effectLst>
                  <a:outerShdw blurRad="50800" dist="38100" dir="2700000" algn="tl" rotWithShape="0">
                    <a:prstClr val="black">
                      <a:alpha val="40000"/>
                    </a:prstClr>
                  </a:outerShdw>
                </a:effectLst>
                <a:latin typeface="+mn-lt"/>
                <a:ea typeface="+mn-ea"/>
                <a:cs typeface="+mn-ea"/>
                <a:sym typeface="+mn-lt"/>
              </a:rPr>
              <a:t>严格遵守党章</a:t>
            </a:r>
          </a:p>
        </p:txBody>
      </p:sp>
      <p:grpSp>
        <p:nvGrpSpPr>
          <p:cNvPr id="31747" name="组合 4"/>
          <p:cNvGrpSpPr>
            <a:grpSpLocks/>
          </p:cNvGrpSpPr>
          <p:nvPr/>
        </p:nvGrpSpPr>
        <p:grpSpPr bwMode="auto">
          <a:xfrm>
            <a:off x="4359275" y="3176588"/>
            <a:ext cx="4105275" cy="728662"/>
            <a:chOff x="4572000" y="4026972"/>
            <a:chExt cx="4104456" cy="729430"/>
          </a:xfrm>
        </p:grpSpPr>
        <p:sp>
          <p:nvSpPr>
            <p:cNvPr id="4" name="文本框 3"/>
            <p:cNvSpPr txBox="1"/>
            <p:nvPr/>
          </p:nvSpPr>
          <p:spPr>
            <a:xfrm>
              <a:off x="6732157" y="4026972"/>
              <a:ext cx="1944299" cy="729430"/>
            </a:xfrm>
            <a:prstGeom prst="rect">
              <a:avLst/>
            </a:prstGeom>
            <a:noFill/>
            <a:effectLst>
              <a:outerShdw blurRad="50800" dist="38100" dir="2700000" algn="tl" rotWithShape="0">
                <a:prstClr val="black">
                  <a:alpha val="40000"/>
                </a:prstClr>
              </a:outerShdw>
            </a:effectLst>
          </p:spPr>
          <p:txBody>
            <a:bodyPr>
              <a:spAutoFit/>
            </a:bodyPr>
            <a:lstStyle/>
            <a:p>
              <a:pPr defTabSz="914378" fontAlgn="auto">
                <a:lnSpc>
                  <a:spcPct val="120000"/>
                </a:lnSpc>
                <a:spcBef>
                  <a:spcPts val="0"/>
                </a:spcBef>
                <a:spcAft>
                  <a:spcPts val="0"/>
                </a:spcAft>
                <a:defRPr/>
              </a:pPr>
              <a:r>
                <a:rPr lang="zh-CN" altLang="en-US" sz="3600" spc="-300" dirty="0">
                  <a:solidFill>
                    <a:schemeClr val="accent2">
                      <a:lumMod val="40000"/>
                      <a:lumOff val="60000"/>
                    </a:schemeClr>
                  </a:solidFill>
                  <a:latin typeface="华文行楷" panose="02010800040101010101" pitchFamily="2" charset="-122"/>
                  <a:ea typeface="华文行楷" panose="02010800040101010101" pitchFamily="2" charset="-122"/>
                  <a:cs typeface="+mn-ea"/>
                  <a:sym typeface="+mn-lt"/>
                </a:rPr>
                <a:t>习近平</a:t>
              </a:r>
            </a:p>
          </p:txBody>
        </p:sp>
        <p:sp>
          <p:nvSpPr>
            <p:cNvPr id="13" name="文本框 12"/>
            <p:cNvSpPr txBox="1"/>
            <p:nvPr/>
          </p:nvSpPr>
          <p:spPr>
            <a:xfrm>
              <a:off x="4572000" y="4198603"/>
              <a:ext cx="2433152" cy="395704"/>
            </a:xfrm>
            <a:prstGeom prst="rect">
              <a:avLst/>
            </a:prstGeom>
            <a:noFill/>
            <a:effectLst>
              <a:outerShdw blurRad="50800" dist="381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dirty="0">
                  <a:solidFill>
                    <a:schemeClr val="accent2">
                      <a:lumMod val="40000"/>
                      <a:lumOff val="60000"/>
                    </a:schemeClr>
                  </a:solidFill>
                  <a:latin typeface="+mn-lt"/>
                  <a:ea typeface="+mn-ea"/>
                  <a:cs typeface="+mn-ea"/>
                  <a:sym typeface="+mn-lt"/>
                </a:rPr>
                <a:t>中共中央总书记</a:t>
              </a:r>
            </a:p>
          </p:txBody>
        </p:sp>
      </p:grpSp>
      <p:pic>
        <p:nvPicPr>
          <p:cNvPr id="31748" name="Picture 3" descr="G:\2016我图\两会\ooopic_10194892_b0c64675b11c678cafbc\002.png"/>
          <p:cNvPicPr>
            <a:picLocks noChangeAspect="1" noChangeArrowheads="1"/>
          </p:cNvPicPr>
          <p:nvPr/>
        </p:nvPicPr>
        <p:blipFill>
          <a:blip r:embed="rId4"/>
          <a:srcRect/>
          <a:stretch>
            <a:fillRect/>
          </a:stretch>
        </p:blipFill>
        <p:spPr bwMode="auto">
          <a:xfrm>
            <a:off x="5980113" y="4310063"/>
            <a:ext cx="2160587" cy="1003300"/>
          </a:xfrm>
          <a:prstGeom prst="rect">
            <a:avLst/>
          </a:prstGeom>
          <a:noFill/>
          <a:ln w="9525">
            <a:noFill/>
            <a:miter lim="800000"/>
            <a:headEnd/>
            <a:tailEnd/>
          </a:ln>
        </p:spPr>
      </p:pic>
      <p:pic>
        <p:nvPicPr>
          <p:cNvPr id="17" name="图片 16"/>
          <p:cNvPicPr>
            <a:picLocks noChangeAspect="1"/>
          </p:cNvPicPr>
          <p:nvPr/>
        </p:nvPicPr>
        <p:blipFill>
          <a:blip r:embed="rId5"/>
          <a:srcRect/>
          <a:stretch>
            <a:fillRect/>
          </a:stretch>
        </p:blipFill>
        <p:spPr bwMode="auto">
          <a:xfrm>
            <a:off x="7729538" y="2689225"/>
            <a:ext cx="1470025" cy="2674938"/>
          </a:xfrm>
          <a:prstGeom prst="rect">
            <a:avLst/>
          </a:prstGeom>
          <a:noFill/>
          <a:ln w="9525">
            <a:noFill/>
            <a:miter lim="800000"/>
            <a:headEnd/>
            <a:tailEnd/>
          </a:ln>
          <a:effectLst>
            <a:outerShdw dist="38100" dir="2700000" algn="tl" rotWithShape="0">
              <a:srgbClr val="000000">
                <a:alpha val="39999"/>
              </a:srgbClr>
            </a:outerShdw>
          </a:effectLst>
        </p:spPr>
      </p:pic>
    </p:spTree>
  </p:cSld>
  <p:clrMapOvr>
    <a:masterClrMapping/>
  </p:clrMapOvr>
  <p:transition spd="med" advTm="0">
    <p:cover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社会主义初级阶段</a:t>
            </a:r>
          </a:p>
        </p:txBody>
      </p:sp>
      <p:sp>
        <p:nvSpPr>
          <p:cNvPr id="50" name="TextBox 49"/>
          <p:cNvSpPr txBox="1"/>
          <p:nvPr/>
        </p:nvSpPr>
        <p:spPr>
          <a:xfrm>
            <a:off x="34925" y="2184400"/>
            <a:ext cx="3089275" cy="563563"/>
          </a:xfrm>
          <a:prstGeom prst="rect">
            <a:avLst/>
          </a:prstGeom>
          <a:noFill/>
        </p:spPr>
        <p:txBody>
          <a:bodyPr>
            <a:spAutoFit/>
          </a:bodyPr>
          <a:lstStyle/>
          <a:p>
            <a:pPr algn="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社会主义初级阶段</a:t>
            </a:r>
          </a:p>
        </p:txBody>
      </p:sp>
      <p:sp>
        <p:nvSpPr>
          <p:cNvPr id="4" name="矩形 3"/>
          <p:cNvSpPr/>
          <p:nvPr/>
        </p:nvSpPr>
        <p:spPr>
          <a:xfrm>
            <a:off x="-36513" y="2787650"/>
            <a:ext cx="3260726" cy="1163638"/>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第十至十九自然段</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明确指出，“我国正处于并将长期处于社会主义初级阶段”</a:t>
            </a:r>
            <a:r>
              <a:rPr lang="en-US" altLang="zh-CN" sz="1400" b="1" dirty="0">
                <a:solidFill>
                  <a:schemeClr val="tx1">
                    <a:lumMod val="75000"/>
                    <a:lumOff val="25000"/>
                  </a:schemeClr>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阐述了</a:t>
            </a:r>
            <a:r>
              <a:rPr lang="zh-CN" altLang="zh-CN" sz="1400" b="1" dirty="0">
                <a:solidFill>
                  <a:schemeClr val="tx1">
                    <a:lumMod val="75000"/>
                    <a:lumOff val="25000"/>
                  </a:schemeClr>
                </a:solidFill>
                <a:latin typeface="+mn-lt"/>
                <a:ea typeface="+mn-ea"/>
                <a:cs typeface="+mn-ea"/>
              </a:rPr>
              <a:t>党在社会主义初级阶段的基本路线和基本任务</a:t>
            </a:r>
            <a:r>
              <a:rPr lang="zh-CN" altLang="en-US" sz="1400" b="1" dirty="0">
                <a:solidFill>
                  <a:schemeClr val="tx1">
                    <a:lumMod val="75000"/>
                    <a:lumOff val="25000"/>
                  </a:schemeClr>
                </a:solidFill>
                <a:latin typeface="+mn-lt"/>
                <a:ea typeface="+mn-ea"/>
                <a:cs typeface="+mn-ea"/>
                <a:sym typeface="+mn-lt"/>
              </a:rPr>
              <a:t>。</a:t>
            </a:r>
            <a:endParaRPr lang="zh-CN" altLang="zh-CN" sz="1400" b="1" dirty="0">
              <a:solidFill>
                <a:schemeClr val="tx1">
                  <a:lumMod val="75000"/>
                  <a:lumOff val="25000"/>
                </a:schemeClr>
              </a:solidFill>
              <a:latin typeface="+mn-lt"/>
              <a:ea typeface="+mn-ea"/>
              <a:cs typeface="+mn-ea"/>
              <a:sym typeface="+mn-lt"/>
            </a:endParaRPr>
          </a:p>
        </p:txBody>
      </p:sp>
      <p:sp>
        <p:nvSpPr>
          <p:cNvPr id="31" name="矩形 30"/>
          <p:cNvSpPr/>
          <p:nvPr/>
        </p:nvSpPr>
        <p:spPr>
          <a:xfrm>
            <a:off x="4284663" y="1924050"/>
            <a:ext cx="863600" cy="8636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b="1" dirty="0">
                <a:solidFill>
                  <a:schemeClr val="tx1">
                    <a:lumMod val="75000"/>
                    <a:lumOff val="25000"/>
                  </a:schemeClr>
                </a:solidFill>
                <a:cs typeface="+mn-ea"/>
                <a:sym typeface="+mn-lt"/>
              </a:rPr>
              <a:t>发展</a:t>
            </a:r>
            <a:endParaRPr lang="en-US" altLang="zh-CN" b="1" dirty="0">
              <a:solidFill>
                <a:schemeClr val="tx1">
                  <a:lumMod val="75000"/>
                  <a:lumOff val="25000"/>
                </a:schemeClr>
              </a:solidFill>
              <a:cs typeface="+mn-ea"/>
              <a:sym typeface="+mn-lt"/>
            </a:endParaRPr>
          </a:p>
          <a:p>
            <a:pPr algn="ctr" defTabSz="914378" fontAlgn="auto">
              <a:lnSpc>
                <a:spcPct val="120000"/>
              </a:lnSpc>
              <a:spcBef>
                <a:spcPts val="0"/>
              </a:spcBef>
              <a:spcAft>
                <a:spcPts val="0"/>
              </a:spcAft>
              <a:defRPr/>
            </a:pPr>
            <a:r>
              <a:rPr lang="zh-CN" altLang="en-US" b="1" dirty="0">
                <a:solidFill>
                  <a:schemeClr val="tx1">
                    <a:lumMod val="75000"/>
                    <a:lumOff val="25000"/>
                  </a:schemeClr>
                </a:solidFill>
                <a:cs typeface="+mn-ea"/>
                <a:sym typeface="+mn-lt"/>
              </a:rPr>
              <a:t>道路</a:t>
            </a:r>
          </a:p>
        </p:txBody>
      </p:sp>
      <p:sp>
        <p:nvSpPr>
          <p:cNvPr id="10" name="矩形 9"/>
          <p:cNvSpPr/>
          <p:nvPr/>
        </p:nvSpPr>
        <p:spPr>
          <a:xfrm>
            <a:off x="5324475" y="2025650"/>
            <a:ext cx="3568700" cy="584200"/>
          </a:xfrm>
          <a:prstGeom prst="rect">
            <a:avLst/>
          </a:prstGeom>
        </p:spPr>
        <p:txBody>
          <a:bodyPr>
            <a:spAutoFit/>
          </a:bodyPr>
          <a:lstStyle/>
          <a:p>
            <a:pPr algn="just" defTabSz="914378" fontAlgn="auto">
              <a:spcBef>
                <a:spcPts val="0"/>
              </a:spcBef>
              <a:spcAft>
                <a:spcPts val="0"/>
              </a:spcAft>
              <a:defRPr/>
            </a:pPr>
            <a:r>
              <a:rPr lang="zh-CN" altLang="zh-CN" sz="1600" b="1" kern="100" dirty="0">
                <a:solidFill>
                  <a:schemeClr val="tx1">
                    <a:lumMod val="75000"/>
                    <a:lumOff val="25000"/>
                  </a:schemeClr>
                </a:solidFill>
                <a:latin typeface="+mn-lt"/>
                <a:ea typeface="+mn-ea"/>
                <a:cs typeface="+mn-ea"/>
                <a:sym typeface="+mn-lt"/>
              </a:rPr>
              <a:t>我国</a:t>
            </a:r>
            <a:r>
              <a:rPr lang="zh-CN" altLang="en-US" sz="1600" b="1" kern="100" dirty="0">
                <a:solidFill>
                  <a:schemeClr val="tx1">
                    <a:lumMod val="75000"/>
                    <a:lumOff val="25000"/>
                  </a:schemeClr>
                </a:solidFill>
                <a:latin typeface="+mn-lt"/>
                <a:ea typeface="+mn-ea"/>
                <a:cs typeface="+mn-ea"/>
                <a:sym typeface="+mn-lt"/>
              </a:rPr>
              <a:t>的</a:t>
            </a:r>
            <a:r>
              <a:rPr lang="zh-CN" altLang="zh-CN" sz="1600" b="1" kern="100" dirty="0">
                <a:solidFill>
                  <a:schemeClr val="tx1">
                    <a:lumMod val="75000"/>
                    <a:lumOff val="25000"/>
                  </a:schemeClr>
                </a:solidFill>
                <a:latin typeface="+mn-lt"/>
                <a:ea typeface="+mn-ea"/>
                <a:cs typeface="+mn-ea"/>
                <a:sym typeface="+mn-lt"/>
              </a:rPr>
              <a:t>社会主义建设，必须从我国的国情出发</a:t>
            </a:r>
            <a:r>
              <a:rPr lang="zh-CN" altLang="en-US" sz="1400" b="1" kern="100" dirty="0">
                <a:solidFill>
                  <a:schemeClr val="tx1">
                    <a:lumMod val="75000"/>
                    <a:lumOff val="25000"/>
                  </a:schemeClr>
                </a:solidFill>
                <a:latin typeface="+mn-lt"/>
                <a:ea typeface="+mn-ea"/>
                <a:cs typeface="+mn-ea"/>
                <a:sym typeface="+mn-lt"/>
              </a:rPr>
              <a:t>，</a:t>
            </a:r>
            <a:r>
              <a:rPr lang="zh-CN" altLang="zh-CN" sz="1600" b="1" kern="100" dirty="0">
                <a:solidFill>
                  <a:schemeClr val="tx1">
                    <a:lumMod val="75000"/>
                    <a:lumOff val="25000"/>
                  </a:schemeClr>
                </a:solidFill>
                <a:latin typeface="+mn-lt"/>
                <a:ea typeface="+mn-ea"/>
                <a:cs typeface="+mn-ea"/>
                <a:sym typeface="+mn-lt"/>
              </a:rPr>
              <a:t>走中国特色社会主义道路</a:t>
            </a:r>
            <a:r>
              <a:rPr lang="zh-CN" altLang="en-US" sz="1600" b="1" kern="100" dirty="0">
                <a:solidFill>
                  <a:schemeClr val="tx1">
                    <a:lumMod val="75000"/>
                    <a:lumOff val="25000"/>
                  </a:schemeClr>
                </a:solidFill>
                <a:latin typeface="+mn-lt"/>
                <a:ea typeface="+mn-ea"/>
                <a:cs typeface="+mn-ea"/>
                <a:sym typeface="+mn-lt"/>
              </a:rPr>
              <a:t>。</a:t>
            </a:r>
            <a:endParaRPr lang="zh-CN" altLang="zh-CN" sz="1600" b="1" kern="100" dirty="0">
              <a:solidFill>
                <a:schemeClr val="tx1">
                  <a:lumMod val="75000"/>
                  <a:lumOff val="25000"/>
                </a:schemeClr>
              </a:solidFill>
              <a:latin typeface="+mn-lt"/>
              <a:ea typeface="+mn-ea"/>
              <a:cs typeface="+mn-ea"/>
              <a:sym typeface="+mn-lt"/>
            </a:endParaRPr>
          </a:p>
        </p:txBody>
      </p:sp>
      <p:sp>
        <p:nvSpPr>
          <p:cNvPr id="22" name="矩形 21"/>
          <p:cNvSpPr/>
          <p:nvPr/>
        </p:nvSpPr>
        <p:spPr>
          <a:xfrm>
            <a:off x="4284663" y="2960688"/>
            <a:ext cx="863600" cy="8636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b="1" dirty="0">
                <a:solidFill>
                  <a:schemeClr val="accent2">
                    <a:lumMod val="40000"/>
                    <a:lumOff val="60000"/>
                  </a:schemeClr>
                </a:solidFill>
                <a:cs typeface="+mn-ea"/>
                <a:sym typeface="+mn-lt"/>
              </a:rPr>
              <a:t>主要</a:t>
            </a:r>
            <a:endParaRPr lang="en-US" altLang="zh-CN" b="1" dirty="0">
              <a:solidFill>
                <a:schemeClr val="accent2">
                  <a:lumMod val="40000"/>
                  <a:lumOff val="60000"/>
                </a:schemeClr>
              </a:solidFill>
              <a:cs typeface="+mn-ea"/>
              <a:sym typeface="+mn-lt"/>
            </a:endParaRPr>
          </a:p>
          <a:p>
            <a:pPr algn="ctr" defTabSz="914378" fontAlgn="auto">
              <a:lnSpc>
                <a:spcPct val="120000"/>
              </a:lnSpc>
              <a:spcBef>
                <a:spcPts val="0"/>
              </a:spcBef>
              <a:spcAft>
                <a:spcPts val="0"/>
              </a:spcAft>
              <a:defRPr/>
            </a:pPr>
            <a:r>
              <a:rPr lang="zh-CN" altLang="en-US" b="1" dirty="0">
                <a:solidFill>
                  <a:schemeClr val="accent2">
                    <a:lumMod val="40000"/>
                    <a:lumOff val="60000"/>
                  </a:schemeClr>
                </a:solidFill>
                <a:cs typeface="+mn-ea"/>
                <a:sym typeface="+mn-lt"/>
              </a:rPr>
              <a:t>矛盾</a:t>
            </a:r>
          </a:p>
        </p:txBody>
      </p:sp>
      <p:sp>
        <p:nvSpPr>
          <p:cNvPr id="24" name="矩形 23"/>
          <p:cNvSpPr/>
          <p:nvPr/>
        </p:nvSpPr>
        <p:spPr>
          <a:xfrm>
            <a:off x="4284663" y="3997325"/>
            <a:ext cx="863600" cy="8636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b="1" dirty="0">
                <a:solidFill>
                  <a:schemeClr val="tx1">
                    <a:lumMod val="75000"/>
                    <a:lumOff val="25000"/>
                  </a:schemeClr>
                </a:solidFill>
                <a:cs typeface="+mn-ea"/>
                <a:sym typeface="+mn-lt"/>
              </a:rPr>
              <a:t>根本</a:t>
            </a:r>
            <a:endParaRPr lang="en-US" altLang="zh-CN" b="1" dirty="0">
              <a:solidFill>
                <a:schemeClr val="tx1">
                  <a:lumMod val="75000"/>
                  <a:lumOff val="25000"/>
                </a:schemeClr>
              </a:solidFill>
              <a:cs typeface="+mn-ea"/>
              <a:sym typeface="+mn-lt"/>
            </a:endParaRPr>
          </a:p>
          <a:p>
            <a:pPr algn="ctr" defTabSz="914378" fontAlgn="auto">
              <a:lnSpc>
                <a:spcPct val="120000"/>
              </a:lnSpc>
              <a:spcBef>
                <a:spcPts val="0"/>
              </a:spcBef>
              <a:spcAft>
                <a:spcPts val="0"/>
              </a:spcAft>
              <a:defRPr/>
            </a:pPr>
            <a:r>
              <a:rPr lang="zh-CN" altLang="en-US" b="1" dirty="0">
                <a:solidFill>
                  <a:schemeClr val="tx1">
                    <a:lumMod val="75000"/>
                    <a:lumOff val="25000"/>
                  </a:schemeClr>
                </a:solidFill>
                <a:cs typeface="+mn-ea"/>
                <a:sym typeface="+mn-lt"/>
              </a:rPr>
              <a:t>任务</a:t>
            </a:r>
          </a:p>
        </p:txBody>
      </p:sp>
      <p:sp>
        <p:nvSpPr>
          <p:cNvPr id="26" name="矩形 25"/>
          <p:cNvSpPr/>
          <p:nvPr/>
        </p:nvSpPr>
        <p:spPr>
          <a:xfrm>
            <a:off x="5220072" y="2898497"/>
            <a:ext cx="3568203" cy="1077218"/>
          </a:xfrm>
          <a:prstGeom prst="rect">
            <a:avLst/>
          </a:prstGeom>
        </p:spPr>
        <p:txBody>
          <a:bodyPr>
            <a:spAutoFit/>
          </a:bodyPr>
          <a:lstStyle/>
          <a:p>
            <a:pPr algn="just" defTabSz="914378" fontAlgn="auto">
              <a:spcBef>
                <a:spcPts val="0"/>
              </a:spcBef>
              <a:spcAft>
                <a:spcPts val="0"/>
              </a:spcAft>
              <a:defRPr/>
            </a:pPr>
            <a:r>
              <a:rPr lang="zh-CN" altLang="en-US" sz="1600" b="1" u="sng" kern="100" dirty="0">
                <a:solidFill>
                  <a:schemeClr val="accent1"/>
                </a:solidFill>
                <a:latin typeface="+mn-lt"/>
                <a:ea typeface="+mn-ea"/>
                <a:cs typeface="+mn-ea"/>
                <a:sym typeface="+mn-lt"/>
              </a:rPr>
              <a:t>在现阶段，我国社会的主要矛盾：</a:t>
            </a:r>
            <a:r>
              <a:rPr lang="zh-CN" altLang="en-US" sz="1600" b="1" kern="100" dirty="0">
                <a:solidFill>
                  <a:schemeClr val="tx1">
                    <a:lumMod val="75000"/>
                    <a:lumOff val="25000"/>
                  </a:schemeClr>
                </a:solidFill>
                <a:latin typeface="+mn-lt"/>
                <a:ea typeface="+mn-ea"/>
                <a:cs typeface="+mn-ea"/>
                <a:sym typeface="+mn-lt"/>
              </a:rPr>
              <a:t>是人民日益增长的</a:t>
            </a:r>
            <a:r>
              <a:rPr lang="zh-CN" altLang="en-US" sz="1600" strike="dblStrike" kern="100" dirty="0">
                <a:solidFill>
                  <a:schemeClr val="tx1">
                    <a:lumMod val="75000"/>
                    <a:lumOff val="25000"/>
                  </a:schemeClr>
                </a:solidFill>
                <a:latin typeface="+mn-lt"/>
                <a:ea typeface="+mn-ea"/>
                <a:cs typeface="+mn-ea"/>
                <a:sym typeface="+mn-lt"/>
              </a:rPr>
              <a:t>物质文化</a:t>
            </a:r>
            <a:r>
              <a:rPr lang="zh-CN" altLang="en-US" sz="1600" b="1" u="sng" kern="100" dirty="0">
                <a:solidFill>
                  <a:schemeClr val="accent1"/>
                </a:solidFill>
                <a:latin typeface="+mn-lt"/>
                <a:ea typeface="+mn-ea"/>
                <a:cs typeface="+mn-ea"/>
                <a:sym typeface="+mn-lt"/>
              </a:rPr>
              <a:t>美好生活</a:t>
            </a:r>
            <a:r>
              <a:rPr lang="zh-CN" altLang="en-US" sz="1600" b="1" kern="100" dirty="0">
                <a:solidFill>
                  <a:schemeClr val="tx1">
                    <a:lumMod val="75000"/>
                    <a:lumOff val="25000"/>
                  </a:schemeClr>
                </a:solidFill>
                <a:latin typeface="+mn-lt"/>
                <a:ea typeface="+mn-ea"/>
                <a:cs typeface="+mn-ea"/>
                <a:sym typeface="+mn-lt"/>
              </a:rPr>
              <a:t>需要</a:t>
            </a:r>
            <a:r>
              <a:rPr lang="zh-CN" altLang="en-US" sz="1600" strike="dblStrike" kern="100" dirty="0">
                <a:solidFill>
                  <a:schemeClr val="tx1">
                    <a:lumMod val="75000"/>
                    <a:lumOff val="25000"/>
                  </a:schemeClr>
                </a:solidFill>
                <a:latin typeface="+mn-lt"/>
                <a:ea typeface="+mn-ea"/>
                <a:cs typeface="+mn-ea"/>
                <a:sym typeface="+mn-lt"/>
              </a:rPr>
              <a:t>同落后的社会生产</a:t>
            </a:r>
            <a:r>
              <a:rPr lang="zh-CN" altLang="en-US" sz="1600" b="1" u="sng" kern="100" dirty="0">
                <a:solidFill>
                  <a:schemeClr val="accent1"/>
                </a:solidFill>
                <a:latin typeface="+mn-lt"/>
                <a:ea typeface="+mn-ea"/>
                <a:cs typeface="+mn-ea"/>
                <a:sym typeface="+mn-lt"/>
              </a:rPr>
              <a:t>和不平衡不充分的发展</a:t>
            </a:r>
            <a:r>
              <a:rPr lang="zh-CN" altLang="en-US" sz="1600" b="1" kern="100" dirty="0">
                <a:solidFill>
                  <a:schemeClr val="tx1">
                    <a:lumMod val="75000"/>
                    <a:lumOff val="25000"/>
                  </a:schemeClr>
                </a:solidFill>
                <a:latin typeface="+mn-lt"/>
                <a:ea typeface="+mn-ea"/>
                <a:cs typeface="+mn-ea"/>
                <a:sym typeface="+mn-lt"/>
              </a:rPr>
              <a:t>之间的矛盾。</a:t>
            </a:r>
          </a:p>
        </p:txBody>
      </p:sp>
      <p:sp>
        <p:nvSpPr>
          <p:cNvPr id="27" name="矩形 26"/>
          <p:cNvSpPr/>
          <p:nvPr/>
        </p:nvSpPr>
        <p:spPr>
          <a:xfrm>
            <a:off x="5324475" y="3994150"/>
            <a:ext cx="3640138" cy="954088"/>
          </a:xfrm>
          <a:prstGeom prst="rect">
            <a:avLst/>
          </a:prstGeom>
        </p:spPr>
        <p:txBody>
          <a:bodyPr>
            <a:spAutoFit/>
          </a:bodyPr>
          <a:lstStyle/>
          <a:p>
            <a:pPr algn="just" defTabSz="914378" fontAlgn="auto">
              <a:spcBef>
                <a:spcPts val="0"/>
              </a:spcBef>
              <a:spcAft>
                <a:spcPts val="0"/>
              </a:spcAft>
              <a:defRPr/>
            </a:pPr>
            <a:r>
              <a:rPr lang="zh-CN" altLang="en-US" sz="1400" b="1" kern="100" dirty="0">
                <a:solidFill>
                  <a:schemeClr val="tx1">
                    <a:lumMod val="75000"/>
                    <a:lumOff val="25000"/>
                  </a:schemeClr>
                </a:solidFill>
                <a:latin typeface="+mn-lt"/>
                <a:ea typeface="+mn-ea"/>
                <a:cs typeface="+mn-ea"/>
                <a:sym typeface="+mn-lt"/>
              </a:rPr>
              <a:t>我国社会主义建设的根本任务，是进一步解放生产力，发展生产力，逐步实现社会主义现代化，并且为此而改革生产关系和上层建筑中不适应生产力发展的方面和环节。</a:t>
            </a:r>
          </a:p>
        </p:txBody>
      </p:sp>
      <p:cxnSp>
        <p:nvCxnSpPr>
          <p:cNvPr id="17" name="直接连接符 16"/>
          <p:cNvCxnSpPr/>
          <p:nvPr/>
        </p:nvCxnSpPr>
        <p:spPr>
          <a:xfrm>
            <a:off x="4284663" y="2873375"/>
            <a:ext cx="4679950"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284663" y="3911600"/>
            <a:ext cx="4679950"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284663" y="4948238"/>
            <a:ext cx="4679950" cy="0"/>
          </a:xfrm>
          <a:prstGeom prst="line">
            <a:avLst/>
          </a:prstGeom>
          <a:ln w="1905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68621" name="组合 20"/>
          <p:cNvGrpSpPr>
            <a:grpSpLocks/>
          </p:cNvGrpSpPr>
          <p:nvPr/>
        </p:nvGrpSpPr>
        <p:grpSpPr bwMode="auto">
          <a:xfrm>
            <a:off x="34925" y="1131888"/>
            <a:ext cx="3168650" cy="914400"/>
            <a:chOff x="560102" y="1592122"/>
            <a:chExt cx="3168350" cy="914538"/>
          </a:xfrm>
        </p:grpSpPr>
        <p:grpSp>
          <p:nvGrpSpPr>
            <p:cNvPr id="33" name="组合 32"/>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4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6" name="文本框 62"/>
            <p:cNvSpPr txBox="1"/>
            <p:nvPr/>
          </p:nvSpPr>
          <p:spPr>
            <a:xfrm>
              <a:off x="1999829" y="1741370"/>
              <a:ext cx="1728623"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7" name="TextBox 19"/>
            <p:cNvSpPr txBox="1"/>
            <p:nvPr/>
          </p:nvSpPr>
          <p:spPr>
            <a:xfrm>
              <a:off x="1496638" y="2127190"/>
              <a:ext cx="2217528"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8" name="矩形 3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68622" name="TextBox 22"/>
          <p:cNvSpPr txBox="1">
            <a:spLocks noChangeArrowheads="1"/>
          </p:cNvSpPr>
          <p:nvPr/>
        </p:nvSpPr>
        <p:spPr bwMode="auto">
          <a:xfrm>
            <a:off x="4211638" y="1058863"/>
            <a:ext cx="4932362" cy="923925"/>
          </a:xfrm>
          <a:prstGeom prst="rect">
            <a:avLst/>
          </a:prstGeom>
          <a:noFill/>
          <a:ln w="9525">
            <a:noFill/>
            <a:miter lim="800000"/>
            <a:headEnd/>
            <a:tailEnd/>
          </a:ln>
        </p:spPr>
        <p:txBody>
          <a:bodyPr>
            <a:spAutoFit/>
          </a:bodyPr>
          <a:lstStyle/>
          <a:p>
            <a:r>
              <a:rPr lang="zh-CN" altLang="en-US">
                <a:latin typeface="Impact" pitchFamily="34" charset="0"/>
                <a:ea typeface="微软雅黑" pitchFamily="34" charset="-122"/>
              </a:rPr>
              <a:t>这是在</a:t>
            </a:r>
            <a:r>
              <a:rPr lang="zh-CN" altLang="en-US" u="sng">
                <a:solidFill>
                  <a:schemeClr val="accent1"/>
                </a:solidFill>
                <a:latin typeface="Impact" pitchFamily="34" charset="0"/>
                <a:ea typeface="微软雅黑" pitchFamily="34" charset="-122"/>
              </a:rPr>
              <a:t>原本</a:t>
            </a:r>
            <a:r>
              <a:rPr lang="zh-CN" altLang="en-US">
                <a:latin typeface="Impact" pitchFamily="34" charset="0"/>
                <a:ea typeface="微软雅黑" pitchFamily="34" charset="-122"/>
              </a:rPr>
              <a:t>经济文化落后的中国建设社会主义现代化不可逾越的历史阶段，需要上百年的时间。</a:t>
            </a:r>
          </a:p>
        </p:txBody>
      </p:sp>
    </p:spTree>
  </p:cSld>
  <p:clrMapOvr>
    <a:masterClrMapping/>
  </p:clrMapOvr>
  <p:transition spd="med" advTm="0">
    <p:cover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社会主义初级阶段</a:t>
            </a:r>
          </a:p>
        </p:txBody>
      </p:sp>
      <p:sp>
        <p:nvSpPr>
          <p:cNvPr id="50" name="TextBox 49"/>
          <p:cNvSpPr txBox="1"/>
          <p:nvPr/>
        </p:nvSpPr>
        <p:spPr>
          <a:xfrm>
            <a:off x="-252413" y="987425"/>
            <a:ext cx="3203576" cy="682625"/>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tx1">
                    <a:lumMod val="75000"/>
                    <a:lumOff val="25000"/>
                  </a:schemeClr>
                </a:solidFill>
                <a:latin typeface="+mn-lt"/>
                <a:ea typeface="+mn-ea"/>
                <a:cs typeface="+mn-ea"/>
                <a:sym typeface="+mn-lt"/>
              </a:rPr>
              <a:t>社会主义</a:t>
            </a:r>
            <a:r>
              <a:rPr lang="zh-CN" altLang="en-US" sz="3200" b="1" dirty="0">
                <a:solidFill>
                  <a:schemeClr val="accent1"/>
                </a:solidFill>
                <a:latin typeface="+mn-lt"/>
                <a:ea typeface="+mn-ea"/>
                <a:cs typeface="+mn-ea"/>
                <a:sym typeface="+mn-lt"/>
              </a:rPr>
              <a:t>初级阶段</a:t>
            </a:r>
          </a:p>
        </p:txBody>
      </p:sp>
      <p:sp>
        <p:nvSpPr>
          <p:cNvPr id="7" name="矩形 6"/>
          <p:cNvSpPr/>
          <p:nvPr/>
        </p:nvSpPr>
        <p:spPr>
          <a:xfrm>
            <a:off x="1343025" y="1924050"/>
            <a:ext cx="3116263" cy="977900"/>
          </a:xfrm>
          <a:prstGeom prst="rect">
            <a:avLst/>
          </a:prstGeom>
        </p:spPr>
        <p:txBody>
          <a:bodyPr>
            <a:spAutoFit/>
          </a:bodyPr>
          <a:lstStyle/>
          <a:p>
            <a:pP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必须坚持和完善公有制为主体，多种所有制经济共同发展的基本经济制度</a:t>
            </a:r>
          </a:p>
        </p:txBody>
      </p:sp>
      <p:sp>
        <p:nvSpPr>
          <p:cNvPr id="8" name="矩形 7"/>
          <p:cNvSpPr/>
          <p:nvPr/>
        </p:nvSpPr>
        <p:spPr>
          <a:xfrm>
            <a:off x="395288" y="2990850"/>
            <a:ext cx="3032125" cy="682625"/>
          </a:xfrm>
          <a:prstGeom prst="rect">
            <a:avLst/>
          </a:prstGeom>
        </p:spPr>
        <p:txBody>
          <a:bodyPr>
            <a:spAutoFit/>
          </a:bodyPr>
          <a:lstStyle/>
          <a:p>
            <a:pPr defTabSz="914378" fontAlgn="auto">
              <a:lnSpc>
                <a:spcPct val="120000"/>
              </a:lnSpc>
              <a:spcBef>
                <a:spcPts val="0"/>
              </a:spcBef>
              <a:spcAft>
                <a:spcPts val="0"/>
              </a:spcAft>
              <a:defRPr/>
            </a:pPr>
            <a:r>
              <a:rPr lang="zh-CN" altLang="zh-CN" sz="1600" b="1" kern="100" dirty="0">
                <a:solidFill>
                  <a:schemeClr val="tx1">
                    <a:lumMod val="75000"/>
                    <a:lumOff val="25000"/>
                  </a:schemeClr>
                </a:solidFill>
                <a:latin typeface="+mn-lt"/>
                <a:ea typeface="+mn-ea"/>
                <a:cs typeface="+mn-ea"/>
                <a:sym typeface="+mn-lt"/>
              </a:rPr>
              <a:t>坚持和完善按劳分配为主体</a:t>
            </a:r>
            <a:r>
              <a:rPr lang="zh-CN" altLang="en-US" sz="1600" b="1" kern="100" dirty="0">
                <a:solidFill>
                  <a:schemeClr val="tx1">
                    <a:lumMod val="75000"/>
                    <a:lumOff val="25000"/>
                  </a:schemeClr>
                </a:solidFill>
                <a:latin typeface="+mn-lt"/>
                <a:ea typeface="+mn-ea"/>
                <a:cs typeface="+mn-ea"/>
                <a:sym typeface="+mn-lt"/>
              </a:rPr>
              <a:t>，</a:t>
            </a:r>
            <a:endParaRPr lang="en-US" altLang="zh-CN" sz="1600" b="1" kern="100" dirty="0">
              <a:solidFill>
                <a:schemeClr val="tx1">
                  <a:lumMod val="75000"/>
                  <a:lumOff val="25000"/>
                </a:schemeClr>
              </a:solidFill>
              <a:latin typeface="+mn-lt"/>
              <a:ea typeface="+mn-ea"/>
              <a:cs typeface="+mn-ea"/>
              <a:sym typeface="+mn-lt"/>
            </a:endParaRPr>
          </a:p>
          <a:p>
            <a:pPr defTabSz="914378" fontAlgn="auto">
              <a:lnSpc>
                <a:spcPct val="120000"/>
              </a:lnSpc>
              <a:spcBef>
                <a:spcPts val="0"/>
              </a:spcBef>
              <a:spcAft>
                <a:spcPts val="0"/>
              </a:spcAft>
              <a:defRPr/>
            </a:pPr>
            <a:r>
              <a:rPr lang="zh-CN" altLang="zh-CN" sz="1600" b="1" kern="100" dirty="0">
                <a:solidFill>
                  <a:schemeClr val="tx1">
                    <a:lumMod val="75000"/>
                    <a:lumOff val="25000"/>
                  </a:schemeClr>
                </a:solidFill>
                <a:latin typeface="+mn-lt"/>
                <a:ea typeface="+mn-ea"/>
                <a:cs typeface="+mn-ea"/>
                <a:sym typeface="+mn-lt"/>
              </a:rPr>
              <a:t>多种分配方式并存的分配制度</a:t>
            </a:r>
            <a:endParaRPr lang="zh-CN" altLang="en-US" sz="1600" b="1" dirty="0">
              <a:solidFill>
                <a:schemeClr val="tx1">
                  <a:lumMod val="75000"/>
                  <a:lumOff val="25000"/>
                </a:schemeClr>
              </a:solidFill>
              <a:latin typeface="+mn-lt"/>
              <a:ea typeface="+mn-ea"/>
              <a:cs typeface="+mn-ea"/>
              <a:sym typeface="+mn-lt"/>
            </a:endParaRPr>
          </a:p>
        </p:txBody>
      </p:sp>
      <p:sp>
        <p:nvSpPr>
          <p:cNvPr id="9" name="矩形 8"/>
          <p:cNvSpPr/>
          <p:nvPr/>
        </p:nvSpPr>
        <p:spPr>
          <a:xfrm>
            <a:off x="4848225" y="2439988"/>
            <a:ext cx="4295775" cy="1644650"/>
          </a:xfrm>
          <a:prstGeom prst="rect">
            <a:avLst/>
          </a:prstGeom>
        </p:spPr>
        <p:txBody>
          <a:bodyPr>
            <a:spAutoFit/>
          </a:bodyPr>
          <a:lstStyle/>
          <a:p>
            <a:pPr defTabSz="914378" fontAlgn="auto">
              <a:lnSpc>
                <a:spcPct val="120000"/>
              </a:lnSpc>
              <a:spcBef>
                <a:spcPts val="0"/>
              </a:spcBef>
              <a:spcAft>
                <a:spcPts val="0"/>
              </a:spcAft>
              <a:defRPr/>
            </a:pPr>
            <a:r>
              <a:rPr lang="zh-CN" altLang="en-US" b="1" u="sng" dirty="0">
                <a:solidFill>
                  <a:schemeClr val="accent1"/>
                </a:solidFill>
                <a:latin typeface="+mn-lt"/>
                <a:ea typeface="+mn-ea"/>
                <a:cs typeface="+mn-ea"/>
                <a:sym typeface="+mn-lt"/>
              </a:rPr>
              <a:t>必须坚持</a:t>
            </a:r>
            <a:r>
              <a:rPr lang="zh-CN" altLang="en-US" sz="1600" b="1" u="sng" dirty="0">
                <a:solidFill>
                  <a:schemeClr val="accent1"/>
                </a:solidFill>
                <a:latin typeface="+mn-lt"/>
                <a:ea typeface="+mn-ea"/>
                <a:cs typeface="+mn-ea"/>
                <a:sym typeface="+mn-lt"/>
              </a:rPr>
              <a:t>以人民为中心的发展思想，坚持创新、协调、绿色、开放、共享的发展理念。</a:t>
            </a:r>
            <a:endParaRPr lang="en-US" altLang="zh-CN" sz="1600" b="1" u="sng" dirty="0">
              <a:solidFill>
                <a:schemeClr val="accent1"/>
              </a:solidFill>
              <a:latin typeface="+mn-lt"/>
              <a:ea typeface="+mn-ea"/>
              <a:cs typeface="+mn-ea"/>
              <a:sym typeface="+mn-lt"/>
            </a:endParaRPr>
          </a:p>
          <a:p>
            <a:pP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n-lt"/>
                <a:ea typeface="+mn-ea"/>
                <a:cs typeface="+mn-ea"/>
                <a:sym typeface="+mn-lt"/>
              </a:rPr>
              <a:t>有利于</a:t>
            </a:r>
            <a:r>
              <a:rPr lang="en-US" altLang="zh-CN" sz="1600" b="1" dirty="0">
                <a:solidFill>
                  <a:schemeClr val="tx1">
                    <a:lumMod val="75000"/>
                    <a:lumOff val="25000"/>
                  </a:schemeClr>
                </a:solidFill>
                <a:latin typeface="+mn-lt"/>
                <a:ea typeface="+mn-ea"/>
                <a:cs typeface="+mn-ea"/>
                <a:sym typeface="+mn-lt"/>
              </a:rPr>
              <a:t>  </a:t>
            </a:r>
            <a:r>
              <a:rPr lang="zh-CN" altLang="zh-CN" sz="1600" b="1" dirty="0">
                <a:solidFill>
                  <a:schemeClr val="tx1">
                    <a:lumMod val="75000"/>
                    <a:lumOff val="25000"/>
                  </a:schemeClr>
                </a:solidFill>
                <a:latin typeface="+mn-lt"/>
                <a:ea typeface="+mn-ea"/>
                <a:cs typeface="+mn-ea"/>
                <a:sym typeface="+mn-lt"/>
              </a:rPr>
              <a:t>发展社会主义社会的生产力</a:t>
            </a:r>
            <a:endParaRPr lang="en-US" altLang="zh-CN" sz="1600" b="1" dirty="0">
              <a:solidFill>
                <a:schemeClr val="tx1">
                  <a:lumMod val="75000"/>
                  <a:lumOff val="25000"/>
                </a:schemeClr>
              </a:solidFill>
              <a:latin typeface="+mn-lt"/>
              <a:ea typeface="+mn-ea"/>
              <a:cs typeface="+mn-ea"/>
              <a:sym typeface="+mn-lt"/>
            </a:endParaRPr>
          </a:p>
          <a:p>
            <a:pP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n-lt"/>
                <a:ea typeface="+mn-ea"/>
                <a:cs typeface="+mn-ea"/>
                <a:sym typeface="+mn-lt"/>
              </a:rPr>
              <a:t>有利于</a:t>
            </a:r>
            <a:r>
              <a:rPr lang="en-US" altLang="zh-CN" sz="1600" b="1" dirty="0">
                <a:solidFill>
                  <a:schemeClr val="tx1">
                    <a:lumMod val="75000"/>
                    <a:lumOff val="25000"/>
                  </a:schemeClr>
                </a:solidFill>
                <a:latin typeface="+mn-lt"/>
                <a:ea typeface="+mn-ea"/>
                <a:cs typeface="+mn-ea"/>
                <a:sym typeface="+mn-lt"/>
              </a:rPr>
              <a:t>  </a:t>
            </a:r>
            <a:r>
              <a:rPr lang="zh-CN" altLang="zh-CN" sz="1600" b="1" dirty="0">
                <a:solidFill>
                  <a:schemeClr val="tx1">
                    <a:lumMod val="75000"/>
                    <a:lumOff val="25000"/>
                  </a:schemeClr>
                </a:solidFill>
                <a:latin typeface="+mn-lt"/>
                <a:ea typeface="+mn-ea"/>
                <a:cs typeface="+mn-ea"/>
                <a:sym typeface="+mn-lt"/>
              </a:rPr>
              <a:t>增强社会主义国家的综合国力</a:t>
            </a:r>
            <a:endParaRPr lang="en-US" altLang="zh-CN" sz="1600" b="1" dirty="0">
              <a:solidFill>
                <a:schemeClr val="tx1">
                  <a:lumMod val="75000"/>
                  <a:lumOff val="25000"/>
                </a:schemeClr>
              </a:solidFill>
              <a:latin typeface="+mn-lt"/>
              <a:ea typeface="+mn-ea"/>
              <a:cs typeface="+mn-ea"/>
              <a:sym typeface="+mn-lt"/>
            </a:endParaRPr>
          </a:p>
          <a:p>
            <a:pP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n-lt"/>
                <a:ea typeface="+mn-ea"/>
                <a:cs typeface="+mn-ea"/>
                <a:sym typeface="+mn-lt"/>
              </a:rPr>
              <a:t>有利于</a:t>
            </a:r>
            <a:r>
              <a:rPr lang="en-US" altLang="zh-CN" sz="1600" b="1" dirty="0">
                <a:solidFill>
                  <a:schemeClr val="tx1">
                    <a:lumMod val="75000"/>
                    <a:lumOff val="25000"/>
                  </a:schemeClr>
                </a:solidFill>
                <a:latin typeface="+mn-lt"/>
                <a:ea typeface="+mn-ea"/>
                <a:cs typeface="+mn-ea"/>
                <a:sym typeface="+mn-lt"/>
              </a:rPr>
              <a:t>  </a:t>
            </a:r>
            <a:r>
              <a:rPr lang="zh-CN" altLang="zh-CN" sz="1600" b="1" dirty="0">
                <a:solidFill>
                  <a:schemeClr val="tx1">
                    <a:lumMod val="75000"/>
                    <a:lumOff val="25000"/>
                  </a:schemeClr>
                </a:solidFill>
                <a:latin typeface="+mn-lt"/>
                <a:ea typeface="+mn-ea"/>
                <a:cs typeface="+mn-ea"/>
                <a:sym typeface="+mn-lt"/>
              </a:rPr>
              <a:t>提高人民的生活水平</a:t>
            </a:r>
            <a:r>
              <a:rPr lang="en-US" altLang="zh-CN" sz="1600" b="1" dirty="0">
                <a:solidFill>
                  <a:schemeClr val="tx1">
                    <a:lumMod val="75000"/>
                    <a:lumOff val="25000"/>
                  </a:schemeClr>
                </a:solidFill>
                <a:latin typeface="+mn-lt"/>
                <a:ea typeface="+mn-ea"/>
                <a:cs typeface="+mn-ea"/>
                <a:sym typeface="+mn-lt"/>
              </a:rPr>
              <a:t> </a:t>
            </a:r>
          </a:p>
        </p:txBody>
      </p:sp>
      <p:sp>
        <p:nvSpPr>
          <p:cNvPr id="26" name="矩形 25"/>
          <p:cNvSpPr/>
          <p:nvPr/>
        </p:nvSpPr>
        <p:spPr>
          <a:xfrm>
            <a:off x="479425" y="2000250"/>
            <a:ext cx="863600" cy="8636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1600" b="1" dirty="0">
                <a:solidFill>
                  <a:schemeClr val="accent2">
                    <a:lumMod val="40000"/>
                    <a:lumOff val="60000"/>
                  </a:schemeClr>
                </a:solidFill>
                <a:cs typeface="+mn-ea"/>
                <a:sym typeface="+mn-lt"/>
              </a:rPr>
              <a:t>基本经济制度</a:t>
            </a:r>
          </a:p>
        </p:txBody>
      </p:sp>
      <p:sp>
        <p:nvSpPr>
          <p:cNvPr id="27" name="矩形 26"/>
          <p:cNvSpPr/>
          <p:nvPr/>
        </p:nvSpPr>
        <p:spPr>
          <a:xfrm>
            <a:off x="3427413" y="2863850"/>
            <a:ext cx="863600" cy="86518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1600" b="1" dirty="0">
                <a:solidFill>
                  <a:schemeClr val="accent2">
                    <a:lumMod val="40000"/>
                    <a:lumOff val="60000"/>
                  </a:schemeClr>
                </a:solidFill>
                <a:cs typeface="+mn-ea"/>
                <a:sym typeface="+mn-lt"/>
              </a:rPr>
              <a:t>分配</a:t>
            </a:r>
            <a:endParaRPr lang="en-US" altLang="zh-CN" sz="1600" b="1" dirty="0">
              <a:solidFill>
                <a:schemeClr val="accent2">
                  <a:lumMod val="40000"/>
                  <a:lumOff val="60000"/>
                </a:schemeClr>
              </a:solidFill>
              <a:cs typeface="+mn-ea"/>
              <a:sym typeface="+mn-lt"/>
            </a:endParaRPr>
          </a:p>
          <a:p>
            <a:pPr algn="ctr" defTabSz="914378" fontAlgn="auto">
              <a:lnSpc>
                <a:spcPct val="120000"/>
              </a:lnSpc>
              <a:spcBef>
                <a:spcPts val="0"/>
              </a:spcBef>
              <a:spcAft>
                <a:spcPts val="0"/>
              </a:spcAft>
              <a:defRPr/>
            </a:pPr>
            <a:r>
              <a:rPr lang="zh-CN" altLang="en-US" sz="1600" b="1" dirty="0">
                <a:solidFill>
                  <a:schemeClr val="accent2">
                    <a:lumMod val="40000"/>
                    <a:lumOff val="60000"/>
                  </a:schemeClr>
                </a:solidFill>
                <a:cs typeface="+mn-ea"/>
                <a:sym typeface="+mn-lt"/>
              </a:rPr>
              <a:t>制度</a:t>
            </a:r>
          </a:p>
        </p:txBody>
      </p:sp>
      <p:sp>
        <p:nvSpPr>
          <p:cNvPr id="28" name="矩形 27"/>
          <p:cNvSpPr/>
          <p:nvPr/>
        </p:nvSpPr>
        <p:spPr>
          <a:xfrm>
            <a:off x="4716463" y="1936750"/>
            <a:ext cx="4162425"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b="1" dirty="0">
                <a:solidFill>
                  <a:schemeClr val="accent2">
                    <a:lumMod val="40000"/>
                    <a:lumOff val="60000"/>
                  </a:schemeClr>
                </a:solidFill>
                <a:cs typeface="+mn-ea"/>
                <a:sym typeface="+mn-lt"/>
              </a:rPr>
              <a:t>各项工作总的出发点和检验标准</a:t>
            </a:r>
          </a:p>
        </p:txBody>
      </p:sp>
      <p:sp>
        <p:nvSpPr>
          <p:cNvPr id="2" name="矩形 1"/>
          <p:cNvSpPr/>
          <p:nvPr/>
        </p:nvSpPr>
        <p:spPr>
          <a:xfrm>
            <a:off x="250825" y="1851025"/>
            <a:ext cx="4208463" cy="3097213"/>
          </a:xfrm>
          <a:prstGeom prst="rect">
            <a:avLst/>
          </a:prstGeom>
          <a:no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p>
        </p:txBody>
      </p:sp>
      <p:sp>
        <p:nvSpPr>
          <p:cNvPr id="18" name="矩形 17"/>
          <p:cNvSpPr/>
          <p:nvPr/>
        </p:nvSpPr>
        <p:spPr>
          <a:xfrm>
            <a:off x="1403648" y="3723878"/>
            <a:ext cx="3032043" cy="1274195"/>
          </a:xfrm>
          <a:prstGeom prst="rect">
            <a:avLst/>
          </a:prstGeom>
        </p:spPr>
        <p:txBody>
          <a:bodyPr>
            <a:spAutoFit/>
          </a:bodyPr>
          <a:lstStyle/>
          <a:p>
            <a:pPr defTabSz="914378" fontAlgn="auto">
              <a:lnSpc>
                <a:spcPct val="120000"/>
              </a:lnSpc>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在生产发展和社会财富增长的基础上不断满足人民日益增长的</a:t>
            </a:r>
            <a:r>
              <a:rPr lang="zh-CN" altLang="en-US" sz="1600" strike="dblStrike" kern="100" dirty="0">
                <a:solidFill>
                  <a:schemeClr val="tx1">
                    <a:lumMod val="75000"/>
                    <a:lumOff val="25000"/>
                  </a:schemeClr>
                </a:solidFill>
                <a:latin typeface="+mn-lt"/>
                <a:ea typeface="+mn-ea"/>
                <a:cs typeface="+mn-ea"/>
                <a:sym typeface="+mn-lt"/>
              </a:rPr>
              <a:t>物质文化</a:t>
            </a:r>
            <a:r>
              <a:rPr lang="zh-CN" altLang="en-US" sz="1600" b="1" u="sng" dirty="0">
                <a:solidFill>
                  <a:schemeClr val="accent1"/>
                </a:solidFill>
                <a:latin typeface="+mn-lt"/>
                <a:ea typeface="+mn-ea"/>
              </a:rPr>
              <a:t>美好生活</a:t>
            </a:r>
            <a:r>
              <a:rPr lang="zh-CN" altLang="en-US" sz="1600" b="1" kern="100" dirty="0">
                <a:solidFill>
                  <a:schemeClr val="tx1">
                    <a:lumMod val="75000"/>
                    <a:lumOff val="25000"/>
                  </a:schemeClr>
                </a:solidFill>
                <a:latin typeface="+mn-lt"/>
                <a:ea typeface="+mn-ea"/>
                <a:cs typeface="+mn-ea"/>
                <a:sym typeface="+mn-lt"/>
              </a:rPr>
              <a:t>需要，促进人的全面发展。</a:t>
            </a:r>
          </a:p>
        </p:txBody>
      </p:sp>
      <p:sp>
        <p:nvSpPr>
          <p:cNvPr id="19" name="矩形 18"/>
          <p:cNvSpPr/>
          <p:nvPr/>
        </p:nvSpPr>
        <p:spPr>
          <a:xfrm>
            <a:off x="468313" y="3795713"/>
            <a:ext cx="863600" cy="8636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1600" b="1" dirty="0">
                <a:solidFill>
                  <a:schemeClr val="accent2">
                    <a:lumMod val="40000"/>
                    <a:lumOff val="60000"/>
                  </a:schemeClr>
                </a:solidFill>
                <a:cs typeface="+mn-ea"/>
                <a:sym typeface="+mn-lt"/>
              </a:rPr>
              <a:t>要求</a:t>
            </a:r>
          </a:p>
        </p:txBody>
      </p:sp>
    </p:spTree>
  </p:cSld>
  <p:clrMapOvr>
    <a:masterClrMapping/>
  </p:clrMapOvr>
  <p:transition spd="med" advTm="0">
    <p:cover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社会主义初级阶段</a:t>
            </a:r>
          </a:p>
        </p:txBody>
      </p:sp>
      <p:sp>
        <p:nvSpPr>
          <p:cNvPr id="50" name="TextBox 49"/>
          <p:cNvSpPr txBox="1"/>
          <p:nvPr/>
        </p:nvSpPr>
        <p:spPr>
          <a:xfrm>
            <a:off x="-252413" y="987425"/>
            <a:ext cx="3203576" cy="682625"/>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tx1">
                    <a:lumMod val="75000"/>
                    <a:lumOff val="25000"/>
                  </a:schemeClr>
                </a:solidFill>
                <a:latin typeface="+mn-lt"/>
                <a:ea typeface="+mn-ea"/>
                <a:cs typeface="+mn-ea"/>
                <a:sym typeface="+mn-lt"/>
              </a:rPr>
              <a:t>社会主义</a:t>
            </a:r>
            <a:r>
              <a:rPr lang="zh-CN" altLang="en-US" sz="3200" b="1" dirty="0">
                <a:solidFill>
                  <a:schemeClr val="accent1"/>
                </a:solidFill>
                <a:latin typeface="+mn-lt"/>
                <a:ea typeface="+mn-ea"/>
                <a:cs typeface="+mn-ea"/>
                <a:sym typeface="+mn-lt"/>
              </a:rPr>
              <a:t>初级阶段</a:t>
            </a:r>
          </a:p>
        </p:txBody>
      </p:sp>
      <p:sp>
        <p:nvSpPr>
          <p:cNvPr id="16" name="矩形 15"/>
          <p:cNvSpPr/>
          <p:nvPr/>
        </p:nvSpPr>
        <p:spPr>
          <a:xfrm>
            <a:off x="1042988" y="1995488"/>
            <a:ext cx="4162425"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b="1" dirty="0">
                <a:solidFill>
                  <a:schemeClr val="accent2">
                    <a:lumMod val="40000"/>
                    <a:lumOff val="60000"/>
                  </a:schemeClr>
                </a:solidFill>
                <a:cs typeface="+mn-ea"/>
                <a:sym typeface="+mn-lt"/>
              </a:rPr>
              <a:t>“五位一体” 、“四个全面”</a:t>
            </a:r>
          </a:p>
        </p:txBody>
      </p:sp>
      <p:sp>
        <p:nvSpPr>
          <p:cNvPr id="17" name="TextBox 16"/>
          <p:cNvSpPr txBox="1"/>
          <p:nvPr/>
        </p:nvSpPr>
        <p:spPr>
          <a:xfrm>
            <a:off x="395536" y="2643758"/>
            <a:ext cx="8280920" cy="1477328"/>
          </a:xfrm>
          <a:prstGeom prst="rect">
            <a:avLst/>
          </a:prstGeom>
          <a:noFill/>
        </p:spPr>
        <p:txBody>
          <a:bodyPr>
            <a:spAutoFit/>
          </a:bodyPr>
          <a:lstStyle/>
          <a:p>
            <a:pPr indent="457200" defTabSz="914378" fontAlgn="auto">
              <a:spcBef>
                <a:spcPts val="0"/>
              </a:spcBef>
              <a:spcAft>
                <a:spcPts val="0"/>
              </a:spcAft>
              <a:defRPr/>
            </a:pPr>
            <a:r>
              <a:rPr lang="zh-CN" altLang="en-US" b="1" dirty="0">
                <a:solidFill>
                  <a:schemeClr val="tx1">
                    <a:lumMod val="75000"/>
                    <a:lumOff val="25000"/>
                  </a:schemeClr>
                </a:solidFill>
                <a:latin typeface="+mn-lt"/>
                <a:ea typeface="+mn-ea"/>
              </a:rPr>
              <a:t>跨入新世纪，我国进入全面建设小康社会、加快推进社会主义现代化的新的发展阶段。必须按照中国特色社会主义事业</a:t>
            </a:r>
            <a:r>
              <a:rPr lang="zh-CN" altLang="en-US" b="1" u="sng" dirty="0">
                <a:solidFill>
                  <a:schemeClr val="accent1"/>
                </a:solidFill>
                <a:latin typeface="+mn-lt"/>
                <a:ea typeface="+mn-ea"/>
              </a:rPr>
              <a:t>“五位一体”</a:t>
            </a:r>
            <a:r>
              <a:rPr lang="zh-CN" altLang="en-US" b="1" dirty="0">
                <a:solidFill>
                  <a:schemeClr val="tx1">
                    <a:lumMod val="75000"/>
                    <a:lumOff val="25000"/>
                  </a:schemeClr>
                </a:solidFill>
                <a:latin typeface="+mn-lt"/>
                <a:ea typeface="+mn-ea"/>
              </a:rPr>
              <a:t>总体布局</a:t>
            </a:r>
            <a:r>
              <a:rPr lang="zh-CN" altLang="en-US" b="1" u="sng" dirty="0">
                <a:solidFill>
                  <a:schemeClr val="accent1"/>
                </a:solidFill>
                <a:latin typeface="+mn-lt"/>
                <a:ea typeface="+mn-ea"/>
              </a:rPr>
              <a:t>和“四个全面”战略</a:t>
            </a:r>
            <a:r>
              <a:rPr lang="zh-CN" altLang="en-US" b="1" dirty="0">
                <a:solidFill>
                  <a:schemeClr val="tx1">
                    <a:lumMod val="75000"/>
                    <a:lumOff val="25000"/>
                  </a:schemeClr>
                </a:solidFill>
                <a:latin typeface="+mn-lt"/>
                <a:ea typeface="+mn-ea"/>
              </a:rPr>
              <a:t>布局，</a:t>
            </a:r>
            <a:r>
              <a:rPr lang="zh-CN" altLang="en-US" strike="dblStrike" dirty="0">
                <a:solidFill>
                  <a:schemeClr val="tx1">
                    <a:lumMod val="75000"/>
                    <a:lumOff val="25000"/>
                  </a:schemeClr>
                </a:solidFill>
                <a:latin typeface="+mn-lt"/>
                <a:ea typeface="+mn-ea"/>
              </a:rPr>
              <a:t>全面</a:t>
            </a:r>
            <a:r>
              <a:rPr lang="zh-CN" altLang="en-US" b="1" u="sng" dirty="0">
                <a:solidFill>
                  <a:schemeClr val="accent1"/>
                </a:solidFill>
                <a:latin typeface="+mn-lt"/>
                <a:ea typeface="+mn-ea"/>
              </a:rPr>
              <a:t>统筹</a:t>
            </a:r>
            <a:r>
              <a:rPr lang="zh-CN" altLang="en-US" b="1" dirty="0">
                <a:solidFill>
                  <a:schemeClr val="tx1">
                    <a:lumMod val="75000"/>
                    <a:lumOff val="25000"/>
                  </a:schemeClr>
                </a:solidFill>
                <a:latin typeface="+mn-lt"/>
                <a:ea typeface="+mn-ea"/>
              </a:rPr>
              <a:t>推进经济建设、政治建设、文化建设、社会建设、生态文明建设</a:t>
            </a:r>
            <a:r>
              <a:rPr lang="zh-CN" altLang="en-US" b="1" u="sng" dirty="0">
                <a:solidFill>
                  <a:schemeClr val="accent1"/>
                </a:solidFill>
                <a:latin typeface="+mn-lt"/>
                <a:ea typeface="+mn-ea"/>
              </a:rPr>
              <a:t>，协调推进全面建成小康社会、全面深化改革、全面依法治国、全面从严治党</a:t>
            </a:r>
            <a:r>
              <a:rPr lang="zh-CN" altLang="en-US" b="1" dirty="0">
                <a:solidFill>
                  <a:schemeClr val="tx1">
                    <a:lumMod val="75000"/>
                    <a:lumOff val="25000"/>
                  </a:schemeClr>
                </a:solidFill>
                <a:latin typeface="+mn-lt"/>
                <a:ea typeface="+mn-ea"/>
              </a:rPr>
              <a:t>。</a:t>
            </a:r>
          </a:p>
        </p:txBody>
      </p:sp>
    </p:spTree>
  </p:cSld>
  <p:clrMapOvr>
    <a:masterClrMapping/>
  </p:clrMapOvr>
  <p:transition spd="med" advTm="0">
    <p:cover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新世纪</a:t>
            </a:r>
            <a:r>
              <a:rPr lang="zh-CN" altLang="en-US" dirty="0" smtClean="0">
                <a:cs typeface="+mn-ea"/>
                <a:sym typeface="+mn-lt"/>
              </a:rPr>
              <a:t>新时代的</a:t>
            </a:r>
            <a:r>
              <a:rPr lang="zh-CN" altLang="en-US" dirty="0">
                <a:cs typeface="+mn-ea"/>
                <a:sym typeface="+mn-lt"/>
              </a:rPr>
              <a:t>战略目标</a:t>
            </a:r>
          </a:p>
        </p:txBody>
      </p:sp>
      <p:sp>
        <p:nvSpPr>
          <p:cNvPr id="50" name="TextBox 49"/>
          <p:cNvSpPr txBox="1"/>
          <p:nvPr/>
        </p:nvSpPr>
        <p:spPr>
          <a:xfrm>
            <a:off x="0" y="2645499"/>
            <a:ext cx="3648565" cy="609398"/>
          </a:xfrm>
          <a:prstGeom prst="rect">
            <a:avLst/>
          </a:prstGeom>
          <a:noFill/>
        </p:spPr>
        <p:txBody>
          <a:bodyPr>
            <a:spAutoFit/>
          </a:bodyPr>
          <a:lstStyle/>
          <a:p>
            <a:pPr algn="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n-lt"/>
                <a:ea typeface="+mn-ea"/>
                <a:cs typeface="+mn-ea"/>
                <a:sym typeface="+mn-lt"/>
              </a:rPr>
              <a:t>新世纪</a:t>
            </a:r>
            <a:r>
              <a:rPr lang="zh-CN" altLang="en-US" sz="1600" dirty="0">
                <a:solidFill>
                  <a:schemeClr val="tx1">
                    <a:lumMod val="75000"/>
                    <a:lumOff val="25000"/>
                  </a:schemeClr>
                </a:solidFill>
                <a:latin typeface="+mn-lt"/>
                <a:ea typeface="+mn-ea"/>
                <a:cs typeface="+mn-ea"/>
                <a:sym typeface="+mn-lt"/>
              </a:rPr>
              <a:t>新</a:t>
            </a:r>
            <a:r>
              <a:rPr lang="zh-CN" altLang="en-US" sz="1600" strike="dblStrike" dirty="0">
                <a:solidFill>
                  <a:schemeClr val="tx1">
                    <a:lumMod val="75000"/>
                    <a:lumOff val="25000"/>
                  </a:schemeClr>
                </a:solidFill>
                <a:latin typeface="+mn-lt"/>
                <a:ea typeface="+mn-ea"/>
                <a:cs typeface="+mn-ea"/>
                <a:sym typeface="+mn-lt"/>
              </a:rPr>
              <a:t>阶段</a:t>
            </a:r>
            <a:r>
              <a:rPr lang="zh-CN" altLang="en-US" sz="1600" b="1" u="sng" dirty="0">
                <a:solidFill>
                  <a:schemeClr val="accent1"/>
                </a:solidFill>
                <a:latin typeface="+mn-lt"/>
                <a:ea typeface="+mn-ea"/>
                <a:cs typeface="+mn-ea"/>
                <a:sym typeface="+mn-lt"/>
              </a:rPr>
              <a:t>时代</a:t>
            </a:r>
            <a:r>
              <a:rPr lang="zh-CN" altLang="en-US" sz="1600" b="1" dirty="0">
                <a:solidFill>
                  <a:schemeClr val="tx1">
                    <a:lumMod val="75000"/>
                    <a:lumOff val="25000"/>
                  </a:schemeClr>
                </a:solidFill>
                <a:latin typeface="+mn-lt"/>
                <a:ea typeface="+mn-ea"/>
                <a:cs typeface="+mn-ea"/>
                <a:sym typeface="+mn-lt"/>
              </a:rPr>
              <a:t> </a:t>
            </a:r>
            <a:r>
              <a:rPr lang="zh-CN" altLang="en-US" sz="2800" b="1" dirty="0">
                <a:solidFill>
                  <a:schemeClr val="accent1"/>
                </a:solidFill>
                <a:latin typeface="+mn-lt"/>
                <a:ea typeface="+mn-ea"/>
                <a:cs typeface="+mn-ea"/>
                <a:sym typeface="+mn-lt"/>
              </a:rPr>
              <a:t>战略目标</a:t>
            </a:r>
          </a:p>
        </p:txBody>
      </p:sp>
      <p:sp>
        <p:nvSpPr>
          <p:cNvPr id="4" name="矩形 3"/>
          <p:cNvSpPr/>
          <p:nvPr/>
        </p:nvSpPr>
        <p:spPr>
          <a:xfrm>
            <a:off x="467544" y="3434500"/>
            <a:ext cx="3260910" cy="646331"/>
          </a:xfrm>
          <a:prstGeom prst="rect">
            <a:avLst/>
          </a:prstGeom>
        </p:spPr>
        <p:txBody>
          <a:bodyPr>
            <a:spAutoFit/>
          </a:bodyPr>
          <a:lstStyle/>
          <a:p>
            <a:pPr algn="just"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明确指出：在新世纪</a:t>
            </a:r>
            <a:r>
              <a:rPr lang="zh-CN" altLang="en-US" sz="1400" strike="dblStrike" dirty="0">
                <a:solidFill>
                  <a:schemeClr val="tx1">
                    <a:lumMod val="75000"/>
                    <a:lumOff val="25000"/>
                  </a:schemeClr>
                </a:solidFill>
                <a:latin typeface="+mn-lt"/>
                <a:ea typeface="+mn-ea"/>
                <a:cs typeface="+mn-ea"/>
                <a:sym typeface="+mn-lt"/>
              </a:rPr>
              <a:t>新阶段</a:t>
            </a:r>
            <a:r>
              <a:rPr lang="zh-CN" altLang="en-US" sz="1400" b="1" dirty="0">
                <a:solidFill>
                  <a:schemeClr val="tx1">
                    <a:lumMod val="75000"/>
                    <a:lumOff val="25000"/>
                  </a:schemeClr>
                </a:solidFill>
                <a:latin typeface="+mn-lt"/>
                <a:ea typeface="+mn-ea"/>
                <a:cs typeface="+mn-ea"/>
                <a:sym typeface="+mn-lt"/>
              </a:rPr>
              <a:t>，</a:t>
            </a:r>
            <a:r>
              <a:rPr lang="zh-CN" altLang="en-US" sz="1400" b="1" u="sng" dirty="0">
                <a:solidFill>
                  <a:schemeClr val="accent1"/>
                </a:solidFill>
                <a:latin typeface="+mn-lt"/>
                <a:ea typeface="+mn-ea"/>
                <a:cs typeface="+mn-ea"/>
                <a:sym typeface="+mn-lt"/>
              </a:rPr>
              <a:t>时代</a:t>
            </a:r>
            <a:r>
              <a:rPr lang="zh-CN" altLang="en-US" sz="1400" b="1" dirty="0">
                <a:solidFill>
                  <a:schemeClr val="tx1">
                    <a:lumMod val="75000"/>
                    <a:lumOff val="25000"/>
                  </a:schemeClr>
                </a:solidFill>
                <a:latin typeface="+mn-lt"/>
                <a:ea typeface="+mn-ea"/>
                <a:cs typeface="+mn-ea"/>
                <a:sym typeface="+mn-lt"/>
              </a:rPr>
              <a:t>经济和社会发展的战略目标是</a:t>
            </a:r>
            <a:r>
              <a:rPr lang="en-US" altLang="zh-CN" sz="1400" b="1" dirty="0">
                <a:solidFill>
                  <a:schemeClr val="tx1">
                    <a:lumMod val="75000"/>
                    <a:lumOff val="25000"/>
                  </a:schemeClr>
                </a:solidFill>
                <a:latin typeface="+mn-lt"/>
                <a:ea typeface="+mn-ea"/>
                <a:cs typeface="+mn-ea"/>
                <a:sym typeface="+mn-lt"/>
              </a:rPr>
              <a:t>……</a:t>
            </a:r>
            <a:endParaRPr lang="zh-CN" altLang="zh-CN" sz="1400" b="1" dirty="0">
              <a:solidFill>
                <a:schemeClr val="tx1">
                  <a:lumMod val="75000"/>
                  <a:lumOff val="25000"/>
                </a:schemeClr>
              </a:solidFill>
              <a:latin typeface="+mn-lt"/>
              <a:ea typeface="+mn-ea"/>
              <a:cs typeface="+mn-ea"/>
              <a:sym typeface="+mn-lt"/>
            </a:endParaRPr>
          </a:p>
        </p:txBody>
      </p:sp>
      <p:sp>
        <p:nvSpPr>
          <p:cNvPr id="16" name="矩形 15"/>
          <p:cNvSpPr/>
          <p:nvPr/>
        </p:nvSpPr>
        <p:spPr>
          <a:xfrm>
            <a:off x="4284028" y="2643758"/>
            <a:ext cx="4608452" cy="584775"/>
          </a:xfrm>
          <a:prstGeom prst="rect">
            <a:avLst/>
          </a:prstGeom>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到建党一百年时，建成</a:t>
            </a:r>
            <a:r>
              <a:rPr lang="zh-CN" altLang="en-US" sz="1600" strike="dblStrike" dirty="0">
                <a:solidFill>
                  <a:schemeClr val="tx1">
                    <a:lumMod val="75000"/>
                    <a:lumOff val="25000"/>
                  </a:schemeClr>
                </a:solidFill>
                <a:latin typeface="微软雅黑" panose="020B0503020204020204" pitchFamily="34" charset="-122"/>
                <a:ea typeface="微软雅黑" panose="020B0503020204020204" pitchFamily="34" charset="-122"/>
              </a:rPr>
              <a:t>惠及十几亿人口的更高水平的</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小康社会</a:t>
            </a:r>
          </a:p>
        </p:txBody>
      </p:sp>
      <p:sp>
        <p:nvSpPr>
          <p:cNvPr id="23" name="矩形 22"/>
          <p:cNvSpPr/>
          <p:nvPr/>
        </p:nvSpPr>
        <p:spPr>
          <a:xfrm>
            <a:off x="4284028" y="3730629"/>
            <a:ext cx="4608452" cy="830997"/>
          </a:xfrm>
          <a:prstGeom prst="rect">
            <a:avLst/>
          </a:prstGeom>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到</a:t>
            </a:r>
            <a:r>
              <a:rPr lang="zh-CN" altLang="en-US" sz="1600" b="1" strike="dblStrike" dirty="0">
                <a:solidFill>
                  <a:schemeClr val="tx1">
                    <a:lumMod val="75000"/>
                    <a:lumOff val="25000"/>
                  </a:schemeClr>
                </a:solidFill>
                <a:latin typeface="微软雅黑" panose="020B0503020204020204" pitchFamily="34" charset="-122"/>
                <a:ea typeface="微软雅黑" panose="020B0503020204020204" pitchFamily="34" charset="-122"/>
              </a:rPr>
              <a:t>建国</a:t>
            </a:r>
            <a:r>
              <a:rPr lang="zh-CN" altLang="en-US" sz="1600" b="1" u="sng" dirty="0">
                <a:solidFill>
                  <a:schemeClr val="accent1"/>
                </a:solidFill>
                <a:latin typeface="微软雅黑" panose="020B0503020204020204" pitchFamily="34" charset="-122"/>
                <a:ea typeface="微软雅黑" panose="020B0503020204020204" pitchFamily="34" charset="-122"/>
              </a:rPr>
              <a:t>新中国成立</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一百年时，</a:t>
            </a:r>
            <a:r>
              <a:rPr lang="zh-CN" altLang="en-US" sz="1600" strike="dblStrike" dirty="0">
                <a:solidFill>
                  <a:schemeClr val="tx1">
                    <a:lumMod val="75000"/>
                    <a:lumOff val="25000"/>
                  </a:schemeClr>
                </a:solidFill>
                <a:latin typeface="微软雅黑" panose="020B0503020204020204" pitchFamily="34" charset="-122"/>
                <a:ea typeface="微软雅黑" panose="020B0503020204020204" pitchFamily="34" charset="-122"/>
              </a:rPr>
              <a:t>人均国内生产总值达到中等发达国家水平，基本实现现代化</a:t>
            </a:r>
            <a:r>
              <a:rPr lang="zh-CN" altLang="en-US" sz="1600" b="1" u="sng" dirty="0">
                <a:solidFill>
                  <a:schemeClr val="accent1"/>
                </a:solidFill>
                <a:latin typeface="微软雅黑" panose="020B0503020204020204" pitchFamily="34" charset="-122"/>
                <a:ea typeface="微软雅黑" panose="020B0503020204020204" pitchFamily="34" charset="-122"/>
              </a:rPr>
              <a:t>全面建成社会主义现代化强国。</a:t>
            </a:r>
            <a:endParaRPr lang="zh-CN" altLang="en-US" sz="1600" b="1" u="sng" strike="dblStrike"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4284028" y="2211710"/>
            <a:ext cx="2479651" cy="338554"/>
            <a:chOff x="3851920" y="1635646"/>
            <a:chExt cx="2479651" cy="338554"/>
          </a:xfrm>
          <a:effectLst>
            <a:outerShdw blurRad="50800" dist="38100" dir="2700000" algn="tl" rotWithShape="0">
              <a:prstClr val="black">
                <a:alpha val="40000"/>
              </a:prstClr>
            </a:outerShdw>
          </a:effectLst>
        </p:grpSpPr>
        <p:sp>
          <p:nvSpPr>
            <p:cNvPr id="25" name="矩形 24"/>
            <p:cNvSpPr/>
            <p:nvPr/>
          </p:nvSpPr>
          <p:spPr>
            <a:xfrm>
              <a:off x="3851920" y="1635646"/>
              <a:ext cx="1415772" cy="338554"/>
            </a:xfrm>
            <a:prstGeom prst="rect">
              <a:avLst/>
            </a:prstGeom>
            <a:solidFill>
              <a:schemeClr val="accent1"/>
            </a:solidFill>
          </p:spPr>
          <p:txBody>
            <a:bodyPr wrap="none">
              <a:spAutoFit/>
            </a:bodyPr>
            <a:lstStyle/>
            <a:p>
              <a:pPr defTabSz="914378" fontAlgn="auto">
                <a:spcBef>
                  <a:spcPts val="0"/>
                </a:spcBef>
                <a:spcAft>
                  <a:spcPts val="0"/>
                </a:spcAft>
                <a:defRPr/>
              </a:pPr>
              <a:r>
                <a:rPr lang="zh-CN" altLang="en-US" sz="1600" b="1" dirty="0">
                  <a:solidFill>
                    <a:schemeClr val="accent2">
                      <a:lumMod val="20000"/>
                      <a:lumOff val="80000"/>
                    </a:schemeClr>
                  </a:solidFill>
                  <a:latin typeface="微软雅黑" panose="020B0503020204020204" pitchFamily="34" charset="-122"/>
                  <a:ea typeface="微软雅黑" panose="020B0503020204020204" pitchFamily="34" charset="-122"/>
                </a:rPr>
                <a:t>第一个一百年</a:t>
              </a:r>
              <a:endParaRPr lang="en-US" altLang="zh-CN" sz="1600"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5251571" y="1635646"/>
              <a:ext cx="1080000" cy="338554"/>
            </a:xfrm>
            <a:prstGeom prst="rect">
              <a:avLst/>
            </a:prstGeom>
            <a:solidFill>
              <a:schemeClr val="tx1">
                <a:lumMod val="75000"/>
                <a:lumOff val="25000"/>
              </a:schemeClr>
            </a:solidFill>
          </p:spPr>
          <p:txBody>
            <a:bodyPr wrap="none">
              <a:spAutoFit/>
            </a:bodyPr>
            <a:lstStyle/>
            <a:p>
              <a:pPr algn="ctr" defTabSz="914378" fontAlgn="auto">
                <a:spcBef>
                  <a:spcPts val="0"/>
                </a:spcBef>
                <a:spcAft>
                  <a:spcPts val="0"/>
                </a:spcAft>
                <a:defRPr/>
              </a:pPr>
              <a:r>
                <a:rPr lang="en-US" altLang="zh-CN" sz="1600" dirty="0">
                  <a:solidFill>
                    <a:schemeClr val="accent2">
                      <a:lumMod val="20000"/>
                      <a:lumOff val="80000"/>
                    </a:schemeClr>
                  </a:solidFill>
                  <a:latin typeface="Impact" panose="020B0806030902050204" pitchFamily="34" charset="0"/>
                  <a:ea typeface="微软雅黑" panose="020B0503020204020204" pitchFamily="34" charset="-122"/>
                </a:rPr>
                <a:t>1921~2021</a:t>
              </a:r>
              <a:endParaRPr lang="en-US" altLang="zh-CN" sz="1600"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284028" y="3335369"/>
            <a:ext cx="2479651" cy="338554"/>
            <a:chOff x="3851920" y="2427734"/>
            <a:chExt cx="2479651" cy="338554"/>
          </a:xfrm>
          <a:effectLst>
            <a:outerShdw blurRad="50800" dist="38100" dir="2700000" algn="tl" rotWithShape="0">
              <a:prstClr val="black">
                <a:alpha val="40000"/>
              </a:prstClr>
            </a:outerShdw>
          </a:effectLst>
        </p:grpSpPr>
        <p:sp>
          <p:nvSpPr>
            <p:cNvPr id="28" name="矩形 27"/>
            <p:cNvSpPr/>
            <p:nvPr/>
          </p:nvSpPr>
          <p:spPr>
            <a:xfrm>
              <a:off x="3851920" y="2427734"/>
              <a:ext cx="1415772" cy="338554"/>
            </a:xfrm>
            <a:prstGeom prst="rect">
              <a:avLst/>
            </a:prstGeom>
            <a:solidFill>
              <a:schemeClr val="accent1"/>
            </a:solidFill>
          </p:spPr>
          <p:txBody>
            <a:bodyPr wrap="none">
              <a:spAutoFit/>
            </a:bodyPr>
            <a:lstStyle/>
            <a:p>
              <a:pPr defTabSz="914378" fontAlgn="auto">
                <a:spcBef>
                  <a:spcPts val="0"/>
                </a:spcBef>
                <a:spcAft>
                  <a:spcPts val="0"/>
                </a:spcAft>
                <a:defRPr/>
              </a:pPr>
              <a:r>
                <a:rPr lang="zh-CN" altLang="en-US" sz="1600" b="1" dirty="0">
                  <a:solidFill>
                    <a:schemeClr val="accent2">
                      <a:lumMod val="20000"/>
                      <a:lumOff val="80000"/>
                    </a:schemeClr>
                  </a:solidFill>
                  <a:latin typeface="微软雅黑" panose="020B0503020204020204" pitchFamily="34" charset="-122"/>
                  <a:ea typeface="微软雅黑" panose="020B0503020204020204" pitchFamily="34" charset="-122"/>
                </a:rPr>
                <a:t>第二个一百年</a:t>
              </a:r>
              <a:endParaRPr lang="en-US" altLang="zh-CN" sz="1600"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210750" y="2427734"/>
              <a:ext cx="1120821" cy="338554"/>
            </a:xfrm>
            <a:prstGeom prst="rect">
              <a:avLst/>
            </a:prstGeom>
            <a:solidFill>
              <a:schemeClr val="tx1">
                <a:lumMod val="75000"/>
                <a:lumOff val="25000"/>
              </a:schemeClr>
            </a:solidFill>
          </p:spPr>
          <p:txBody>
            <a:bodyPr wrap="none">
              <a:spAutoFit/>
            </a:bodyPr>
            <a:lstStyle/>
            <a:p>
              <a:pPr algn="ctr" defTabSz="914378" fontAlgn="auto">
                <a:spcBef>
                  <a:spcPts val="0"/>
                </a:spcBef>
                <a:spcAft>
                  <a:spcPts val="0"/>
                </a:spcAft>
                <a:defRPr/>
              </a:pPr>
              <a:r>
                <a:rPr lang="en-US" altLang="zh-CN" sz="1600" dirty="0">
                  <a:solidFill>
                    <a:schemeClr val="accent2">
                      <a:lumMod val="20000"/>
                      <a:lumOff val="80000"/>
                    </a:schemeClr>
                  </a:solidFill>
                  <a:latin typeface="Impact" panose="020B0806030902050204" pitchFamily="34" charset="0"/>
                  <a:ea typeface="+mn-ea"/>
                </a:rPr>
                <a:t>1949~2049</a:t>
              </a:r>
              <a:endParaRPr lang="zh-CN" altLang="en-US" sz="1600" dirty="0">
                <a:solidFill>
                  <a:schemeClr val="accent2">
                    <a:lumMod val="20000"/>
                    <a:lumOff val="80000"/>
                  </a:schemeClr>
                </a:solidFill>
                <a:latin typeface="Impact" panose="020B0806030902050204" pitchFamily="34" charset="0"/>
                <a:ea typeface="+mn-ea"/>
              </a:endParaRPr>
            </a:p>
          </p:txBody>
        </p:sp>
      </p:grpSp>
      <p:sp>
        <p:nvSpPr>
          <p:cNvPr id="34" name="TextBox 49"/>
          <p:cNvSpPr txBox="1"/>
          <p:nvPr/>
        </p:nvSpPr>
        <p:spPr>
          <a:xfrm>
            <a:off x="5508625" y="1427163"/>
            <a:ext cx="3087688" cy="534987"/>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tx1">
                    <a:lumMod val="75000"/>
                    <a:lumOff val="25000"/>
                  </a:schemeClr>
                </a:solidFill>
                <a:latin typeface="+mn-lt"/>
                <a:ea typeface="+mn-ea"/>
                <a:cs typeface="+mn-ea"/>
                <a:sym typeface="+mn-lt"/>
              </a:rPr>
              <a:t>两个百年  </a:t>
            </a:r>
            <a:r>
              <a:rPr lang="zh-CN" altLang="en-US" sz="2400" b="1" dirty="0">
                <a:solidFill>
                  <a:schemeClr val="accent1"/>
                </a:solidFill>
                <a:latin typeface="+mn-lt"/>
                <a:ea typeface="+mn-ea"/>
                <a:cs typeface="+mn-ea"/>
                <a:sym typeface="+mn-lt"/>
              </a:rPr>
              <a:t>奋斗目标</a:t>
            </a:r>
            <a:endParaRPr lang="zh-CN" altLang="en-US" sz="4000" b="1" dirty="0">
              <a:solidFill>
                <a:schemeClr val="accent1"/>
              </a:solidFill>
              <a:latin typeface="+mn-lt"/>
              <a:ea typeface="+mn-ea"/>
              <a:cs typeface="+mn-ea"/>
              <a:sym typeface="+mn-lt"/>
            </a:endParaRPr>
          </a:p>
        </p:txBody>
      </p:sp>
      <p:grpSp>
        <p:nvGrpSpPr>
          <p:cNvPr id="74761" name="组合 34"/>
          <p:cNvGrpSpPr>
            <a:grpSpLocks/>
          </p:cNvGrpSpPr>
          <p:nvPr/>
        </p:nvGrpSpPr>
        <p:grpSpPr bwMode="auto">
          <a:xfrm>
            <a:off x="560388" y="1592263"/>
            <a:ext cx="3168650" cy="914400"/>
            <a:chOff x="560102" y="1592122"/>
            <a:chExt cx="3168350" cy="914538"/>
          </a:xfrm>
        </p:grpSpPr>
        <p:grpSp>
          <p:nvGrpSpPr>
            <p:cNvPr id="36" name="组合 35"/>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40"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41"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7"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8"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9" name="矩形 38"/>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2066925"/>
            <a:ext cx="4859338"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352901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a:cs typeface="+mn-ea"/>
                <a:sym typeface="+mn-lt"/>
              </a:rPr>
              <a:t>一个中心、两个基本点</a:t>
            </a:r>
            <a:endParaRPr lang="zh-CN" altLang="en-US" dirty="0">
              <a:cs typeface="+mn-ea"/>
              <a:sym typeface="+mn-lt"/>
            </a:endParaRPr>
          </a:p>
        </p:txBody>
      </p:sp>
      <p:grpSp>
        <p:nvGrpSpPr>
          <p:cNvPr id="76803" name="组合 12"/>
          <p:cNvGrpSpPr>
            <a:grpSpLocks/>
          </p:cNvGrpSpPr>
          <p:nvPr/>
        </p:nvGrpSpPr>
        <p:grpSpPr bwMode="auto">
          <a:xfrm>
            <a:off x="179388" y="1276350"/>
            <a:ext cx="2952750" cy="849313"/>
            <a:chOff x="971149" y="1592122"/>
            <a:chExt cx="2952777" cy="849770"/>
          </a:xfrm>
        </p:grpSpPr>
        <p:grpSp>
          <p:nvGrpSpPr>
            <p:cNvPr id="76809" name="组合 11"/>
            <p:cNvGrpSpPr>
              <a:grpSpLocks/>
            </p:cNvGrpSpPr>
            <p:nvPr/>
          </p:nvGrpSpPr>
          <p:grpSpPr bwMode="auto">
            <a:xfrm>
              <a:off x="971149" y="1592122"/>
              <a:ext cx="1224587" cy="589855"/>
              <a:chOff x="971149" y="1592122"/>
              <a:chExt cx="1224587" cy="589855"/>
            </a:xfrm>
          </p:grpSpPr>
          <p:pic>
            <p:nvPicPr>
              <p:cNvPr id="76812"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76813"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55" name="文本框 62"/>
            <p:cNvSpPr txBox="1"/>
            <p:nvPr/>
          </p:nvSpPr>
          <p:spPr>
            <a:xfrm>
              <a:off x="2195122" y="1741427"/>
              <a:ext cx="1728804"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691881" y="2127398"/>
              <a:ext cx="2217757"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5" name="矩形 4"/>
          <p:cNvSpPr/>
          <p:nvPr/>
        </p:nvSpPr>
        <p:spPr>
          <a:xfrm>
            <a:off x="179512" y="3219822"/>
            <a:ext cx="4824536" cy="1077218"/>
          </a:xfrm>
          <a:prstGeom prst="rect">
            <a:avLst/>
          </a:prstGeom>
        </p:spPr>
        <p:txBody>
          <a:bodyPr>
            <a:spAutoFit/>
          </a:bodyPr>
          <a:lstStyle/>
          <a:p>
            <a:pPr algn="just" defTabSz="914378" fontAlgn="auto">
              <a:spcBef>
                <a:spcPts val="0"/>
              </a:spcBef>
              <a:spcAft>
                <a:spcPts val="0"/>
              </a:spcAft>
              <a:defRPr/>
            </a:pPr>
            <a:r>
              <a:rPr lang="zh-CN" altLang="zh-CN" sz="1600" b="1" kern="100" dirty="0">
                <a:solidFill>
                  <a:schemeClr val="tx1">
                    <a:lumMod val="75000"/>
                    <a:lumOff val="25000"/>
                  </a:schemeClr>
                </a:solidFill>
                <a:latin typeface="+mn-lt"/>
                <a:ea typeface="+mn-ea"/>
                <a:cs typeface="+mn-ea"/>
                <a:sym typeface="+mn-lt"/>
              </a:rPr>
              <a:t>领导和团结全国各族人民，以经济建设为中心，坚持四项基本原则，坚持改革开放，自力更生，艰苦创业，为把我国建设成为富强民主文明和谐</a:t>
            </a:r>
            <a:r>
              <a:rPr lang="zh-CN" altLang="en-US" sz="1600" b="1" u="sng" kern="100" dirty="0">
                <a:solidFill>
                  <a:schemeClr val="accent1"/>
                </a:solidFill>
                <a:latin typeface="+mn-lt"/>
                <a:ea typeface="+mn-ea"/>
                <a:cs typeface="+mn-ea"/>
                <a:sym typeface="+mn-lt"/>
              </a:rPr>
              <a:t>美丽</a:t>
            </a:r>
            <a:r>
              <a:rPr lang="zh-CN" altLang="zh-CN" sz="1600" b="1" kern="100" dirty="0">
                <a:solidFill>
                  <a:schemeClr val="tx1">
                    <a:lumMod val="75000"/>
                    <a:lumOff val="25000"/>
                  </a:schemeClr>
                </a:solidFill>
                <a:latin typeface="+mn-lt"/>
                <a:ea typeface="+mn-ea"/>
                <a:cs typeface="+mn-ea"/>
                <a:sym typeface="+mn-lt"/>
              </a:rPr>
              <a:t>的社会主义现代化</a:t>
            </a:r>
            <a:r>
              <a:rPr lang="zh-CN" altLang="zh-CN" sz="1600" strike="dblStrike" kern="100" dirty="0">
                <a:solidFill>
                  <a:schemeClr val="tx1">
                    <a:lumMod val="75000"/>
                    <a:lumOff val="25000"/>
                  </a:schemeClr>
                </a:solidFill>
                <a:latin typeface="+mn-lt"/>
                <a:ea typeface="+mn-ea"/>
                <a:cs typeface="+mn-ea"/>
                <a:sym typeface="+mn-lt"/>
              </a:rPr>
              <a:t>国家</a:t>
            </a:r>
            <a:r>
              <a:rPr lang="zh-CN" altLang="en-US" sz="1600" b="1" u="sng" kern="100" dirty="0">
                <a:solidFill>
                  <a:schemeClr val="accent1"/>
                </a:solidFill>
                <a:latin typeface="+mn-lt"/>
                <a:ea typeface="+mn-ea"/>
                <a:cs typeface="+mn-ea"/>
                <a:sym typeface="+mn-lt"/>
              </a:rPr>
              <a:t>强国</a:t>
            </a:r>
            <a:r>
              <a:rPr lang="zh-CN" altLang="zh-CN" sz="1600" b="1" kern="100" dirty="0">
                <a:solidFill>
                  <a:schemeClr val="tx1">
                    <a:lumMod val="75000"/>
                    <a:lumOff val="25000"/>
                  </a:schemeClr>
                </a:solidFill>
                <a:latin typeface="+mn-lt"/>
                <a:ea typeface="+mn-ea"/>
                <a:cs typeface="+mn-ea"/>
                <a:sym typeface="+mn-lt"/>
              </a:rPr>
              <a:t>而奋斗。</a:t>
            </a:r>
          </a:p>
        </p:txBody>
      </p:sp>
      <p:grpSp>
        <p:nvGrpSpPr>
          <p:cNvPr id="76805" name="组合 1"/>
          <p:cNvGrpSpPr>
            <a:grpSpLocks/>
          </p:cNvGrpSpPr>
          <p:nvPr/>
        </p:nvGrpSpPr>
        <p:grpSpPr bwMode="auto">
          <a:xfrm>
            <a:off x="107950" y="2189163"/>
            <a:ext cx="4608513" cy="630237"/>
            <a:chOff x="107504" y="2555516"/>
            <a:chExt cx="4608512" cy="630750"/>
          </a:xfrm>
        </p:grpSpPr>
        <p:sp>
          <p:nvSpPr>
            <p:cNvPr id="50" name="TextBox 49"/>
            <p:cNvSpPr txBox="1"/>
            <p:nvPr/>
          </p:nvSpPr>
          <p:spPr>
            <a:xfrm>
              <a:off x="107504" y="2733461"/>
              <a:ext cx="2808287" cy="428974"/>
            </a:xfrm>
            <a:prstGeom prst="rect">
              <a:avLst/>
            </a:prstGeom>
            <a:noFill/>
          </p:spPr>
          <p:txBody>
            <a:bodyPr>
              <a:spAutoFit/>
            </a:bodyPr>
            <a:lstStyle/>
            <a:p>
              <a:pPr algn="r" defTabSz="914378" fontAlgn="auto">
                <a:lnSpc>
                  <a:spcPct val="120000"/>
                </a:lnSpc>
                <a:spcBef>
                  <a:spcPts val="0"/>
                </a:spcBef>
                <a:spcAft>
                  <a:spcPts val="0"/>
                </a:spcAft>
                <a:defRPr/>
              </a:pPr>
              <a:r>
                <a:rPr lang="zh-CN" altLang="en-US" sz="2000" b="1" dirty="0">
                  <a:solidFill>
                    <a:schemeClr val="accent2">
                      <a:lumMod val="40000"/>
                      <a:lumOff val="60000"/>
                    </a:schemeClr>
                  </a:solidFill>
                  <a:latin typeface="+mn-lt"/>
                  <a:ea typeface="+mn-ea"/>
                  <a:cs typeface="+mn-ea"/>
                  <a:sym typeface="+mn-lt"/>
                </a:rPr>
                <a:t>社会主义初级阶段</a:t>
              </a:r>
              <a:endParaRPr lang="zh-CN" altLang="en-US" sz="4800" b="1" dirty="0">
                <a:solidFill>
                  <a:schemeClr val="accent2">
                    <a:lumMod val="40000"/>
                    <a:lumOff val="60000"/>
                  </a:schemeClr>
                </a:solidFill>
                <a:latin typeface="+mn-lt"/>
                <a:ea typeface="+mn-ea"/>
                <a:cs typeface="+mn-ea"/>
                <a:sym typeface="+mn-lt"/>
              </a:endParaRPr>
            </a:p>
          </p:txBody>
        </p:sp>
        <p:sp>
          <p:nvSpPr>
            <p:cNvPr id="9" name="矩形 8"/>
            <p:cNvSpPr/>
            <p:nvPr/>
          </p:nvSpPr>
          <p:spPr>
            <a:xfrm>
              <a:off x="2828478" y="2555516"/>
              <a:ext cx="1887538" cy="630750"/>
            </a:xfrm>
            <a:prstGeom prst="rect">
              <a:avLst/>
            </a:prstGeom>
          </p:spPr>
          <p:txBody>
            <a:bodyPr>
              <a:spAutoFit/>
            </a:bodyPr>
            <a:lstStyle/>
            <a:p>
              <a:pPr algn="r" defTabSz="914378" fontAlgn="auto">
                <a:lnSpc>
                  <a:spcPct val="120000"/>
                </a:lnSpc>
                <a:spcBef>
                  <a:spcPts val="0"/>
                </a:spcBef>
                <a:spcAft>
                  <a:spcPts val="0"/>
                </a:spcAft>
                <a:defRPr/>
              </a:pPr>
              <a:r>
                <a:rPr lang="zh-CN" altLang="en-US" sz="3200" b="1" dirty="0">
                  <a:solidFill>
                    <a:schemeClr val="accent2">
                      <a:lumMod val="40000"/>
                      <a:lumOff val="60000"/>
                    </a:schemeClr>
                  </a:solidFill>
                  <a:latin typeface="+mn-lt"/>
                  <a:ea typeface="+mn-ea"/>
                  <a:cs typeface="+mn-ea"/>
                  <a:sym typeface="+mn-lt"/>
                </a:rPr>
                <a:t>基本路线</a:t>
              </a:r>
              <a:endParaRPr lang="zh-CN" altLang="en-US" sz="2800" b="1" dirty="0">
                <a:solidFill>
                  <a:schemeClr val="accent2">
                    <a:lumMod val="40000"/>
                    <a:lumOff val="60000"/>
                  </a:schemeClr>
                </a:solidFill>
                <a:latin typeface="+mn-lt"/>
                <a:ea typeface="+mn-ea"/>
                <a:cs typeface="+mn-ea"/>
                <a:sym typeface="+mn-lt"/>
              </a:endParaRPr>
            </a:p>
          </p:txBody>
        </p:sp>
      </p:grpSp>
      <p:sp>
        <p:nvSpPr>
          <p:cNvPr id="24" name="矩形 23"/>
          <p:cNvSpPr/>
          <p:nvPr/>
        </p:nvSpPr>
        <p:spPr>
          <a:xfrm>
            <a:off x="5220072" y="1419622"/>
            <a:ext cx="3779912" cy="3046988"/>
          </a:xfrm>
          <a:prstGeom prst="rect">
            <a:avLst/>
          </a:prstGeom>
        </p:spPr>
        <p:txBody>
          <a:bodyPr>
            <a:spAutoFit/>
          </a:bodyPr>
          <a:lstStyle/>
          <a:p>
            <a:pPr indent="457200" algn="just"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中国共产党在领导社会主义事业中，必须坚持以经济建设为中心，其他各项工作都服从和服务于这个中心。</a:t>
            </a:r>
            <a:r>
              <a:rPr lang="zh-CN" altLang="en-US" sz="1600" kern="100" dirty="0">
                <a:solidFill>
                  <a:schemeClr val="tx1">
                    <a:lumMod val="75000"/>
                    <a:lumOff val="25000"/>
                  </a:schemeClr>
                </a:solidFill>
                <a:latin typeface="+mn-lt"/>
                <a:ea typeface="+mn-ea"/>
                <a:cs typeface="+mn-ea"/>
                <a:sym typeface="+mn-lt"/>
              </a:rPr>
              <a:t>要</a:t>
            </a:r>
            <a:r>
              <a:rPr lang="zh-CN" altLang="en-US" sz="1600" strike="dblStrike" kern="100" dirty="0">
                <a:solidFill>
                  <a:schemeClr val="tx1">
                    <a:lumMod val="75000"/>
                    <a:lumOff val="25000"/>
                  </a:schemeClr>
                </a:solidFill>
                <a:latin typeface="+mn-lt"/>
                <a:ea typeface="+mn-ea"/>
                <a:cs typeface="+mn-ea"/>
                <a:sym typeface="+mn-lt"/>
              </a:rPr>
              <a:t>抓紧时机，加快发展，</a:t>
            </a:r>
            <a:r>
              <a:rPr lang="zh-CN" altLang="en-US" sz="1600" b="1" kern="100" dirty="0">
                <a:solidFill>
                  <a:schemeClr val="tx1">
                    <a:lumMod val="75000"/>
                    <a:lumOff val="25000"/>
                  </a:schemeClr>
                </a:solidFill>
                <a:latin typeface="+mn-lt"/>
                <a:ea typeface="+mn-ea"/>
                <a:cs typeface="+mn-ea"/>
                <a:sym typeface="+mn-lt"/>
              </a:rPr>
              <a:t>实施科教兴国战略、人才强国</a:t>
            </a:r>
            <a:r>
              <a:rPr lang="zh-CN" altLang="en-US" sz="1600" b="1" u="sng" kern="100" dirty="0">
                <a:solidFill>
                  <a:schemeClr val="accent1"/>
                </a:solidFill>
                <a:latin typeface="+mn-lt"/>
                <a:ea typeface="+mn-ea"/>
                <a:cs typeface="+mn-ea"/>
                <a:sym typeface="+mn-lt"/>
              </a:rPr>
              <a:t>战略、创新驱动发展战略、乡村振兴</a:t>
            </a:r>
            <a:r>
              <a:rPr lang="zh-CN" altLang="en-US" sz="1600" b="1" kern="100" dirty="0">
                <a:solidFill>
                  <a:schemeClr val="tx1">
                    <a:lumMod val="75000"/>
                    <a:lumOff val="25000"/>
                  </a:schemeClr>
                </a:solidFill>
                <a:latin typeface="+mn-lt"/>
                <a:ea typeface="+mn-ea"/>
                <a:cs typeface="+mn-ea"/>
                <a:sym typeface="+mn-lt"/>
              </a:rPr>
              <a:t>战略</a:t>
            </a:r>
            <a:r>
              <a:rPr lang="zh-CN" altLang="en-US" sz="1600" strike="dblStrike" kern="100" dirty="0">
                <a:solidFill>
                  <a:schemeClr val="tx1">
                    <a:lumMod val="75000"/>
                    <a:lumOff val="25000"/>
                  </a:schemeClr>
                </a:solidFill>
                <a:latin typeface="+mn-lt"/>
                <a:ea typeface="+mn-ea"/>
                <a:cs typeface="+mn-ea"/>
                <a:sym typeface="+mn-lt"/>
              </a:rPr>
              <a:t>和、</a:t>
            </a:r>
            <a:r>
              <a:rPr lang="zh-CN" altLang="en-US" sz="1600" b="1" u="sng" kern="100" dirty="0">
                <a:solidFill>
                  <a:schemeClr val="accent1"/>
                </a:solidFill>
                <a:latin typeface="+mn-lt"/>
                <a:ea typeface="+mn-ea"/>
                <a:cs typeface="+mn-ea"/>
                <a:sym typeface="+mn-lt"/>
              </a:rPr>
              <a:t>区域协调发展战略、</a:t>
            </a:r>
            <a:r>
              <a:rPr lang="zh-CN" altLang="en-US" sz="1600" b="1" kern="100" dirty="0">
                <a:solidFill>
                  <a:schemeClr val="tx1">
                    <a:lumMod val="75000"/>
                    <a:lumOff val="25000"/>
                  </a:schemeClr>
                </a:solidFill>
                <a:latin typeface="+mn-lt"/>
                <a:ea typeface="+mn-ea"/>
                <a:cs typeface="+mn-ea"/>
                <a:sym typeface="+mn-lt"/>
              </a:rPr>
              <a:t>可持续发展战略</a:t>
            </a:r>
            <a:r>
              <a:rPr lang="zh-CN" altLang="en-US" sz="1600" b="1" u="sng" kern="100" dirty="0">
                <a:solidFill>
                  <a:schemeClr val="accent1"/>
                </a:solidFill>
                <a:latin typeface="+mn-lt"/>
                <a:ea typeface="+mn-ea"/>
                <a:cs typeface="+mn-ea"/>
                <a:sym typeface="+mn-lt"/>
              </a:rPr>
              <a:t>、军民融合发展战略</a:t>
            </a:r>
            <a:r>
              <a:rPr lang="zh-CN" altLang="en-US" sz="1600" b="1" kern="100" dirty="0">
                <a:solidFill>
                  <a:schemeClr val="tx1">
                    <a:lumMod val="75000"/>
                    <a:lumOff val="25000"/>
                  </a:schemeClr>
                </a:solidFill>
                <a:latin typeface="+mn-lt"/>
                <a:ea typeface="+mn-ea"/>
                <a:cs typeface="+mn-ea"/>
                <a:sym typeface="+mn-lt"/>
              </a:rPr>
              <a:t>，充分发挥科学技术作为第一生产力的作用，</a:t>
            </a:r>
            <a:r>
              <a:rPr lang="zh-CN" altLang="en-US" sz="1600" b="1" u="sng" kern="100" dirty="0">
                <a:solidFill>
                  <a:schemeClr val="accent1"/>
                </a:solidFill>
                <a:latin typeface="+mn-lt"/>
                <a:ea typeface="+mn-ea"/>
                <a:cs typeface="+mn-ea"/>
                <a:sym typeface="+mn-lt"/>
              </a:rPr>
              <a:t>充分发挥创新作为引领发展第一动力的作用，依靠科技进步，</a:t>
            </a:r>
            <a:r>
              <a:rPr lang="zh-CN" altLang="en-US" sz="1600" b="1" kern="100" dirty="0">
                <a:solidFill>
                  <a:schemeClr val="tx1">
                    <a:lumMod val="75000"/>
                    <a:lumOff val="25000"/>
                  </a:schemeClr>
                </a:solidFill>
                <a:latin typeface="+mn-lt"/>
                <a:ea typeface="+mn-ea"/>
                <a:cs typeface="+mn-ea"/>
                <a:sym typeface="+mn-lt"/>
              </a:rPr>
              <a:t>提高劳动者素质，促进国民经济</a:t>
            </a:r>
            <a:r>
              <a:rPr lang="zh-CN" altLang="en-US" sz="1600" strike="dblStrike" kern="100" dirty="0">
                <a:solidFill>
                  <a:schemeClr val="tx1">
                    <a:lumMod val="75000"/>
                    <a:lumOff val="25000"/>
                  </a:schemeClr>
                </a:solidFill>
                <a:latin typeface="+mn-lt"/>
                <a:ea typeface="+mn-ea"/>
                <a:cs typeface="+mn-ea"/>
                <a:sym typeface="+mn-lt"/>
              </a:rPr>
              <a:t>又好又快</a:t>
            </a:r>
            <a:r>
              <a:rPr lang="zh-CN" altLang="en-US" sz="1600" b="1" u="sng" kern="100" dirty="0">
                <a:solidFill>
                  <a:schemeClr val="accent1"/>
                </a:solidFill>
                <a:latin typeface="+mn-lt"/>
                <a:ea typeface="+mn-ea"/>
                <a:cs typeface="+mn-ea"/>
                <a:sym typeface="+mn-lt"/>
              </a:rPr>
              <a:t>更高质量、更有效率、更加公平、更可持续</a:t>
            </a:r>
            <a:r>
              <a:rPr lang="zh-CN" altLang="en-US" sz="1600" b="1" kern="100" dirty="0">
                <a:solidFill>
                  <a:schemeClr val="tx1">
                    <a:lumMod val="75000"/>
                    <a:lumOff val="25000"/>
                  </a:schemeClr>
                </a:solidFill>
                <a:latin typeface="+mn-lt"/>
                <a:ea typeface="+mn-ea"/>
                <a:cs typeface="+mn-ea"/>
                <a:sym typeface="+mn-lt"/>
              </a:rPr>
              <a:t>发展。</a:t>
            </a:r>
            <a:endParaRPr lang="zh-CN" altLang="zh-CN" sz="1600" b="1" kern="100" dirty="0">
              <a:solidFill>
                <a:schemeClr val="tx1">
                  <a:lumMod val="75000"/>
                  <a:lumOff val="25000"/>
                </a:schemeClr>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2435225"/>
            <a:ext cx="5292725"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352901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a:cs typeface="+mn-ea"/>
                <a:sym typeface="+mn-lt"/>
              </a:rPr>
              <a:t>一个中心、两个基本点</a:t>
            </a:r>
            <a:endParaRPr lang="zh-CN" altLang="en-US" dirty="0">
              <a:cs typeface="+mn-ea"/>
              <a:sym typeface="+mn-lt"/>
            </a:endParaRPr>
          </a:p>
        </p:txBody>
      </p:sp>
      <p:grpSp>
        <p:nvGrpSpPr>
          <p:cNvPr id="78851" name="组合 12"/>
          <p:cNvGrpSpPr>
            <a:grpSpLocks/>
          </p:cNvGrpSpPr>
          <p:nvPr/>
        </p:nvGrpSpPr>
        <p:grpSpPr bwMode="auto">
          <a:xfrm>
            <a:off x="2195513" y="1549400"/>
            <a:ext cx="2952750" cy="849313"/>
            <a:chOff x="971149" y="1592122"/>
            <a:chExt cx="2952777" cy="849770"/>
          </a:xfrm>
        </p:grpSpPr>
        <p:grpSp>
          <p:nvGrpSpPr>
            <p:cNvPr id="78865" name="组合 11"/>
            <p:cNvGrpSpPr>
              <a:grpSpLocks/>
            </p:cNvGrpSpPr>
            <p:nvPr/>
          </p:nvGrpSpPr>
          <p:grpSpPr bwMode="auto">
            <a:xfrm>
              <a:off x="971149" y="1592122"/>
              <a:ext cx="1224587" cy="589855"/>
              <a:chOff x="971149" y="1592122"/>
              <a:chExt cx="1224587" cy="589855"/>
            </a:xfrm>
          </p:grpSpPr>
          <p:pic>
            <p:nvPicPr>
              <p:cNvPr id="78868"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78869"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55" name="文本框 62"/>
            <p:cNvSpPr txBox="1"/>
            <p:nvPr/>
          </p:nvSpPr>
          <p:spPr>
            <a:xfrm>
              <a:off x="2195122" y="1741427"/>
              <a:ext cx="1728804"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691881" y="2127398"/>
              <a:ext cx="2217757"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grpSp>
        <p:nvGrpSpPr>
          <p:cNvPr id="78852" name="组合 1"/>
          <p:cNvGrpSpPr>
            <a:grpSpLocks/>
          </p:cNvGrpSpPr>
          <p:nvPr/>
        </p:nvGrpSpPr>
        <p:grpSpPr bwMode="auto">
          <a:xfrm>
            <a:off x="539750" y="2555875"/>
            <a:ext cx="4608513" cy="630238"/>
            <a:chOff x="539552" y="2555516"/>
            <a:chExt cx="4608512" cy="630750"/>
          </a:xfrm>
        </p:grpSpPr>
        <p:sp>
          <p:nvSpPr>
            <p:cNvPr id="50" name="TextBox 49"/>
            <p:cNvSpPr txBox="1"/>
            <p:nvPr/>
          </p:nvSpPr>
          <p:spPr>
            <a:xfrm>
              <a:off x="539552" y="2733460"/>
              <a:ext cx="2808287" cy="428973"/>
            </a:xfrm>
            <a:prstGeom prst="rect">
              <a:avLst/>
            </a:prstGeom>
            <a:noFill/>
          </p:spPr>
          <p:txBody>
            <a:bodyPr>
              <a:spAutoFit/>
            </a:bodyPr>
            <a:lstStyle/>
            <a:p>
              <a:pPr algn="r" defTabSz="914378" fontAlgn="auto">
                <a:lnSpc>
                  <a:spcPct val="120000"/>
                </a:lnSpc>
                <a:spcBef>
                  <a:spcPts val="0"/>
                </a:spcBef>
                <a:spcAft>
                  <a:spcPts val="0"/>
                </a:spcAft>
                <a:defRPr/>
              </a:pPr>
              <a:r>
                <a:rPr lang="zh-CN" altLang="en-US" sz="2000" b="1" dirty="0">
                  <a:solidFill>
                    <a:schemeClr val="accent2">
                      <a:lumMod val="40000"/>
                      <a:lumOff val="60000"/>
                    </a:schemeClr>
                  </a:solidFill>
                  <a:latin typeface="+mn-lt"/>
                  <a:ea typeface="+mn-ea"/>
                  <a:cs typeface="+mn-ea"/>
                  <a:sym typeface="+mn-lt"/>
                </a:rPr>
                <a:t>社会主义初级阶段</a:t>
              </a:r>
              <a:endParaRPr lang="zh-CN" altLang="en-US" sz="4800" b="1" dirty="0">
                <a:solidFill>
                  <a:schemeClr val="accent2">
                    <a:lumMod val="40000"/>
                    <a:lumOff val="60000"/>
                  </a:schemeClr>
                </a:solidFill>
                <a:latin typeface="+mn-lt"/>
                <a:ea typeface="+mn-ea"/>
                <a:cs typeface="+mn-ea"/>
                <a:sym typeface="+mn-lt"/>
              </a:endParaRPr>
            </a:p>
          </p:txBody>
        </p:sp>
        <p:sp>
          <p:nvSpPr>
            <p:cNvPr id="9" name="矩形 8"/>
            <p:cNvSpPr/>
            <p:nvPr/>
          </p:nvSpPr>
          <p:spPr>
            <a:xfrm>
              <a:off x="3260526" y="2555516"/>
              <a:ext cx="1887538" cy="630750"/>
            </a:xfrm>
            <a:prstGeom prst="rect">
              <a:avLst/>
            </a:prstGeom>
          </p:spPr>
          <p:txBody>
            <a:bodyPr>
              <a:spAutoFit/>
            </a:bodyPr>
            <a:lstStyle/>
            <a:p>
              <a:pPr algn="r" defTabSz="914378" fontAlgn="auto">
                <a:lnSpc>
                  <a:spcPct val="120000"/>
                </a:lnSpc>
                <a:spcBef>
                  <a:spcPts val="0"/>
                </a:spcBef>
                <a:spcAft>
                  <a:spcPts val="0"/>
                </a:spcAft>
                <a:defRPr/>
              </a:pPr>
              <a:r>
                <a:rPr lang="zh-CN" altLang="en-US" sz="3200" b="1" dirty="0">
                  <a:solidFill>
                    <a:schemeClr val="accent2">
                      <a:lumMod val="40000"/>
                      <a:lumOff val="60000"/>
                    </a:schemeClr>
                  </a:solidFill>
                  <a:latin typeface="+mn-lt"/>
                  <a:ea typeface="+mn-ea"/>
                  <a:cs typeface="+mn-ea"/>
                  <a:sym typeface="+mn-lt"/>
                </a:rPr>
                <a:t>基本路线</a:t>
              </a:r>
              <a:endParaRPr lang="zh-CN" altLang="en-US" sz="2800" b="1" dirty="0">
                <a:solidFill>
                  <a:schemeClr val="accent2">
                    <a:lumMod val="40000"/>
                    <a:lumOff val="60000"/>
                  </a:schemeClr>
                </a:solidFill>
                <a:latin typeface="+mn-lt"/>
                <a:ea typeface="+mn-ea"/>
                <a:cs typeface="+mn-ea"/>
                <a:sym typeface="+mn-lt"/>
              </a:endParaRPr>
            </a:p>
          </p:txBody>
        </p:sp>
      </p:grpSp>
      <p:sp>
        <p:nvSpPr>
          <p:cNvPr id="19" name="矩形 18"/>
          <p:cNvSpPr/>
          <p:nvPr/>
        </p:nvSpPr>
        <p:spPr>
          <a:xfrm>
            <a:off x="5915025" y="2436813"/>
            <a:ext cx="1887538" cy="338137"/>
          </a:xfrm>
          <a:prstGeom prst="rect">
            <a:avLst/>
          </a:prstGeom>
        </p:spPr>
        <p:txBody>
          <a:bodyPr wrap="none">
            <a:spAutoFit/>
          </a:bodyPr>
          <a:lstStyle/>
          <a:p>
            <a:pPr defTabSz="914378" fontAlgn="auto">
              <a:spcBef>
                <a:spcPts val="0"/>
              </a:spcBef>
              <a:spcAft>
                <a:spcPts val="0"/>
              </a:spcAft>
              <a:defRPr/>
            </a:pPr>
            <a:r>
              <a:rPr lang="zh-CN" altLang="zh-CN" sz="1600" b="1" kern="100" dirty="0">
                <a:solidFill>
                  <a:schemeClr val="tx1">
                    <a:lumMod val="75000"/>
                    <a:lumOff val="25000"/>
                  </a:schemeClr>
                </a:solidFill>
                <a:latin typeface="+mn-lt"/>
                <a:ea typeface="+mn-ea"/>
                <a:cs typeface="+mn-ea"/>
                <a:sym typeface="+mn-lt"/>
              </a:rPr>
              <a:t>坚持社会主义道路</a:t>
            </a:r>
            <a:endParaRPr lang="zh-CN" altLang="en-US" sz="1600" b="1" dirty="0">
              <a:solidFill>
                <a:schemeClr val="tx1">
                  <a:lumMod val="75000"/>
                  <a:lumOff val="25000"/>
                </a:schemeClr>
              </a:solidFill>
              <a:latin typeface="+mn-lt"/>
              <a:ea typeface="+mn-ea"/>
              <a:cs typeface="+mn-ea"/>
              <a:sym typeface="+mn-lt"/>
            </a:endParaRPr>
          </a:p>
        </p:txBody>
      </p:sp>
      <p:sp>
        <p:nvSpPr>
          <p:cNvPr id="20" name="矩形 19"/>
          <p:cNvSpPr/>
          <p:nvPr/>
        </p:nvSpPr>
        <p:spPr>
          <a:xfrm>
            <a:off x="5915025" y="2776538"/>
            <a:ext cx="1825625" cy="338137"/>
          </a:xfrm>
          <a:prstGeom prst="rect">
            <a:avLst/>
          </a:prstGeom>
        </p:spPr>
        <p:txBody>
          <a:bodyPr wrap="none">
            <a:spAutoFit/>
          </a:bodyPr>
          <a:lstStyle/>
          <a:p>
            <a:pPr defTabSz="914378" fontAlgn="auto">
              <a:spcBef>
                <a:spcPts val="0"/>
              </a:spcBef>
              <a:spcAft>
                <a:spcPts val="0"/>
              </a:spcAft>
              <a:defRPr/>
            </a:pPr>
            <a:r>
              <a:rPr lang="zh-CN" altLang="zh-CN" sz="1600" b="1" kern="100" dirty="0">
                <a:solidFill>
                  <a:schemeClr val="tx1">
                    <a:lumMod val="75000"/>
                    <a:lumOff val="25000"/>
                  </a:schemeClr>
                </a:solidFill>
                <a:latin typeface="+mn-lt"/>
                <a:ea typeface="+mn-ea"/>
                <a:cs typeface="+mn-ea"/>
                <a:sym typeface="+mn-lt"/>
              </a:rPr>
              <a:t>坚持人民民主专政</a:t>
            </a:r>
            <a:endParaRPr lang="zh-CN" altLang="en-US" sz="1600" b="1" dirty="0">
              <a:solidFill>
                <a:schemeClr val="tx1">
                  <a:lumMod val="75000"/>
                  <a:lumOff val="25000"/>
                </a:schemeClr>
              </a:solidFill>
              <a:latin typeface="+mn-lt"/>
              <a:ea typeface="+mn-ea"/>
              <a:cs typeface="+mn-ea"/>
              <a:sym typeface="+mn-lt"/>
            </a:endParaRPr>
          </a:p>
        </p:txBody>
      </p:sp>
      <p:sp>
        <p:nvSpPr>
          <p:cNvPr id="21" name="矩形 20"/>
          <p:cNvSpPr/>
          <p:nvPr/>
        </p:nvSpPr>
        <p:spPr>
          <a:xfrm>
            <a:off x="5915025" y="3117850"/>
            <a:ext cx="2236788" cy="338138"/>
          </a:xfrm>
          <a:prstGeom prst="rect">
            <a:avLst/>
          </a:prstGeom>
        </p:spPr>
        <p:txBody>
          <a:bodyPr wrap="none">
            <a:spAutoFit/>
          </a:bodyPr>
          <a:lstStyle/>
          <a:p>
            <a:pPr defTabSz="914378" fontAlgn="auto">
              <a:spcBef>
                <a:spcPts val="0"/>
              </a:spcBef>
              <a:spcAft>
                <a:spcPts val="0"/>
              </a:spcAft>
              <a:defRPr/>
            </a:pPr>
            <a:r>
              <a:rPr lang="zh-CN" altLang="zh-CN" sz="1600" b="1" kern="100" dirty="0">
                <a:solidFill>
                  <a:schemeClr val="tx1">
                    <a:lumMod val="75000"/>
                    <a:lumOff val="25000"/>
                  </a:schemeClr>
                </a:solidFill>
                <a:latin typeface="+mn-lt"/>
                <a:ea typeface="+mn-ea"/>
                <a:cs typeface="+mn-ea"/>
                <a:sym typeface="+mn-lt"/>
              </a:rPr>
              <a:t>坚持中国共产党的领导</a:t>
            </a:r>
            <a:endParaRPr lang="zh-CN" altLang="en-US" sz="1600" b="1" dirty="0">
              <a:solidFill>
                <a:schemeClr val="tx1">
                  <a:lumMod val="75000"/>
                  <a:lumOff val="25000"/>
                </a:schemeClr>
              </a:solidFill>
              <a:latin typeface="+mn-lt"/>
              <a:ea typeface="+mn-ea"/>
              <a:cs typeface="+mn-ea"/>
              <a:sym typeface="+mn-lt"/>
            </a:endParaRPr>
          </a:p>
        </p:txBody>
      </p:sp>
      <p:sp>
        <p:nvSpPr>
          <p:cNvPr id="22" name="矩形 21"/>
          <p:cNvSpPr/>
          <p:nvPr/>
        </p:nvSpPr>
        <p:spPr>
          <a:xfrm>
            <a:off x="5915025" y="3457575"/>
            <a:ext cx="3057525" cy="338138"/>
          </a:xfrm>
          <a:prstGeom prst="rect">
            <a:avLst/>
          </a:prstGeom>
        </p:spPr>
        <p:txBody>
          <a:bodyPr wrap="none">
            <a:spAutoFit/>
          </a:bodyPr>
          <a:lstStyle/>
          <a:p>
            <a:pPr defTabSz="914378" fontAlgn="auto">
              <a:spcBef>
                <a:spcPts val="0"/>
              </a:spcBef>
              <a:spcAft>
                <a:spcPts val="0"/>
              </a:spcAft>
              <a:defRPr/>
            </a:pPr>
            <a:r>
              <a:rPr lang="zh-CN" altLang="zh-CN" sz="1600" b="1" kern="100" dirty="0">
                <a:solidFill>
                  <a:schemeClr val="tx1">
                    <a:lumMod val="75000"/>
                    <a:lumOff val="25000"/>
                  </a:schemeClr>
                </a:solidFill>
                <a:latin typeface="+mn-lt"/>
                <a:ea typeface="+mn-ea"/>
                <a:cs typeface="+mn-ea"/>
                <a:sym typeface="+mn-lt"/>
              </a:rPr>
              <a:t>坚持马克思列宁主义毛泽东思想</a:t>
            </a:r>
            <a:endParaRPr lang="zh-CN" altLang="en-US" sz="1600" b="1" dirty="0">
              <a:solidFill>
                <a:schemeClr val="tx1">
                  <a:lumMod val="75000"/>
                  <a:lumOff val="25000"/>
                </a:schemeClr>
              </a:solidFill>
              <a:latin typeface="+mn-lt"/>
              <a:ea typeface="+mn-ea"/>
              <a:cs typeface="+mn-ea"/>
              <a:sym typeface="+mn-lt"/>
            </a:endParaRPr>
          </a:p>
        </p:txBody>
      </p:sp>
      <p:sp>
        <p:nvSpPr>
          <p:cNvPr id="23" name="矩形 22"/>
          <p:cNvSpPr/>
          <p:nvPr/>
        </p:nvSpPr>
        <p:spPr>
          <a:xfrm>
            <a:off x="5651500" y="1995488"/>
            <a:ext cx="2160588" cy="3968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tx1">
                    <a:lumMod val="75000"/>
                    <a:lumOff val="25000"/>
                  </a:schemeClr>
                </a:solidFill>
                <a:cs typeface="+mn-ea"/>
                <a:sym typeface="+mn-lt"/>
              </a:rPr>
              <a:t>坚持四项基本原则</a:t>
            </a:r>
          </a:p>
        </p:txBody>
      </p:sp>
      <p:sp>
        <p:nvSpPr>
          <p:cNvPr id="30" name="矩形 29"/>
          <p:cNvSpPr/>
          <p:nvPr/>
        </p:nvSpPr>
        <p:spPr>
          <a:xfrm>
            <a:off x="5651500" y="3940175"/>
            <a:ext cx="2151063" cy="39528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坚持改革开放</a:t>
            </a:r>
          </a:p>
        </p:txBody>
      </p:sp>
      <p:sp>
        <p:nvSpPr>
          <p:cNvPr id="26" name="矩形 25"/>
          <p:cNvSpPr/>
          <p:nvPr/>
        </p:nvSpPr>
        <p:spPr>
          <a:xfrm>
            <a:off x="5651500" y="2524125"/>
            <a:ext cx="144463" cy="14446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34" name="矩形 33"/>
          <p:cNvSpPr/>
          <p:nvPr/>
        </p:nvSpPr>
        <p:spPr>
          <a:xfrm>
            <a:off x="5651500" y="2844800"/>
            <a:ext cx="144463" cy="14446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35" name="矩形 34"/>
          <p:cNvSpPr/>
          <p:nvPr/>
        </p:nvSpPr>
        <p:spPr>
          <a:xfrm>
            <a:off x="5651500" y="3198813"/>
            <a:ext cx="144463" cy="1428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36" name="矩形 35"/>
          <p:cNvSpPr/>
          <p:nvPr/>
        </p:nvSpPr>
        <p:spPr>
          <a:xfrm>
            <a:off x="5651500" y="3535363"/>
            <a:ext cx="144463" cy="1444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1995488"/>
            <a:ext cx="5292725"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352901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a:cs typeface="+mn-ea"/>
                <a:sym typeface="+mn-lt"/>
              </a:rPr>
              <a:t>一个中心、两个基本点</a:t>
            </a:r>
            <a:endParaRPr lang="zh-CN" altLang="en-US" dirty="0">
              <a:cs typeface="+mn-ea"/>
              <a:sym typeface="+mn-lt"/>
            </a:endParaRPr>
          </a:p>
        </p:txBody>
      </p:sp>
      <p:grpSp>
        <p:nvGrpSpPr>
          <p:cNvPr id="80899" name="组合 12"/>
          <p:cNvGrpSpPr>
            <a:grpSpLocks/>
          </p:cNvGrpSpPr>
          <p:nvPr/>
        </p:nvGrpSpPr>
        <p:grpSpPr bwMode="auto">
          <a:xfrm>
            <a:off x="0" y="1203325"/>
            <a:ext cx="2952750" cy="849313"/>
            <a:chOff x="971149" y="1592122"/>
            <a:chExt cx="2952777" cy="849770"/>
          </a:xfrm>
        </p:grpSpPr>
        <p:grpSp>
          <p:nvGrpSpPr>
            <p:cNvPr id="80905" name="组合 11"/>
            <p:cNvGrpSpPr>
              <a:grpSpLocks/>
            </p:cNvGrpSpPr>
            <p:nvPr/>
          </p:nvGrpSpPr>
          <p:grpSpPr bwMode="auto">
            <a:xfrm>
              <a:off x="971149" y="1592122"/>
              <a:ext cx="1224587" cy="589855"/>
              <a:chOff x="971149" y="1592122"/>
              <a:chExt cx="1224587" cy="589855"/>
            </a:xfrm>
          </p:grpSpPr>
          <p:pic>
            <p:nvPicPr>
              <p:cNvPr id="80908"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80909"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55"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grpSp>
        <p:nvGrpSpPr>
          <p:cNvPr id="80900" name="组合 1"/>
          <p:cNvGrpSpPr>
            <a:grpSpLocks/>
          </p:cNvGrpSpPr>
          <p:nvPr/>
        </p:nvGrpSpPr>
        <p:grpSpPr bwMode="auto">
          <a:xfrm>
            <a:off x="539750" y="2116138"/>
            <a:ext cx="4608513" cy="631825"/>
            <a:chOff x="539552" y="2555516"/>
            <a:chExt cx="4608512" cy="630750"/>
          </a:xfrm>
        </p:grpSpPr>
        <p:sp>
          <p:nvSpPr>
            <p:cNvPr id="50" name="TextBox 49"/>
            <p:cNvSpPr txBox="1"/>
            <p:nvPr/>
          </p:nvSpPr>
          <p:spPr>
            <a:xfrm>
              <a:off x="539552" y="2733013"/>
              <a:ext cx="2808287" cy="427896"/>
            </a:xfrm>
            <a:prstGeom prst="rect">
              <a:avLst/>
            </a:prstGeom>
            <a:noFill/>
          </p:spPr>
          <p:txBody>
            <a:bodyPr>
              <a:spAutoFit/>
            </a:bodyPr>
            <a:lstStyle/>
            <a:p>
              <a:pPr algn="r" defTabSz="914378" fontAlgn="auto">
                <a:lnSpc>
                  <a:spcPct val="120000"/>
                </a:lnSpc>
                <a:spcBef>
                  <a:spcPts val="0"/>
                </a:spcBef>
                <a:spcAft>
                  <a:spcPts val="0"/>
                </a:spcAft>
                <a:defRPr/>
              </a:pPr>
              <a:r>
                <a:rPr lang="zh-CN" altLang="en-US" sz="2000" b="1" dirty="0">
                  <a:solidFill>
                    <a:schemeClr val="accent2">
                      <a:lumMod val="40000"/>
                      <a:lumOff val="60000"/>
                    </a:schemeClr>
                  </a:solidFill>
                  <a:latin typeface="+mn-lt"/>
                  <a:ea typeface="+mn-ea"/>
                  <a:cs typeface="+mn-ea"/>
                  <a:sym typeface="+mn-lt"/>
                </a:rPr>
                <a:t>社会主义初级阶段</a:t>
              </a:r>
              <a:endParaRPr lang="zh-CN" altLang="en-US" sz="4800" b="1" dirty="0">
                <a:solidFill>
                  <a:schemeClr val="accent2">
                    <a:lumMod val="40000"/>
                    <a:lumOff val="60000"/>
                  </a:schemeClr>
                </a:solidFill>
                <a:latin typeface="+mn-lt"/>
                <a:ea typeface="+mn-ea"/>
                <a:cs typeface="+mn-ea"/>
                <a:sym typeface="+mn-lt"/>
              </a:endParaRPr>
            </a:p>
          </p:txBody>
        </p:sp>
        <p:sp>
          <p:nvSpPr>
            <p:cNvPr id="9" name="矩形 8"/>
            <p:cNvSpPr/>
            <p:nvPr/>
          </p:nvSpPr>
          <p:spPr>
            <a:xfrm>
              <a:off x="3260526" y="2555516"/>
              <a:ext cx="1887538" cy="630750"/>
            </a:xfrm>
            <a:prstGeom prst="rect">
              <a:avLst/>
            </a:prstGeom>
          </p:spPr>
          <p:txBody>
            <a:bodyPr>
              <a:spAutoFit/>
            </a:bodyPr>
            <a:lstStyle/>
            <a:p>
              <a:pPr algn="r" defTabSz="914378" fontAlgn="auto">
                <a:lnSpc>
                  <a:spcPct val="120000"/>
                </a:lnSpc>
                <a:spcBef>
                  <a:spcPts val="0"/>
                </a:spcBef>
                <a:spcAft>
                  <a:spcPts val="0"/>
                </a:spcAft>
                <a:defRPr/>
              </a:pPr>
              <a:r>
                <a:rPr lang="zh-CN" altLang="en-US" sz="3200" b="1" dirty="0">
                  <a:solidFill>
                    <a:schemeClr val="accent2">
                      <a:lumMod val="40000"/>
                      <a:lumOff val="60000"/>
                    </a:schemeClr>
                  </a:solidFill>
                  <a:latin typeface="+mn-lt"/>
                  <a:ea typeface="+mn-ea"/>
                  <a:cs typeface="+mn-ea"/>
                  <a:sym typeface="+mn-lt"/>
                </a:rPr>
                <a:t>基本路线</a:t>
              </a:r>
              <a:endParaRPr lang="zh-CN" altLang="en-US" sz="2800" b="1" dirty="0">
                <a:solidFill>
                  <a:schemeClr val="accent2">
                    <a:lumMod val="40000"/>
                    <a:lumOff val="60000"/>
                  </a:schemeClr>
                </a:solidFill>
                <a:latin typeface="+mn-lt"/>
                <a:ea typeface="+mn-ea"/>
                <a:cs typeface="+mn-ea"/>
                <a:sym typeface="+mn-lt"/>
              </a:endParaRPr>
            </a:p>
          </p:txBody>
        </p:sp>
      </p:grpSp>
      <p:sp>
        <p:nvSpPr>
          <p:cNvPr id="30" name="矩形 29"/>
          <p:cNvSpPr/>
          <p:nvPr/>
        </p:nvSpPr>
        <p:spPr>
          <a:xfrm>
            <a:off x="0" y="3148013"/>
            <a:ext cx="21494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坚持改革开放</a:t>
            </a:r>
          </a:p>
        </p:txBody>
      </p:sp>
      <p:sp>
        <p:nvSpPr>
          <p:cNvPr id="24" name="TextBox 23"/>
          <p:cNvSpPr txBox="1"/>
          <p:nvPr/>
        </p:nvSpPr>
        <p:spPr>
          <a:xfrm>
            <a:off x="2555776" y="2859782"/>
            <a:ext cx="6588224" cy="2062103"/>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坚持改革开放，是我们的强国之路。只有改革开放，才能发展中国、发展社会主义、发展马克思主义。</a:t>
            </a:r>
            <a:r>
              <a:rPr lang="zh-CN" altLang="en-US" sz="1600" b="1" u="sng" kern="100" dirty="0">
                <a:solidFill>
                  <a:schemeClr val="accent1"/>
                </a:solidFill>
                <a:latin typeface="+mn-lt"/>
                <a:ea typeface="+mn-ea"/>
                <a:cs typeface="+mn-ea"/>
                <a:sym typeface="+mn-lt"/>
              </a:rPr>
              <a:t>要全面深化改革，完善和发展中国特色社会主义制度，推进国家治理体系和治理能力现代化。</a:t>
            </a:r>
            <a:r>
              <a:rPr lang="zh-CN" altLang="en-US" sz="1600" b="1" kern="100" dirty="0">
                <a:solidFill>
                  <a:schemeClr val="tx1">
                    <a:lumMod val="75000"/>
                    <a:lumOff val="25000"/>
                  </a:schemeClr>
                </a:solidFill>
                <a:latin typeface="+mn-lt"/>
                <a:ea typeface="+mn-ea"/>
                <a:cs typeface="+mn-ea"/>
                <a:sym typeface="+mn-lt"/>
              </a:rPr>
              <a:t>要从根本上改革束缚生产力发展的经济体制，坚持和完善社会主义市场经济体制；与此相适应，要进行政治体制改革和其他领域的改革。要坚持对外开放的基本国策，吸收和借鉴人类社会创造的一切文明成果。改革开放应当大胆探索，勇于开拓，提高改革决策的科学性，</a:t>
            </a:r>
            <a:r>
              <a:rPr lang="zh-CN" altLang="en-US" sz="1600" strike="dblStrike" kern="100" dirty="0">
                <a:solidFill>
                  <a:schemeClr val="tx1">
                    <a:lumMod val="75000"/>
                    <a:lumOff val="25000"/>
                  </a:schemeClr>
                </a:solidFill>
                <a:latin typeface="+mn-lt"/>
                <a:ea typeface="+mn-ea"/>
                <a:cs typeface="+mn-ea"/>
                <a:sym typeface="+mn-lt"/>
              </a:rPr>
              <a:t>增强</a:t>
            </a:r>
            <a:r>
              <a:rPr lang="zh-CN" altLang="en-US" sz="1600" b="1" u="sng" kern="100" dirty="0">
                <a:solidFill>
                  <a:schemeClr val="accent1"/>
                </a:solidFill>
                <a:latin typeface="+mn-lt"/>
                <a:ea typeface="+mn-ea"/>
                <a:cs typeface="+mn-ea"/>
                <a:sym typeface="+mn-lt"/>
              </a:rPr>
              <a:t>更加注重</a:t>
            </a:r>
            <a:r>
              <a:rPr lang="zh-CN" altLang="en-US" sz="1600" b="1" kern="100" dirty="0">
                <a:solidFill>
                  <a:schemeClr val="tx1">
                    <a:lumMod val="75000"/>
                    <a:lumOff val="25000"/>
                  </a:schemeClr>
                </a:solidFill>
                <a:latin typeface="+mn-lt"/>
                <a:ea typeface="+mn-ea"/>
                <a:cs typeface="+mn-ea"/>
                <a:sym typeface="+mn-lt"/>
              </a:rPr>
              <a:t>改革</a:t>
            </a:r>
            <a:r>
              <a:rPr lang="zh-CN" altLang="en-US" sz="1600" strike="dblStrike" kern="100" dirty="0">
                <a:solidFill>
                  <a:schemeClr val="tx1">
                    <a:lumMod val="75000"/>
                    <a:lumOff val="25000"/>
                  </a:schemeClr>
                </a:solidFill>
                <a:latin typeface="+mn-lt"/>
                <a:ea typeface="+mn-ea"/>
                <a:cs typeface="+mn-ea"/>
                <a:sym typeface="+mn-lt"/>
              </a:rPr>
              <a:t>措施的协调性</a:t>
            </a:r>
            <a:r>
              <a:rPr lang="zh-CN" altLang="en-US" sz="1600" b="1" u="sng" kern="100" dirty="0">
                <a:solidFill>
                  <a:schemeClr val="accent1"/>
                </a:solidFill>
                <a:latin typeface="+mn-lt"/>
                <a:ea typeface="+mn-ea"/>
                <a:cs typeface="+mn-ea"/>
                <a:sym typeface="+mn-lt"/>
              </a:rPr>
              <a:t>的系统性、整体性、协同性</a:t>
            </a:r>
            <a:r>
              <a:rPr lang="zh-CN" altLang="en-US" sz="1600" b="1" kern="100" dirty="0">
                <a:solidFill>
                  <a:schemeClr val="tx1">
                    <a:lumMod val="75000"/>
                    <a:lumOff val="25000"/>
                  </a:schemeClr>
                </a:solidFill>
                <a:latin typeface="+mn-lt"/>
                <a:ea typeface="+mn-ea"/>
                <a:cs typeface="+mn-ea"/>
                <a:sym typeface="+mn-lt"/>
              </a:rPr>
              <a:t>，在实践中开创新路。</a:t>
            </a:r>
          </a:p>
        </p:txBody>
      </p:sp>
    </p:spTree>
  </p:cSld>
  <p:clrMapOvr>
    <a:masterClrMapping/>
  </p:clrMapOvr>
  <p:transition spd="med" advTm="0">
    <p:cover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1995488"/>
            <a:ext cx="5292725"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352901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五位一体</a:t>
            </a:r>
            <a:endParaRPr lang="zh-CN" altLang="en-US" dirty="0">
              <a:cs typeface="+mn-ea"/>
              <a:sym typeface="+mn-lt"/>
            </a:endParaRPr>
          </a:p>
        </p:txBody>
      </p:sp>
      <p:grpSp>
        <p:nvGrpSpPr>
          <p:cNvPr id="82947" name="组合 12"/>
          <p:cNvGrpSpPr>
            <a:grpSpLocks/>
          </p:cNvGrpSpPr>
          <p:nvPr/>
        </p:nvGrpSpPr>
        <p:grpSpPr bwMode="auto">
          <a:xfrm>
            <a:off x="0" y="1203325"/>
            <a:ext cx="2952750" cy="849313"/>
            <a:chOff x="971149" y="1592122"/>
            <a:chExt cx="2952777" cy="849770"/>
          </a:xfrm>
        </p:grpSpPr>
        <p:grpSp>
          <p:nvGrpSpPr>
            <p:cNvPr id="82950" name="组合 11"/>
            <p:cNvGrpSpPr>
              <a:grpSpLocks/>
            </p:cNvGrpSpPr>
            <p:nvPr/>
          </p:nvGrpSpPr>
          <p:grpSpPr bwMode="auto">
            <a:xfrm>
              <a:off x="971149" y="1592122"/>
              <a:ext cx="1224587" cy="589855"/>
              <a:chOff x="971149" y="1592122"/>
              <a:chExt cx="1224587" cy="589855"/>
            </a:xfrm>
          </p:grpSpPr>
          <p:pic>
            <p:nvPicPr>
              <p:cNvPr id="82953"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82954"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55"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0" name="矩形 29"/>
          <p:cNvSpPr/>
          <p:nvPr/>
        </p:nvSpPr>
        <p:spPr>
          <a:xfrm>
            <a:off x="323850" y="2284413"/>
            <a:ext cx="21494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社会主义市场经济</a:t>
            </a:r>
          </a:p>
        </p:txBody>
      </p:sp>
      <p:sp>
        <p:nvSpPr>
          <p:cNvPr id="24" name="TextBox 23"/>
          <p:cNvSpPr txBox="1"/>
          <p:nvPr/>
        </p:nvSpPr>
        <p:spPr>
          <a:xfrm>
            <a:off x="2555776" y="2859782"/>
            <a:ext cx="6588224" cy="2062103"/>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中国共产党领导人民发展社会主义市场经济。毫不动摇地巩固和发展公有制经济，毫不动摇地鼓励、支持、引导非公有制经济发展。发挥市场在资源配置中的</a:t>
            </a:r>
            <a:r>
              <a:rPr lang="zh-CN" altLang="en-US" sz="1600" strike="dblStrike" kern="100" dirty="0">
                <a:solidFill>
                  <a:schemeClr val="tx1">
                    <a:lumMod val="75000"/>
                    <a:lumOff val="25000"/>
                  </a:schemeClr>
                </a:solidFill>
                <a:latin typeface="+mn-lt"/>
                <a:ea typeface="+mn-ea"/>
                <a:cs typeface="+mn-ea"/>
                <a:sym typeface="+mn-lt"/>
              </a:rPr>
              <a:t>基础性</a:t>
            </a:r>
            <a:r>
              <a:rPr lang="zh-CN" altLang="en-US" sz="1600" b="1" u="sng" kern="100" dirty="0">
                <a:solidFill>
                  <a:schemeClr val="accent1"/>
                </a:solidFill>
                <a:latin typeface="+mn-lt"/>
                <a:ea typeface="+mn-ea"/>
                <a:cs typeface="+mn-ea"/>
                <a:sym typeface="+mn-lt"/>
              </a:rPr>
              <a:t>决定性</a:t>
            </a:r>
            <a:r>
              <a:rPr lang="zh-CN" altLang="en-US" sz="1600" b="1" kern="100" dirty="0">
                <a:solidFill>
                  <a:schemeClr val="tx1">
                    <a:lumMod val="75000"/>
                    <a:lumOff val="25000"/>
                  </a:schemeClr>
                </a:solidFill>
                <a:latin typeface="+mn-lt"/>
                <a:ea typeface="+mn-ea"/>
                <a:cs typeface="+mn-ea"/>
                <a:sym typeface="+mn-lt"/>
              </a:rPr>
              <a:t>作用，</a:t>
            </a:r>
            <a:r>
              <a:rPr lang="zh-CN" altLang="en-US" sz="1600" b="1" u="sng" kern="100" dirty="0">
                <a:solidFill>
                  <a:schemeClr val="accent1"/>
                </a:solidFill>
                <a:latin typeface="+mn-lt"/>
                <a:ea typeface="+mn-ea"/>
                <a:cs typeface="+mn-ea"/>
                <a:sym typeface="+mn-lt"/>
              </a:rPr>
              <a:t>更好发挥政府作用，</a:t>
            </a:r>
            <a:r>
              <a:rPr lang="zh-CN" altLang="en-US" sz="1600" b="1" kern="100" dirty="0">
                <a:solidFill>
                  <a:schemeClr val="tx1">
                    <a:lumMod val="75000"/>
                    <a:lumOff val="25000"/>
                  </a:schemeClr>
                </a:solidFill>
                <a:latin typeface="+mn-lt"/>
                <a:ea typeface="+mn-ea"/>
                <a:cs typeface="+mn-ea"/>
                <a:sym typeface="+mn-lt"/>
              </a:rPr>
              <a:t>建立完善的宏观调控体系。统筹城乡发展、区域发展、经济社会发展、人与自然和谐发展、国内发展和对外开放，调整经济结构，转变经济发展方式</a:t>
            </a:r>
            <a:r>
              <a:rPr lang="zh-CN" altLang="en-US" sz="1600" b="1" u="sng" kern="100" dirty="0">
                <a:solidFill>
                  <a:schemeClr val="accent1"/>
                </a:solidFill>
                <a:latin typeface="+mn-lt"/>
                <a:ea typeface="+mn-ea"/>
                <a:cs typeface="+mn-ea"/>
                <a:sym typeface="+mn-lt"/>
              </a:rPr>
              <a:t>，推进供给侧结构性改革</a:t>
            </a:r>
            <a:r>
              <a:rPr lang="zh-CN" altLang="en-US" sz="1600" b="1" kern="100" dirty="0">
                <a:solidFill>
                  <a:schemeClr val="tx1">
                    <a:lumMod val="75000"/>
                    <a:lumOff val="25000"/>
                  </a:schemeClr>
                </a:solidFill>
                <a:latin typeface="+mn-lt"/>
                <a:ea typeface="+mn-ea"/>
                <a:cs typeface="+mn-ea"/>
                <a:sym typeface="+mn-lt"/>
              </a:rPr>
              <a:t>。促进</a:t>
            </a:r>
            <a:r>
              <a:rPr lang="zh-CN" altLang="en-US" sz="1600" b="1" u="sng" kern="100" dirty="0">
                <a:solidFill>
                  <a:schemeClr val="accent1"/>
                </a:solidFill>
                <a:latin typeface="+mn-lt"/>
                <a:ea typeface="+mn-ea"/>
                <a:cs typeface="+mn-ea"/>
                <a:sym typeface="+mn-lt"/>
              </a:rPr>
              <a:t>新型</a:t>
            </a:r>
            <a:r>
              <a:rPr lang="zh-CN" altLang="en-US" sz="1600" b="1" kern="100" dirty="0">
                <a:solidFill>
                  <a:schemeClr val="tx1">
                    <a:lumMod val="75000"/>
                    <a:lumOff val="25000"/>
                  </a:schemeClr>
                </a:solidFill>
                <a:latin typeface="+mn-lt"/>
                <a:ea typeface="+mn-ea"/>
                <a:cs typeface="+mn-ea"/>
                <a:sym typeface="+mn-lt"/>
              </a:rPr>
              <a:t>工业化、信息化、城镇化、农业现代化同步发展，建设社会主义新农村，走中国特色新型工业化道路，建设创新型国家</a:t>
            </a:r>
            <a:r>
              <a:rPr lang="zh-CN" altLang="en-US" sz="1600" strike="dblStrike" kern="100" dirty="0">
                <a:solidFill>
                  <a:schemeClr val="tx1">
                    <a:lumMod val="75000"/>
                    <a:lumOff val="25000"/>
                  </a:schemeClr>
                </a:solidFill>
                <a:latin typeface="+mn-lt"/>
                <a:ea typeface="+mn-ea"/>
                <a:cs typeface="+mn-ea"/>
                <a:sym typeface="+mn-lt"/>
              </a:rPr>
              <a:t>。</a:t>
            </a:r>
            <a:r>
              <a:rPr lang="zh-CN" altLang="en-US" sz="1600" b="1" u="sng" kern="100" dirty="0">
                <a:solidFill>
                  <a:schemeClr val="accent1"/>
                </a:solidFill>
                <a:latin typeface="+mn-lt"/>
                <a:ea typeface="+mn-ea"/>
                <a:cs typeface="+mn-ea"/>
                <a:sym typeface="+mn-lt"/>
              </a:rPr>
              <a:t>和世界科技强国</a:t>
            </a:r>
            <a:r>
              <a:rPr lang="zh-CN" altLang="en-US" sz="1600" b="1" kern="100" dirty="0">
                <a:solidFill>
                  <a:schemeClr val="tx1">
                    <a:lumMod val="75000"/>
                    <a:lumOff val="25000"/>
                  </a:schemeClr>
                </a:solidFill>
                <a:latin typeface="+mn-lt"/>
                <a:ea typeface="+mn-ea"/>
                <a:cs typeface="+mn-ea"/>
                <a:sym typeface="+mn-lt"/>
              </a:rPr>
              <a:t>。</a:t>
            </a:r>
          </a:p>
        </p:txBody>
      </p:sp>
    </p:spTree>
  </p:cSld>
  <p:clrMapOvr>
    <a:masterClrMapping/>
  </p:clrMapOvr>
  <p:transition spd="med" advTm="0">
    <p:cover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1851025"/>
            <a:ext cx="5292725"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352901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五位一体</a:t>
            </a:r>
            <a:endParaRPr lang="zh-CN" altLang="en-US" dirty="0">
              <a:cs typeface="+mn-ea"/>
              <a:sym typeface="+mn-lt"/>
            </a:endParaRPr>
          </a:p>
        </p:txBody>
      </p:sp>
      <p:grpSp>
        <p:nvGrpSpPr>
          <p:cNvPr id="84995" name="组合 12"/>
          <p:cNvGrpSpPr>
            <a:grpSpLocks/>
          </p:cNvGrpSpPr>
          <p:nvPr/>
        </p:nvGrpSpPr>
        <p:grpSpPr bwMode="auto">
          <a:xfrm>
            <a:off x="0" y="1058863"/>
            <a:ext cx="2952750" cy="850900"/>
            <a:chOff x="971149" y="1592122"/>
            <a:chExt cx="2952777" cy="849770"/>
          </a:xfrm>
        </p:grpSpPr>
        <p:grpSp>
          <p:nvGrpSpPr>
            <p:cNvPr id="84998" name="组合 11"/>
            <p:cNvGrpSpPr>
              <a:grpSpLocks/>
            </p:cNvGrpSpPr>
            <p:nvPr/>
          </p:nvGrpSpPr>
          <p:grpSpPr bwMode="auto">
            <a:xfrm>
              <a:off x="971149" y="1592122"/>
              <a:ext cx="1224587" cy="589855"/>
              <a:chOff x="971149" y="1592122"/>
              <a:chExt cx="1224587" cy="589855"/>
            </a:xfrm>
          </p:grpSpPr>
          <p:pic>
            <p:nvPicPr>
              <p:cNvPr id="85001"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85002"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55" name="文本框 62"/>
            <p:cNvSpPr txBox="1"/>
            <p:nvPr/>
          </p:nvSpPr>
          <p:spPr>
            <a:xfrm>
              <a:off x="2195123" y="1741149"/>
              <a:ext cx="1728803" cy="49781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691881" y="2127984"/>
              <a:ext cx="2217758" cy="313908"/>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0" name="矩形 29"/>
          <p:cNvSpPr/>
          <p:nvPr/>
        </p:nvSpPr>
        <p:spPr>
          <a:xfrm>
            <a:off x="468313" y="2139950"/>
            <a:ext cx="2149475" cy="39528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社会主义民主政治</a:t>
            </a:r>
          </a:p>
        </p:txBody>
      </p:sp>
      <p:sp>
        <p:nvSpPr>
          <p:cNvPr id="24" name="TextBox 23"/>
          <p:cNvSpPr txBox="1"/>
          <p:nvPr/>
        </p:nvSpPr>
        <p:spPr>
          <a:xfrm>
            <a:off x="2339752" y="3018314"/>
            <a:ext cx="6804248" cy="1815882"/>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中国共产党领导人民发展社会主义民主政治。坚持党的领导、人民当家作主、依法治国有机统一，走中国特色社会主义政治发展道路，扩大社会主义民主，</a:t>
            </a:r>
            <a:r>
              <a:rPr lang="zh-CN" altLang="en-US" sz="1600" strike="dblStrike" kern="100" dirty="0">
                <a:solidFill>
                  <a:schemeClr val="tx1">
                    <a:lumMod val="75000"/>
                    <a:lumOff val="25000"/>
                  </a:schemeClr>
                </a:solidFill>
                <a:latin typeface="+mn-lt"/>
                <a:ea typeface="+mn-ea"/>
                <a:cs typeface="+mn-ea"/>
                <a:sym typeface="+mn-lt"/>
              </a:rPr>
              <a:t>健全</a:t>
            </a:r>
            <a:r>
              <a:rPr lang="zh-CN" altLang="en-US" sz="1600" b="1" u="sng" kern="100" dirty="0">
                <a:solidFill>
                  <a:schemeClr val="accent1"/>
                </a:solidFill>
                <a:latin typeface="+mn-lt"/>
                <a:ea typeface="+mn-ea"/>
                <a:cs typeface="+mn-ea"/>
                <a:sym typeface="+mn-lt"/>
              </a:rPr>
              <a:t>建设中国特色</a:t>
            </a:r>
            <a:r>
              <a:rPr lang="zh-CN" altLang="en-US" sz="1600" b="1" kern="100" dirty="0">
                <a:solidFill>
                  <a:schemeClr val="tx1">
                    <a:lumMod val="75000"/>
                    <a:lumOff val="25000"/>
                  </a:schemeClr>
                </a:solidFill>
                <a:latin typeface="+mn-lt"/>
                <a:ea typeface="+mn-ea"/>
                <a:cs typeface="+mn-ea"/>
                <a:sym typeface="+mn-lt"/>
              </a:rPr>
              <a:t>社会主义</a:t>
            </a:r>
            <a:r>
              <a:rPr lang="zh-CN" altLang="en-US" sz="1600" strike="dblStrike" kern="100" dirty="0">
                <a:solidFill>
                  <a:schemeClr val="tx1">
                    <a:lumMod val="75000"/>
                    <a:lumOff val="25000"/>
                  </a:schemeClr>
                </a:solidFill>
                <a:latin typeface="+mn-lt"/>
                <a:ea typeface="+mn-ea"/>
                <a:cs typeface="+mn-ea"/>
                <a:sym typeface="+mn-lt"/>
              </a:rPr>
              <a:t>法制</a:t>
            </a:r>
            <a:r>
              <a:rPr lang="zh-CN" altLang="en-US" sz="1600" b="1" u="sng" kern="100" dirty="0">
                <a:solidFill>
                  <a:schemeClr val="accent1"/>
                </a:solidFill>
                <a:latin typeface="+mn-lt"/>
                <a:ea typeface="+mn-ea"/>
                <a:cs typeface="+mn-ea"/>
                <a:sym typeface="+mn-lt"/>
              </a:rPr>
              <a:t>法治体系</a:t>
            </a:r>
            <a:r>
              <a:rPr lang="zh-CN" altLang="en-US" sz="1600" b="1" kern="100" dirty="0">
                <a:solidFill>
                  <a:schemeClr val="tx1">
                    <a:lumMod val="75000"/>
                    <a:lumOff val="25000"/>
                  </a:schemeClr>
                </a:solidFill>
                <a:latin typeface="+mn-lt"/>
                <a:ea typeface="+mn-ea"/>
                <a:cs typeface="+mn-ea"/>
                <a:sym typeface="+mn-lt"/>
              </a:rPr>
              <a:t>，建设社会主义法治国家，巩固人民民主专政，建设社会主义政治文明。</a:t>
            </a:r>
            <a:r>
              <a:rPr lang="en-US" altLang="zh-CN" sz="1600" b="1" kern="100" dirty="0">
                <a:solidFill>
                  <a:schemeClr val="tx1">
                    <a:lumMod val="75000"/>
                    <a:lumOff val="25000"/>
                  </a:schemeClr>
                </a:solidFill>
                <a:latin typeface="+mj-ea"/>
                <a:ea typeface="+mj-ea"/>
                <a:cs typeface="+mn-ea"/>
                <a:sym typeface="+mn-lt"/>
              </a:rPr>
              <a:t>……</a:t>
            </a:r>
            <a:r>
              <a:rPr lang="zh-CN" altLang="en-US" sz="1600" b="1" kern="100" dirty="0">
                <a:solidFill>
                  <a:schemeClr val="tx1">
                    <a:lumMod val="75000"/>
                    <a:lumOff val="25000"/>
                  </a:schemeClr>
                </a:solidFill>
                <a:latin typeface="+mj-ea"/>
                <a:ea typeface="+mj-ea"/>
                <a:cs typeface="+mn-ea"/>
                <a:sym typeface="+mn-lt"/>
              </a:rPr>
              <a:t>  </a:t>
            </a:r>
            <a:r>
              <a:rPr lang="zh-CN" altLang="en-US" sz="1600" b="1" kern="100" dirty="0">
                <a:solidFill>
                  <a:schemeClr val="tx1">
                    <a:lumMod val="75000"/>
                    <a:lumOff val="25000"/>
                  </a:schemeClr>
                </a:solidFill>
                <a:latin typeface="+mn-lt"/>
                <a:ea typeface="+mn-ea"/>
                <a:cs typeface="+mn-ea"/>
                <a:sym typeface="+mn-lt"/>
              </a:rPr>
              <a:t>发展更加广泛、更加充分、更加健全的人民民主，</a:t>
            </a:r>
            <a:r>
              <a:rPr lang="zh-CN" altLang="en-US" sz="1600" b="1" u="sng" kern="100" dirty="0">
                <a:solidFill>
                  <a:schemeClr val="accent1"/>
                </a:solidFill>
                <a:latin typeface="+mn-lt"/>
                <a:ea typeface="+mn-ea"/>
                <a:cs typeface="+mn-ea"/>
                <a:sym typeface="+mn-lt"/>
              </a:rPr>
              <a:t>推进协商民主广泛、多层、制度化发展，</a:t>
            </a:r>
            <a:r>
              <a:rPr lang="zh-CN" altLang="en-US" sz="1600" b="1" kern="100" dirty="0">
                <a:solidFill>
                  <a:schemeClr val="tx1">
                    <a:lumMod val="75000"/>
                    <a:lumOff val="25000"/>
                  </a:schemeClr>
                </a:solidFill>
                <a:latin typeface="+mn-lt"/>
                <a:ea typeface="+mn-ea"/>
                <a:cs typeface="+mn-ea"/>
                <a:sym typeface="+mn-lt"/>
              </a:rPr>
              <a:t>切实保障人民管理国家事务和社会事务、管理经济和文化事业的权利。</a:t>
            </a:r>
            <a:r>
              <a:rPr lang="en-US" altLang="zh-CN" sz="1600" b="1" kern="100" dirty="0">
                <a:solidFill>
                  <a:schemeClr val="tx1">
                    <a:lumMod val="75000"/>
                    <a:lumOff val="25000"/>
                  </a:schemeClr>
                </a:solidFill>
                <a:latin typeface="+mj-ea"/>
                <a:ea typeface="+mj-ea"/>
                <a:cs typeface="+mn-ea"/>
                <a:sym typeface="+mn-lt"/>
              </a:rPr>
              <a:t>……</a:t>
            </a:r>
            <a:endParaRPr lang="zh-CN" altLang="en-US" sz="1600" b="1" kern="100" dirty="0">
              <a:solidFill>
                <a:schemeClr val="tx1">
                  <a:lumMod val="75000"/>
                  <a:lumOff val="25000"/>
                </a:schemeClr>
              </a:solidFill>
              <a:latin typeface="+mj-ea"/>
              <a:ea typeface="+mj-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1851025"/>
            <a:ext cx="5292725"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352901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五位一体</a:t>
            </a:r>
            <a:endParaRPr lang="zh-CN" altLang="en-US" dirty="0">
              <a:cs typeface="+mn-ea"/>
              <a:sym typeface="+mn-lt"/>
            </a:endParaRPr>
          </a:p>
        </p:txBody>
      </p:sp>
      <p:grpSp>
        <p:nvGrpSpPr>
          <p:cNvPr id="87043" name="组合 12"/>
          <p:cNvGrpSpPr>
            <a:grpSpLocks/>
          </p:cNvGrpSpPr>
          <p:nvPr/>
        </p:nvGrpSpPr>
        <p:grpSpPr bwMode="auto">
          <a:xfrm>
            <a:off x="0" y="1058863"/>
            <a:ext cx="2952750" cy="850900"/>
            <a:chOff x="971149" y="1592122"/>
            <a:chExt cx="2952777" cy="849770"/>
          </a:xfrm>
        </p:grpSpPr>
        <p:grpSp>
          <p:nvGrpSpPr>
            <p:cNvPr id="87046" name="组合 11"/>
            <p:cNvGrpSpPr>
              <a:grpSpLocks/>
            </p:cNvGrpSpPr>
            <p:nvPr/>
          </p:nvGrpSpPr>
          <p:grpSpPr bwMode="auto">
            <a:xfrm>
              <a:off x="971149" y="1592122"/>
              <a:ext cx="1224587" cy="589855"/>
              <a:chOff x="971149" y="1592122"/>
              <a:chExt cx="1224587" cy="589855"/>
            </a:xfrm>
          </p:grpSpPr>
          <p:pic>
            <p:nvPicPr>
              <p:cNvPr id="87049"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87050"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55" name="文本框 62"/>
            <p:cNvSpPr txBox="1"/>
            <p:nvPr/>
          </p:nvSpPr>
          <p:spPr>
            <a:xfrm>
              <a:off x="2195123" y="1741149"/>
              <a:ext cx="1728803" cy="49781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691881" y="2127984"/>
              <a:ext cx="2217758" cy="313908"/>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0" name="矩形 29"/>
          <p:cNvSpPr/>
          <p:nvPr/>
        </p:nvSpPr>
        <p:spPr>
          <a:xfrm>
            <a:off x="395288" y="2139950"/>
            <a:ext cx="2149475" cy="39528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社会主义先进文化</a:t>
            </a:r>
          </a:p>
        </p:txBody>
      </p:sp>
      <p:sp>
        <p:nvSpPr>
          <p:cNvPr id="24" name="TextBox 23"/>
          <p:cNvSpPr txBox="1"/>
          <p:nvPr/>
        </p:nvSpPr>
        <p:spPr>
          <a:xfrm>
            <a:off x="2339752" y="2787774"/>
            <a:ext cx="6804248" cy="2308324"/>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中国共产党领导人民发展社会主义先进文化。</a:t>
            </a:r>
            <a:r>
              <a:rPr lang="en-US" altLang="zh-CN" sz="1600" b="1" kern="100" dirty="0">
                <a:solidFill>
                  <a:schemeClr val="tx1">
                    <a:lumMod val="75000"/>
                    <a:lumOff val="25000"/>
                  </a:schemeClr>
                </a:solidFill>
                <a:latin typeface="+mj-ea"/>
                <a:ea typeface="+mj-ea"/>
                <a:cs typeface="+mn-ea"/>
                <a:sym typeface="+mn-lt"/>
              </a:rPr>
              <a:t>…… </a:t>
            </a:r>
            <a:r>
              <a:rPr lang="zh-CN" altLang="en-US" sz="1600" b="1" kern="100" dirty="0">
                <a:solidFill>
                  <a:schemeClr val="tx1">
                    <a:lumMod val="75000"/>
                    <a:lumOff val="25000"/>
                  </a:schemeClr>
                </a:solidFill>
                <a:latin typeface="+mn-lt"/>
                <a:ea typeface="+mn-ea"/>
                <a:cs typeface="+mn-ea"/>
                <a:sym typeface="+mn-lt"/>
              </a:rPr>
              <a:t>加强社会主义核心价值体系建设，坚持马克思主义指导思想，树立中国特色社会主义共同理想，弘扬以爱国主义为核心的民族精神和以改革创新为核心的时代精神，</a:t>
            </a:r>
            <a:r>
              <a:rPr lang="zh-CN" altLang="en-US" sz="1600" b="1" u="sng" kern="100" dirty="0">
                <a:solidFill>
                  <a:schemeClr val="accent1"/>
                </a:solidFill>
                <a:latin typeface="+mn-lt"/>
                <a:ea typeface="+mn-ea"/>
                <a:cs typeface="+mn-ea"/>
                <a:sym typeface="+mn-lt"/>
              </a:rPr>
              <a:t>培育和践行社会主义核心价值观，</a:t>
            </a:r>
            <a:r>
              <a:rPr lang="en-US" altLang="zh-CN" sz="1600" b="1" kern="100" dirty="0">
                <a:solidFill>
                  <a:schemeClr val="tx1">
                    <a:lumMod val="75000"/>
                    <a:lumOff val="25000"/>
                  </a:schemeClr>
                </a:solidFill>
                <a:latin typeface="+mj-ea"/>
                <a:ea typeface="+mj-ea"/>
                <a:cs typeface="+mn-ea"/>
                <a:sym typeface="+mn-lt"/>
              </a:rPr>
              <a:t>……</a:t>
            </a:r>
            <a:r>
              <a:rPr lang="zh-CN" altLang="en-US" sz="1600" b="1" kern="100" dirty="0">
                <a:solidFill>
                  <a:schemeClr val="tx1">
                    <a:lumMod val="75000"/>
                    <a:lumOff val="25000"/>
                  </a:schemeClr>
                </a:solidFill>
                <a:latin typeface="+mn-lt"/>
                <a:ea typeface="+mn-ea"/>
                <a:cs typeface="+mn-ea"/>
                <a:sym typeface="+mn-lt"/>
              </a:rPr>
              <a:t>。对党员</a:t>
            </a:r>
            <a:r>
              <a:rPr lang="zh-CN" altLang="en-US" sz="1600" strike="dblStrike" kern="100" dirty="0">
                <a:solidFill>
                  <a:schemeClr val="tx1">
                    <a:lumMod val="75000"/>
                    <a:lumOff val="25000"/>
                  </a:schemeClr>
                </a:solidFill>
                <a:latin typeface="+mn-lt"/>
                <a:ea typeface="+mn-ea"/>
                <a:cs typeface="+mn-ea"/>
                <a:sym typeface="+mn-lt"/>
              </a:rPr>
              <a:t>还要</a:t>
            </a:r>
            <a:r>
              <a:rPr lang="zh-CN" altLang="en-US" sz="1600" b="1" u="sng" kern="100" dirty="0">
                <a:solidFill>
                  <a:schemeClr val="accent1"/>
                </a:solidFill>
                <a:latin typeface="+mn-lt"/>
                <a:ea typeface="+mn-ea"/>
                <a:cs typeface="+mn-ea"/>
                <a:sym typeface="+mn-lt"/>
              </a:rPr>
              <a:t>要</a:t>
            </a:r>
            <a:r>
              <a:rPr lang="zh-CN" altLang="en-US" sz="1600" b="1" kern="100" dirty="0">
                <a:solidFill>
                  <a:schemeClr val="tx1">
                    <a:lumMod val="75000"/>
                    <a:lumOff val="25000"/>
                  </a:schemeClr>
                </a:solidFill>
                <a:latin typeface="+mn-lt"/>
                <a:ea typeface="+mn-ea"/>
                <a:cs typeface="+mn-ea"/>
                <a:sym typeface="+mn-lt"/>
              </a:rPr>
              <a:t>进行共产主义远大理想教育。大力发展教育、科学、文化事业，</a:t>
            </a:r>
            <a:r>
              <a:rPr lang="zh-CN" altLang="en-US" sz="1600" strike="dblStrike" kern="100" dirty="0">
                <a:solidFill>
                  <a:schemeClr val="tx1">
                    <a:lumMod val="75000"/>
                    <a:lumOff val="25000"/>
                  </a:schemeClr>
                </a:solidFill>
                <a:latin typeface="+mn-lt"/>
                <a:ea typeface="+mn-ea"/>
                <a:cs typeface="+mn-ea"/>
                <a:sym typeface="+mn-lt"/>
              </a:rPr>
              <a:t>弘扬民族</a:t>
            </a:r>
            <a:r>
              <a:rPr lang="zh-CN" altLang="en-US" sz="1600" b="1" u="sng" kern="100" dirty="0">
                <a:solidFill>
                  <a:schemeClr val="accent1"/>
                </a:solidFill>
                <a:latin typeface="+mn-lt"/>
                <a:ea typeface="+mn-ea"/>
                <a:cs typeface="+mn-ea"/>
                <a:sym typeface="+mn-lt"/>
              </a:rPr>
              <a:t>推动中华</a:t>
            </a:r>
            <a:r>
              <a:rPr lang="zh-CN" altLang="en-US" sz="1600" b="1" kern="100" dirty="0">
                <a:solidFill>
                  <a:schemeClr val="tx1">
                    <a:lumMod val="75000"/>
                    <a:lumOff val="25000"/>
                  </a:schemeClr>
                </a:solidFill>
                <a:latin typeface="+mn-lt"/>
                <a:ea typeface="+mn-ea"/>
                <a:cs typeface="+mn-ea"/>
                <a:sym typeface="+mn-lt"/>
              </a:rPr>
              <a:t>优秀传统文化</a:t>
            </a:r>
            <a:r>
              <a:rPr lang="zh-CN" altLang="en-US" sz="1600" strike="dblStrike" kern="100" dirty="0">
                <a:solidFill>
                  <a:schemeClr val="tx1">
                    <a:lumMod val="75000"/>
                    <a:lumOff val="25000"/>
                  </a:schemeClr>
                </a:solidFill>
                <a:latin typeface="+mn-lt"/>
                <a:ea typeface="+mn-ea"/>
                <a:cs typeface="+mn-ea"/>
                <a:sym typeface="+mn-lt"/>
              </a:rPr>
              <a:t>，繁荣和</a:t>
            </a:r>
            <a:r>
              <a:rPr lang="zh-CN" altLang="en-US" sz="1600" b="1" u="sng" kern="100" dirty="0">
                <a:solidFill>
                  <a:schemeClr val="accent1"/>
                </a:solidFill>
                <a:latin typeface="+mn-lt"/>
                <a:ea typeface="+mn-ea"/>
                <a:cs typeface="+mn-ea"/>
                <a:sym typeface="+mn-lt"/>
              </a:rPr>
              <a:t>创造性转化、创新性发展，继承革命文化，</a:t>
            </a:r>
            <a:r>
              <a:rPr lang="zh-CN" altLang="en-US" sz="1600" b="1" kern="100" dirty="0">
                <a:solidFill>
                  <a:schemeClr val="tx1">
                    <a:lumMod val="75000"/>
                    <a:lumOff val="25000"/>
                  </a:schemeClr>
                </a:solidFill>
                <a:latin typeface="+mn-lt"/>
                <a:ea typeface="+mn-ea"/>
                <a:cs typeface="+mn-ea"/>
                <a:sym typeface="+mn-lt"/>
              </a:rPr>
              <a:t>发展社会主义</a:t>
            </a:r>
            <a:r>
              <a:rPr lang="zh-CN" altLang="en-US" sz="1600" b="1" u="sng" kern="100" dirty="0">
                <a:solidFill>
                  <a:schemeClr val="accent1"/>
                </a:solidFill>
                <a:latin typeface="+mn-lt"/>
                <a:ea typeface="+mn-ea"/>
                <a:cs typeface="+mn-ea"/>
                <a:sym typeface="+mn-lt"/>
              </a:rPr>
              <a:t>先进</a:t>
            </a:r>
            <a:r>
              <a:rPr lang="zh-CN" altLang="en-US" sz="1600" b="1" kern="100" dirty="0">
                <a:solidFill>
                  <a:schemeClr val="tx1">
                    <a:lumMod val="75000"/>
                    <a:lumOff val="25000"/>
                  </a:schemeClr>
                </a:solidFill>
                <a:latin typeface="+mn-lt"/>
                <a:ea typeface="+mn-ea"/>
                <a:cs typeface="+mn-ea"/>
                <a:sym typeface="+mn-lt"/>
              </a:rPr>
              <a:t>文化</a:t>
            </a:r>
            <a:r>
              <a:rPr lang="zh-CN" altLang="en-US" sz="1600" b="1" strike="dblStrike" kern="100" dirty="0">
                <a:solidFill>
                  <a:schemeClr val="tx1">
                    <a:lumMod val="75000"/>
                    <a:lumOff val="25000"/>
                  </a:schemeClr>
                </a:solidFill>
                <a:latin typeface="+mn-lt"/>
                <a:ea typeface="+mn-ea"/>
                <a:cs typeface="+mn-ea"/>
                <a:sym typeface="+mn-lt"/>
              </a:rPr>
              <a:t>。</a:t>
            </a:r>
            <a:r>
              <a:rPr lang="zh-CN" altLang="en-US" sz="1600" b="1" u="sng" kern="100" dirty="0">
                <a:solidFill>
                  <a:schemeClr val="accent1"/>
                </a:solidFill>
                <a:latin typeface="+mn-lt"/>
                <a:ea typeface="+mn-ea"/>
                <a:cs typeface="+mn-ea"/>
                <a:sym typeface="+mn-lt"/>
              </a:rPr>
              <a:t>，提高国家文化软实力。牢牢掌握意识形态工作领导权，不断巩固马克思主义在意识形态领域的指导地位，巩固全党全国人民团结奋斗的共同思想基础。</a:t>
            </a:r>
          </a:p>
        </p:txBody>
      </p:sp>
    </p:spTree>
  </p:cSld>
  <p:clrMapOvr>
    <a:masterClrMapping/>
  </p:clrMapOvr>
  <p:transition spd="med" advTm="0">
    <p:cover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547813" y="987425"/>
            <a:ext cx="5761037" cy="2308225"/>
          </a:xfrm>
          <a:prstGeom prst="rect">
            <a:avLst/>
          </a:prstGeom>
          <a:effectLst/>
        </p:spPr>
        <p:txBody>
          <a:bodyPr>
            <a:spAutoFit/>
          </a:bodyPr>
          <a:lstStyle/>
          <a:p>
            <a:pPr defTabSz="914378" fontAlgn="auto">
              <a:lnSpc>
                <a:spcPct val="120000"/>
              </a:lnSpc>
              <a:spcBef>
                <a:spcPts val="0"/>
              </a:spcBef>
              <a:spcAft>
                <a:spcPts val="0"/>
              </a:spcAft>
              <a:defRPr/>
            </a:pPr>
            <a:r>
              <a:rPr lang="zh-CN" altLang="zh-CN" sz="2400" b="1" dirty="0">
                <a:solidFill>
                  <a:schemeClr val="accent2">
                    <a:lumMod val="40000"/>
                    <a:lumOff val="60000"/>
                  </a:schemeClr>
                </a:solidFill>
                <a:latin typeface="+mn-lt"/>
                <a:ea typeface="+mn-ea"/>
                <a:cs typeface="+mn-ea"/>
                <a:sym typeface="+mn-lt"/>
              </a:rPr>
              <a:t>认真学习党章、严格遵守党章，是加强党的建设的一项基础性经常性工作，也是全党同志的应尽义务和庄严责任，对强化全党党章意识，增强党的创造力、凝聚力、战斗力具有极为重要的作用。</a:t>
            </a:r>
          </a:p>
        </p:txBody>
      </p:sp>
      <p:pic>
        <p:nvPicPr>
          <p:cNvPr id="13" name="图片 12"/>
          <p:cNvPicPr>
            <a:picLocks noChangeAspect="1"/>
          </p:cNvPicPr>
          <p:nvPr/>
        </p:nvPicPr>
        <p:blipFill>
          <a:blip r:embed="rId3" cstate="print"/>
          <a:stretch>
            <a:fillRect/>
          </a:stretch>
        </p:blipFill>
        <p:spPr>
          <a:xfrm>
            <a:off x="0" y="4138613"/>
            <a:ext cx="9144000" cy="992187"/>
          </a:xfrm>
          <a:prstGeom prst="rect">
            <a:avLst/>
          </a:prstGeom>
          <a:effectLst>
            <a:outerShdw blurRad="50800" dist="38100" dir="16200000" rotWithShape="0">
              <a:prstClr val="black">
                <a:alpha val="40000"/>
              </a:prstClr>
            </a:outerShdw>
          </a:effectLst>
        </p:spPr>
      </p:pic>
      <p:pic>
        <p:nvPicPr>
          <p:cNvPr id="33795" name="Picture 3" descr="G:\2016我图\两会\ooopic_10194892_b0c64675b11c678cafbc\002.png"/>
          <p:cNvPicPr>
            <a:picLocks noChangeAspect="1" noChangeArrowheads="1"/>
          </p:cNvPicPr>
          <p:nvPr/>
        </p:nvPicPr>
        <p:blipFill>
          <a:blip r:embed="rId4"/>
          <a:srcRect/>
          <a:stretch>
            <a:fillRect/>
          </a:stretch>
        </p:blipFill>
        <p:spPr bwMode="auto">
          <a:xfrm>
            <a:off x="5980113" y="4310063"/>
            <a:ext cx="2160587" cy="1003300"/>
          </a:xfrm>
          <a:prstGeom prst="rect">
            <a:avLst/>
          </a:prstGeom>
          <a:noFill/>
          <a:ln w="9525">
            <a:noFill/>
            <a:miter lim="800000"/>
            <a:headEnd/>
            <a:tailEnd/>
          </a:ln>
        </p:spPr>
      </p:pic>
      <p:pic>
        <p:nvPicPr>
          <p:cNvPr id="16" name="图片 15"/>
          <p:cNvPicPr>
            <a:picLocks noChangeAspect="1"/>
          </p:cNvPicPr>
          <p:nvPr/>
        </p:nvPicPr>
        <p:blipFill>
          <a:blip r:embed="rId5"/>
          <a:srcRect/>
          <a:stretch>
            <a:fillRect/>
          </a:stretch>
        </p:blipFill>
        <p:spPr bwMode="auto">
          <a:xfrm>
            <a:off x="7729538" y="2689225"/>
            <a:ext cx="1470025" cy="2674938"/>
          </a:xfrm>
          <a:prstGeom prst="rect">
            <a:avLst/>
          </a:prstGeom>
          <a:noFill/>
          <a:ln w="9525">
            <a:noFill/>
            <a:miter lim="800000"/>
            <a:headEnd/>
            <a:tailEnd/>
          </a:ln>
          <a:effectLst>
            <a:outerShdw dist="38100" dir="2700000" algn="tl" rotWithShape="0">
              <a:srgbClr val="000000">
                <a:alpha val="39999"/>
              </a:srgbClr>
            </a:outerShdw>
          </a:effectLst>
        </p:spPr>
      </p:pic>
    </p:spTree>
  </p:cSld>
  <p:clrMapOvr>
    <a:masterClrMapping/>
  </p:clrMapOvr>
  <p:transition spd="med" advTm="0">
    <p:cover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1851025"/>
            <a:ext cx="5292725"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352901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五位一体</a:t>
            </a:r>
            <a:endParaRPr lang="zh-CN" altLang="en-US" dirty="0">
              <a:cs typeface="+mn-ea"/>
              <a:sym typeface="+mn-lt"/>
            </a:endParaRPr>
          </a:p>
        </p:txBody>
      </p:sp>
      <p:grpSp>
        <p:nvGrpSpPr>
          <p:cNvPr id="89091" name="组合 12"/>
          <p:cNvGrpSpPr>
            <a:grpSpLocks/>
          </p:cNvGrpSpPr>
          <p:nvPr/>
        </p:nvGrpSpPr>
        <p:grpSpPr bwMode="auto">
          <a:xfrm>
            <a:off x="0" y="1058863"/>
            <a:ext cx="2952750" cy="850900"/>
            <a:chOff x="971149" y="1592122"/>
            <a:chExt cx="2952777" cy="849770"/>
          </a:xfrm>
        </p:grpSpPr>
        <p:grpSp>
          <p:nvGrpSpPr>
            <p:cNvPr id="89094" name="组合 11"/>
            <p:cNvGrpSpPr>
              <a:grpSpLocks/>
            </p:cNvGrpSpPr>
            <p:nvPr/>
          </p:nvGrpSpPr>
          <p:grpSpPr bwMode="auto">
            <a:xfrm>
              <a:off x="971149" y="1592122"/>
              <a:ext cx="1224587" cy="589855"/>
              <a:chOff x="971149" y="1592122"/>
              <a:chExt cx="1224587" cy="589855"/>
            </a:xfrm>
          </p:grpSpPr>
          <p:pic>
            <p:nvPicPr>
              <p:cNvPr id="89097"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89098"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55" name="文本框 62"/>
            <p:cNvSpPr txBox="1"/>
            <p:nvPr/>
          </p:nvSpPr>
          <p:spPr>
            <a:xfrm>
              <a:off x="2195123" y="1741149"/>
              <a:ext cx="1728803" cy="49781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691881" y="2127984"/>
              <a:ext cx="2217758" cy="313908"/>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0" name="矩形 29"/>
          <p:cNvSpPr/>
          <p:nvPr/>
        </p:nvSpPr>
        <p:spPr>
          <a:xfrm>
            <a:off x="395288" y="2139950"/>
            <a:ext cx="2149475" cy="39528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社会主义和谐社会</a:t>
            </a:r>
          </a:p>
        </p:txBody>
      </p:sp>
      <p:sp>
        <p:nvSpPr>
          <p:cNvPr id="24" name="TextBox 23"/>
          <p:cNvSpPr txBox="1"/>
          <p:nvPr/>
        </p:nvSpPr>
        <p:spPr>
          <a:xfrm>
            <a:off x="2339752" y="2787774"/>
            <a:ext cx="6804248" cy="2062103"/>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领导人民构建社会主义和谐社会。按照民主法治、公平正义、诚信友爱、充满活力、安定有序、人与自然和谐相处的总要求和共同建设、共同享有的原则，以保障和改善民生为重点，解决好人民最关心、最直接、最现实的利益问题，使发展成果更多更公平惠及全体人民，</a:t>
            </a:r>
            <a:r>
              <a:rPr lang="zh-CN" altLang="en-US" sz="1600" b="1" u="sng" kern="100" dirty="0">
                <a:solidFill>
                  <a:schemeClr val="accent1"/>
                </a:solidFill>
                <a:latin typeface="+mn-lt"/>
                <a:ea typeface="+mn-ea"/>
                <a:cs typeface="+mn-ea"/>
                <a:sym typeface="+mn-lt"/>
              </a:rPr>
              <a:t>不断增强人民群众获得感，</a:t>
            </a:r>
            <a:r>
              <a:rPr lang="zh-CN" altLang="en-US" sz="1600" b="1" kern="100" dirty="0">
                <a:solidFill>
                  <a:schemeClr val="tx1">
                    <a:lumMod val="75000"/>
                    <a:lumOff val="25000"/>
                  </a:schemeClr>
                </a:solidFill>
                <a:latin typeface="+mn-lt"/>
                <a:ea typeface="+mn-ea"/>
                <a:cs typeface="+mn-ea"/>
                <a:sym typeface="+mn-lt"/>
              </a:rPr>
              <a:t>努力形成全体人民各尽其能、各得其所而又和谐相处的局面。加强和创新社会</a:t>
            </a:r>
            <a:r>
              <a:rPr lang="zh-CN" altLang="en-US" sz="1600" strike="dblStrike" kern="100" dirty="0">
                <a:solidFill>
                  <a:schemeClr val="tx1">
                    <a:lumMod val="75000"/>
                    <a:lumOff val="25000"/>
                  </a:schemeClr>
                </a:solidFill>
                <a:latin typeface="+mn-lt"/>
                <a:ea typeface="+mn-ea"/>
                <a:cs typeface="+mn-ea"/>
                <a:sym typeface="+mn-lt"/>
              </a:rPr>
              <a:t>管理</a:t>
            </a:r>
            <a:r>
              <a:rPr lang="zh-CN" altLang="en-US" sz="1600" b="1" u="sng" kern="100" dirty="0">
                <a:solidFill>
                  <a:schemeClr val="accent1"/>
                </a:solidFill>
                <a:latin typeface="+mn-lt"/>
                <a:ea typeface="+mn-ea"/>
                <a:cs typeface="+mn-ea"/>
                <a:sym typeface="+mn-lt"/>
              </a:rPr>
              <a:t>治理</a:t>
            </a:r>
            <a:r>
              <a:rPr lang="zh-CN" altLang="en-US" sz="1600" b="1" kern="100" dirty="0">
                <a:solidFill>
                  <a:schemeClr val="tx1">
                    <a:lumMod val="75000"/>
                    <a:lumOff val="25000"/>
                  </a:schemeClr>
                </a:solidFill>
                <a:latin typeface="+mn-lt"/>
                <a:ea typeface="+mn-ea"/>
                <a:cs typeface="+mn-ea"/>
                <a:sym typeface="+mn-lt"/>
              </a:rPr>
              <a:t>。严格区分和正确处理敌我矛盾和人民内部矛盾这两类不同性质的矛盾。</a:t>
            </a:r>
            <a:r>
              <a:rPr lang="en-US" altLang="zh-CN" sz="1600" b="1" kern="100" dirty="0">
                <a:solidFill>
                  <a:schemeClr val="tx1">
                    <a:lumMod val="75000"/>
                    <a:lumOff val="25000"/>
                  </a:schemeClr>
                </a:solidFill>
                <a:latin typeface="+mn-ea"/>
                <a:ea typeface="+mn-ea"/>
                <a:cs typeface="+mn-ea"/>
                <a:sym typeface="+mn-lt"/>
              </a:rPr>
              <a:t>…… </a:t>
            </a:r>
            <a:r>
              <a:rPr lang="zh-CN" altLang="en-US" sz="1600" b="1" u="sng" kern="100" dirty="0">
                <a:solidFill>
                  <a:schemeClr val="accent1"/>
                </a:solidFill>
                <a:latin typeface="+mn-lt"/>
                <a:ea typeface="+mn-ea"/>
                <a:cs typeface="+mn-ea"/>
                <a:sym typeface="+mn-lt"/>
              </a:rPr>
              <a:t>坚持总体国家安全观，坚决维护国家主权、安全、发展利益。</a:t>
            </a:r>
          </a:p>
        </p:txBody>
      </p:sp>
    </p:spTree>
  </p:cSld>
  <p:clrMapOvr>
    <a:masterClrMapping/>
  </p:clrMapOvr>
  <p:transition spd="med" advTm="0">
    <p:cover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1851025"/>
            <a:ext cx="5292725"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sp>
        <p:nvSpPr>
          <p:cNvPr id="3" name="文本占位符 2"/>
          <p:cNvSpPr>
            <a:spLocks noGrp="1"/>
          </p:cNvSpPr>
          <p:nvPr>
            <p:ph type="body" sz="quarter" idx="10"/>
          </p:nvPr>
        </p:nvSpPr>
        <p:spPr>
          <a:xfrm>
            <a:off x="755650" y="292100"/>
            <a:ext cx="352901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五位一体</a:t>
            </a:r>
            <a:endParaRPr lang="zh-CN" altLang="en-US" dirty="0">
              <a:cs typeface="+mn-ea"/>
              <a:sym typeface="+mn-lt"/>
            </a:endParaRPr>
          </a:p>
        </p:txBody>
      </p:sp>
      <p:grpSp>
        <p:nvGrpSpPr>
          <p:cNvPr id="91139" name="组合 12"/>
          <p:cNvGrpSpPr>
            <a:grpSpLocks/>
          </p:cNvGrpSpPr>
          <p:nvPr/>
        </p:nvGrpSpPr>
        <p:grpSpPr bwMode="auto">
          <a:xfrm>
            <a:off x="0" y="1058863"/>
            <a:ext cx="2952750" cy="850900"/>
            <a:chOff x="971149" y="1592122"/>
            <a:chExt cx="2952777" cy="849770"/>
          </a:xfrm>
        </p:grpSpPr>
        <p:grpSp>
          <p:nvGrpSpPr>
            <p:cNvPr id="91142" name="组合 11"/>
            <p:cNvGrpSpPr>
              <a:grpSpLocks/>
            </p:cNvGrpSpPr>
            <p:nvPr/>
          </p:nvGrpSpPr>
          <p:grpSpPr bwMode="auto">
            <a:xfrm>
              <a:off x="971149" y="1592122"/>
              <a:ext cx="1224587" cy="589855"/>
              <a:chOff x="971149" y="1592122"/>
              <a:chExt cx="1224587" cy="589855"/>
            </a:xfrm>
          </p:grpSpPr>
          <p:pic>
            <p:nvPicPr>
              <p:cNvPr id="91145"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91146"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55" name="文本框 62"/>
            <p:cNvSpPr txBox="1"/>
            <p:nvPr/>
          </p:nvSpPr>
          <p:spPr>
            <a:xfrm>
              <a:off x="2195123" y="1741149"/>
              <a:ext cx="1728803" cy="49781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6" name="TextBox 19"/>
            <p:cNvSpPr txBox="1"/>
            <p:nvPr/>
          </p:nvSpPr>
          <p:spPr>
            <a:xfrm>
              <a:off x="1691881" y="2127984"/>
              <a:ext cx="2217758" cy="313908"/>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0" name="矩形 29"/>
          <p:cNvSpPr/>
          <p:nvPr/>
        </p:nvSpPr>
        <p:spPr>
          <a:xfrm>
            <a:off x="468313" y="2139950"/>
            <a:ext cx="2149475" cy="39528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社会主义生态文明</a:t>
            </a:r>
          </a:p>
        </p:txBody>
      </p:sp>
      <p:sp>
        <p:nvSpPr>
          <p:cNvPr id="24" name="TextBox 23"/>
          <p:cNvSpPr txBox="1"/>
          <p:nvPr/>
        </p:nvSpPr>
        <p:spPr>
          <a:xfrm>
            <a:off x="2339975" y="2787650"/>
            <a:ext cx="6804025" cy="1816100"/>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中国共产党领导人民建设社会主义生态文明。树立尊重自然、顺应自然、保护自然的生态文明理念，</a:t>
            </a:r>
            <a:r>
              <a:rPr lang="zh-CN" altLang="en-US" sz="1600" b="1" u="sng" kern="100" dirty="0">
                <a:solidFill>
                  <a:schemeClr val="accent1"/>
                </a:solidFill>
                <a:latin typeface="+mn-lt"/>
                <a:ea typeface="+mn-ea"/>
                <a:cs typeface="+mn-ea"/>
                <a:sym typeface="+mn-lt"/>
              </a:rPr>
              <a:t>增强绿水青山就是金山银山的意识，</a:t>
            </a:r>
            <a:r>
              <a:rPr lang="zh-CN" altLang="en-US" sz="1600" b="1" kern="100" dirty="0">
                <a:solidFill>
                  <a:schemeClr val="tx1">
                    <a:lumMod val="75000"/>
                    <a:lumOff val="25000"/>
                  </a:schemeClr>
                </a:solidFill>
                <a:latin typeface="+mn-lt"/>
                <a:ea typeface="+mn-ea"/>
                <a:cs typeface="+mn-ea"/>
                <a:sym typeface="+mn-lt"/>
              </a:rPr>
              <a:t>坚持节约资源和保护环境的基本国策，坚持节约优先、保护优先、自然恢复为主的方针，坚持生产发展、生活富裕、生态良好的文明发展道路。着力建设资源节约型、环境友好型社会，</a:t>
            </a:r>
            <a:r>
              <a:rPr lang="zh-CN" altLang="en-US" sz="1600" b="1" u="sng" kern="100" dirty="0">
                <a:solidFill>
                  <a:schemeClr val="accent1"/>
                </a:solidFill>
                <a:latin typeface="+mn-lt"/>
                <a:ea typeface="+mn-ea"/>
                <a:cs typeface="+mn-ea"/>
                <a:sym typeface="+mn-lt"/>
              </a:rPr>
              <a:t>实行最严格的生态环境保护制度，</a:t>
            </a:r>
            <a:r>
              <a:rPr lang="zh-CN" altLang="en-US" sz="1600" b="1" kern="100" dirty="0">
                <a:solidFill>
                  <a:schemeClr val="tx1">
                    <a:lumMod val="75000"/>
                    <a:lumOff val="25000"/>
                  </a:schemeClr>
                </a:solidFill>
                <a:latin typeface="+mn-lt"/>
                <a:ea typeface="+mn-ea"/>
                <a:cs typeface="+mn-ea"/>
                <a:sym typeface="+mn-lt"/>
              </a:rPr>
              <a:t>形成节约资源和保护环境的空间格局、产业结构、生产方式、生活方式，为人民创造良好生产生活环境，实现中华民族永续发展。</a:t>
            </a:r>
            <a:endParaRPr lang="zh-CN" altLang="en-US" sz="1600" b="1" u="sng" kern="100" dirty="0">
              <a:solidFill>
                <a:schemeClr val="accent1"/>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党领导各项工作的基本方针</a:t>
            </a:r>
          </a:p>
        </p:txBody>
      </p:sp>
      <p:sp>
        <p:nvSpPr>
          <p:cNvPr id="50" name="TextBox 49"/>
          <p:cNvSpPr txBox="1"/>
          <p:nvPr/>
        </p:nvSpPr>
        <p:spPr>
          <a:xfrm>
            <a:off x="560388" y="2644775"/>
            <a:ext cx="3087687" cy="563563"/>
          </a:xfrm>
          <a:prstGeom prst="rect">
            <a:avLst/>
          </a:prstGeom>
          <a:noFill/>
        </p:spPr>
        <p:txBody>
          <a:bodyPr>
            <a:spAutoFit/>
          </a:bodyPr>
          <a:lstStyle/>
          <a:p>
            <a:pPr algn="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各项工作  </a:t>
            </a:r>
            <a:r>
              <a:rPr lang="zh-CN" altLang="en-US" sz="2800" b="1" dirty="0">
                <a:solidFill>
                  <a:schemeClr val="accent1"/>
                </a:solidFill>
                <a:latin typeface="+mn-lt"/>
                <a:ea typeface="+mn-ea"/>
                <a:cs typeface="+mn-ea"/>
                <a:sym typeface="+mn-lt"/>
              </a:rPr>
              <a:t>基本方针</a:t>
            </a:r>
          </a:p>
        </p:txBody>
      </p:sp>
      <p:sp>
        <p:nvSpPr>
          <p:cNvPr id="4" name="矩形 3"/>
          <p:cNvSpPr/>
          <p:nvPr/>
        </p:nvSpPr>
        <p:spPr>
          <a:xfrm>
            <a:off x="468313" y="3433763"/>
            <a:ext cx="3260725" cy="904875"/>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第二十至二十三自然段</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党关于军队建设、民族工作、宗教工作、统战工作、外交工作的基本方针。</a:t>
            </a:r>
            <a:endParaRPr lang="zh-CN" altLang="zh-CN" sz="1400" b="1" dirty="0">
              <a:solidFill>
                <a:schemeClr val="tx1">
                  <a:lumMod val="75000"/>
                  <a:lumOff val="25000"/>
                </a:schemeClr>
              </a:solidFill>
              <a:latin typeface="+mn-lt"/>
              <a:ea typeface="+mn-ea"/>
              <a:cs typeface="+mn-ea"/>
              <a:sym typeface="+mn-lt"/>
            </a:endParaRPr>
          </a:p>
        </p:txBody>
      </p:sp>
      <p:sp>
        <p:nvSpPr>
          <p:cNvPr id="2" name="矩形 1"/>
          <p:cNvSpPr/>
          <p:nvPr/>
        </p:nvSpPr>
        <p:spPr>
          <a:xfrm>
            <a:off x="3995738" y="1619250"/>
            <a:ext cx="4968875" cy="2787650"/>
          </a:xfrm>
          <a:prstGeom prst="rect">
            <a:avLst/>
          </a:prstGeom>
        </p:spPr>
        <p:txBody>
          <a:bodyPr>
            <a:spAutoFit/>
          </a:bodyPr>
          <a:lstStyle/>
          <a:p>
            <a:pPr algn="just" defTabSz="914378" fontAlgn="auto">
              <a:lnSpc>
                <a:spcPct val="120000"/>
              </a:lnSpc>
              <a:spcBef>
                <a:spcPts val="0"/>
              </a:spcBef>
              <a:spcAft>
                <a:spcPts val="0"/>
              </a:spcAft>
              <a:defRPr/>
            </a:pPr>
            <a:r>
              <a:rPr lang="en-US" altLang="zh-CN" b="1" dirty="0">
                <a:solidFill>
                  <a:schemeClr val="accent1"/>
                </a:solidFill>
                <a:latin typeface="+mj-ea"/>
                <a:ea typeface="+mj-ea"/>
                <a:cs typeface="+mn-ea"/>
                <a:sym typeface="+mn-lt"/>
              </a:rPr>
              <a:t>【</a:t>
            </a:r>
            <a:r>
              <a:rPr lang="zh-CN" altLang="en-US" b="1" dirty="0">
                <a:solidFill>
                  <a:schemeClr val="accent1"/>
                </a:solidFill>
                <a:latin typeface="+mj-ea"/>
                <a:ea typeface="+mj-ea"/>
                <a:cs typeface="+mn-ea"/>
                <a:sym typeface="+mn-lt"/>
              </a:rPr>
              <a:t>党章</a:t>
            </a:r>
            <a:r>
              <a:rPr lang="en-US" altLang="zh-CN" b="1" dirty="0">
                <a:solidFill>
                  <a:schemeClr val="accent1"/>
                </a:solidFill>
                <a:latin typeface="+mj-ea"/>
                <a:ea typeface="+mj-ea"/>
                <a:cs typeface="+mn-ea"/>
                <a:sym typeface="+mn-lt"/>
              </a:rPr>
              <a:t>】</a:t>
            </a:r>
            <a:r>
              <a:rPr lang="zh-CN" altLang="zh-CN" sz="1600" b="1" kern="100" dirty="0">
                <a:solidFill>
                  <a:schemeClr val="tx1">
                    <a:lumMod val="75000"/>
                    <a:lumOff val="25000"/>
                  </a:schemeClr>
                </a:solidFill>
                <a:latin typeface="+mj-ea"/>
                <a:ea typeface="+mj-ea"/>
                <a:cs typeface="Times New Roman" panose="02020603050405020304" pitchFamily="18" charset="0"/>
              </a:rPr>
              <a:t>分别对党坚持对人民军队和其他人民武装力量的领导，加强军队建设，发挥军队作用；维护和发展国内各民族的平等团结互助和谐关系，实现共同团结奋斗、共同繁荣发展；全面贯彻党的宗教工作基本方针，团结信教群众为经济社会发展作贡献；发展和壮大最广泛的</a:t>
            </a:r>
            <a:r>
              <a:rPr lang="zh-CN" altLang="zh-CN" sz="1600" b="1" kern="100" dirty="0">
                <a:solidFill>
                  <a:schemeClr val="tx1">
                    <a:lumMod val="75000"/>
                    <a:lumOff val="25000"/>
                  </a:schemeClr>
                </a:solidFill>
                <a:latin typeface="+mn-lt"/>
                <a:ea typeface="+mn-ea"/>
                <a:cs typeface="+mn-ea"/>
                <a:sym typeface="+mn-lt"/>
              </a:rPr>
              <a:t>爱国</a:t>
            </a:r>
            <a:r>
              <a:rPr lang="zh-CN" altLang="zh-CN" sz="1600" b="1" kern="100" dirty="0">
                <a:solidFill>
                  <a:schemeClr val="tx1">
                    <a:lumMod val="75000"/>
                    <a:lumOff val="25000"/>
                  </a:schemeClr>
                </a:solidFill>
                <a:latin typeface="+mj-ea"/>
                <a:ea typeface="+mj-ea"/>
                <a:cs typeface="Times New Roman" panose="02020603050405020304" pitchFamily="18" charset="0"/>
              </a:rPr>
              <a:t>统一战线，完成祖国统一大业；积极发展对外关系，努力为我国的改革开放和现代化建设争取有利的国际环境，推动建设持久和平、共同繁荣的和谐世界等方面的基本原则和方针作了明确规定。</a:t>
            </a:r>
          </a:p>
        </p:txBody>
      </p:sp>
      <p:grpSp>
        <p:nvGrpSpPr>
          <p:cNvPr id="93189" name="组合 11"/>
          <p:cNvGrpSpPr>
            <a:grpSpLocks/>
          </p:cNvGrpSpPr>
          <p:nvPr/>
        </p:nvGrpSpPr>
        <p:grpSpPr bwMode="auto">
          <a:xfrm>
            <a:off x="560388" y="1592263"/>
            <a:ext cx="3168650" cy="914400"/>
            <a:chOff x="560102" y="1592122"/>
            <a:chExt cx="3168350" cy="914538"/>
          </a:xfrm>
        </p:grpSpPr>
        <p:grpSp>
          <p:nvGrpSpPr>
            <p:cNvPr id="13" name="组合 12"/>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14"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5"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16" name="矩形 15"/>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3529013" cy="576263"/>
          </a:xfrm>
        </p:spPr>
        <p:txBody>
          <a:bodyPr rtlCol="0">
            <a:normAutofit fontScale="85000" lnSpcReduction="10000"/>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党领导各项工作的基本方针</a:t>
            </a:r>
            <a:endParaRPr lang="zh-CN" altLang="en-US" dirty="0">
              <a:cs typeface="+mn-ea"/>
              <a:sym typeface="+mn-lt"/>
            </a:endParaRPr>
          </a:p>
        </p:txBody>
      </p:sp>
      <p:sp>
        <p:nvSpPr>
          <p:cNvPr id="30" name="矩形 29"/>
          <p:cNvSpPr/>
          <p:nvPr/>
        </p:nvSpPr>
        <p:spPr>
          <a:xfrm>
            <a:off x="0" y="3148013"/>
            <a:ext cx="21494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军队建设</a:t>
            </a:r>
          </a:p>
        </p:txBody>
      </p:sp>
      <p:sp>
        <p:nvSpPr>
          <p:cNvPr id="24" name="TextBox 23"/>
          <p:cNvSpPr txBox="1"/>
          <p:nvPr/>
        </p:nvSpPr>
        <p:spPr>
          <a:xfrm>
            <a:off x="3923928" y="2067694"/>
            <a:ext cx="4824536" cy="2062103"/>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中国共产党坚持对人民解放军和其他人民武装力量的</a:t>
            </a:r>
            <a:r>
              <a:rPr lang="zh-CN" altLang="en-US" sz="1600" b="1" u="sng" kern="100" dirty="0">
                <a:solidFill>
                  <a:schemeClr val="accent1"/>
                </a:solidFill>
                <a:latin typeface="+mn-lt"/>
                <a:ea typeface="+mn-ea"/>
                <a:cs typeface="+mn-ea"/>
                <a:sym typeface="+mn-lt"/>
              </a:rPr>
              <a:t>绝对</a:t>
            </a:r>
            <a:r>
              <a:rPr lang="zh-CN" altLang="en-US" sz="1600" b="1" kern="100" dirty="0">
                <a:solidFill>
                  <a:schemeClr val="tx1">
                    <a:lumMod val="75000"/>
                    <a:lumOff val="25000"/>
                  </a:schemeClr>
                </a:solidFill>
                <a:latin typeface="+mn-lt"/>
                <a:ea typeface="+mn-ea"/>
                <a:cs typeface="+mn-ea"/>
                <a:sym typeface="+mn-lt"/>
              </a:rPr>
              <a:t>领导，</a:t>
            </a:r>
            <a:r>
              <a:rPr lang="zh-CN" altLang="en-US" sz="1600" b="1" u="sng" kern="100" dirty="0">
                <a:solidFill>
                  <a:schemeClr val="accent1"/>
                </a:solidFill>
                <a:latin typeface="+mn-lt"/>
                <a:ea typeface="+mn-ea"/>
                <a:cs typeface="+mn-ea"/>
                <a:sym typeface="+mn-lt"/>
              </a:rPr>
              <a:t>贯彻习近平强军思想，</a:t>
            </a:r>
            <a:r>
              <a:rPr lang="zh-CN" altLang="en-US" sz="1600" b="1" kern="100" dirty="0">
                <a:solidFill>
                  <a:schemeClr val="tx1">
                    <a:lumMod val="75000"/>
                    <a:lumOff val="25000"/>
                  </a:schemeClr>
                </a:solidFill>
                <a:latin typeface="+mn-lt"/>
                <a:ea typeface="+mn-ea"/>
                <a:cs typeface="+mn-ea"/>
                <a:sym typeface="+mn-lt"/>
              </a:rPr>
              <a:t>加强人民解放军的建设</a:t>
            </a:r>
            <a:r>
              <a:rPr lang="zh-CN" altLang="en-US" sz="1600" b="1" u="sng" kern="100" dirty="0">
                <a:solidFill>
                  <a:schemeClr val="accent1"/>
                </a:solidFill>
                <a:latin typeface="+mn-lt"/>
                <a:ea typeface="+mn-ea"/>
                <a:cs typeface="+mn-ea"/>
                <a:sym typeface="+mn-lt"/>
              </a:rPr>
              <a:t>，坚持政治建军、改革强军、科技兴军、依法治军，建设一支听党指挥、能打胜仗、作风优良的人民军队</a:t>
            </a:r>
            <a:r>
              <a:rPr lang="zh-CN" altLang="en-US" sz="1600" b="1" kern="100" dirty="0">
                <a:solidFill>
                  <a:schemeClr val="tx1">
                    <a:lumMod val="75000"/>
                    <a:lumOff val="25000"/>
                  </a:schemeClr>
                </a:solidFill>
                <a:latin typeface="+mn-lt"/>
                <a:ea typeface="+mn-ea"/>
                <a:cs typeface="+mn-ea"/>
                <a:sym typeface="+mn-lt"/>
              </a:rPr>
              <a:t>，切实保证人民解放军</a:t>
            </a:r>
            <a:r>
              <a:rPr lang="zh-CN" altLang="en-US" sz="1600" b="1" u="sng" kern="100" dirty="0">
                <a:solidFill>
                  <a:schemeClr val="accent1"/>
                </a:solidFill>
                <a:latin typeface="+mn-lt"/>
                <a:ea typeface="+mn-ea"/>
                <a:cs typeface="+mn-ea"/>
                <a:sym typeface="+mn-lt"/>
              </a:rPr>
              <a:t>有效履行</a:t>
            </a:r>
            <a:r>
              <a:rPr lang="zh-CN" altLang="en-US" sz="1600" strike="dblStrike" kern="100" dirty="0">
                <a:solidFill>
                  <a:schemeClr val="tx1">
                    <a:lumMod val="75000"/>
                    <a:lumOff val="25000"/>
                  </a:schemeClr>
                </a:solidFill>
                <a:latin typeface="+mn-lt"/>
                <a:ea typeface="+mn-ea"/>
                <a:cs typeface="+mn-ea"/>
                <a:sym typeface="+mn-lt"/>
              </a:rPr>
              <a:t>新世纪新阶段</a:t>
            </a:r>
            <a:r>
              <a:rPr lang="zh-CN" altLang="en-US" sz="1600" b="1" u="sng" kern="100" dirty="0">
                <a:solidFill>
                  <a:schemeClr val="accent1"/>
                </a:solidFill>
                <a:latin typeface="+mn-lt"/>
                <a:ea typeface="+mn-ea"/>
                <a:cs typeface="+mn-ea"/>
                <a:sym typeface="+mn-lt"/>
              </a:rPr>
              <a:t>新时代</a:t>
            </a:r>
            <a:r>
              <a:rPr lang="zh-CN" altLang="en-US" sz="1600" b="1" kern="100" dirty="0">
                <a:solidFill>
                  <a:schemeClr val="tx1">
                    <a:lumMod val="75000"/>
                    <a:lumOff val="25000"/>
                  </a:schemeClr>
                </a:solidFill>
                <a:latin typeface="+mn-lt"/>
                <a:ea typeface="+mn-ea"/>
                <a:cs typeface="+mn-ea"/>
                <a:sym typeface="+mn-lt"/>
              </a:rPr>
              <a:t>军队</a:t>
            </a:r>
            <a:r>
              <a:rPr lang="zh-CN" altLang="en-US" sz="1600" strike="dblStrike" kern="100" dirty="0">
                <a:solidFill>
                  <a:schemeClr val="tx1">
                    <a:lumMod val="75000"/>
                    <a:lumOff val="25000"/>
                  </a:schemeClr>
                </a:solidFill>
                <a:latin typeface="+mn-lt"/>
                <a:ea typeface="+mn-ea"/>
                <a:cs typeface="+mn-ea"/>
                <a:sym typeface="+mn-lt"/>
              </a:rPr>
              <a:t>历史使命</a:t>
            </a:r>
            <a:r>
              <a:rPr lang="zh-CN" altLang="en-US" sz="1600" b="1" u="sng" kern="100" dirty="0">
                <a:solidFill>
                  <a:schemeClr val="accent1"/>
                </a:solidFill>
                <a:latin typeface="+mn-lt"/>
                <a:ea typeface="+mn-ea"/>
                <a:cs typeface="+mn-ea"/>
                <a:sym typeface="+mn-lt"/>
              </a:rPr>
              <a:t>任务</a:t>
            </a:r>
            <a:r>
              <a:rPr lang="zh-CN" altLang="en-US" sz="1600" b="1" kern="100" dirty="0">
                <a:solidFill>
                  <a:schemeClr val="tx1">
                    <a:lumMod val="75000"/>
                    <a:lumOff val="25000"/>
                  </a:schemeClr>
                </a:solidFill>
                <a:latin typeface="+mn-lt"/>
                <a:ea typeface="+mn-ea"/>
                <a:cs typeface="+mn-ea"/>
                <a:sym typeface="+mn-lt"/>
              </a:rPr>
              <a:t>，充分发挥人民解放军在巩固国防、保卫祖国和参加社会主义现代化建设中的作用。</a:t>
            </a:r>
            <a:endParaRPr lang="zh-CN" altLang="en-US" sz="1600" b="1" u="sng" kern="100" dirty="0">
              <a:solidFill>
                <a:schemeClr val="accent1"/>
              </a:solidFill>
              <a:latin typeface="+mn-lt"/>
              <a:ea typeface="+mn-ea"/>
              <a:cs typeface="+mn-ea"/>
              <a:sym typeface="+mn-lt"/>
            </a:endParaRPr>
          </a:p>
        </p:txBody>
      </p:sp>
      <p:sp>
        <p:nvSpPr>
          <p:cNvPr id="23" name="TextBox 22"/>
          <p:cNvSpPr txBox="1"/>
          <p:nvPr/>
        </p:nvSpPr>
        <p:spPr>
          <a:xfrm>
            <a:off x="0" y="2184400"/>
            <a:ext cx="3087688" cy="563563"/>
          </a:xfrm>
          <a:prstGeom prst="rect">
            <a:avLst/>
          </a:prstGeom>
          <a:noFill/>
        </p:spPr>
        <p:txBody>
          <a:bodyPr>
            <a:spAutoFit/>
          </a:bodyPr>
          <a:lstStyle/>
          <a:p>
            <a:pPr algn="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各项工作  </a:t>
            </a:r>
            <a:r>
              <a:rPr lang="zh-CN" altLang="en-US" sz="2800" b="1" dirty="0">
                <a:solidFill>
                  <a:schemeClr val="accent1"/>
                </a:solidFill>
                <a:latin typeface="+mn-lt"/>
                <a:ea typeface="+mn-ea"/>
                <a:cs typeface="+mn-ea"/>
                <a:sym typeface="+mn-lt"/>
              </a:rPr>
              <a:t>基本方针</a:t>
            </a:r>
          </a:p>
        </p:txBody>
      </p:sp>
      <p:grpSp>
        <p:nvGrpSpPr>
          <p:cNvPr id="95237" name="组合 24"/>
          <p:cNvGrpSpPr>
            <a:grpSpLocks/>
          </p:cNvGrpSpPr>
          <p:nvPr/>
        </p:nvGrpSpPr>
        <p:grpSpPr bwMode="auto">
          <a:xfrm>
            <a:off x="0" y="1131888"/>
            <a:ext cx="3168650" cy="914400"/>
            <a:chOff x="560102" y="1592122"/>
            <a:chExt cx="3168350" cy="914538"/>
          </a:xfrm>
        </p:grpSpPr>
        <p:grpSp>
          <p:nvGrpSpPr>
            <p:cNvPr id="26" name="组合 12"/>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1"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2"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7" name="文本框 62"/>
            <p:cNvSpPr txBox="1"/>
            <p:nvPr/>
          </p:nvSpPr>
          <p:spPr>
            <a:xfrm>
              <a:off x="1999829" y="1741370"/>
              <a:ext cx="1728623"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8" name="TextBox 19"/>
            <p:cNvSpPr txBox="1"/>
            <p:nvPr/>
          </p:nvSpPr>
          <p:spPr>
            <a:xfrm>
              <a:off x="1496638" y="2127190"/>
              <a:ext cx="2217528"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9" name="矩形 28"/>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3529013" cy="576263"/>
          </a:xfrm>
        </p:spPr>
        <p:txBody>
          <a:bodyPr rtlCol="0">
            <a:normAutofit fontScale="85000" lnSpcReduction="10000"/>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党领导各项工作的基本方针</a:t>
            </a:r>
            <a:endParaRPr lang="zh-CN" altLang="en-US" dirty="0">
              <a:cs typeface="+mn-ea"/>
              <a:sym typeface="+mn-lt"/>
            </a:endParaRPr>
          </a:p>
        </p:txBody>
      </p:sp>
      <p:sp>
        <p:nvSpPr>
          <p:cNvPr id="30" name="矩形 29"/>
          <p:cNvSpPr/>
          <p:nvPr/>
        </p:nvSpPr>
        <p:spPr>
          <a:xfrm>
            <a:off x="0" y="3148013"/>
            <a:ext cx="21494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民族工作</a:t>
            </a:r>
          </a:p>
        </p:txBody>
      </p:sp>
      <p:sp>
        <p:nvSpPr>
          <p:cNvPr id="24" name="TextBox 23"/>
          <p:cNvSpPr txBox="1"/>
          <p:nvPr/>
        </p:nvSpPr>
        <p:spPr>
          <a:xfrm>
            <a:off x="3924300" y="2066925"/>
            <a:ext cx="4824413" cy="1570038"/>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中国共产党维护和发展平等团结互助和谐的社会主义民族关系，积极培养、选拔少数民族干部，帮助少数民族和民族地区发展经济、文化和社会事业，</a:t>
            </a:r>
            <a:r>
              <a:rPr lang="zh-CN" altLang="en-US" sz="1600" b="1" u="sng" kern="100" dirty="0">
                <a:solidFill>
                  <a:schemeClr val="accent1"/>
                </a:solidFill>
                <a:latin typeface="+mn-lt"/>
                <a:ea typeface="+mn-ea"/>
                <a:cs typeface="+mn-ea"/>
                <a:sym typeface="+mn-lt"/>
              </a:rPr>
              <a:t>铸牢中华民族共同体意识，</a:t>
            </a:r>
            <a:r>
              <a:rPr lang="zh-CN" altLang="en-US" sz="1600" b="1" kern="100" dirty="0">
                <a:solidFill>
                  <a:schemeClr val="tx1">
                    <a:lumMod val="75000"/>
                    <a:lumOff val="25000"/>
                  </a:schemeClr>
                </a:solidFill>
                <a:latin typeface="+mn-lt"/>
                <a:ea typeface="+mn-ea"/>
                <a:cs typeface="+mn-ea"/>
                <a:sym typeface="+mn-lt"/>
              </a:rPr>
              <a:t>实现各民族共同团结奋斗、共同繁荣发展。全面贯彻党的宗教工作基本方针，团结信教群众为经济社会发展作贡献。</a:t>
            </a:r>
            <a:endParaRPr lang="zh-CN" altLang="en-US" sz="1600" b="1" u="sng" kern="100" dirty="0">
              <a:solidFill>
                <a:schemeClr val="accent1"/>
              </a:solidFill>
              <a:latin typeface="+mn-lt"/>
              <a:ea typeface="+mn-ea"/>
              <a:cs typeface="+mn-ea"/>
              <a:sym typeface="+mn-lt"/>
            </a:endParaRPr>
          </a:p>
        </p:txBody>
      </p:sp>
      <p:sp>
        <p:nvSpPr>
          <p:cNvPr id="23" name="TextBox 22"/>
          <p:cNvSpPr txBox="1"/>
          <p:nvPr/>
        </p:nvSpPr>
        <p:spPr>
          <a:xfrm>
            <a:off x="0" y="2184400"/>
            <a:ext cx="3087688" cy="563563"/>
          </a:xfrm>
          <a:prstGeom prst="rect">
            <a:avLst/>
          </a:prstGeom>
          <a:noFill/>
        </p:spPr>
        <p:txBody>
          <a:bodyPr>
            <a:spAutoFit/>
          </a:bodyPr>
          <a:lstStyle/>
          <a:p>
            <a:pPr algn="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各项工作  </a:t>
            </a:r>
            <a:r>
              <a:rPr lang="zh-CN" altLang="en-US" sz="2800" b="1" dirty="0">
                <a:solidFill>
                  <a:schemeClr val="accent1"/>
                </a:solidFill>
                <a:latin typeface="+mn-lt"/>
                <a:ea typeface="+mn-ea"/>
                <a:cs typeface="+mn-ea"/>
                <a:sym typeface="+mn-lt"/>
              </a:rPr>
              <a:t>基本方针</a:t>
            </a:r>
          </a:p>
        </p:txBody>
      </p:sp>
      <p:grpSp>
        <p:nvGrpSpPr>
          <p:cNvPr id="97285" name="组合 24"/>
          <p:cNvGrpSpPr>
            <a:grpSpLocks/>
          </p:cNvGrpSpPr>
          <p:nvPr/>
        </p:nvGrpSpPr>
        <p:grpSpPr bwMode="auto">
          <a:xfrm>
            <a:off x="0" y="1131888"/>
            <a:ext cx="3168650" cy="914400"/>
            <a:chOff x="560102" y="1592122"/>
            <a:chExt cx="3168350" cy="914538"/>
          </a:xfrm>
        </p:grpSpPr>
        <p:grpSp>
          <p:nvGrpSpPr>
            <p:cNvPr id="4" name="组合 12"/>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1"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2"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7" name="文本框 62"/>
            <p:cNvSpPr txBox="1"/>
            <p:nvPr/>
          </p:nvSpPr>
          <p:spPr>
            <a:xfrm>
              <a:off x="1999829" y="1741370"/>
              <a:ext cx="1728623"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8" name="TextBox 19"/>
            <p:cNvSpPr txBox="1"/>
            <p:nvPr/>
          </p:nvSpPr>
          <p:spPr>
            <a:xfrm>
              <a:off x="1496638" y="2127190"/>
              <a:ext cx="2217528"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9" name="矩形 28"/>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3529013" cy="576263"/>
          </a:xfrm>
        </p:spPr>
        <p:txBody>
          <a:bodyPr rtlCol="0">
            <a:normAutofit fontScale="85000" lnSpcReduction="10000"/>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党领导各项工作的基本方针</a:t>
            </a:r>
            <a:endParaRPr lang="zh-CN" altLang="en-US" dirty="0">
              <a:cs typeface="+mn-ea"/>
              <a:sym typeface="+mn-lt"/>
            </a:endParaRPr>
          </a:p>
        </p:txBody>
      </p:sp>
      <p:sp>
        <p:nvSpPr>
          <p:cNvPr id="30" name="矩形 29"/>
          <p:cNvSpPr/>
          <p:nvPr/>
        </p:nvSpPr>
        <p:spPr>
          <a:xfrm>
            <a:off x="0" y="3148013"/>
            <a:ext cx="21494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宗教工作</a:t>
            </a:r>
          </a:p>
        </p:txBody>
      </p:sp>
      <p:sp>
        <p:nvSpPr>
          <p:cNvPr id="24" name="TextBox 23"/>
          <p:cNvSpPr txBox="1"/>
          <p:nvPr/>
        </p:nvSpPr>
        <p:spPr>
          <a:xfrm>
            <a:off x="3924300" y="2066925"/>
            <a:ext cx="4824413" cy="2555875"/>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同全国各民族工人、农民、知识分子团结在一起，同各民主党派、无党派人士、各民族的爱国力量团结在一起，进一步发展和壮大由全体社会主义劳动者、社会主义事业的建设者、拥护社会主义的爱国者、拥护祖国统一</a:t>
            </a:r>
            <a:r>
              <a:rPr lang="zh-CN" altLang="en-US" sz="1600" b="1" u="sng" kern="100" dirty="0">
                <a:solidFill>
                  <a:schemeClr val="accent1"/>
                </a:solidFill>
                <a:latin typeface="+mn-lt"/>
                <a:ea typeface="+mn-ea"/>
                <a:cs typeface="+mn-ea"/>
                <a:sym typeface="+mn-lt"/>
              </a:rPr>
              <a:t>和致力于中华民族伟大复兴</a:t>
            </a:r>
            <a:r>
              <a:rPr lang="zh-CN" altLang="en-US" sz="1600" b="1" kern="100" dirty="0">
                <a:solidFill>
                  <a:schemeClr val="tx1">
                    <a:lumMod val="75000"/>
                    <a:lumOff val="25000"/>
                  </a:schemeClr>
                </a:solidFill>
                <a:latin typeface="+mn-lt"/>
                <a:ea typeface="+mn-ea"/>
                <a:cs typeface="+mn-ea"/>
                <a:sym typeface="+mn-lt"/>
              </a:rPr>
              <a:t>的爱国者组成的最广泛的爱国统一战线。不断加强全国人民包括香港特别行政区同胞、澳门特别行政区同胞、台湾同胞和海外侨胞的团结。按照“一个国家、两种制度”的方针，促进香港、澳门长期繁荣稳定，完成祖国统一大业。</a:t>
            </a:r>
            <a:endParaRPr lang="zh-CN" altLang="en-US" sz="1600" b="1" u="sng" kern="100" dirty="0">
              <a:solidFill>
                <a:schemeClr val="accent1"/>
              </a:solidFill>
              <a:latin typeface="+mn-lt"/>
              <a:ea typeface="+mn-ea"/>
              <a:cs typeface="+mn-ea"/>
              <a:sym typeface="+mn-lt"/>
            </a:endParaRPr>
          </a:p>
        </p:txBody>
      </p:sp>
      <p:sp>
        <p:nvSpPr>
          <p:cNvPr id="23" name="TextBox 22"/>
          <p:cNvSpPr txBox="1"/>
          <p:nvPr/>
        </p:nvSpPr>
        <p:spPr>
          <a:xfrm>
            <a:off x="0" y="2184400"/>
            <a:ext cx="3087688" cy="563563"/>
          </a:xfrm>
          <a:prstGeom prst="rect">
            <a:avLst/>
          </a:prstGeom>
          <a:noFill/>
        </p:spPr>
        <p:txBody>
          <a:bodyPr>
            <a:spAutoFit/>
          </a:bodyPr>
          <a:lstStyle/>
          <a:p>
            <a:pPr algn="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各项工作  </a:t>
            </a:r>
            <a:r>
              <a:rPr lang="zh-CN" altLang="en-US" sz="2800" b="1" dirty="0">
                <a:solidFill>
                  <a:schemeClr val="accent1"/>
                </a:solidFill>
                <a:latin typeface="+mn-lt"/>
                <a:ea typeface="+mn-ea"/>
                <a:cs typeface="+mn-ea"/>
                <a:sym typeface="+mn-lt"/>
              </a:rPr>
              <a:t>基本方针</a:t>
            </a:r>
          </a:p>
        </p:txBody>
      </p:sp>
      <p:grpSp>
        <p:nvGrpSpPr>
          <p:cNvPr id="99333" name="组合 24"/>
          <p:cNvGrpSpPr>
            <a:grpSpLocks/>
          </p:cNvGrpSpPr>
          <p:nvPr/>
        </p:nvGrpSpPr>
        <p:grpSpPr bwMode="auto">
          <a:xfrm>
            <a:off x="0" y="1131888"/>
            <a:ext cx="3168650" cy="914400"/>
            <a:chOff x="560102" y="1592122"/>
            <a:chExt cx="3168350" cy="914538"/>
          </a:xfrm>
        </p:grpSpPr>
        <p:grpSp>
          <p:nvGrpSpPr>
            <p:cNvPr id="4" name="组合 12"/>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1"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2"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7" name="文本框 62"/>
            <p:cNvSpPr txBox="1"/>
            <p:nvPr/>
          </p:nvSpPr>
          <p:spPr>
            <a:xfrm>
              <a:off x="1999829" y="1741370"/>
              <a:ext cx="1728623"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8" name="TextBox 19"/>
            <p:cNvSpPr txBox="1"/>
            <p:nvPr/>
          </p:nvSpPr>
          <p:spPr>
            <a:xfrm>
              <a:off x="1496638" y="2127190"/>
              <a:ext cx="2217528"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9" name="矩形 28"/>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3529013" cy="576263"/>
          </a:xfrm>
        </p:spPr>
        <p:txBody>
          <a:bodyPr rtlCol="0">
            <a:normAutofit fontScale="85000" lnSpcReduction="10000"/>
          </a:bodyPr>
          <a:lstStyle/>
          <a:p>
            <a:pPr defTabSz="914378" fontAlgn="auto">
              <a:lnSpc>
                <a:spcPct val="120000"/>
              </a:lnSpc>
              <a:spcBef>
                <a:spcPct val="0"/>
              </a:spcBef>
              <a:spcAft>
                <a:spcPts val="0"/>
              </a:spcAft>
              <a:buFont typeface="Arial" pitchFamily="34" charset="0"/>
              <a:buNone/>
              <a:defRPr/>
            </a:pPr>
            <a:r>
              <a:rPr lang="zh-CN" altLang="en-US" dirty="0" smtClean="0">
                <a:cs typeface="+mn-ea"/>
                <a:sym typeface="+mn-lt"/>
              </a:rPr>
              <a:t>党领导各项工作的基本方针</a:t>
            </a:r>
            <a:endParaRPr lang="zh-CN" altLang="en-US" dirty="0">
              <a:cs typeface="+mn-ea"/>
              <a:sym typeface="+mn-lt"/>
            </a:endParaRPr>
          </a:p>
        </p:txBody>
      </p:sp>
      <p:sp>
        <p:nvSpPr>
          <p:cNvPr id="30" name="矩形 29"/>
          <p:cNvSpPr/>
          <p:nvPr/>
        </p:nvSpPr>
        <p:spPr>
          <a:xfrm>
            <a:off x="0" y="3148013"/>
            <a:ext cx="21494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外交工作</a:t>
            </a:r>
          </a:p>
        </p:txBody>
      </p:sp>
      <p:sp>
        <p:nvSpPr>
          <p:cNvPr id="24" name="TextBox 23"/>
          <p:cNvSpPr txBox="1"/>
          <p:nvPr/>
        </p:nvSpPr>
        <p:spPr>
          <a:xfrm>
            <a:off x="3275856" y="1707654"/>
            <a:ext cx="5688632" cy="3293209"/>
          </a:xfrm>
          <a:prstGeom prst="rect">
            <a:avLst/>
          </a:prstGeom>
          <a:noFill/>
        </p:spPr>
        <p:txBody>
          <a:bodyPr>
            <a:spAutoFit/>
          </a:bodyPr>
          <a:lstStyle/>
          <a:p>
            <a:pPr defTabSz="914378" fontAlgn="auto">
              <a:spcBef>
                <a:spcPts val="0"/>
              </a:spcBef>
              <a:spcAft>
                <a:spcPts val="0"/>
              </a:spcAft>
              <a:defRPr/>
            </a:pPr>
            <a:r>
              <a:rPr lang="zh-CN" altLang="en-US" sz="1600" b="1" kern="100" dirty="0">
                <a:solidFill>
                  <a:schemeClr val="tx1">
                    <a:lumMod val="75000"/>
                    <a:lumOff val="25000"/>
                  </a:schemeClr>
                </a:solidFill>
                <a:latin typeface="+mn-lt"/>
                <a:ea typeface="+mn-ea"/>
                <a:cs typeface="+mn-ea"/>
                <a:sym typeface="+mn-lt"/>
              </a:rPr>
              <a:t>中国共产党坚持独立自主的和平外交政策，坚持和平发展道路，坚持互利共赢的开放战略，统筹国内国际两个大局，积极发展对外关系，努力为我国的改革开放和现代化建设争取有利的国际环境。在国际事务中，</a:t>
            </a:r>
            <a:r>
              <a:rPr lang="zh-CN" altLang="en-US" sz="1600" b="1" u="sng" kern="100" dirty="0">
                <a:solidFill>
                  <a:schemeClr val="accent1"/>
                </a:solidFill>
                <a:latin typeface="+mn-lt"/>
                <a:ea typeface="+mn-ea"/>
                <a:cs typeface="+mn-ea"/>
                <a:sym typeface="+mn-lt"/>
              </a:rPr>
              <a:t>坚持正确义利观，</a:t>
            </a:r>
            <a:r>
              <a:rPr lang="zh-CN" altLang="en-US" sz="1600" b="1" kern="100" dirty="0">
                <a:solidFill>
                  <a:schemeClr val="tx1">
                    <a:lumMod val="75000"/>
                    <a:lumOff val="25000"/>
                  </a:schemeClr>
                </a:solidFill>
                <a:latin typeface="+mn-lt"/>
                <a:ea typeface="+mn-ea"/>
                <a:cs typeface="+mn-ea"/>
                <a:sym typeface="+mn-lt"/>
              </a:rPr>
              <a:t>维护我国的独立和主权，反对霸权主义和强权政治，维护世界和平，促进人类进步，</a:t>
            </a:r>
            <a:r>
              <a:rPr lang="zh-CN" altLang="en-US" sz="1600" strike="dblStrike" kern="100" dirty="0">
                <a:solidFill>
                  <a:schemeClr val="tx1">
                    <a:lumMod val="75000"/>
                    <a:lumOff val="25000"/>
                  </a:schemeClr>
                </a:solidFill>
                <a:latin typeface="+mn-lt"/>
                <a:ea typeface="+mn-ea"/>
                <a:cs typeface="+mn-ea"/>
                <a:sym typeface="+mn-lt"/>
              </a:rPr>
              <a:t>努力</a:t>
            </a:r>
            <a:r>
              <a:rPr lang="zh-CN" altLang="en-US" sz="1600" b="1" u="sng" kern="100" dirty="0">
                <a:solidFill>
                  <a:schemeClr val="accent1"/>
                </a:solidFill>
                <a:latin typeface="+mn-lt"/>
                <a:ea typeface="+mn-ea"/>
                <a:cs typeface="+mn-ea"/>
                <a:sym typeface="+mn-lt"/>
              </a:rPr>
              <a:t>推动构建人类命运共同体，</a:t>
            </a:r>
            <a:r>
              <a:rPr lang="zh-CN" altLang="en-US" sz="1600" b="1" kern="100" dirty="0">
                <a:solidFill>
                  <a:schemeClr val="tx1">
                    <a:lumMod val="75000"/>
                    <a:lumOff val="25000"/>
                  </a:schemeClr>
                </a:solidFill>
                <a:latin typeface="+mn-lt"/>
                <a:ea typeface="+mn-ea"/>
                <a:cs typeface="+mn-ea"/>
                <a:sym typeface="+mn-lt"/>
              </a:rPr>
              <a:t>推动建设持久和平、共同繁荣的和谐世界。在互相尊重主权和领土完整、互不侵犯、互不干涉内政、平等互利、和平共处五项原则的基础上，发展我国同世界各国的关系。不断发展我国同周边国家的睦邻友好关系，加强同发展中国家的团结与合作。</a:t>
            </a:r>
            <a:r>
              <a:rPr lang="zh-CN" altLang="en-US" sz="1600" b="1" u="sng" kern="100" dirty="0">
                <a:solidFill>
                  <a:schemeClr val="accent1"/>
                </a:solidFill>
                <a:latin typeface="+mn-lt"/>
                <a:ea typeface="+mn-ea"/>
                <a:cs typeface="+mn-ea"/>
                <a:sym typeface="+mn-lt"/>
              </a:rPr>
              <a:t>遵循共商共建共享原则，推进“一带一路”建设。</a:t>
            </a:r>
            <a:r>
              <a:rPr lang="zh-CN" altLang="en-US" sz="1600" b="1" kern="100" dirty="0">
                <a:solidFill>
                  <a:schemeClr val="tx1">
                    <a:lumMod val="75000"/>
                    <a:lumOff val="25000"/>
                  </a:schemeClr>
                </a:solidFill>
                <a:latin typeface="+mn-lt"/>
                <a:ea typeface="+mn-ea"/>
                <a:cs typeface="+mn-ea"/>
                <a:sym typeface="+mn-lt"/>
              </a:rPr>
              <a:t>按照独立自主、完全平等、互相尊重、互不干涉内部事务的原则，发展我党同各国共产党和其他政党的关系。</a:t>
            </a:r>
            <a:endParaRPr lang="zh-CN" altLang="en-US" sz="1600" b="1" u="sng" kern="100" dirty="0">
              <a:solidFill>
                <a:schemeClr val="accent1"/>
              </a:solidFill>
              <a:latin typeface="+mn-lt"/>
              <a:ea typeface="+mn-ea"/>
              <a:cs typeface="+mn-ea"/>
              <a:sym typeface="+mn-lt"/>
            </a:endParaRPr>
          </a:p>
        </p:txBody>
      </p:sp>
      <p:sp>
        <p:nvSpPr>
          <p:cNvPr id="23" name="TextBox 22"/>
          <p:cNvSpPr txBox="1"/>
          <p:nvPr/>
        </p:nvSpPr>
        <p:spPr>
          <a:xfrm>
            <a:off x="0" y="2184400"/>
            <a:ext cx="3087688" cy="563563"/>
          </a:xfrm>
          <a:prstGeom prst="rect">
            <a:avLst/>
          </a:prstGeom>
          <a:noFill/>
        </p:spPr>
        <p:txBody>
          <a:bodyPr>
            <a:spAutoFit/>
          </a:bodyPr>
          <a:lstStyle/>
          <a:p>
            <a:pPr algn="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各项工作  </a:t>
            </a:r>
            <a:r>
              <a:rPr lang="zh-CN" altLang="en-US" sz="2800" b="1" dirty="0">
                <a:solidFill>
                  <a:schemeClr val="accent1"/>
                </a:solidFill>
                <a:latin typeface="+mn-lt"/>
                <a:ea typeface="+mn-ea"/>
                <a:cs typeface="+mn-ea"/>
                <a:sym typeface="+mn-lt"/>
              </a:rPr>
              <a:t>基本方针</a:t>
            </a:r>
          </a:p>
        </p:txBody>
      </p:sp>
      <p:grpSp>
        <p:nvGrpSpPr>
          <p:cNvPr id="101381" name="组合 24"/>
          <p:cNvGrpSpPr>
            <a:grpSpLocks/>
          </p:cNvGrpSpPr>
          <p:nvPr/>
        </p:nvGrpSpPr>
        <p:grpSpPr bwMode="auto">
          <a:xfrm>
            <a:off x="0" y="1131888"/>
            <a:ext cx="3168650" cy="914400"/>
            <a:chOff x="560102" y="1592122"/>
            <a:chExt cx="3168350" cy="914538"/>
          </a:xfrm>
        </p:grpSpPr>
        <p:grpSp>
          <p:nvGrpSpPr>
            <p:cNvPr id="4" name="组合 12"/>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1"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2"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7" name="文本框 62"/>
            <p:cNvSpPr txBox="1"/>
            <p:nvPr/>
          </p:nvSpPr>
          <p:spPr>
            <a:xfrm>
              <a:off x="1999829" y="1741370"/>
              <a:ext cx="1728623"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8" name="TextBox 19"/>
            <p:cNvSpPr txBox="1"/>
            <p:nvPr/>
          </p:nvSpPr>
          <p:spPr>
            <a:xfrm>
              <a:off x="1496638" y="2127190"/>
              <a:ext cx="2217528"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9" name="矩形 28"/>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党的建设</a:t>
            </a:r>
          </a:p>
        </p:txBody>
      </p:sp>
      <p:sp>
        <p:nvSpPr>
          <p:cNvPr id="50" name="TextBox 49"/>
          <p:cNvSpPr txBox="1"/>
          <p:nvPr/>
        </p:nvSpPr>
        <p:spPr>
          <a:xfrm>
            <a:off x="34925" y="2328863"/>
            <a:ext cx="3089275" cy="563562"/>
          </a:xfrm>
          <a:prstGeom prst="rect">
            <a:avLst/>
          </a:prstGeom>
          <a:noFill/>
        </p:spPr>
        <p:txBody>
          <a:bodyPr>
            <a:spAutoFit/>
          </a:bodyPr>
          <a:lstStyle/>
          <a:p>
            <a:pPr algn="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党的建设</a:t>
            </a:r>
          </a:p>
        </p:txBody>
      </p:sp>
      <p:sp>
        <p:nvSpPr>
          <p:cNvPr id="4" name="矩形 3"/>
          <p:cNvSpPr/>
          <p:nvPr/>
        </p:nvSpPr>
        <p:spPr>
          <a:xfrm>
            <a:off x="-57150" y="3117850"/>
            <a:ext cx="3260725" cy="1163638"/>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第二十四至二十九自然段</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主要围绕领导全国各族人民实现社会主义现代化的宏伟目标，明确了加强和改进党的建设的基本方针和目标任务</a:t>
            </a:r>
            <a:endParaRPr lang="zh-CN" altLang="zh-CN" sz="1400" b="1" dirty="0">
              <a:solidFill>
                <a:schemeClr val="tx1">
                  <a:lumMod val="75000"/>
                  <a:lumOff val="25000"/>
                </a:schemeClr>
              </a:solidFill>
              <a:latin typeface="+mn-lt"/>
              <a:ea typeface="+mn-ea"/>
              <a:cs typeface="+mn-ea"/>
              <a:sym typeface="+mn-lt"/>
            </a:endParaRPr>
          </a:p>
        </p:txBody>
      </p:sp>
      <p:sp>
        <p:nvSpPr>
          <p:cNvPr id="7" name="矩形 6"/>
          <p:cNvSpPr/>
          <p:nvPr/>
        </p:nvSpPr>
        <p:spPr>
          <a:xfrm>
            <a:off x="3491880" y="1563638"/>
            <a:ext cx="5652120" cy="3293209"/>
          </a:xfrm>
          <a:prstGeom prst="rect">
            <a:avLst/>
          </a:prstGeom>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中国共产党要领导全国各族人民实现</a:t>
            </a:r>
            <a:r>
              <a:rPr lang="zh-CN" altLang="en-US" sz="1600" strike="dblStrike" kern="100" dirty="0">
                <a:solidFill>
                  <a:schemeClr val="tx1">
                    <a:lumMod val="75000"/>
                    <a:lumOff val="25000"/>
                  </a:schemeClr>
                </a:solidFill>
                <a:latin typeface="+mn-lt"/>
                <a:ea typeface="+mn-ea"/>
                <a:cs typeface="+mn-ea"/>
                <a:sym typeface="+mn-lt"/>
              </a:rPr>
              <a:t>社会主义现代化的宏伟</a:t>
            </a:r>
            <a:r>
              <a:rPr lang="zh-CN" altLang="en-US" sz="1600" b="1" u="sng" dirty="0">
                <a:solidFill>
                  <a:schemeClr val="accent1"/>
                </a:solidFill>
                <a:latin typeface="+mn-lt"/>
                <a:ea typeface="+mn-ea"/>
                <a:cs typeface="+mn-ea"/>
                <a:sym typeface="+mn-lt"/>
              </a:rPr>
              <a:t>“两个一百年”奋斗</a:t>
            </a:r>
            <a:r>
              <a:rPr lang="zh-CN" altLang="en-US" sz="1600" b="1" dirty="0">
                <a:solidFill>
                  <a:schemeClr val="tx1">
                    <a:lumMod val="75000"/>
                    <a:lumOff val="25000"/>
                  </a:schemeClr>
                </a:solidFill>
                <a:latin typeface="+mn-lt"/>
                <a:ea typeface="+mn-ea"/>
                <a:cs typeface="+mn-ea"/>
                <a:sym typeface="+mn-lt"/>
              </a:rPr>
              <a:t>目标、实现中华民族伟大复兴的中国梦，必须紧密围绕党的基本路线，坚持党要管党、全面从严治党，加强党的长期执政能力建设、先进性和纯洁性建设，以改革创新精神全面推进党的建设新的伟大工程，</a:t>
            </a:r>
            <a:r>
              <a:rPr lang="zh-CN" altLang="en-US" sz="1600" b="1" strike="dblStrike" dirty="0">
                <a:solidFill>
                  <a:schemeClr val="tx1">
                    <a:lumMod val="75000"/>
                    <a:lumOff val="25000"/>
                  </a:schemeClr>
                </a:solidFill>
                <a:latin typeface="+mn-lt"/>
                <a:ea typeface="+mn-ea"/>
                <a:cs typeface="+mn-ea"/>
                <a:sym typeface="+mn-lt"/>
              </a:rPr>
              <a:t>整体</a:t>
            </a:r>
            <a:r>
              <a:rPr lang="zh-CN" altLang="en-US" sz="1600" b="1" dirty="0">
                <a:solidFill>
                  <a:schemeClr val="tx1">
                    <a:lumMod val="75000"/>
                    <a:lumOff val="25000"/>
                  </a:schemeClr>
                </a:solidFill>
                <a:latin typeface="+mn-lt"/>
                <a:ea typeface="+mn-ea"/>
                <a:cs typeface="+mn-ea"/>
                <a:sym typeface="+mn-lt"/>
              </a:rPr>
              <a:t>，</a:t>
            </a:r>
            <a:r>
              <a:rPr lang="zh-CN" altLang="en-US" sz="1600" b="1" u="sng" dirty="0">
                <a:solidFill>
                  <a:schemeClr val="accent1"/>
                </a:solidFill>
                <a:latin typeface="+mn-lt"/>
                <a:ea typeface="+mn-ea"/>
                <a:cs typeface="+mn-ea"/>
                <a:sym typeface="+mn-lt"/>
              </a:rPr>
              <a:t>以党的政治建设为统领，全面</a:t>
            </a:r>
            <a:r>
              <a:rPr lang="zh-CN" altLang="en-US" sz="1600" b="1" dirty="0">
                <a:solidFill>
                  <a:schemeClr val="tx1">
                    <a:lumMod val="75000"/>
                    <a:lumOff val="25000"/>
                  </a:schemeClr>
                </a:solidFill>
                <a:latin typeface="+mn-lt"/>
                <a:ea typeface="+mn-ea"/>
                <a:cs typeface="+mn-ea"/>
                <a:sym typeface="+mn-lt"/>
              </a:rPr>
              <a:t>推进党的</a:t>
            </a:r>
            <a:r>
              <a:rPr lang="zh-CN" altLang="en-US" sz="1600" b="1" u="sng" dirty="0">
                <a:solidFill>
                  <a:schemeClr val="accent1"/>
                </a:solidFill>
                <a:latin typeface="+mn-lt"/>
                <a:ea typeface="+mn-ea"/>
                <a:cs typeface="+mn-ea"/>
                <a:sym typeface="+mn-lt"/>
              </a:rPr>
              <a:t>政治建设</a:t>
            </a:r>
            <a:r>
              <a:rPr lang="zh-CN" altLang="en-US" sz="1600" b="1" dirty="0">
                <a:solidFill>
                  <a:schemeClr val="tx1">
                    <a:lumMod val="75000"/>
                    <a:lumOff val="25000"/>
                  </a:schemeClr>
                </a:solidFill>
                <a:latin typeface="+mn-lt"/>
                <a:ea typeface="+mn-ea"/>
                <a:cs typeface="+mn-ea"/>
                <a:sym typeface="+mn-lt"/>
              </a:rPr>
              <a:t>、思想建设、组织建设、作风建设、</a:t>
            </a:r>
            <a:r>
              <a:rPr lang="zh-CN" altLang="en-US" sz="1600" strike="dblStrike" kern="100" dirty="0">
                <a:solidFill>
                  <a:schemeClr val="tx1">
                    <a:lumMod val="75000"/>
                    <a:lumOff val="25000"/>
                  </a:schemeClr>
                </a:solidFill>
                <a:latin typeface="+mn-lt"/>
                <a:ea typeface="+mn-ea"/>
                <a:cs typeface="+mn-ea"/>
                <a:sym typeface="+mn-lt"/>
              </a:rPr>
              <a:t>反腐倡廉</a:t>
            </a:r>
            <a:r>
              <a:rPr lang="zh-CN" altLang="en-US" sz="1600" b="1" u="sng" dirty="0">
                <a:solidFill>
                  <a:schemeClr val="accent1"/>
                </a:solidFill>
                <a:latin typeface="+mn-lt"/>
                <a:ea typeface="+mn-ea"/>
                <a:cs typeface="+mn-ea"/>
                <a:sym typeface="+mn-lt"/>
              </a:rPr>
              <a:t>纪律</a:t>
            </a:r>
            <a:r>
              <a:rPr lang="zh-CN" altLang="en-US" sz="1600" b="1" dirty="0">
                <a:solidFill>
                  <a:schemeClr val="tx1">
                    <a:lumMod val="75000"/>
                    <a:lumOff val="25000"/>
                  </a:schemeClr>
                </a:solidFill>
                <a:latin typeface="+mn-lt"/>
                <a:ea typeface="+mn-ea"/>
                <a:cs typeface="+mn-ea"/>
                <a:sym typeface="+mn-lt"/>
              </a:rPr>
              <a:t>建设</a:t>
            </a:r>
            <a:r>
              <a:rPr lang="zh-CN" altLang="en-US" sz="1600" strike="dblStrike" kern="100"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a:t>
            </a:r>
            <a:r>
              <a:rPr lang="zh-CN" altLang="en-US" sz="1600" b="1" u="sng" dirty="0">
                <a:solidFill>
                  <a:schemeClr val="accent1"/>
                </a:solidFill>
                <a:latin typeface="+mn-lt"/>
                <a:ea typeface="+mn-ea"/>
                <a:cs typeface="+mn-ea"/>
                <a:sym typeface="+mn-lt"/>
              </a:rPr>
              <a:t>把</a:t>
            </a:r>
            <a:r>
              <a:rPr lang="zh-CN" altLang="en-US" sz="1600" b="1" dirty="0">
                <a:solidFill>
                  <a:schemeClr val="tx1">
                    <a:lumMod val="75000"/>
                    <a:lumOff val="25000"/>
                  </a:schemeClr>
                </a:solidFill>
                <a:latin typeface="+mn-lt"/>
                <a:ea typeface="+mn-ea"/>
                <a:cs typeface="+mn-ea"/>
                <a:sym typeface="+mn-lt"/>
              </a:rPr>
              <a:t>制度建设</a:t>
            </a:r>
            <a:r>
              <a:rPr lang="zh-CN" altLang="en-US" sz="1600" strike="dblStrike" kern="100" dirty="0">
                <a:solidFill>
                  <a:schemeClr val="tx1">
                    <a:lumMod val="75000"/>
                    <a:lumOff val="25000"/>
                  </a:schemeClr>
                </a:solidFill>
                <a:latin typeface="+mn-lt"/>
                <a:ea typeface="+mn-ea"/>
                <a:cs typeface="+mn-ea"/>
                <a:sym typeface="+mn-lt"/>
              </a:rPr>
              <a:t>，</a:t>
            </a:r>
            <a:r>
              <a:rPr lang="zh-CN" altLang="en-US" sz="1600" b="1" u="sng" dirty="0">
                <a:solidFill>
                  <a:schemeClr val="accent1"/>
                </a:solidFill>
                <a:latin typeface="+mn-lt"/>
                <a:ea typeface="+mn-ea"/>
                <a:cs typeface="+mn-ea"/>
                <a:sym typeface="+mn-lt"/>
              </a:rPr>
              <a:t>贯穿其中，深入推进反腐败斗争，</a:t>
            </a:r>
            <a:r>
              <a:rPr lang="zh-CN" altLang="en-US" sz="1600" b="1" dirty="0">
                <a:solidFill>
                  <a:schemeClr val="tx1">
                    <a:lumMod val="75000"/>
                    <a:lumOff val="25000"/>
                  </a:schemeClr>
                </a:solidFill>
                <a:latin typeface="+mn-lt"/>
                <a:ea typeface="+mn-ea"/>
                <a:cs typeface="+mn-ea"/>
                <a:sym typeface="+mn-lt"/>
              </a:rPr>
              <a:t>全面提高党的建设科学化水平。坚持立党为公、执政为民，</a:t>
            </a:r>
            <a:r>
              <a:rPr lang="zh-CN" altLang="en-US" sz="1600" strike="dblStrike" kern="100" dirty="0">
                <a:solidFill>
                  <a:schemeClr val="tx1">
                    <a:lumMod val="75000"/>
                    <a:lumOff val="25000"/>
                  </a:schemeClr>
                </a:solidFill>
                <a:latin typeface="+mn-lt"/>
                <a:ea typeface="+mn-ea"/>
                <a:cs typeface="+mn-ea"/>
                <a:sym typeface="+mn-lt"/>
              </a:rPr>
              <a:t>坚持党要管党、从严治党，</a:t>
            </a:r>
            <a:r>
              <a:rPr lang="zh-CN" altLang="en-US" sz="1600" b="1" dirty="0">
                <a:solidFill>
                  <a:schemeClr val="tx1">
                    <a:lumMod val="75000"/>
                    <a:lumOff val="25000"/>
                  </a:schemeClr>
                </a:solidFill>
                <a:latin typeface="+mn-lt"/>
                <a:ea typeface="+mn-ea"/>
                <a:cs typeface="+mn-ea"/>
                <a:sym typeface="+mn-lt"/>
              </a:rPr>
              <a:t>发扬党的优良传统和作风，不断提高党的领导水平和执政水平，提高拒腐防变和抵御风险的</a:t>
            </a:r>
            <a:r>
              <a:rPr lang="zh-CN" altLang="en-US" sz="1600" b="1" u="sng" dirty="0">
                <a:solidFill>
                  <a:schemeClr val="accent1"/>
                </a:solidFill>
                <a:latin typeface="+mn-lt"/>
                <a:ea typeface="+mn-ea"/>
                <a:cs typeface="+mn-ea"/>
                <a:sym typeface="+mn-lt"/>
              </a:rPr>
              <a:t>能力，不断增强自我净化、自我完善、自我革新、自我提高</a:t>
            </a:r>
            <a:r>
              <a:rPr lang="zh-CN" altLang="en-US" sz="1600" b="1" dirty="0">
                <a:solidFill>
                  <a:schemeClr val="tx1">
                    <a:lumMod val="75000"/>
                    <a:lumOff val="25000"/>
                  </a:schemeClr>
                </a:solidFill>
                <a:latin typeface="+mn-lt"/>
                <a:ea typeface="+mn-ea"/>
                <a:cs typeface="+mn-ea"/>
                <a:sym typeface="+mn-lt"/>
              </a:rPr>
              <a:t>能力，不断增强</a:t>
            </a:r>
            <a:r>
              <a:rPr lang="en-US" altLang="zh-CN" sz="1600" b="1" dirty="0">
                <a:solidFill>
                  <a:schemeClr val="tx1">
                    <a:lumMod val="75000"/>
                    <a:lumOff val="25000"/>
                  </a:schemeClr>
                </a:solidFill>
                <a:latin typeface="+mj-ea"/>
                <a:ea typeface="+mj-ea"/>
                <a:cs typeface="+mn-ea"/>
                <a:sym typeface="+mn-lt"/>
              </a:rPr>
              <a:t>……</a:t>
            </a:r>
            <a:r>
              <a:rPr lang="zh-CN" altLang="en-US" sz="1600" b="1" dirty="0">
                <a:solidFill>
                  <a:schemeClr val="tx1">
                    <a:lumMod val="75000"/>
                    <a:lumOff val="25000"/>
                  </a:schemeClr>
                </a:solidFill>
                <a:latin typeface="+mj-ea"/>
                <a:ea typeface="+mj-ea"/>
                <a:cs typeface="+mn-ea"/>
                <a:sym typeface="+mn-lt"/>
              </a:rPr>
              <a:t>。</a:t>
            </a:r>
            <a:r>
              <a:rPr lang="zh-CN" altLang="en-US" sz="1600" b="1" dirty="0">
                <a:solidFill>
                  <a:schemeClr val="tx1">
                    <a:lumMod val="75000"/>
                    <a:lumOff val="25000"/>
                  </a:schemeClr>
                </a:solidFill>
                <a:latin typeface="+mn-lt"/>
                <a:ea typeface="+mn-ea"/>
                <a:cs typeface="+mn-ea"/>
                <a:sym typeface="+mn-lt"/>
              </a:rPr>
              <a:t>党的建设必须坚决实现以下</a:t>
            </a:r>
            <a:r>
              <a:rPr lang="zh-CN" altLang="en-US" sz="1600" strike="dblStrike" kern="100" dirty="0">
                <a:solidFill>
                  <a:schemeClr val="tx1">
                    <a:lumMod val="75000"/>
                    <a:lumOff val="25000"/>
                  </a:schemeClr>
                </a:solidFill>
                <a:latin typeface="+mn-lt"/>
                <a:ea typeface="+mn-ea"/>
                <a:cs typeface="+mn-ea"/>
                <a:sym typeface="+mn-lt"/>
              </a:rPr>
              <a:t>四</a:t>
            </a:r>
            <a:r>
              <a:rPr lang="zh-CN" altLang="en-US" sz="1600" b="1" u="sng" dirty="0">
                <a:solidFill>
                  <a:schemeClr val="accent1"/>
                </a:solidFill>
                <a:latin typeface="+mn-lt"/>
                <a:ea typeface="+mn-ea"/>
                <a:cs typeface="+mn-ea"/>
                <a:sym typeface="+mn-lt"/>
              </a:rPr>
              <a:t>五项</a:t>
            </a:r>
            <a:r>
              <a:rPr lang="zh-CN" altLang="en-US" sz="1600" b="1" dirty="0">
                <a:solidFill>
                  <a:schemeClr val="tx1">
                    <a:lumMod val="75000"/>
                    <a:lumOff val="25000"/>
                  </a:schemeClr>
                </a:solidFill>
                <a:latin typeface="+mn-lt"/>
                <a:ea typeface="+mn-ea"/>
                <a:cs typeface="+mn-ea"/>
                <a:sym typeface="+mn-lt"/>
              </a:rPr>
              <a:t>基本要求：</a:t>
            </a:r>
          </a:p>
        </p:txBody>
      </p:sp>
      <p:grpSp>
        <p:nvGrpSpPr>
          <p:cNvPr id="103429" name="组合 12"/>
          <p:cNvGrpSpPr>
            <a:grpSpLocks/>
          </p:cNvGrpSpPr>
          <p:nvPr/>
        </p:nvGrpSpPr>
        <p:grpSpPr bwMode="auto">
          <a:xfrm>
            <a:off x="34925" y="1276350"/>
            <a:ext cx="3168650" cy="914400"/>
            <a:chOff x="560102" y="1592122"/>
            <a:chExt cx="3168350" cy="914538"/>
          </a:xfrm>
        </p:grpSpPr>
        <p:grpSp>
          <p:nvGrpSpPr>
            <p:cNvPr id="14" name="组合 13"/>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5"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6"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2" name="文本框 62"/>
            <p:cNvSpPr txBox="1"/>
            <p:nvPr/>
          </p:nvSpPr>
          <p:spPr>
            <a:xfrm>
              <a:off x="1999829" y="1741370"/>
              <a:ext cx="1728623"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3" name="TextBox 19"/>
            <p:cNvSpPr txBox="1"/>
            <p:nvPr/>
          </p:nvSpPr>
          <p:spPr>
            <a:xfrm>
              <a:off x="1496638" y="2127191"/>
              <a:ext cx="2217528"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4" name="矩形 23"/>
            <p:cNvSpPr/>
            <p:nvPr/>
          </p:nvSpPr>
          <p:spPr>
            <a:xfrm>
              <a:off x="560102" y="2435212"/>
              <a:ext cx="3060410" cy="71448"/>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党的建设</a:t>
            </a:r>
            <a:r>
              <a:rPr lang="zh-CN" altLang="en-US" dirty="0" smtClean="0">
                <a:cs typeface="+mn-ea"/>
                <a:sym typeface="+mn-lt"/>
              </a:rPr>
              <a:t>的五项</a:t>
            </a:r>
            <a:r>
              <a:rPr lang="zh-CN" altLang="en-US" dirty="0">
                <a:cs typeface="+mn-ea"/>
                <a:sym typeface="+mn-lt"/>
              </a:rPr>
              <a:t>基本要求</a:t>
            </a:r>
          </a:p>
        </p:txBody>
      </p:sp>
      <p:sp>
        <p:nvSpPr>
          <p:cNvPr id="50" name="TextBox 49"/>
          <p:cNvSpPr txBox="1"/>
          <p:nvPr/>
        </p:nvSpPr>
        <p:spPr>
          <a:xfrm>
            <a:off x="560388" y="2644775"/>
            <a:ext cx="3087687" cy="609600"/>
          </a:xfrm>
          <a:prstGeom prst="rect">
            <a:avLst/>
          </a:prstGeom>
          <a:noFill/>
        </p:spPr>
        <p:txBody>
          <a:bodyPr>
            <a:spAutoFit/>
          </a:bodyPr>
          <a:lstStyle/>
          <a:p>
            <a:pPr algn="r" defTabSz="914378" fontAlgn="auto">
              <a:lnSpc>
                <a:spcPct val="120000"/>
              </a:lnSpc>
              <a:spcBef>
                <a:spcPts val="0"/>
              </a:spcBef>
              <a:spcAft>
                <a:spcPts val="0"/>
              </a:spcAft>
              <a:defRPr/>
            </a:pPr>
            <a:r>
              <a:rPr lang="zh-CN" altLang="en-US" b="1" dirty="0">
                <a:solidFill>
                  <a:schemeClr val="tx1">
                    <a:lumMod val="75000"/>
                    <a:lumOff val="25000"/>
                  </a:schemeClr>
                </a:solidFill>
                <a:latin typeface="+mn-lt"/>
                <a:ea typeface="+mn-ea"/>
                <a:cs typeface="+mn-ea"/>
                <a:sym typeface="+mn-lt"/>
              </a:rPr>
              <a:t>党的建设    </a:t>
            </a:r>
            <a:r>
              <a:rPr lang="zh-CN" altLang="en-US" sz="2800" b="1" dirty="0">
                <a:solidFill>
                  <a:schemeClr val="accent1"/>
                </a:solidFill>
                <a:latin typeface="+mn-lt"/>
                <a:ea typeface="+mn-ea"/>
                <a:cs typeface="+mn-ea"/>
                <a:sym typeface="+mn-lt"/>
              </a:rPr>
              <a:t>基本要求</a:t>
            </a:r>
          </a:p>
        </p:txBody>
      </p:sp>
      <p:sp>
        <p:nvSpPr>
          <p:cNvPr id="4" name="矩形 3"/>
          <p:cNvSpPr/>
          <p:nvPr/>
        </p:nvSpPr>
        <p:spPr>
          <a:xfrm>
            <a:off x="468313" y="3433763"/>
            <a:ext cx="3260725" cy="647700"/>
          </a:xfrm>
          <a:prstGeom prst="rect">
            <a:avLst/>
          </a:prstGeom>
        </p:spPr>
        <p:txBody>
          <a:bodyPr>
            <a:spAutoFit/>
          </a:bodyPr>
          <a:lstStyle/>
          <a:p>
            <a:pPr algn="just"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指出党的建设必须坚决实现五项基本要求</a:t>
            </a:r>
            <a:endParaRPr lang="zh-CN" altLang="zh-CN" sz="1400" b="1" dirty="0">
              <a:solidFill>
                <a:schemeClr val="tx1">
                  <a:lumMod val="75000"/>
                  <a:lumOff val="25000"/>
                </a:schemeClr>
              </a:solidFill>
              <a:latin typeface="+mn-lt"/>
              <a:ea typeface="+mn-ea"/>
              <a:cs typeface="+mn-ea"/>
              <a:sym typeface="+mn-lt"/>
            </a:endParaRPr>
          </a:p>
        </p:txBody>
      </p:sp>
      <p:sp>
        <p:nvSpPr>
          <p:cNvPr id="18" name="矩形 17"/>
          <p:cNvSpPr/>
          <p:nvPr/>
        </p:nvSpPr>
        <p:spPr>
          <a:xfrm>
            <a:off x="4232275" y="2114550"/>
            <a:ext cx="2159000" cy="39528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坚持党的基本路线</a:t>
            </a:r>
          </a:p>
        </p:txBody>
      </p:sp>
      <p:sp>
        <p:nvSpPr>
          <p:cNvPr id="19" name="矩形 18"/>
          <p:cNvSpPr/>
          <p:nvPr/>
        </p:nvSpPr>
        <p:spPr>
          <a:xfrm>
            <a:off x="4232275" y="2643188"/>
            <a:ext cx="4613275" cy="39528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tx1">
                    <a:lumMod val="75000"/>
                    <a:lumOff val="25000"/>
                  </a:schemeClr>
                </a:solidFill>
                <a:cs typeface="+mn-ea"/>
                <a:sym typeface="+mn-lt"/>
              </a:rPr>
              <a:t>坚持解放思想，实事求是，与时俱进，求真务实</a:t>
            </a:r>
          </a:p>
        </p:txBody>
      </p:sp>
      <p:sp>
        <p:nvSpPr>
          <p:cNvPr id="20" name="矩形 19"/>
          <p:cNvSpPr/>
          <p:nvPr/>
        </p:nvSpPr>
        <p:spPr>
          <a:xfrm>
            <a:off x="4232275" y="3170238"/>
            <a:ext cx="2955925" cy="3968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坚持全心全意为人民服务</a:t>
            </a:r>
          </a:p>
        </p:txBody>
      </p:sp>
      <p:sp>
        <p:nvSpPr>
          <p:cNvPr id="21" name="矩形 20"/>
          <p:cNvSpPr/>
          <p:nvPr/>
        </p:nvSpPr>
        <p:spPr>
          <a:xfrm>
            <a:off x="4232275" y="3698875"/>
            <a:ext cx="2159000" cy="39528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坚持民主集中制</a:t>
            </a:r>
          </a:p>
        </p:txBody>
      </p:sp>
      <p:grpSp>
        <p:nvGrpSpPr>
          <p:cNvPr id="105480" name="组合 1"/>
          <p:cNvGrpSpPr>
            <a:grpSpLocks/>
          </p:cNvGrpSpPr>
          <p:nvPr/>
        </p:nvGrpSpPr>
        <p:grpSpPr bwMode="auto">
          <a:xfrm>
            <a:off x="560388" y="1592263"/>
            <a:ext cx="3168650" cy="914400"/>
            <a:chOff x="560102" y="1592122"/>
            <a:chExt cx="3168350" cy="914538"/>
          </a:xfrm>
        </p:grpSpPr>
        <p:grpSp>
          <p:nvGrpSpPr>
            <p:cNvPr id="5" name="组合 21"/>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5"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6"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7" name="矩形 26"/>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17" name="矩形 16"/>
          <p:cNvSpPr/>
          <p:nvPr/>
        </p:nvSpPr>
        <p:spPr>
          <a:xfrm>
            <a:off x="4211638" y="4227513"/>
            <a:ext cx="2159000" cy="3968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坚持从严管党治党</a:t>
            </a:r>
          </a:p>
        </p:txBody>
      </p:sp>
    </p:spTree>
  </p:cSld>
  <p:clrMapOvr>
    <a:masterClrMapping/>
  </p:clrMapOvr>
  <p:transition spd="med" advTm="0">
    <p:cover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党的建设</a:t>
            </a:r>
            <a:r>
              <a:rPr lang="zh-CN" altLang="en-US" dirty="0" smtClean="0">
                <a:cs typeface="+mn-ea"/>
                <a:sym typeface="+mn-lt"/>
              </a:rPr>
              <a:t>的五项</a:t>
            </a:r>
            <a:r>
              <a:rPr lang="zh-CN" altLang="en-US" dirty="0">
                <a:cs typeface="+mn-ea"/>
                <a:sym typeface="+mn-lt"/>
              </a:rPr>
              <a:t>基本要求</a:t>
            </a:r>
          </a:p>
        </p:txBody>
      </p:sp>
      <p:sp>
        <p:nvSpPr>
          <p:cNvPr id="50" name="TextBox 49"/>
          <p:cNvSpPr txBox="1"/>
          <p:nvPr/>
        </p:nvSpPr>
        <p:spPr>
          <a:xfrm>
            <a:off x="560388" y="2644775"/>
            <a:ext cx="3087687" cy="609600"/>
          </a:xfrm>
          <a:prstGeom prst="rect">
            <a:avLst/>
          </a:prstGeom>
          <a:noFill/>
        </p:spPr>
        <p:txBody>
          <a:bodyPr>
            <a:spAutoFit/>
          </a:bodyPr>
          <a:lstStyle/>
          <a:p>
            <a:pPr algn="r" defTabSz="914378" fontAlgn="auto">
              <a:lnSpc>
                <a:spcPct val="120000"/>
              </a:lnSpc>
              <a:spcBef>
                <a:spcPts val="0"/>
              </a:spcBef>
              <a:spcAft>
                <a:spcPts val="0"/>
              </a:spcAft>
              <a:defRPr/>
            </a:pPr>
            <a:r>
              <a:rPr lang="zh-CN" altLang="en-US" b="1" dirty="0">
                <a:solidFill>
                  <a:schemeClr val="tx1">
                    <a:lumMod val="75000"/>
                    <a:lumOff val="25000"/>
                  </a:schemeClr>
                </a:solidFill>
                <a:latin typeface="+mn-lt"/>
                <a:ea typeface="+mn-ea"/>
                <a:cs typeface="+mn-ea"/>
                <a:sym typeface="+mn-lt"/>
              </a:rPr>
              <a:t>党的建设    </a:t>
            </a:r>
            <a:r>
              <a:rPr lang="zh-CN" altLang="en-US" sz="2800" b="1" dirty="0">
                <a:solidFill>
                  <a:schemeClr val="accent1"/>
                </a:solidFill>
                <a:latin typeface="+mn-lt"/>
                <a:ea typeface="+mn-ea"/>
                <a:cs typeface="+mn-ea"/>
                <a:sym typeface="+mn-lt"/>
              </a:rPr>
              <a:t>基本要求</a:t>
            </a:r>
          </a:p>
        </p:txBody>
      </p:sp>
      <p:sp>
        <p:nvSpPr>
          <p:cNvPr id="18" name="矩形 17"/>
          <p:cNvSpPr/>
          <p:nvPr/>
        </p:nvSpPr>
        <p:spPr>
          <a:xfrm>
            <a:off x="395288" y="3435350"/>
            <a:ext cx="2159000" cy="3968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坚持党的基本路线</a:t>
            </a:r>
          </a:p>
        </p:txBody>
      </p:sp>
      <p:grpSp>
        <p:nvGrpSpPr>
          <p:cNvPr id="107524" name="组合 1"/>
          <p:cNvGrpSpPr>
            <a:grpSpLocks/>
          </p:cNvGrpSpPr>
          <p:nvPr/>
        </p:nvGrpSpPr>
        <p:grpSpPr bwMode="auto">
          <a:xfrm>
            <a:off x="560388" y="1592263"/>
            <a:ext cx="3168650" cy="914400"/>
            <a:chOff x="560102" y="1592122"/>
            <a:chExt cx="3168350" cy="914538"/>
          </a:xfrm>
        </p:grpSpPr>
        <p:grpSp>
          <p:nvGrpSpPr>
            <p:cNvPr id="5" name="组合 21"/>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5"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6"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7" name="矩形 26"/>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2" name="TextBox 21"/>
          <p:cNvSpPr txBox="1"/>
          <p:nvPr/>
        </p:nvSpPr>
        <p:spPr>
          <a:xfrm>
            <a:off x="4211960" y="1563638"/>
            <a:ext cx="4320480" cy="3293209"/>
          </a:xfrm>
          <a:prstGeom prst="rect">
            <a:avLst/>
          </a:prstGeom>
          <a:noFill/>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全党要用邓小平理论、“三个代表”重要思想、科学发展观</a:t>
            </a:r>
            <a:r>
              <a:rPr lang="zh-CN" altLang="en-US" sz="1600" b="1" u="sng" dirty="0">
                <a:solidFill>
                  <a:schemeClr val="accent1"/>
                </a:solidFill>
                <a:latin typeface="+mn-lt"/>
                <a:ea typeface="+mn-ea"/>
                <a:cs typeface="+mn-ea"/>
                <a:sym typeface="+mn-lt"/>
              </a:rPr>
              <a:t>、习近平新时代中国特色社会主义思想</a:t>
            </a:r>
            <a:r>
              <a:rPr lang="zh-CN" altLang="en-US" sz="1600" b="1" dirty="0">
                <a:solidFill>
                  <a:schemeClr val="tx1">
                    <a:lumMod val="75000"/>
                    <a:lumOff val="25000"/>
                  </a:schemeClr>
                </a:solidFill>
                <a:latin typeface="+mn-lt"/>
                <a:ea typeface="+mn-ea"/>
                <a:cs typeface="+mn-ea"/>
                <a:sym typeface="+mn-lt"/>
              </a:rPr>
              <a:t>和党的基本路线统一思想，统一行动，并且毫不动摇地长期坚持下去。必须把改革开放同四项基本原则统一起来，全面落实党的基本路线，</a:t>
            </a:r>
            <a:r>
              <a:rPr lang="zh-CN" altLang="en-US" sz="1600" strike="dblStrike" dirty="0">
                <a:solidFill>
                  <a:schemeClr val="tx1">
                    <a:lumMod val="75000"/>
                    <a:lumOff val="25000"/>
                  </a:schemeClr>
                </a:solidFill>
                <a:latin typeface="+mn-lt"/>
                <a:ea typeface="+mn-ea"/>
                <a:cs typeface="+mn-ea"/>
                <a:sym typeface="+mn-lt"/>
              </a:rPr>
              <a:t>全面执行党在社会主义初级阶段的基本纲领，</a:t>
            </a:r>
            <a:r>
              <a:rPr lang="zh-CN" altLang="en-US" sz="1600" b="1" dirty="0">
                <a:solidFill>
                  <a:schemeClr val="tx1">
                    <a:lumMod val="75000"/>
                    <a:lumOff val="25000"/>
                  </a:schemeClr>
                </a:solidFill>
                <a:latin typeface="+mn-lt"/>
                <a:ea typeface="+mn-ea"/>
                <a:cs typeface="+mn-ea"/>
                <a:sym typeface="+mn-lt"/>
              </a:rPr>
              <a:t>反对一切“左”的和右的错误倾向，要警惕右，但主要是防止“左”。加强各级领导班子建设，</a:t>
            </a:r>
            <a:r>
              <a:rPr lang="zh-CN" altLang="en-US" sz="1600" b="1" u="sng" dirty="0">
                <a:solidFill>
                  <a:schemeClr val="accent1"/>
                </a:solidFill>
                <a:latin typeface="+mn-lt"/>
                <a:ea typeface="+mn-ea"/>
                <a:cs typeface="+mn-ea"/>
                <a:sym typeface="+mn-lt"/>
              </a:rPr>
              <a:t>培养</a:t>
            </a:r>
            <a:r>
              <a:rPr lang="zh-CN" altLang="en-US" sz="1600" b="1" dirty="0">
                <a:solidFill>
                  <a:schemeClr val="tx1">
                    <a:lumMod val="75000"/>
                    <a:lumOff val="25000"/>
                  </a:schemeClr>
                </a:solidFill>
                <a:latin typeface="+mn-lt"/>
                <a:ea typeface="+mn-ea"/>
                <a:cs typeface="+mn-ea"/>
                <a:sym typeface="+mn-lt"/>
              </a:rPr>
              <a:t>选拔</a:t>
            </a:r>
            <a:r>
              <a:rPr lang="zh-CN" altLang="en-US" sz="1600" strike="dblStrike" dirty="0">
                <a:solidFill>
                  <a:schemeClr val="tx1">
                    <a:lumMod val="75000"/>
                    <a:lumOff val="25000"/>
                  </a:schemeClr>
                </a:solidFill>
                <a:latin typeface="+mn-lt"/>
                <a:ea typeface="+mn-ea"/>
                <a:cs typeface="+mn-ea"/>
                <a:sym typeface="+mn-lt"/>
              </a:rPr>
              <a:t>使用在改革开放和社会主义现代化建设中政绩突出、群众信任的</a:t>
            </a:r>
            <a:r>
              <a:rPr lang="zh-CN" altLang="en-US" sz="1600" b="1" u="sng" dirty="0">
                <a:solidFill>
                  <a:schemeClr val="accent1"/>
                </a:solidFill>
                <a:latin typeface="+mn-lt"/>
                <a:ea typeface="+mn-ea"/>
                <a:cs typeface="+mn-ea"/>
                <a:sym typeface="+mn-lt"/>
              </a:rPr>
              <a:t>党和人民需要的</a:t>
            </a:r>
            <a:r>
              <a:rPr lang="zh-CN" altLang="en-US" sz="1600" b="1" dirty="0">
                <a:solidFill>
                  <a:schemeClr val="tx1">
                    <a:lumMod val="75000"/>
                    <a:lumOff val="25000"/>
                  </a:schemeClr>
                </a:solidFill>
                <a:latin typeface="+mn-lt"/>
                <a:ea typeface="+mn-ea"/>
                <a:cs typeface="+mn-ea"/>
                <a:sym typeface="+mn-lt"/>
              </a:rPr>
              <a:t>好干部，培养和造就千百万社会主义事业接班人，从组织上保证党的基本理论、基本路线、基本</a:t>
            </a:r>
            <a:r>
              <a:rPr lang="zh-CN" altLang="en-US" sz="1600" strike="dblStrike" dirty="0">
                <a:solidFill>
                  <a:schemeClr val="tx1">
                    <a:lumMod val="75000"/>
                    <a:lumOff val="25000"/>
                  </a:schemeClr>
                </a:solidFill>
                <a:latin typeface="+mn-lt"/>
                <a:ea typeface="+mn-ea"/>
                <a:cs typeface="+mn-ea"/>
                <a:sym typeface="+mn-lt"/>
              </a:rPr>
              <a:t>纲领、基本经验</a:t>
            </a:r>
            <a:r>
              <a:rPr lang="zh-CN" altLang="en-US" sz="1600" b="1" u="sng" dirty="0">
                <a:solidFill>
                  <a:schemeClr val="accent1"/>
                </a:solidFill>
                <a:latin typeface="+mn-lt"/>
                <a:ea typeface="+mn-ea"/>
                <a:cs typeface="+mn-ea"/>
                <a:sym typeface="+mn-lt"/>
              </a:rPr>
              <a:t>方略</a:t>
            </a:r>
            <a:r>
              <a:rPr lang="zh-CN" altLang="en-US" sz="1600" b="1" dirty="0">
                <a:solidFill>
                  <a:schemeClr val="tx1">
                    <a:lumMod val="75000"/>
                    <a:lumOff val="25000"/>
                  </a:schemeClr>
                </a:solidFill>
                <a:latin typeface="+mn-lt"/>
                <a:ea typeface="+mn-ea"/>
                <a:cs typeface="+mn-ea"/>
                <a:sym typeface="+mn-lt"/>
              </a:rPr>
              <a:t>的贯彻落实。</a:t>
            </a:r>
          </a:p>
        </p:txBody>
      </p:sp>
    </p:spTree>
  </p:cSld>
  <p:clrMapOvr>
    <a:masterClrMapping/>
  </p:clrMapOvr>
  <p:transition spd="med" advTm="0">
    <p:cover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3878263" cy="51435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4" name="TextBox 19"/>
          <p:cNvSpPr txBox="1"/>
          <p:nvPr/>
        </p:nvSpPr>
        <p:spPr>
          <a:xfrm>
            <a:off x="827088" y="1492250"/>
            <a:ext cx="2898775" cy="387350"/>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600" b="1" dirty="0">
                <a:solidFill>
                  <a:schemeClr val="accent2">
                    <a:lumMod val="40000"/>
                    <a:lumOff val="60000"/>
                  </a:schemeClr>
                </a:solidFill>
                <a:effectLst>
                  <a:outerShdw blurRad="50800" dist="38100" algn="l" rotWithShape="0">
                    <a:prstClr val="black">
                      <a:alpha val="40000"/>
                    </a:prstClr>
                  </a:outerShdw>
                </a:effectLst>
                <a:latin typeface="+mj-ea"/>
                <a:ea typeface="+mj-ea"/>
                <a:cs typeface="+mn-ea"/>
                <a:sym typeface="+mn-lt"/>
              </a:rPr>
              <a:t>Communist Party of China</a:t>
            </a:r>
            <a:endParaRPr lang="zh-CN" altLang="en-US" sz="1600" b="1" dirty="0">
              <a:solidFill>
                <a:schemeClr val="accent2">
                  <a:lumMod val="40000"/>
                  <a:lumOff val="60000"/>
                </a:schemeClr>
              </a:solidFill>
              <a:effectLst>
                <a:outerShdw blurRad="50800" dist="38100" algn="l" rotWithShape="0">
                  <a:prstClr val="black">
                    <a:alpha val="40000"/>
                  </a:prstClr>
                </a:outerShdw>
              </a:effectLst>
              <a:latin typeface="+mj-ea"/>
              <a:ea typeface="+mj-ea"/>
              <a:cs typeface="+mn-ea"/>
              <a:sym typeface="+mn-lt"/>
            </a:endParaRPr>
          </a:p>
        </p:txBody>
      </p:sp>
      <p:sp>
        <p:nvSpPr>
          <p:cNvPr id="5" name="TextBox 20"/>
          <p:cNvSpPr txBox="1"/>
          <p:nvPr/>
        </p:nvSpPr>
        <p:spPr>
          <a:xfrm>
            <a:off x="492125" y="931863"/>
            <a:ext cx="3175000" cy="633412"/>
          </a:xfrm>
          <a:prstGeom prst="rect">
            <a:avLst/>
          </a:prstGeom>
          <a:noFill/>
          <a:effectLst>
            <a:outerShdw blurRad="50800" dist="38100" dir="2700000" algn="tl" rotWithShape="0">
              <a:prstClr val="black">
                <a:alpha val="40000"/>
              </a:prstClr>
            </a:outerShdw>
          </a:effectLst>
        </p:spPr>
        <p:txBody>
          <a:bodyPr>
            <a:spAutoFit/>
          </a:bodyPr>
          <a:lstStyle/>
          <a:p>
            <a:pPr algn="r" defTabSz="914378" fontAlgn="auto">
              <a:lnSpc>
                <a:spcPct val="120000"/>
              </a:lnSpc>
              <a:spcBef>
                <a:spcPts val="0"/>
              </a:spcBef>
              <a:spcAft>
                <a:spcPts val="0"/>
              </a:spcAft>
              <a:defRPr/>
            </a:pPr>
            <a:r>
              <a:rPr lang="zh-CN" altLang="en-US" sz="3200" b="1" dirty="0">
                <a:solidFill>
                  <a:schemeClr val="accent2">
                    <a:lumMod val="40000"/>
                    <a:lumOff val="60000"/>
                  </a:schemeClr>
                </a:solidFill>
                <a:latin typeface="+mn-lt"/>
                <a:ea typeface="+mn-ea"/>
                <a:cs typeface="+mn-ea"/>
                <a:sym typeface="+mn-lt"/>
              </a:rPr>
              <a:t>中国共产党</a:t>
            </a:r>
            <a:endParaRPr lang="en-US" altLang="zh-CN" sz="3200" b="1" dirty="0">
              <a:solidFill>
                <a:schemeClr val="accent2">
                  <a:lumMod val="40000"/>
                  <a:lumOff val="60000"/>
                </a:schemeClr>
              </a:solidFill>
              <a:latin typeface="+mn-lt"/>
              <a:ea typeface="+mn-ea"/>
              <a:cs typeface="+mn-ea"/>
              <a:sym typeface="+mn-lt"/>
            </a:endParaRPr>
          </a:p>
        </p:txBody>
      </p:sp>
      <p:pic>
        <p:nvPicPr>
          <p:cNvPr id="35844" name="Picture 3" descr="C:\Users\xb\Desktop\53bf653e36a06.png"/>
          <p:cNvPicPr>
            <a:picLocks noChangeAspect="1" noChangeArrowheads="1"/>
          </p:cNvPicPr>
          <p:nvPr/>
        </p:nvPicPr>
        <p:blipFill>
          <a:blip r:embed="rId3"/>
          <a:srcRect/>
          <a:stretch>
            <a:fillRect/>
          </a:stretch>
        </p:blipFill>
        <p:spPr bwMode="auto">
          <a:xfrm>
            <a:off x="236538" y="574675"/>
            <a:ext cx="1073150" cy="952500"/>
          </a:xfrm>
          <a:prstGeom prst="rect">
            <a:avLst/>
          </a:prstGeom>
          <a:noFill/>
          <a:ln w="9525">
            <a:noFill/>
            <a:miter lim="800000"/>
            <a:headEnd/>
            <a:tailEnd/>
          </a:ln>
        </p:spPr>
      </p:pic>
      <p:grpSp>
        <p:nvGrpSpPr>
          <p:cNvPr id="35845" name="组合 20"/>
          <p:cNvGrpSpPr>
            <a:grpSpLocks/>
          </p:cNvGrpSpPr>
          <p:nvPr/>
        </p:nvGrpSpPr>
        <p:grpSpPr bwMode="auto">
          <a:xfrm>
            <a:off x="1171575" y="2205038"/>
            <a:ext cx="1146175" cy="936625"/>
            <a:chOff x="5855695" y="1942653"/>
            <a:chExt cx="1146539" cy="937236"/>
          </a:xfrm>
        </p:grpSpPr>
        <p:grpSp>
          <p:nvGrpSpPr>
            <p:cNvPr id="15" name="组合 14"/>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7" name="矩形 16"/>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cs typeface="+mn-ea"/>
                  <a:sym typeface="+mn-lt"/>
                </a:endParaRPr>
              </a:p>
            </p:txBody>
          </p:sp>
          <p:cxnSp>
            <p:nvCxnSpPr>
              <p:cNvPr id="18" name="直接连接符 17"/>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mn-lt"/>
                  <a:ea typeface="+mn-ea"/>
                  <a:cs typeface="+mn-ea"/>
                  <a:sym typeface="+mn-lt"/>
                </a:rPr>
                <a:t>章</a:t>
              </a:r>
            </a:p>
          </p:txBody>
        </p:sp>
      </p:grpSp>
      <p:grpSp>
        <p:nvGrpSpPr>
          <p:cNvPr id="35846" name="组合 21"/>
          <p:cNvGrpSpPr>
            <a:grpSpLocks/>
          </p:cNvGrpSpPr>
          <p:nvPr/>
        </p:nvGrpSpPr>
        <p:grpSpPr bwMode="auto">
          <a:xfrm>
            <a:off x="2260600" y="2233613"/>
            <a:ext cx="1146175" cy="938212"/>
            <a:chOff x="5855695" y="1942653"/>
            <a:chExt cx="1146539" cy="937236"/>
          </a:xfrm>
        </p:grpSpPr>
        <p:grpSp>
          <p:nvGrpSpPr>
            <p:cNvPr id="23" name="组合 22"/>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25" name="矩形 24"/>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cs typeface="+mn-ea"/>
                  <a:sym typeface="+mn-lt"/>
                </a:endParaRPr>
              </a:p>
            </p:txBody>
          </p:sp>
          <p:cxnSp>
            <p:nvCxnSpPr>
              <p:cNvPr id="26" name="直接连接符 25"/>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4"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mn-lt"/>
                  <a:ea typeface="+mn-ea"/>
                  <a:cs typeface="+mn-ea"/>
                  <a:sym typeface="+mn-lt"/>
                </a:rPr>
                <a:t>程</a:t>
              </a:r>
            </a:p>
          </p:txBody>
        </p:sp>
      </p:grpSp>
      <p:grpSp>
        <p:nvGrpSpPr>
          <p:cNvPr id="35847" name="组合 1"/>
          <p:cNvGrpSpPr>
            <a:grpSpLocks/>
          </p:cNvGrpSpPr>
          <p:nvPr/>
        </p:nvGrpSpPr>
        <p:grpSpPr bwMode="auto">
          <a:xfrm>
            <a:off x="4592638" y="725488"/>
            <a:ext cx="3508375" cy="585787"/>
            <a:chOff x="4593413" y="725759"/>
            <a:chExt cx="3506979" cy="584775"/>
          </a:xfrm>
        </p:grpSpPr>
        <p:sp>
          <p:nvSpPr>
            <p:cNvPr id="29" name="文本框 28"/>
            <p:cNvSpPr txBox="1"/>
            <p:nvPr/>
          </p:nvSpPr>
          <p:spPr>
            <a:xfrm>
              <a:off x="4593413" y="725759"/>
              <a:ext cx="720438" cy="584775"/>
            </a:xfrm>
            <a:prstGeom prst="rect">
              <a:avLst/>
            </a:prstGeom>
            <a:solidFill>
              <a:schemeClr val="accent1"/>
            </a:solidFill>
            <a:effectLst>
              <a:outerShdw blurRad="50800" dist="38100" dir="2700000" algn="tl" rotWithShape="0">
                <a:prstClr val="black">
                  <a:alpha val="40000"/>
                </a:prstClr>
              </a:outerShdw>
            </a:effectLst>
          </p:spPr>
          <p:txBody>
            <a:bodyPr>
              <a:spAutoFit/>
            </a:bodyPr>
            <a:lstStyle/>
            <a:p>
              <a:pPr algn="ctr" defTabSz="914378" fontAlgn="auto">
                <a:spcBef>
                  <a:spcPts val="0"/>
                </a:spcBef>
                <a:spcAft>
                  <a:spcPts val="0"/>
                </a:spcAft>
                <a:defRPr/>
              </a:pPr>
              <a:r>
                <a:rPr lang="en-US" altLang="zh-CN" sz="3200" dirty="0">
                  <a:solidFill>
                    <a:schemeClr val="accent2">
                      <a:lumMod val="40000"/>
                      <a:lumOff val="60000"/>
                    </a:schemeClr>
                  </a:solidFill>
                  <a:latin typeface="+mn-lt"/>
                  <a:ea typeface="+mn-ea"/>
                  <a:cs typeface="+mn-ea"/>
                  <a:sym typeface="+mn-lt"/>
                </a:rPr>
                <a:t>01</a:t>
              </a:r>
              <a:endParaRPr lang="zh-CN" altLang="en-US" sz="3200" dirty="0">
                <a:solidFill>
                  <a:schemeClr val="accent2">
                    <a:lumMod val="40000"/>
                    <a:lumOff val="60000"/>
                  </a:schemeClr>
                </a:solidFill>
                <a:latin typeface="+mn-lt"/>
                <a:ea typeface="+mn-ea"/>
                <a:cs typeface="+mn-ea"/>
                <a:sym typeface="+mn-lt"/>
              </a:endParaRPr>
            </a:p>
          </p:txBody>
        </p:sp>
        <p:sp>
          <p:nvSpPr>
            <p:cNvPr id="30" name="文本框 29"/>
            <p:cNvSpPr txBox="1"/>
            <p:nvPr/>
          </p:nvSpPr>
          <p:spPr>
            <a:xfrm>
              <a:off x="5507449" y="755869"/>
              <a:ext cx="2592943" cy="524555"/>
            </a:xfrm>
            <a:prstGeom prst="rect">
              <a:avLst/>
            </a:prstGeom>
            <a:noFill/>
          </p:spPr>
          <p:txBody>
            <a:bodyPr>
              <a:spAutoFit/>
            </a:bodyPr>
            <a:lstStyle/>
            <a:p>
              <a:pPr defTabSz="914378" fontAlgn="auto">
                <a:spcBef>
                  <a:spcPts val="0"/>
                </a:spcBef>
                <a:spcAft>
                  <a:spcPts val="0"/>
                </a:spcAft>
                <a:defRPr/>
              </a:pPr>
              <a:r>
                <a:rPr lang="zh-CN" altLang="en-US" sz="2800" b="1" dirty="0">
                  <a:solidFill>
                    <a:schemeClr val="accent1"/>
                  </a:solidFill>
                  <a:latin typeface="+mn-lt"/>
                  <a:ea typeface="+mn-ea"/>
                  <a:cs typeface="+mn-ea"/>
                  <a:sym typeface="+mn-lt"/>
                </a:rPr>
                <a:t>党章的概述</a:t>
              </a:r>
            </a:p>
          </p:txBody>
        </p:sp>
      </p:grpSp>
      <p:grpSp>
        <p:nvGrpSpPr>
          <p:cNvPr id="35848" name="组合 6"/>
          <p:cNvGrpSpPr>
            <a:grpSpLocks/>
          </p:cNvGrpSpPr>
          <p:nvPr/>
        </p:nvGrpSpPr>
        <p:grpSpPr bwMode="auto">
          <a:xfrm>
            <a:off x="4592638" y="1520825"/>
            <a:ext cx="4300537" cy="584200"/>
            <a:chOff x="4593413" y="1520801"/>
            <a:chExt cx="4299067" cy="584775"/>
          </a:xfrm>
        </p:grpSpPr>
        <p:sp>
          <p:nvSpPr>
            <p:cNvPr id="33" name="文本框 32"/>
            <p:cNvSpPr txBox="1"/>
            <p:nvPr/>
          </p:nvSpPr>
          <p:spPr>
            <a:xfrm>
              <a:off x="4593413" y="1520801"/>
              <a:ext cx="720479" cy="584775"/>
            </a:xfrm>
            <a:prstGeom prst="rect">
              <a:avLst/>
            </a:prstGeom>
            <a:solidFill>
              <a:schemeClr val="accent1"/>
            </a:solidFill>
            <a:effectLst>
              <a:outerShdw blurRad="50800" dist="38100" dir="2700000" algn="tl" rotWithShape="0">
                <a:prstClr val="black">
                  <a:alpha val="40000"/>
                </a:prstClr>
              </a:outerShdw>
            </a:effectLst>
          </p:spPr>
          <p:txBody>
            <a:bodyPr>
              <a:spAutoFit/>
            </a:bodyPr>
            <a:lstStyle/>
            <a:p>
              <a:pPr algn="ctr" defTabSz="914378" fontAlgn="auto">
                <a:spcBef>
                  <a:spcPts val="0"/>
                </a:spcBef>
                <a:spcAft>
                  <a:spcPts val="0"/>
                </a:spcAft>
                <a:defRPr/>
              </a:pPr>
              <a:r>
                <a:rPr lang="en-US" altLang="zh-CN" sz="3200" dirty="0">
                  <a:solidFill>
                    <a:schemeClr val="accent2">
                      <a:lumMod val="40000"/>
                      <a:lumOff val="60000"/>
                    </a:schemeClr>
                  </a:solidFill>
                  <a:latin typeface="+mn-lt"/>
                  <a:ea typeface="+mn-ea"/>
                  <a:cs typeface="+mn-ea"/>
                  <a:sym typeface="+mn-lt"/>
                </a:rPr>
                <a:t>02</a:t>
              </a:r>
              <a:endParaRPr lang="zh-CN" altLang="en-US" sz="3200" dirty="0">
                <a:solidFill>
                  <a:schemeClr val="accent2">
                    <a:lumMod val="40000"/>
                    <a:lumOff val="60000"/>
                  </a:schemeClr>
                </a:solidFill>
                <a:latin typeface="+mn-lt"/>
                <a:ea typeface="+mn-ea"/>
                <a:cs typeface="+mn-ea"/>
                <a:sym typeface="+mn-lt"/>
              </a:endParaRPr>
            </a:p>
          </p:txBody>
        </p:sp>
        <p:sp>
          <p:nvSpPr>
            <p:cNvPr id="34" name="文本框 33"/>
            <p:cNvSpPr txBox="1"/>
            <p:nvPr/>
          </p:nvSpPr>
          <p:spPr>
            <a:xfrm>
              <a:off x="5507500" y="1550994"/>
              <a:ext cx="3384980" cy="524391"/>
            </a:xfrm>
            <a:prstGeom prst="rect">
              <a:avLst/>
            </a:prstGeom>
            <a:noFill/>
          </p:spPr>
          <p:txBody>
            <a:bodyPr>
              <a:spAutoFit/>
            </a:bodyPr>
            <a:lstStyle/>
            <a:p>
              <a:pPr defTabSz="914378" fontAlgn="auto">
                <a:spcBef>
                  <a:spcPts val="0"/>
                </a:spcBef>
                <a:spcAft>
                  <a:spcPts val="0"/>
                </a:spcAft>
                <a:defRPr/>
              </a:pPr>
              <a:r>
                <a:rPr lang="zh-CN" altLang="en-US" sz="2800" b="1" dirty="0">
                  <a:solidFill>
                    <a:schemeClr val="accent1"/>
                  </a:solidFill>
                  <a:latin typeface="+mn-lt"/>
                  <a:ea typeface="+mn-ea"/>
                  <a:cs typeface="+mn-ea"/>
                  <a:sym typeface="+mn-lt"/>
                </a:rPr>
                <a:t>党章的发展历程</a:t>
              </a:r>
            </a:p>
          </p:txBody>
        </p:sp>
      </p:grpSp>
      <p:grpSp>
        <p:nvGrpSpPr>
          <p:cNvPr id="35849" name="组合 7"/>
          <p:cNvGrpSpPr>
            <a:grpSpLocks/>
          </p:cNvGrpSpPr>
          <p:nvPr/>
        </p:nvGrpSpPr>
        <p:grpSpPr bwMode="auto">
          <a:xfrm>
            <a:off x="4592638" y="2316163"/>
            <a:ext cx="3508375" cy="584200"/>
            <a:chOff x="4593413" y="2315843"/>
            <a:chExt cx="3506979" cy="584775"/>
          </a:xfrm>
        </p:grpSpPr>
        <p:sp>
          <p:nvSpPr>
            <p:cNvPr id="36" name="文本框 35"/>
            <p:cNvSpPr txBox="1"/>
            <p:nvPr/>
          </p:nvSpPr>
          <p:spPr>
            <a:xfrm>
              <a:off x="4593413" y="2315843"/>
              <a:ext cx="720438" cy="584775"/>
            </a:xfrm>
            <a:prstGeom prst="rect">
              <a:avLst/>
            </a:prstGeom>
            <a:solidFill>
              <a:schemeClr val="accent1"/>
            </a:solidFill>
            <a:effectLst>
              <a:outerShdw blurRad="50800" dist="38100" dir="2700000" algn="tl" rotWithShape="0">
                <a:prstClr val="black">
                  <a:alpha val="40000"/>
                </a:prstClr>
              </a:outerShdw>
            </a:effectLst>
          </p:spPr>
          <p:txBody>
            <a:bodyPr>
              <a:spAutoFit/>
            </a:bodyPr>
            <a:lstStyle/>
            <a:p>
              <a:pPr algn="ctr" defTabSz="914378" fontAlgn="auto">
                <a:spcBef>
                  <a:spcPts val="0"/>
                </a:spcBef>
                <a:spcAft>
                  <a:spcPts val="0"/>
                </a:spcAft>
                <a:defRPr/>
              </a:pPr>
              <a:r>
                <a:rPr lang="en-US" altLang="zh-CN" sz="3200" dirty="0">
                  <a:solidFill>
                    <a:schemeClr val="accent2">
                      <a:lumMod val="40000"/>
                      <a:lumOff val="60000"/>
                    </a:schemeClr>
                  </a:solidFill>
                  <a:latin typeface="+mn-lt"/>
                  <a:ea typeface="+mn-ea"/>
                  <a:cs typeface="+mn-ea"/>
                  <a:sym typeface="+mn-lt"/>
                </a:rPr>
                <a:t>03</a:t>
              </a:r>
              <a:endParaRPr lang="zh-CN" altLang="en-US" sz="3200" dirty="0">
                <a:solidFill>
                  <a:schemeClr val="accent2">
                    <a:lumMod val="40000"/>
                    <a:lumOff val="60000"/>
                  </a:schemeClr>
                </a:solidFill>
                <a:latin typeface="+mn-lt"/>
                <a:ea typeface="+mn-ea"/>
                <a:cs typeface="+mn-ea"/>
                <a:sym typeface="+mn-lt"/>
              </a:endParaRPr>
            </a:p>
          </p:txBody>
        </p:sp>
        <p:sp>
          <p:nvSpPr>
            <p:cNvPr id="37" name="文本框 36"/>
            <p:cNvSpPr txBox="1"/>
            <p:nvPr/>
          </p:nvSpPr>
          <p:spPr>
            <a:xfrm>
              <a:off x="5507449" y="2346035"/>
              <a:ext cx="2592943" cy="524391"/>
            </a:xfrm>
            <a:prstGeom prst="rect">
              <a:avLst/>
            </a:prstGeom>
            <a:noFill/>
          </p:spPr>
          <p:txBody>
            <a:bodyPr>
              <a:spAutoFit/>
            </a:bodyPr>
            <a:lstStyle/>
            <a:p>
              <a:pPr defTabSz="914378" fontAlgn="auto">
                <a:spcBef>
                  <a:spcPts val="0"/>
                </a:spcBef>
                <a:spcAft>
                  <a:spcPts val="0"/>
                </a:spcAft>
                <a:defRPr/>
              </a:pPr>
              <a:r>
                <a:rPr lang="zh-CN" altLang="en-US" sz="2800" b="1" dirty="0">
                  <a:solidFill>
                    <a:schemeClr val="accent1"/>
                  </a:solidFill>
                  <a:latin typeface="+mn-lt"/>
                  <a:ea typeface="+mn-ea"/>
                  <a:cs typeface="+mn-ea"/>
                  <a:sym typeface="+mn-lt"/>
                </a:rPr>
                <a:t>党章的总纲</a:t>
              </a:r>
            </a:p>
          </p:txBody>
        </p:sp>
      </p:grpSp>
      <p:grpSp>
        <p:nvGrpSpPr>
          <p:cNvPr id="35850" name="组合 8"/>
          <p:cNvGrpSpPr>
            <a:grpSpLocks/>
          </p:cNvGrpSpPr>
          <p:nvPr/>
        </p:nvGrpSpPr>
        <p:grpSpPr bwMode="auto">
          <a:xfrm>
            <a:off x="4592638" y="3111500"/>
            <a:ext cx="3508375" cy="584200"/>
            <a:chOff x="4593413" y="3110885"/>
            <a:chExt cx="3506979" cy="584775"/>
          </a:xfrm>
        </p:grpSpPr>
        <p:sp>
          <p:nvSpPr>
            <p:cNvPr id="39" name="文本框 38"/>
            <p:cNvSpPr txBox="1"/>
            <p:nvPr/>
          </p:nvSpPr>
          <p:spPr>
            <a:xfrm>
              <a:off x="4593413" y="3110885"/>
              <a:ext cx="720438" cy="584775"/>
            </a:xfrm>
            <a:prstGeom prst="rect">
              <a:avLst/>
            </a:prstGeom>
            <a:solidFill>
              <a:schemeClr val="accent1"/>
            </a:solidFill>
            <a:effectLst>
              <a:outerShdw blurRad="50800" dist="38100" dir="2700000" algn="tl" rotWithShape="0">
                <a:prstClr val="black">
                  <a:alpha val="40000"/>
                </a:prstClr>
              </a:outerShdw>
            </a:effectLst>
          </p:spPr>
          <p:txBody>
            <a:bodyPr>
              <a:spAutoFit/>
            </a:bodyPr>
            <a:lstStyle/>
            <a:p>
              <a:pPr algn="ctr" defTabSz="914378" fontAlgn="auto">
                <a:spcBef>
                  <a:spcPts val="0"/>
                </a:spcBef>
                <a:spcAft>
                  <a:spcPts val="0"/>
                </a:spcAft>
                <a:defRPr/>
              </a:pPr>
              <a:r>
                <a:rPr lang="en-US" altLang="zh-CN" sz="3200" dirty="0">
                  <a:solidFill>
                    <a:schemeClr val="accent2">
                      <a:lumMod val="40000"/>
                      <a:lumOff val="60000"/>
                    </a:schemeClr>
                  </a:solidFill>
                  <a:latin typeface="+mn-lt"/>
                  <a:ea typeface="+mn-ea"/>
                  <a:cs typeface="+mn-ea"/>
                  <a:sym typeface="+mn-lt"/>
                </a:rPr>
                <a:t>04</a:t>
              </a:r>
              <a:endParaRPr lang="zh-CN" altLang="en-US" sz="3200" dirty="0">
                <a:solidFill>
                  <a:schemeClr val="accent2">
                    <a:lumMod val="40000"/>
                    <a:lumOff val="60000"/>
                  </a:schemeClr>
                </a:solidFill>
                <a:latin typeface="+mn-lt"/>
                <a:ea typeface="+mn-ea"/>
                <a:cs typeface="+mn-ea"/>
                <a:sym typeface="+mn-lt"/>
              </a:endParaRPr>
            </a:p>
          </p:txBody>
        </p:sp>
        <p:sp>
          <p:nvSpPr>
            <p:cNvPr id="40" name="文本框 39"/>
            <p:cNvSpPr txBox="1"/>
            <p:nvPr/>
          </p:nvSpPr>
          <p:spPr>
            <a:xfrm>
              <a:off x="5507449" y="3141078"/>
              <a:ext cx="2592943" cy="524391"/>
            </a:xfrm>
            <a:prstGeom prst="rect">
              <a:avLst/>
            </a:prstGeom>
            <a:noFill/>
          </p:spPr>
          <p:txBody>
            <a:bodyPr>
              <a:spAutoFit/>
            </a:bodyPr>
            <a:lstStyle/>
            <a:p>
              <a:pPr defTabSz="914378" fontAlgn="auto">
                <a:spcBef>
                  <a:spcPts val="0"/>
                </a:spcBef>
                <a:spcAft>
                  <a:spcPts val="0"/>
                </a:spcAft>
                <a:defRPr/>
              </a:pPr>
              <a:r>
                <a:rPr lang="zh-CN" altLang="en-US" sz="2800" b="1" dirty="0">
                  <a:solidFill>
                    <a:schemeClr val="accent1"/>
                  </a:solidFill>
                  <a:latin typeface="+mn-lt"/>
                  <a:ea typeface="+mn-ea"/>
                  <a:cs typeface="+mn-ea"/>
                  <a:sym typeface="+mn-lt"/>
                </a:rPr>
                <a:t>党章的条文</a:t>
              </a:r>
            </a:p>
          </p:txBody>
        </p:sp>
      </p:grpSp>
      <p:grpSp>
        <p:nvGrpSpPr>
          <p:cNvPr id="35851" name="组合 9"/>
          <p:cNvGrpSpPr>
            <a:grpSpLocks/>
          </p:cNvGrpSpPr>
          <p:nvPr/>
        </p:nvGrpSpPr>
        <p:grpSpPr bwMode="auto">
          <a:xfrm>
            <a:off x="4592638" y="3905250"/>
            <a:ext cx="4300537" cy="585788"/>
            <a:chOff x="4593413" y="3905929"/>
            <a:chExt cx="4299067" cy="584775"/>
          </a:xfrm>
        </p:grpSpPr>
        <p:sp>
          <p:nvSpPr>
            <p:cNvPr id="42" name="文本框 41"/>
            <p:cNvSpPr txBox="1"/>
            <p:nvPr/>
          </p:nvSpPr>
          <p:spPr>
            <a:xfrm>
              <a:off x="4593413" y="3905929"/>
              <a:ext cx="720479" cy="584775"/>
            </a:xfrm>
            <a:prstGeom prst="rect">
              <a:avLst/>
            </a:prstGeom>
            <a:solidFill>
              <a:schemeClr val="accent1"/>
            </a:solidFill>
            <a:effectLst>
              <a:outerShdw blurRad="50800" dist="38100" dir="2700000" algn="tl" rotWithShape="0">
                <a:prstClr val="black">
                  <a:alpha val="40000"/>
                </a:prstClr>
              </a:outerShdw>
            </a:effectLst>
          </p:spPr>
          <p:txBody>
            <a:bodyPr>
              <a:spAutoFit/>
            </a:bodyPr>
            <a:lstStyle/>
            <a:p>
              <a:pPr algn="ctr" defTabSz="914378" fontAlgn="auto">
                <a:spcBef>
                  <a:spcPts val="0"/>
                </a:spcBef>
                <a:spcAft>
                  <a:spcPts val="0"/>
                </a:spcAft>
                <a:defRPr/>
              </a:pPr>
              <a:r>
                <a:rPr lang="en-US" altLang="zh-CN" sz="3200" dirty="0">
                  <a:solidFill>
                    <a:schemeClr val="accent2">
                      <a:lumMod val="40000"/>
                      <a:lumOff val="60000"/>
                    </a:schemeClr>
                  </a:solidFill>
                  <a:latin typeface="+mn-lt"/>
                  <a:ea typeface="+mn-ea"/>
                  <a:cs typeface="+mn-ea"/>
                  <a:sym typeface="+mn-lt"/>
                </a:rPr>
                <a:t>05</a:t>
              </a:r>
              <a:endParaRPr lang="zh-CN" altLang="en-US" sz="3200" dirty="0">
                <a:solidFill>
                  <a:schemeClr val="accent2">
                    <a:lumMod val="40000"/>
                    <a:lumOff val="60000"/>
                  </a:schemeClr>
                </a:solidFill>
                <a:latin typeface="+mn-lt"/>
                <a:ea typeface="+mn-ea"/>
                <a:cs typeface="+mn-ea"/>
                <a:sym typeface="+mn-lt"/>
              </a:endParaRPr>
            </a:p>
          </p:txBody>
        </p:sp>
        <p:sp>
          <p:nvSpPr>
            <p:cNvPr id="43" name="文本框 42"/>
            <p:cNvSpPr txBox="1"/>
            <p:nvPr/>
          </p:nvSpPr>
          <p:spPr>
            <a:xfrm>
              <a:off x="5507500" y="3936040"/>
              <a:ext cx="3384980" cy="524553"/>
            </a:xfrm>
            <a:prstGeom prst="rect">
              <a:avLst/>
            </a:prstGeom>
            <a:noFill/>
          </p:spPr>
          <p:txBody>
            <a:bodyPr>
              <a:spAutoFit/>
            </a:bodyPr>
            <a:lstStyle/>
            <a:p>
              <a:pPr defTabSz="914378" fontAlgn="auto">
                <a:spcBef>
                  <a:spcPts val="0"/>
                </a:spcBef>
                <a:spcAft>
                  <a:spcPts val="0"/>
                </a:spcAft>
                <a:defRPr/>
              </a:pPr>
              <a:r>
                <a:rPr lang="zh-CN" altLang="en-US" sz="2800" b="1">
                  <a:solidFill>
                    <a:schemeClr val="accent1"/>
                  </a:solidFill>
                  <a:latin typeface="+mn-lt"/>
                  <a:ea typeface="+mn-ea"/>
                  <a:cs typeface="+mn-ea"/>
                  <a:sym typeface="+mn-lt"/>
                </a:rPr>
                <a:t>学习和遵守党章</a:t>
              </a:r>
              <a:endParaRPr lang="zh-CN" altLang="en-US" sz="2800" b="1" dirty="0">
                <a:solidFill>
                  <a:schemeClr val="accent1"/>
                </a:solidFill>
                <a:latin typeface="+mn-lt"/>
                <a:ea typeface="+mn-ea"/>
                <a:cs typeface="+mn-ea"/>
                <a:sym typeface="+mn-lt"/>
              </a:endParaRPr>
            </a:p>
          </p:txBody>
        </p:sp>
      </p:grpSp>
      <p:sp>
        <p:nvSpPr>
          <p:cNvPr id="50" name="文本框 49"/>
          <p:cNvSpPr txBox="1"/>
          <p:nvPr/>
        </p:nvSpPr>
        <p:spPr>
          <a:xfrm>
            <a:off x="1784350" y="4357688"/>
            <a:ext cx="1819275" cy="461962"/>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2">
                    <a:lumMod val="40000"/>
                    <a:lumOff val="60000"/>
                  </a:schemeClr>
                </a:solidFill>
                <a:latin typeface="+mn-lt"/>
                <a:ea typeface="+mn-ea"/>
              </a:rPr>
              <a:t>学习解读</a:t>
            </a:r>
          </a:p>
        </p:txBody>
      </p:sp>
    </p:spTree>
  </p:cSld>
  <p:clrMapOvr>
    <a:masterClrMapping/>
  </p:clrMapOvr>
  <p:transition spd="med" advTm="0">
    <p:cover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党的建设</a:t>
            </a:r>
            <a:r>
              <a:rPr lang="zh-CN" altLang="en-US" dirty="0" smtClean="0">
                <a:cs typeface="+mn-ea"/>
                <a:sym typeface="+mn-lt"/>
              </a:rPr>
              <a:t>的五项</a:t>
            </a:r>
            <a:r>
              <a:rPr lang="zh-CN" altLang="en-US" dirty="0">
                <a:cs typeface="+mn-ea"/>
                <a:sym typeface="+mn-lt"/>
              </a:rPr>
              <a:t>基本要求</a:t>
            </a:r>
          </a:p>
        </p:txBody>
      </p:sp>
      <p:sp>
        <p:nvSpPr>
          <p:cNvPr id="50" name="TextBox 49"/>
          <p:cNvSpPr txBox="1"/>
          <p:nvPr/>
        </p:nvSpPr>
        <p:spPr>
          <a:xfrm>
            <a:off x="560388" y="2644775"/>
            <a:ext cx="3087687" cy="609600"/>
          </a:xfrm>
          <a:prstGeom prst="rect">
            <a:avLst/>
          </a:prstGeom>
          <a:noFill/>
        </p:spPr>
        <p:txBody>
          <a:bodyPr>
            <a:spAutoFit/>
          </a:bodyPr>
          <a:lstStyle/>
          <a:p>
            <a:pPr algn="r" defTabSz="914378" fontAlgn="auto">
              <a:lnSpc>
                <a:spcPct val="120000"/>
              </a:lnSpc>
              <a:spcBef>
                <a:spcPts val="0"/>
              </a:spcBef>
              <a:spcAft>
                <a:spcPts val="0"/>
              </a:spcAft>
              <a:defRPr/>
            </a:pPr>
            <a:r>
              <a:rPr lang="zh-CN" altLang="en-US" b="1" dirty="0">
                <a:solidFill>
                  <a:schemeClr val="tx1">
                    <a:lumMod val="75000"/>
                    <a:lumOff val="25000"/>
                  </a:schemeClr>
                </a:solidFill>
                <a:latin typeface="+mn-lt"/>
                <a:ea typeface="+mn-ea"/>
                <a:cs typeface="+mn-ea"/>
                <a:sym typeface="+mn-lt"/>
              </a:rPr>
              <a:t>党的建设    </a:t>
            </a:r>
            <a:r>
              <a:rPr lang="zh-CN" altLang="en-US" sz="2800" b="1" dirty="0">
                <a:solidFill>
                  <a:schemeClr val="accent1"/>
                </a:solidFill>
                <a:latin typeface="+mn-lt"/>
                <a:ea typeface="+mn-ea"/>
                <a:cs typeface="+mn-ea"/>
                <a:sym typeface="+mn-lt"/>
              </a:rPr>
              <a:t>基本要求</a:t>
            </a:r>
          </a:p>
        </p:txBody>
      </p:sp>
      <p:sp>
        <p:nvSpPr>
          <p:cNvPr id="18" name="矩形 17"/>
          <p:cNvSpPr/>
          <p:nvPr/>
        </p:nvSpPr>
        <p:spPr>
          <a:xfrm>
            <a:off x="395288" y="3435350"/>
            <a:ext cx="2592387" cy="3968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坚持全心全意为人民服务</a:t>
            </a:r>
          </a:p>
        </p:txBody>
      </p:sp>
      <p:grpSp>
        <p:nvGrpSpPr>
          <p:cNvPr id="109572" name="组合 1"/>
          <p:cNvGrpSpPr>
            <a:grpSpLocks/>
          </p:cNvGrpSpPr>
          <p:nvPr/>
        </p:nvGrpSpPr>
        <p:grpSpPr bwMode="auto">
          <a:xfrm>
            <a:off x="560388" y="1592263"/>
            <a:ext cx="3168650" cy="914400"/>
            <a:chOff x="560102" y="1592122"/>
            <a:chExt cx="3168350" cy="914538"/>
          </a:xfrm>
        </p:grpSpPr>
        <p:grpSp>
          <p:nvGrpSpPr>
            <p:cNvPr id="4" name="组合 21"/>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5"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6"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7" name="矩形 26"/>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2" name="TextBox 21"/>
          <p:cNvSpPr txBox="1"/>
          <p:nvPr/>
        </p:nvSpPr>
        <p:spPr>
          <a:xfrm>
            <a:off x="3851920" y="1203598"/>
            <a:ext cx="5040560" cy="2800767"/>
          </a:xfrm>
          <a:prstGeom prst="rect">
            <a:avLst/>
          </a:prstGeom>
          <a:noFill/>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j-ea"/>
                <a:ea typeface="+mj-ea"/>
                <a:cs typeface="+mn-ea"/>
                <a:sym typeface="+mn-lt"/>
              </a:rPr>
              <a:t>…… </a:t>
            </a:r>
            <a:r>
              <a:rPr lang="zh-CN" altLang="en-US" sz="1600" strike="dblStrike" dirty="0">
                <a:solidFill>
                  <a:schemeClr val="tx1">
                    <a:lumMod val="75000"/>
                    <a:lumOff val="25000"/>
                  </a:schemeClr>
                </a:solidFill>
                <a:latin typeface="+mn-lt"/>
                <a:ea typeface="+mn-ea"/>
                <a:cs typeface="+mn-ea"/>
                <a:sym typeface="+mn-lt"/>
              </a:rPr>
              <a:t>党在自己的工作中实行群众路线，一切为了群众，一切依靠群众，从群众中来，到群众中去，把党的正确主张变为群众的自觉行动。</a:t>
            </a:r>
            <a:r>
              <a:rPr lang="zh-CN" altLang="en-US" sz="1600" b="1" dirty="0">
                <a:solidFill>
                  <a:schemeClr val="tx1">
                    <a:lumMod val="75000"/>
                    <a:lumOff val="25000"/>
                  </a:schemeClr>
                </a:solidFill>
                <a:latin typeface="+mn-lt"/>
                <a:ea typeface="+mn-ea"/>
                <a:cs typeface="+mn-ea"/>
                <a:sym typeface="+mn-lt"/>
              </a:rPr>
              <a:t>我们党的最大政治优势是密切联系群众，党执政后的最大危险是脱离群众。党风问题、党同人民群众联系问题是关系党生死存亡的问题。</a:t>
            </a:r>
            <a:r>
              <a:rPr lang="zh-CN" altLang="en-US" sz="1600" strike="dblStrike" dirty="0">
                <a:solidFill>
                  <a:schemeClr val="tx1">
                    <a:lumMod val="75000"/>
                    <a:lumOff val="25000"/>
                  </a:schemeClr>
                </a:solidFill>
                <a:latin typeface="+mn-lt"/>
                <a:ea typeface="+mn-ea"/>
                <a:cs typeface="+mn-ea"/>
                <a:sym typeface="+mn-lt"/>
              </a:rPr>
              <a:t>党坚持标本兼治、综合治理、惩防并举、注重预防的方针，建立健全惩治和预防腐败体系，坚持不懈地反对腐败，加强党风建设和廉政建设。</a:t>
            </a:r>
            <a:r>
              <a:rPr lang="zh-CN" altLang="en-US" sz="1600" b="1" u="sng" dirty="0">
                <a:solidFill>
                  <a:schemeClr val="accent1"/>
                </a:solidFill>
                <a:latin typeface="+mn-lt"/>
                <a:ea typeface="+mn-ea"/>
                <a:cs typeface="+mn-ea"/>
                <a:sym typeface="+mn-lt"/>
              </a:rPr>
              <a:t>在自己的工作中实行群众路线，一切为了群众，一切依靠群众，从群众中来，到群众中去，把党的正确主张变为群众的自觉行动。</a:t>
            </a:r>
          </a:p>
        </p:txBody>
      </p:sp>
    </p:spTree>
  </p:cSld>
  <p:clrMapOvr>
    <a:masterClrMapping/>
  </p:clrMapOvr>
  <p:transition spd="med" advTm="0">
    <p:cover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党的建设</a:t>
            </a:r>
            <a:r>
              <a:rPr lang="zh-CN" altLang="en-US" dirty="0" smtClean="0">
                <a:cs typeface="+mn-ea"/>
                <a:sym typeface="+mn-lt"/>
              </a:rPr>
              <a:t>的五项</a:t>
            </a:r>
            <a:r>
              <a:rPr lang="zh-CN" altLang="en-US" dirty="0">
                <a:cs typeface="+mn-ea"/>
                <a:sym typeface="+mn-lt"/>
              </a:rPr>
              <a:t>基本要求</a:t>
            </a:r>
          </a:p>
        </p:txBody>
      </p:sp>
      <p:sp>
        <p:nvSpPr>
          <p:cNvPr id="50" name="TextBox 49"/>
          <p:cNvSpPr txBox="1"/>
          <p:nvPr/>
        </p:nvSpPr>
        <p:spPr>
          <a:xfrm>
            <a:off x="560388" y="2644775"/>
            <a:ext cx="3087687" cy="609600"/>
          </a:xfrm>
          <a:prstGeom prst="rect">
            <a:avLst/>
          </a:prstGeom>
          <a:noFill/>
        </p:spPr>
        <p:txBody>
          <a:bodyPr>
            <a:spAutoFit/>
          </a:bodyPr>
          <a:lstStyle/>
          <a:p>
            <a:pPr algn="r" defTabSz="914378" fontAlgn="auto">
              <a:lnSpc>
                <a:spcPct val="120000"/>
              </a:lnSpc>
              <a:spcBef>
                <a:spcPts val="0"/>
              </a:spcBef>
              <a:spcAft>
                <a:spcPts val="0"/>
              </a:spcAft>
              <a:defRPr/>
            </a:pPr>
            <a:r>
              <a:rPr lang="zh-CN" altLang="en-US" b="1" dirty="0">
                <a:solidFill>
                  <a:schemeClr val="tx1">
                    <a:lumMod val="75000"/>
                    <a:lumOff val="25000"/>
                  </a:schemeClr>
                </a:solidFill>
                <a:latin typeface="+mn-lt"/>
                <a:ea typeface="+mn-ea"/>
                <a:cs typeface="+mn-ea"/>
                <a:sym typeface="+mn-lt"/>
              </a:rPr>
              <a:t>党的建设    </a:t>
            </a:r>
            <a:r>
              <a:rPr lang="zh-CN" altLang="en-US" sz="2800" b="1" dirty="0">
                <a:solidFill>
                  <a:schemeClr val="accent1"/>
                </a:solidFill>
                <a:latin typeface="+mn-lt"/>
                <a:ea typeface="+mn-ea"/>
                <a:cs typeface="+mn-ea"/>
                <a:sym typeface="+mn-lt"/>
              </a:rPr>
              <a:t>基本要求</a:t>
            </a:r>
          </a:p>
        </p:txBody>
      </p:sp>
      <p:sp>
        <p:nvSpPr>
          <p:cNvPr id="18" name="矩形 17"/>
          <p:cNvSpPr/>
          <p:nvPr/>
        </p:nvSpPr>
        <p:spPr>
          <a:xfrm>
            <a:off x="395288" y="3435350"/>
            <a:ext cx="1728787" cy="3968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坚持民主集中制</a:t>
            </a:r>
          </a:p>
        </p:txBody>
      </p:sp>
      <p:grpSp>
        <p:nvGrpSpPr>
          <p:cNvPr id="111620" name="组合 1"/>
          <p:cNvGrpSpPr>
            <a:grpSpLocks/>
          </p:cNvGrpSpPr>
          <p:nvPr/>
        </p:nvGrpSpPr>
        <p:grpSpPr bwMode="auto">
          <a:xfrm>
            <a:off x="560388" y="1592263"/>
            <a:ext cx="3168650" cy="914400"/>
            <a:chOff x="560102" y="1592122"/>
            <a:chExt cx="3168350" cy="914538"/>
          </a:xfrm>
        </p:grpSpPr>
        <p:grpSp>
          <p:nvGrpSpPr>
            <p:cNvPr id="4" name="组合 21"/>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5"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6"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7" name="矩形 26"/>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2" name="TextBox 21"/>
          <p:cNvSpPr txBox="1"/>
          <p:nvPr/>
        </p:nvSpPr>
        <p:spPr>
          <a:xfrm>
            <a:off x="3851920" y="1203598"/>
            <a:ext cx="5040560" cy="3539430"/>
          </a:xfrm>
          <a:prstGeom prst="rect">
            <a:avLst/>
          </a:prstGeom>
          <a:noFill/>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j-ea"/>
                <a:ea typeface="+mj-ea"/>
                <a:cs typeface="+mn-ea"/>
                <a:sym typeface="+mn-lt"/>
              </a:rPr>
              <a:t>…… </a:t>
            </a:r>
            <a:r>
              <a:rPr lang="zh-CN" altLang="en-US" sz="1600" b="1" dirty="0">
                <a:solidFill>
                  <a:schemeClr val="tx1">
                    <a:lumMod val="75000"/>
                    <a:lumOff val="25000"/>
                  </a:schemeClr>
                </a:solidFill>
                <a:latin typeface="+mj-ea"/>
                <a:ea typeface="+mj-ea"/>
                <a:cs typeface="+mn-ea"/>
                <a:sym typeface="+mn-lt"/>
              </a:rPr>
              <a:t>必须实行正确的集中，</a:t>
            </a:r>
            <a:r>
              <a:rPr lang="zh-CN" altLang="en-US" sz="1600" b="1" u="sng" dirty="0">
                <a:solidFill>
                  <a:schemeClr val="accent1"/>
                </a:solidFill>
                <a:latin typeface="+mj-ea"/>
                <a:ea typeface="+mj-ea"/>
                <a:cs typeface="+mn-ea"/>
                <a:sym typeface="+mn-lt"/>
              </a:rPr>
              <a:t>牢固树立政治意识、大局意识、核心意识、看齐意识，坚定维护以习近平同志为核心的党中央权威和集中统一领导，</a:t>
            </a:r>
            <a:r>
              <a:rPr lang="zh-CN" altLang="en-US" sz="1600" b="1" dirty="0">
                <a:solidFill>
                  <a:schemeClr val="tx1">
                    <a:lumMod val="75000"/>
                    <a:lumOff val="25000"/>
                  </a:schemeClr>
                </a:solidFill>
                <a:latin typeface="+mj-ea"/>
                <a:ea typeface="+mj-ea"/>
                <a:cs typeface="+mn-ea"/>
                <a:sym typeface="+mn-lt"/>
              </a:rPr>
              <a:t>保证全党的团结统一和行动一致，保证党的决定得到迅速有效的贯彻执行。加强</a:t>
            </a:r>
            <a:r>
              <a:rPr lang="zh-CN" altLang="en-US" sz="1600" strike="dblStrike" dirty="0">
                <a:solidFill>
                  <a:schemeClr val="tx1">
                    <a:lumMod val="75000"/>
                    <a:lumOff val="25000"/>
                  </a:schemeClr>
                </a:solidFill>
                <a:latin typeface="+mj-ea"/>
                <a:ea typeface="+mj-ea"/>
                <a:cs typeface="+mn-ea"/>
                <a:sym typeface="+mn-lt"/>
              </a:rPr>
              <a:t>组织性纪律性，在党的纪律面前人人平等。加强对党的领导机关和党员领导干部特别是主要领导干部的监督，不断完善</a:t>
            </a:r>
            <a:r>
              <a:rPr lang="zh-CN" altLang="en-US" sz="1600" b="1" u="sng" dirty="0">
                <a:solidFill>
                  <a:schemeClr val="accent1"/>
                </a:solidFill>
                <a:latin typeface="+mj-ea"/>
                <a:ea typeface="+mj-ea"/>
                <a:cs typeface="+mn-ea"/>
                <a:sym typeface="+mn-lt"/>
              </a:rPr>
              <a:t>和规范党内政治生活，增强党内政治生活的政治性、时代性、原则性、战斗性，发展积极健康的</a:t>
            </a:r>
            <a:r>
              <a:rPr lang="zh-CN" altLang="en-US" sz="1600" b="1" dirty="0">
                <a:solidFill>
                  <a:schemeClr val="tx1">
                    <a:lumMod val="75000"/>
                    <a:lumOff val="25000"/>
                  </a:schemeClr>
                </a:solidFill>
                <a:latin typeface="+mj-ea"/>
                <a:ea typeface="+mj-ea"/>
                <a:cs typeface="+mn-ea"/>
                <a:sym typeface="+mn-lt"/>
              </a:rPr>
              <a:t>党内监督制度</a:t>
            </a:r>
            <a:r>
              <a:rPr lang="zh-CN" altLang="en-US" sz="1600" b="1" u="sng" dirty="0">
                <a:solidFill>
                  <a:schemeClr val="accent1"/>
                </a:solidFill>
                <a:latin typeface="+mj-ea"/>
                <a:ea typeface="+mj-ea"/>
                <a:cs typeface="+mn-ea"/>
                <a:sym typeface="+mn-lt"/>
              </a:rPr>
              <a:t>政治文化，营造风清气正的良好政治生态。</a:t>
            </a:r>
            <a:r>
              <a:rPr lang="zh-CN" altLang="en-US" sz="1600" b="1" dirty="0">
                <a:solidFill>
                  <a:schemeClr val="tx1">
                    <a:lumMod val="75000"/>
                    <a:lumOff val="25000"/>
                  </a:schemeClr>
                </a:solidFill>
                <a:latin typeface="+mj-ea"/>
                <a:ea typeface="+mj-ea"/>
                <a:cs typeface="+mn-ea"/>
                <a:sym typeface="+mn-lt"/>
              </a:rPr>
              <a:t>党在自己的政治生活中正确地开展批评和自我批评，在原则问题上进行思想斗争，坚持真理，修正错误。努力造成又有集中又有民主，又有纪律又有自由，又有统一意志又有个人心情舒畅</a:t>
            </a:r>
            <a:r>
              <a:rPr lang="zh-CN" altLang="en-US" sz="1600" b="1" strike="dblStrike" dirty="0">
                <a:solidFill>
                  <a:schemeClr val="tx1">
                    <a:lumMod val="75000"/>
                    <a:lumOff val="25000"/>
                  </a:schemeClr>
                </a:solidFill>
                <a:latin typeface="+mj-ea"/>
                <a:ea typeface="+mj-ea"/>
                <a:cs typeface="+mn-ea"/>
                <a:sym typeface="+mn-lt"/>
              </a:rPr>
              <a:t>的</a:t>
            </a:r>
            <a:r>
              <a:rPr lang="zh-CN" altLang="en-US" sz="1600" b="1" dirty="0">
                <a:solidFill>
                  <a:schemeClr val="tx1">
                    <a:lumMod val="75000"/>
                    <a:lumOff val="25000"/>
                  </a:schemeClr>
                </a:solidFill>
                <a:latin typeface="+mj-ea"/>
                <a:ea typeface="+mj-ea"/>
                <a:cs typeface="+mn-ea"/>
                <a:sym typeface="+mn-lt"/>
              </a:rPr>
              <a:t>生动活泼的政治局面。</a:t>
            </a:r>
          </a:p>
        </p:txBody>
      </p:sp>
    </p:spTree>
  </p:cSld>
  <p:clrMapOvr>
    <a:masterClrMapping/>
  </p:clrMapOvr>
  <p:transition spd="med" advTm="0">
    <p:cover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党的建设</a:t>
            </a:r>
            <a:r>
              <a:rPr lang="zh-CN" altLang="en-US" dirty="0" smtClean="0">
                <a:cs typeface="+mn-ea"/>
                <a:sym typeface="+mn-lt"/>
              </a:rPr>
              <a:t>的五项</a:t>
            </a:r>
            <a:r>
              <a:rPr lang="zh-CN" altLang="en-US" dirty="0">
                <a:cs typeface="+mn-ea"/>
                <a:sym typeface="+mn-lt"/>
              </a:rPr>
              <a:t>基本要求</a:t>
            </a:r>
          </a:p>
        </p:txBody>
      </p:sp>
      <p:sp>
        <p:nvSpPr>
          <p:cNvPr id="50" name="TextBox 49"/>
          <p:cNvSpPr txBox="1"/>
          <p:nvPr/>
        </p:nvSpPr>
        <p:spPr>
          <a:xfrm>
            <a:off x="560388" y="2644775"/>
            <a:ext cx="3087687" cy="609600"/>
          </a:xfrm>
          <a:prstGeom prst="rect">
            <a:avLst/>
          </a:prstGeom>
          <a:noFill/>
        </p:spPr>
        <p:txBody>
          <a:bodyPr>
            <a:spAutoFit/>
          </a:bodyPr>
          <a:lstStyle/>
          <a:p>
            <a:pPr algn="r" defTabSz="914378" fontAlgn="auto">
              <a:lnSpc>
                <a:spcPct val="120000"/>
              </a:lnSpc>
              <a:spcBef>
                <a:spcPts val="0"/>
              </a:spcBef>
              <a:spcAft>
                <a:spcPts val="0"/>
              </a:spcAft>
              <a:defRPr/>
            </a:pPr>
            <a:r>
              <a:rPr lang="zh-CN" altLang="en-US" b="1" dirty="0">
                <a:solidFill>
                  <a:schemeClr val="tx1">
                    <a:lumMod val="75000"/>
                    <a:lumOff val="25000"/>
                  </a:schemeClr>
                </a:solidFill>
                <a:latin typeface="+mn-lt"/>
                <a:ea typeface="+mn-ea"/>
                <a:cs typeface="+mn-ea"/>
                <a:sym typeface="+mn-lt"/>
              </a:rPr>
              <a:t>党的建设    </a:t>
            </a:r>
            <a:r>
              <a:rPr lang="zh-CN" altLang="en-US" sz="2800" b="1" dirty="0">
                <a:solidFill>
                  <a:schemeClr val="accent1"/>
                </a:solidFill>
                <a:latin typeface="+mn-lt"/>
                <a:ea typeface="+mn-ea"/>
                <a:cs typeface="+mn-ea"/>
                <a:sym typeface="+mn-lt"/>
              </a:rPr>
              <a:t>基本要求</a:t>
            </a:r>
          </a:p>
        </p:txBody>
      </p:sp>
      <p:sp>
        <p:nvSpPr>
          <p:cNvPr id="18" name="矩形 17"/>
          <p:cNvSpPr/>
          <p:nvPr/>
        </p:nvSpPr>
        <p:spPr>
          <a:xfrm>
            <a:off x="395288" y="3435350"/>
            <a:ext cx="2160587" cy="3968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坚持从严管党治党</a:t>
            </a:r>
          </a:p>
        </p:txBody>
      </p:sp>
      <p:grpSp>
        <p:nvGrpSpPr>
          <p:cNvPr id="113668" name="组合 1"/>
          <p:cNvGrpSpPr>
            <a:grpSpLocks/>
          </p:cNvGrpSpPr>
          <p:nvPr/>
        </p:nvGrpSpPr>
        <p:grpSpPr bwMode="auto">
          <a:xfrm>
            <a:off x="560388" y="1592263"/>
            <a:ext cx="3168650" cy="914400"/>
            <a:chOff x="560102" y="1592122"/>
            <a:chExt cx="3168350" cy="914538"/>
          </a:xfrm>
        </p:grpSpPr>
        <p:grpSp>
          <p:nvGrpSpPr>
            <p:cNvPr id="4" name="组合 21"/>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5"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6"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7" name="矩形 26"/>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2" name="TextBox 21"/>
          <p:cNvSpPr txBox="1"/>
          <p:nvPr/>
        </p:nvSpPr>
        <p:spPr>
          <a:xfrm>
            <a:off x="3924300" y="1347788"/>
            <a:ext cx="5040313" cy="3292475"/>
          </a:xfrm>
          <a:prstGeom prst="rect">
            <a:avLst/>
          </a:prstGeom>
          <a:noFill/>
        </p:spPr>
        <p:txBody>
          <a:bodyPr>
            <a:spAutoFit/>
          </a:bodyPr>
          <a:lstStyle/>
          <a:p>
            <a:pPr defTabSz="914378" fontAlgn="auto">
              <a:spcBef>
                <a:spcPts val="0"/>
              </a:spcBef>
              <a:spcAft>
                <a:spcPts val="0"/>
              </a:spcAft>
              <a:defRPr/>
            </a:pPr>
            <a:r>
              <a:rPr lang="zh-CN" altLang="en-US" sz="1600" b="1" u="sng" dirty="0">
                <a:solidFill>
                  <a:schemeClr val="accent1"/>
                </a:solidFill>
                <a:latin typeface="+mj-ea"/>
                <a:ea typeface="+mj-ea"/>
                <a:cs typeface="+mn-ea"/>
                <a:sym typeface="+mn-lt"/>
              </a:rPr>
              <a:t>第五，坚持从严管党治党。全面从严治党永远在路上。新形势下，党面临的执政考验、改革开放考验、市场经济考验、外部环境考验是长期的、复杂的、严峻的，精神懈怠危险、能力不足危险、脱离群众危险、消极腐败危险更加尖锐地摆在全党面前。要把严的标准、严的措施贯穿于管党治党全过程和各方面。坚持依规治党、标本兼治，坚持把纪律挺在前面，加强组织性纪律性，在党的纪律面前人人平等。强化管党治党主体责任和监督责任，加强对党的领导机关和党员领导干部特别是主要领导干部的监督，不断完善党内监督体系。深入推进党风廉政建设和反腐败斗争，以零容忍态度惩治腐败，构建不敢腐、不能腐、不想腐的有效机制。</a:t>
            </a:r>
          </a:p>
        </p:txBody>
      </p:sp>
    </p:spTree>
  </p:cSld>
  <p:clrMapOvr>
    <a:masterClrMapping/>
  </p:clrMapOvr>
  <p:transition spd="med" advTm="0">
    <p:cover dir="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党的领导</a:t>
            </a:r>
          </a:p>
        </p:txBody>
      </p:sp>
      <p:sp>
        <p:nvSpPr>
          <p:cNvPr id="50" name="TextBox 49"/>
          <p:cNvSpPr txBox="1"/>
          <p:nvPr/>
        </p:nvSpPr>
        <p:spPr>
          <a:xfrm>
            <a:off x="560388" y="2644775"/>
            <a:ext cx="3087687" cy="563563"/>
          </a:xfrm>
          <a:prstGeom prst="rect">
            <a:avLst/>
          </a:prstGeom>
          <a:noFill/>
        </p:spPr>
        <p:txBody>
          <a:bodyPr>
            <a:spAutoFit/>
          </a:bodyPr>
          <a:lstStyle/>
          <a:p>
            <a:pPr algn="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党的领导</a:t>
            </a:r>
          </a:p>
        </p:txBody>
      </p:sp>
      <p:sp>
        <p:nvSpPr>
          <p:cNvPr id="4" name="矩形 3"/>
          <p:cNvSpPr/>
          <p:nvPr/>
        </p:nvSpPr>
        <p:spPr>
          <a:xfrm>
            <a:off x="468313" y="3433763"/>
            <a:ext cx="3260725" cy="388937"/>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第三十自然段</a:t>
            </a:r>
            <a:r>
              <a:rPr lang="en-US" altLang="zh-CN" sz="1600" b="1" dirty="0">
                <a:solidFill>
                  <a:schemeClr val="accent1"/>
                </a:solidFill>
                <a:latin typeface="+mn-lt"/>
                <a:ea typeface="+mn-ea"/>
                <a:cs typeface="+mn-ea"/>
                <a:sym typeface="+mn-lt"/>
              </a:rPr>
              <a:t>】</a:t>
            </a:r>
            <a:endParaRPr lang="zh-CN" altLang="zh-CN" sz="1400" b="1" dirty="0">
              <a:solidFill>
                <a:schemeClr val="tx1">
                  <a:lumMod val="75000"/>
                  <a:lumOff val="25000"/>
                </a:schemeClr>
              </a:solidFill>
              <a:latin typeface="+mn-lt"/>
              <a:ea typeface="+mn-ea"/>
              <a:cs typeface="+mn-ea"/>
              <a:sym typeface="+mn-lt"/>
            </a:endParaRPr>
          </a:p>
        </p:txBody>
      </p:sp>
      <p:grpSp>
        <p:nvGrpSpPr>
          <p:cNvPr id="115716" name="组合 26"/>
          <p:cNvGrpSpPr>
            <a:grpSpLocks/>
          </p:cNvGrpSpPr>
          <p:nvPr/>
        </p:nvGrpSpPr>
        <p:grpSpPr bwMode="auto">
          <a:xfrm>
            <a:off x="560388" y="1592263"/>
            <a:ext cx="3168650" cy="914400"/>
            <a:chOff x="560102" y="1592122"/>
            <a:chExt cx="3168350" cy="914538"/>
          </a:xfrm>
        </p:grpSpPr>
        <p:grpSp>
          <p:nvGrpSpPr>
            <p:cNvPr id="28"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2"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3"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9"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0"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1" name="矩形 30"/>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17" name="TextBox 16"/>
          <p:cNvSpPr txBox="1"/>
          <p:nvPr/>
        </p:nvSpPr>
        <p:spPr>
          <a:xfrm>
            <a:off x="4103440" y="1203598"/>
            <a:ext cx="5040560" cy="3539430"/>
          </a:xfrm>
          <a:prstGeom prst="rect">
            <a:avLst/>
          </a:prstGeom>
          <a:noFill/>
        </p:spPr>
        <p:txBody>
          <a:bodyPr>
            <a:spAutoFit/>
          </a:bodyPr>
          <a:lstStyle/>
          <a:p>
            <a:pPr defTabSz="914378" fontAlgn="auto">
              <a:spcBef>
                <a:spcPts val="0"/>
              </a:spcBef>
              <a:spcAft>
                <a:spcPts val="0"/>
              </a:spcAft>
              <a:defRPr/>
            </a:pPr>
            <a:r>
              <a:rPr lang="zh-CN" altLang="en-US" sz="1600" b="1" u="sng" dirty="0">
                <a:solidFill>
                  <a:schemeClr val="accent1"/>
                </a:solidFill>
                <a:latin typeface="+mj-ea"/>
                <a:ea typeface="+mj-ea"/>
                <a:cs typeface="+mn-ea"/>
                <a:sym typeface="+mn-lt"/>
              </a:rPr>
              <a:t>中国共产党的领导是中国特色社会主义最本质的特征，是中国特色社会主义制度的最大优势。党政军民学，东西南北中，党是领导一切的。党</a:t>
            </a:r>
            <a:r>
              <a:rPr lang="zh-CN" altLang="en-US" sz="1600" b="1" dirty="0">
                <a:solidFill>
                  <a:schemeClr val="tx1">
                    <a:lumMod val="75000"/>
                    <a:lumOff val="25000"/>
                  </a:schemeClr>
                </a:solidFill>
                <a:latin typeface="+mj-ea"/>
                <a:ea typeface="+mj-ea"/>
                <a:cs typeface="+mn-ea"/>
                <a:sym typeface="+mn-lt"/>
              </a:rPr>
              <a:t>要适应改革开放和社会主义现代化建设的要求，坚持科学执政、民主执政、依法执政，加强和改善党的领导。党必须按照总揽全局、协调各方的原则，在同级各种组织中发挥领导核心作用。</a:t>
            </a:r>
            <a:r>
              <a:rPr lang="en-US" altLang="zh-CN" sz="1600" b="1" dirty="0">
                <a:solidFill>
                  <a:schemeClr val="tx1">
                    <a:lumMod val="75000"/>
                    <a:lumOff val="25000"/>
                  </a:schemeClr>
                </a:solidFill>
                <a:latin typeface="+mj-ea"/>
                <a:ea typeface="+mj-ea"/>
                <a:cs typeface="+mn-ea"/>
                <a:sym typeface="+mn-lt"/>
              </a:rPr>
              <a:t>…… </a:t>
            </a:r>
            <a:r>
              <a:rPr lang="zh-CN" altLang="en-US" sz="1600" b="1" dirty="0">
                <a:solidFill>
                  <a:schemeClr val="tx1">
                    <a:lumMod val="75000"/>
                    <a:lumOff val="25000"/>
                  </a:schemeClr>
                </a:solidFill>
                <a:latin typeface="+mj-ea"/>
                <a:ea typeface="+mj-ea"/>
                <a:cs typeface="+mn-ea"/>
                <a:sym typeface="+mn-lt"/>
              </a:rPr>
              <a:t>党必须在宪法和法律的范围内活动。党必须保证国家的立法、司法、行政</a:t>
            </a:r>
            <a:r>
              <a:rPr lang="zh-CN" altLang="en-US" sz="1600" b="1" u="sng" dirty="0">
                <a:solidFill>
                  <a:schemeClr val="accent1"/>
                </a:solidFill>
                <a:latin typeface="+mj-ea"/>
                <a:ea typeface="+mj-ea"/>
                <a:cs typeface="+mn-ea"/>
                <a:sym typeface="+mn-lt"/>
              </a:rPr>
              <a:t>、监察</a:t>
            </a:r>
            <a:r>
              <a:rPr lang="zh-CN" altLang="en-US" sz="1600" b="1" dirty="0">
                <a:solidFill>
                  <a:schemeClr val="tx1">
                    <a:lumMod val="75000"/>
                    <a:lumOff val="25000"/>
                  </a:schemeClr>
                </a:solidFill>
                <a:latin typeface="+mj-ea"/>
                <a:ea typeface="+mj-ea"/>
                <a:cs typeface="+mn-ea"/>
                <a:sym typeface="+mn-lt"/>
              </a:rPr>
              <a:t>机关，经济、文化组织和人民团体积极主动地、独立负责地、协调一致地工作。党必须加强对工会、共产主义青年团、妇女联合会等</a:t>
            </a:r>
            <a:r>
              <a:rPr lang="zh-CN" altLang="en-US" sz="1600" strike="dblStrike" dirty="0">
                <a:solidFill>
                  <a:schemeClr val="tx1">
                    <a:lumMod val="75000"/>
                    <a:lumOff val="25000"/>
                  </a:schemeClr>
                </a:solidFill>
                <a:latin typeface="+mj-ea"/>
                <a:ea typeface="+mj-ea"/>
                <a:cs typeface="+mn-ea"/>
                <a:sym typeface="+mn-lt"/>
              </a:rPr>
              <a:t>群众组织</a:t>
            </a:r>
            <a:r>
              <a:rPr lang="zh-CN" altLang="en-US" sz="1600" b="1" u="sng" dirty="0">
                <a:solidFill>
                  <a:schemeClr val="accent1"/>
                </a:solidFill>
                <a:latin typeface="+mj-ea"/>
                <a:ea typeface="+mj-ea"/>
                <a:cs typeface="+mn-ea"/>
                <a:sym typeface="+mn-lt"/>
              </a:rPr>
              <a:t>群团组织</a:t>
            </a:r>
            <a:r>
              <a:rPr lang="zh-CN" altLang="en-US" sz="1600" b="1" dirty="0">
                <a:solidFill>
                  <a:schemeClr val="tx1">
                    <a:lumMod val="75000"/>
                    <a:lumOff val="25000"/>
                  </a:schemeClr>
                </a:solidFill>
                <a:latin typeface="+mj-ea"/>
                <a:ea typeface="+mj-ea"/>
                <a:cs typeface="+mn-ea"/>
                <a:sym typeface="+mn-lt"/>
              </a:rPr>
              <a:t>的领导，</a:t>
            </a:r>
            <a:r>
              <a:rPr lang="zh-CN" altLang="en-US" sz="1600" b="1" u="sng" dirty="0">
                <a:solidFill>
                  <a:schemeClr val="accent1"/>
                </a:solidFill>
                <a:latin typeface="+mj-ea"/>
                <a:ea typeface="+mj-ea"/>
                <a:cs typeface="+mn-ea"/>
                <a:sym typeface="+mn-lt"/>
              </a:rPr>
              <a:t>使它们保持和增强政治性、先进性、群众性，</a:t>
            </a:r>
            <a:r>
              <a:rPr lang="zh-CN" altLang="en-US" sz="1600" b="1" dirty="0">
                <a:solidFill>
                  <a:schemeClr val="tx1">
                    <a:lumMod val="75000"/>
                    <a:lumOff val="25000"/>
                  </a:schemeClr>
                </a:solidFill>
                <a:latin typeface="+mj-ea"/>
                <a:ea typeface="+mj-ea"/>
                <a:cs typeface="+mn-ea"/>
                <a:sym typeface="+mn-lt"/>
              </a:rPr>
              <a:t>充分发挥</a:t>
            </a:r>
            <a:r>
              <a:rPr lang="zh-CN" altLang="en-US" sz="1600" strike="dblStrike" dirty="0">
                <a:solidFill>
                  <a:schemeClr val="tx1">
                    <a:lumMod val="75000"/>
                    <a:lumOff val="25000"/>
                  </a:schemeClr>
                </a:solidFill>
                <a:latin typeface="+mj-ea"/>
                <a:ea typeface="+mj-ea"/>
                <a:cs typeface="+mn-ea"/>
                <a:sym typeface="+mn-lt"/>
              </a:rPr>
              <a:t>它们的</a:t>
            </a:r>
            <a:r>
              <a:rPr lang="zh-CN" altLang="en-US" sz="1600" b="1" dirty="0">
                <a:solidFill>
                  <a:schemeClr val="tx1">
                    <a:lumMod val="75000"/>
                    <a:lumOff val="25000"/>
                  </a:schemeClr>
                </a:solidFill>
                <a:latin typeface="+mj-ea"/>
                <a:ea typeface="+mj-ea"/>
                <a:cs typeface="+mn-ea"/>
                <a:sym typeface="+mn-lt"/>
              </a:rPr>
              <a:t>作用。党必须适应形势的发展和情况的变化，完善领导体制，改进领导方式，增强执政能力。</a:t>
            </a:r>
            <a:r>
              <a:rPr lang="en-US" altLang="zh-CN" sz="1600" b="1" dirty="0">
                <a:solidFill>
                  <a:schemeClr val="tx1">
                    <a:lumMod val="75000"/>
                    <a:lumOff val="25000"/>
                  </a:schemeClr>
                </a:solidFill>
                <a:latin typeface="+mj-ea"/>
                <a:ea typeface="+mj-ea"/>
                <a:cs typeface="+mn-ea"/>
                <a:sym typeface="+mn-lt"/>
              </a:rPr>
              <a:t>……</a:t>
            </a:r>
            <a:endParaRPr lang="zh-CN" altLang="en-US" sz="1600" b="1" dirty="0">
              <a:solidFill>
                <a:schemeClr val="tx1">
                  <a:lumMod val="75000"/>
                  <a:lumOff val="25000"/>
                </a:schemeClr>
              </a:solidFill>
              <a:latin typeface="+mj-ea"/>
              <a:ea typeface="+mj-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7918450" y="449263"/>
            <a:ext cx="1192213" cy="865187"/>
          </a:xfrm>
        </p:spPr>
        <p:txBody>
          <a:bodyPr rtlCol="0">
            <a:normAutofit/>
          </a:bodyPr>
          <a:lstStyle/>
          <a:p>
            <a:pPr defTabSz="914378" fontAlgn="auto">
              <a:spcAft>
                <a:spcPts val="0"/>
              </a:spcAft>
              <a:buFont typeface="Arial" pitchFamily="34" charset="0"/>
              <a:buNone/>
              <a:defRPr/>
            </a:pPr>
            <a:r>
              <a:rPr lang="en-US" altLang="zh-CN" dirty="0">
                <a:cs typeface="+mn-ea"/>
                <a:sym typeface="+mn-lt"/>
              </a:rPr>
              <a:t>04</a:t>
            </a:r>
            <a:endParaRPr lang="zh-CN" altLang="en-US" dirty="0">
              <a:cs typeface="+mn-ea"/>
              <a:sym typeface="+mn-lt"/>
            </a:endParaRPr>
          </a:p>
        </p:txBody>
      </p:sp>
      <p:sp>
        <p:nvSpPr>
          <p:cNvPr id="7" name="文本占位符 6"/>
          <p:cNvSpPr>
            <a:spLocks noGrp="1"/>
          </p:cNvSpPr>
          <p:nvPr>
            <p:ph type="body" sz="quarter" idx="11"/>
          </p:nvPr>
        </p:nvSpPr>
        <p:spPr>
          <a:xfrm>
            <a:off x="4211638" y="2276475"/>
            <a:ext cx="4932362" cy="865188"/>
          </a:xfrm>
        </p:spPr>
        <p:txBody>
          <a:bodyPr rtlCol="0">
            <a:normAutofit/>
          </a:bodyPr>
          <a:lstStyle/>
          <a:p>
            <a:pPr defTabSz="914378" fontAlgn="auto">
              <a:spcAft>
                <a:spcPts val="0"/>
              </a:spcAft>
              <a:buFont typeface="Arial" pitchFamily="34" charset="0"/>
              <a:buNone/>
              <a:defRPr/>
            </a:pPr>
            <a:r>
              <a:rPr lang="zh-CN" altLang="en-US" dirty="0">
                <a:latin typeface="+mn-lt"/>
                <a:ea typeface="+mn-ea"/>
                <a:cs typeface="+mn-ea"/>
                <a:sym typeface="+mn-lt"/>
              </a:rPr>
              <a:t>党章的条文</a:t>
            </a:r>
          </a:p>
        </p:txBody>
      </p:sp>
    </p:spTree>
  </p:cSld>
  <p:clrMapOvr>
    <a:masterClrMapping/>
  </p:clrMapOvr>
  <p:transition spd="med" advTm="0">
    <p:cover dir="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党章的条文</a:t>
            </a:r>
          </a:p>
        </p:txBody>
      </p:sp>
      <p:grpSp>
        <p:nvGrpSpPr>
          <p:cNvPr id="119810" name="组合 1"/>
          <p:cNvGrpSpPr>
            <a:grpSpLocks/>
          </p:cNvGrpSpPr>
          <p:nvPr/>
        </p:nvGrpSpPr>
        <p:grpSpPr bwMode="auto">
          <a:xfrm>
            <a:off x="1217613" y="2716213"/>
            <a:ext cx="3298825" cy="709612"/>
            <a:chOff x="187027" y="2715766"/>
            <a:chExt cx="3298734" cy="710259"/>
          </a:xfrm>
        </p:grpSpPr>
        <p:sp>
          <p:nvSpPr>
            <p:cNvPr id="13" name="TextBox 12"/>
            <p:cNvSpPr txBox="1"/>
            <p:nvPr/>
          </p:nvSpPr>
          <p:spPr>
            <a:xfrm>
              <a:off x="1325233" y="2715766"/>
              <a:ext cx="2160528" cy="697547"/>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条文</a:t>
              </a:r>
            </a:p>
          </p:txBody>
        </p:sp>
        <p:sp>
          <p:nvSpPr>
            <p:cNvPr id="16" name="矩形 15"/>
            <p:cNvSpPr/>
            <p:nvPr/>
          </p:nvSpPr>
          <p:spPr>
            <a:xfrm>
              <a:off x="187027" y="2779324"/>
              <a:ext cx="2231963" cy="646701"/>
            </a:xfrm>
            <a:prstGeom prst="rect">
              <a:avLst/>
            </a:prstGeom>
          </p:spPr>
          <p:txBody>
            <a:bodyPr>
              <a:spAutoFit/>
            </a:bodyPr>
            <a:lstStyle/>
            <a:p>
              <a:pPr algn="r" defTabSz="914378"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共十一章</a:t>
              </a:r>
              <a:endParaRPr lang="en-US" altLang="zh-CN" b="1" dirty="0">
                <a:solidFill>
                  <a:schemeClr val="tx1">
                    <a:lumMod val="75000"/>
                    <a:lumOff val="25000"/>
                  </a:schemeClr>
                </a:solidFill>
                <a:latin typeface="+mn-lt"/>
                <a:ea typeface="+mn-ea"/>
                <a:cs typeface="+mn-ea"/>
                <a:sym typeface="+mn-lt"/>
              </a:endParaRPr>
            </a:p>
            <a:p>
              <a:pPr algn="r" defTabSz="914378" fontAlgn="auto">
                <a:spcBef>
                  <a:spcPts val="0"/>
                </a:spcBef>
                <a:spcAft>
                  <a:spcPts val="0"/>
                </a:spcAft>
                <a:defRPr/>
              </a:pPr>
              <a:r>
                <a:rPr lang="zh-CN" altLang="en-US" b="1" dirty="0">
                  <a:solidFill>
                    <a:schemeClr val="tx1">
                      <a:lumMod val="75000"/>
                      <a:lumOff val="25000"/>
                    </a:schemeClr>
                  </a:solidFill>
                  <a:latin typeface="+mn-lt"/>
                  <a:ea typeface="+mn-ea"/>
                  <a:cs typeface="+mn-ea"/>
                  <a:sym typeface="+mn-lt"/>
                </a:rPr>
                <a:t>五十五条</a:t>
              </a:r>
              <a:endParaRPr lang="zh-CN" altLang="en-US" dirty="0">
                <a:solidFill>
                  <a:schemeClr val="tx1">
                    <a:lumMod val="75000"/>
                    <a:lumOff val="25000"/>
                  </a:schemeClr>
                </a:solidFill>
                <a:latin typeface="+mn-lt"/>
                <a:ea typeface="+mn-ea"/>
                <a:cs typeface="+mn-ea"/>
                <a:sym typeface="+mn-lt"/>
              </a:endParaRPr>
            </a:p>
          </p:txBody>
        </p:sp>
      </p:grpSp>
      <p:sp>
        <p:nvSpPr>
          <p:cNvPr id="17" name="矩形 16"/>
          <p:cNvSpPr/>
          <p:nvPr/>
        </p:nvSpPr>
        <p:spPr>
          <a:xfrm>
            <a:off x="521164" y="3611310"/>
            <a:ext cx="4194378" cy="904863"/>
          </a:xfrm>
          <a:prstGeom prst="rect">
            <a:avLst/>
          </a:prstGeom>
        </p:spPr>
        <p:txBody>
          <a:bodyPr>
            <a:spAutoFit/>
          </a:bodyPr>
          <a:lstStyle/>
          <a:p>
            <a:pPr algn="just" defTabSz="914378" fontAlgn="auto">
              <a:lnSpc>
                <a:spcPct val="120000"/>
              </a:lnSpc>
              <a:spcBef>
                <a:spcPts val="0"/>
              </a:spcBef>
              <a:spcAft>
                <a:spcPts val="0"/>
              </a:spcAft>
              <a:defRPr/>
            </a:pP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党章条文</a:t>
            </a:r>
            <a:r>
              <a:rPr lang="en-US" altLang="zh-CN" sz="1600" b="1" dirty="0">
                <a:solidFill>
                  <a:schemeClr val="accent1"/>
                </a:solidFill>
                <a:latin typeface="+mj-ea"/>
                <a:ea typeface="+mj-ea"/>
                <a:cs typeface="+mn-ea"/>
                <a:sym typeface="+mn-lt"/>
              </a:rPr>
              <a:t>】</a:t>
            </a:r>
            <a:r>
              <a:rPr lang="zh-CN" altLang="en-US" sz="1400" b="1" dirty="0">
                <a:solidFill>
                  <a:schemeClr val="tx1">
                    <a:lumMod val="75000"/>
                    <a:lumOff val="25000"/>
                  </a:schemeClr>
                </a:solidFill>
                <a:latin typeface="+mn-lt"/>
                <a:ea typeface="+mn-ea"/>
                <a:cs typeface="+mn-ea"/>
                <a:sym typeface="+mn-lt"/>
              </a:rPr>
              <a:t>部分共十一章</a:t>
            </a:r>
            <a:r>
              <a:rPr lang="zh-CN" altLang="en-US" sz="1400" strike="dblStrike" dirty="0">
                <a:solidFill>
                  <a:schemeClr val="tx1">
                    <a:lumMod val="75000"/>
                    <a:lumOff val="25000"/>
                  </a:schemeClr>
                </a:solidFill>
                <a:latin typeface="+mn-lt"/>
                <a:ea typeface="+mn-ea"/>
                <a:cs typeface="+mn-ea"/>
                <a:sym typeface="+mn-lt"/>
              </a:rPr>
              <a:t>五十三</a:t>
            </a:r>
            <a:r>
              <a:rPr lang="zh-CN" altLang="en-US" sz="1400" b="1" u="sng" dirty="0">
                <a:solidFill>
                  <a:schemeClr val="accent1"/>
                </a:solidFill>
                <a:latin typeface="+mn-lt"/>
                <a:ea typeface="+mn-ea"/>
                <a:cs typeface="+mn-ea"/>
                <a:sym typeface="+mn-lt"/>
              </a:rPr>
              <a:t>五十五</a:t>
            </a:r>
            <a:r>
              <a:rPr lang="zh-CN" altLang="en-US" sz="1400" b="1" dirty="0">
                <a:solidFill>
                  <a:schemeClr val="tx1">
                    <a:lumMod val="75000"/>
                    <a:lumOff val="25000"/>
                  </a:schemeClr>
                </a:solidFill>
                <a:latin typeface="+mn-lt"/>
                <a:ea typeface="+mn-ea"/>
                <a:cs typeface="+mn-ea"/>
                <a:sym typeface="+mn-lt"/>
              </a:rPr>
              <a:t>条，是每个党员、党的干部和各级党的组织必须严格遵守的行为规范。概括起来，包括以下五个方面的内容。</a:t>
            </a:r>
          </a:p>
        </p:txBody>
      </p:sp>
      <p:sp>
        <p:nvSpPr>
          <p:cNvPr id="36" name="矩形 35"/>
          <p:cNvSpPr/>
          <p:nvPr/>
        </p:nvSpPr>
        <p:spPr>
          <a:xfrm>
            <a:off x="5940425" y="1635125"/>
            <a:ext cx="2879725" cy="46831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b="1" dirty="0">
                <a:solidFill>
                  <a:schemeClr val="accent2">
                    <a:lumMod val="40000"/>
                    <a:lumOff val="60000"/>
                  </a:schemeClr>
                </a:solidFill>
                <a:cs typeface="+mn-ea"/>
                <a:sym typeface="+mn-lt"/>
              </a:rPr>
              <a:t>党员和党的干部</a:t>
            </a:r>
          </a:p>
        </p:txBody>
      </p:sp>
      <p:sp>
        <p:nvSpPr>
          <p:cNvPr id="37" name="矩形 36"/>
          <p:cNvSpPr/>
          <p:nvPr/>
        </p:nvSpPr>
        <p:spPr>
          <a:xfrm>
            <a:off x="5940425" y="2238375"/>
            <a:ext cx="2879725" cy="46831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b="1" dirty="0">
                <a:solidFill>
                  <a:schemeClr val="accent2">
                    <a:lumMod val="40000"/>
                    <a:lumOff val="60000"/>
                  </a:schemeClr>
                </a:solidFill>
                <a:cs typeface="+mn-ea"/>
                <a:sym typeface="+mn-lt"/>
              </a:rPr>
              <a:t>党的组织制度</a:t>
            </a:r>
          </a:p>
        </p:txBody>
      </p:sp>
      <p:sp>
        <p:nvSpPr>
          <p:cNvPr id="38" name="矩形 37"/>
          <p:cNvSpPr/>
          <p:nvPr/>
        </p:nvSpPr>
        <p:spPr>
          <a:xfrm>
            <a:off x="5940425" y="2841625"/>
            <a:ext cx="2879725" cy="46831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b="1" dirty="0">
                <a:solidFill>
                  <a:schemeClr val="accent2">
                    <a:lumMod val="40000"/>
                    <a:lumOff val="60000"/>
                  </a:schemeClr>
                </a:solidFill>
                <a:cs typeface="+mn-ea"/>
                <a:sym typeface="+mn-lt"/>
              </a:rPr>
              <a:t>党的组织体系</a:t>
            </a:r>
          </a:p>
        </p:txBody>
      </p:sp>
      <p:sp>
        <p:nvSpPr>
          <p:cNvPr id="39" name="矩形 38"/>
          <p:cNvSpPr/>
          <p:nvPr/>
        </p:nvSpPr>
        <p:spPr>
          <a:xfrm>
            <a:off x="5940425" y="3444875"/>
            <a:ext cx="2879725" cy="46831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b="1" dirty="0">
                <a:solidFill>
                  <a:schemeClr val="accent2">
                    <a:lumMod val="40000"/>
                    <a:lumOff val="60000"/>
                  </a:schemeClr>
                </a:solidFill>
                <a:cs typeface="+mn-ea"/>
                <a:sym typeface="+mn-lt"/>
              </a:rPr>
              <a:t>党的纪律和纪律检查机关</a:t>
            </a:r>
          </a:p>
        </p:txBody>
      </p:sp>
      <p:sp>
        <p:nvSpPr>
          <p:cNvPr id="40" name="矩形 39"/>
          <p:cNvSpPr/>
          <p:nvPr/>
        </p:nvSpPr>
        <p:spPr>
          <a:xfrm>
            <a:off x="5940425" y="4048125"/>
            <a:ext cx="2879725" cy="46831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党和共产主义青年团的关系</a:t>
            </a:r>
            <a:endParaRPr lang="en-US" altLang="zh-CN" sz="1600" b="1" dirty="0">
              <a:solidFill>
                <a:schemeClr val="accent2">
                  <a:lumMod val="40000"/>
                  <a:lumOff val="60000"/>
                </a:schemeClr>
              </a:solidFill>
              <a:cs typeface="+mn-ea"/>
              <a:sym typeface="+mn-lt"/>
            </a:endParaRPr>
          </a:p>
          <a:p>
            <a:pP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党旗党徽</a:t>
            </a:r>
          </a:p>
        </p:txBody>
      </p:sp>
      <p:sp>
        <p:nvSpPr>
          <p:cNvPr id="41" name="矩形 40"/>
          <p:cNvSpPr/>
          <p:nvPr/>
        </p:nvSpPr>
        <p:spPr>
          <a:xfrm>
            <a:off x="5251450" y="1635125"/>
            <a:ext cx="576263" cy="468313"/>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2000" dirty="0">
                <a:solidFill>
                  <a:schemeClr val="accent2">
                    <a:lumMod val="40000"/>
                    <a:lumOff val="60000"/>
                  </a:schemeClr>
                </a:solidFill>
                <a:cs typeface="+mn-ea"/>
                <a:sym typeface="+mn-lt"/>
              </a:rPr>
              <a:t>01</a:t>
            </a:r>
            <a:endParaRPr lang="zh-CN" altLang="en-US" sz="2000" dirty="0">
              <a:solidFill>
                <a:schemeClr val="accent2">
                  <a:lumMod val="40000"/>
                  <a:lumOff val="60000"/>
                </a:schemeClr>
              </a:solidFill>
              <a:cs typeface="+mn-ea"/>
              <a:sym typeface="+mn-lt"/>
            </a:endParaRPr>
          </a:p>
        </p:txBody>
      </p:sp>
      <p:sp>
        <p:nvSpPr>
          <p:cNvPr id="42" name="矩形 41"/>
          <p:cNvSpPr/>
          <p:nvPr/>
        </p:nvSpPr>
        <p:spPr>
          <a:xfrm>
            <a:off x="5251450" y="2238375"/>
            <a:ext cx="576263" cy="468313"/>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2000" dirty="0">
                <a:solidFill>
                  <a:schemeClr val="accent2">
                    <a:lumMod val="40000"/>
                    <a:lumOff val="60000"/>
                  </a:schemeClr>
                </a:solidFill>
                <a:cs typeface="+mn-ea"/>
                <a:sym typeface="+mn-lt"/>
              </a:rPr>
              <a:t>02</a:t>
            </a:r>
            <a:endParaRPr lang="zh-CN" altLang="en-US" sz="2000" dirty="0">
              <a:solidFill>
                <a:schemeClr val="accent2">
                  <a:lumMod val="40000"/>
                  <a:lumOff val="60000"/>
                </a:schemeClr>
              </a:solidFill>
              <a:cs typeface="+mn-ea"/>
              <a:sym typeface="+mn-lt"/>
            </a:endParaRPr>
          </a:p>
        </p:txBody>
      </p:sp>
      <p:sp>
        <p:nvSpPr>
          <p:cNvPr id="43" name="矩形 42"/>
          <p:cNvSpPr/>
          <p:nvPr/>
        </p:nvSpPr>
        <p:spPr>
          <a:xfrm>
            <a:off x="5251450" y="2841625"/>
            <a:ext cx="576263" cy="468313"/>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2000" dirty="0">
                <a:solidFill>
                  <a:schemeClr val="accent2">
                    <a:lumMod val="40000"/>
                    <a:lumOff val="60000"/>
                  </a:schemeClr>
                </a:solidFill>
                <a:cs typeface="+mn-ea"/>
                <a:sym typeface="+mn-lt"/>
              </a:rPr>
              <a:t>03</a:t>
            </a:r>
            <a:endParaRPr lang="zh-CN" altLang="en-US" sz="2000" dirty="0">
              <a:solidFill>
                <a:schemeClr val="accent2">
                  <a:lumMod val="40000"/>
                  <a:lumOff val="60000"/>
                </a:schemeClr>
              </a:solidFill>
              <a:cs typeface="+mn-ea"/>
              <a:sym typeface="+mn-lt"/>
            </a:endParaRPr>
          </a:p>
        </p:txBody>
      </p:sp>
      <p:sp>
        <p:nvSpPr>
          <p:cNvPr id="44" name="矩形 43"/>
          <p:cNvSpPr/>
          <p:nvPr/>
        </p:nvSpPr>
        <p:spPr>
          <a:xfrm>
            <a:off x="5251450" y="3444875"/>
            <a:ext cx="576263" cy="468313"/>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2000" dirty="0">
                <a:solidFill>
                  <a:schemeClr val="accent2">
                    <a:lumMod val="40000"/>
                    <a:lumOff val="60000"/>
                  </a:schemeClr>
                </a:solidFill>
                <a:cs typeface="+mn-ea"/>
                <a:sym typeface="+mn-lt"/>
              </a:rPr>
              <a:t>04</a:t>
            </a:r>
            <a:endParaRPr lang="zh-CN" altLang="en-US" sz="2000" dirty="0">
              <a:solidFill>
                <a:schemeClr val="accent2">
                  <a:lumMod val="40000"/>
                  <a:lumOff val="60000"/>
                </a:schemeClr>
              </a:solidFill>
              <a:cs typeface="+mn-ea"/>
              <a:sym typeface="+mn-lt"/>
            </a:endParaRPr>
          </a:p>
        </p:txBody>
      </p:sp>
      <p:sp>
        <p:nvSpPr>
          <p:cNvPr id="45" name="矩形 44"/>
          <p:cNvSpPr/>
          <p:nvPr/>
        </p:nvSpPr>
        <p:spPr>
          <a:xfrm>
            <a:off x="5251450" y="4048125"/>
            <a:ext cx="576263" cy="468313"/>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2000" dirty="0">
                <a:solidFill>
                  <a:schemeClr val="accent2">
                    <a:lumMod val="40000"/>
                    <a:lumOff val="60000"/>
                  </a:schemeClr>
                </a:solidFill>
                <a:cs typeface="+mn-ea"/>
                <a:sym typeface="+mn-lt"/>
              </a:rPr>
              <a:t>05</a:t>
            </a:r>
            <a:endParaRPr lang="zh-CN" altLang="en-US" sz="2000" dirty="0">
              <a:solidFill>
                <a:schemeClr val="accent2">
                  <a:lumMod val="40000"/>
                  <a:lumOff val="60000"/>
                </a:schemeClr>
              </a:solidFill>
              <a:cs typeface="+mn-ea"/>
              <a:sym typeface="+mn-lt"/>
            </a:endParaRPr>
          </a:p>
        </p:txBody>
      </p:sp>
      <p:grpSp>
        <p:nvGrpSpPr>
          <p:cNvPr id="119822" name="组合 23"/>
          <p:cNvGrpSpPr>
            <a:grpSpLocks/>
          </p:cNvGrpSpPr>
          <p:nvPr/>
        </p:nvGrpSpPr>
        <p:grpSpPr bwMode="auto">
          <a:xfrm>
            <a:off x="528638" y="1514475"/>
            <a:ext cx="4186237" cy="860425"/>
            <a:chOff x="465571" y="1699370"/>
            <a:chExt cx="4187534" cy="861585"/>
          </a:xfrm>
        </p:grpSpPr>
        <p:grpSp>
          <p:nvGrpSpPr>
            <p:cNvPr id="25" name="组合 24"/>
            <p:cNvGrpSpPr>
              <a:grpSpLocks noChangeAspect="1"/>
            </p:cNvGrpSpPr>
            <p:nvPr/>
          </p:nvGrpSpPr>
          <p:grpSpPr>
            <a:xfrm>
              <a:off x="465571" y="1699370"/>
              <a:ext cx="1224587" cy="589855"/>
              <a:chOff x="1672035" y="1687395"/>
              <a:chExt cx="938928" cy="452259"/>
            </a:xfrm>
            <a:effectLst>
              <a:outerShdw blurRad="50800" dist="38100" dir="5400000" algn="t" rotWithShape="0">
                <a:prstClr val="black">
                  <a:alpha val="40000"/>
                </a:prstClr>
              </a:outerShdw>
            </a:effectLst>
          </p:grpSpPr>
          <p:pic>
            <p:nvPicPr>
              <p:cNvPr id="57"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58"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grpSp>
          <p:nvGrpSpPr>
            <p:cNvPr id="119824" name="组合 25"/>
            <p:cNvGrpSpPr>
              <a:grpSpLocks/>
            </p:cNvGrpSpPr>
            <p:nvPr/>
          </p:nvGrpSpPr>
          <p:grpSpPr bwMode="auto">
            <a:xfrm>
              <a:off x="3356060" y="1864502"/>
              <a:ext cx="540000" cy="540000"/>
              <a:chOff x="4098675" y="1936897"/>
              <a:chExt cx="1175403" cy="1175401"/>
            </a:xfrm>
          </p:grpSpPr>
          <p:sp>
            <p:nvSpPr>
              <p:cNvPr id="54" name="矩形 53"/>
              <p:cNvSpPr/>
              <p:nvPr/>
            </p:nvSpPr>
            <p:spPr>
              <a:xfrm>
                <a:off x="4097926" y="1937311"/>
                <a:ext cx="1175222" cy="117644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55" name="直接连接符 54"/>
              <p:cNvCxnSpPr/>
              <p:nvPr/>
            </p:nvCxnSpPr>
            <p:spPr>
              <a:xfrm>
                <a:off x="4097926" y="2525531"/>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097317" y="2525531"/>
                <a:ext cx="117644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27" name="文本框 55"/>
            <p:cNvSpPr txBox="1"/>
            <p:nvPr/>
          </p:nvSpPr>
          <p:spPr>
            <a:xfrm>
              <a:off x="3374772" y="1845617"/>
              <a:ext cx="503393" cy="564323"/>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章</a:t>
              </a:r>
            </a:p>
          </p:txBody>
        </p:sp>
        <p:grpSp>
          <p:nvGrpSpPr>
            <p:cNvPr id="119826" name="组合 27"/>
            <p:cNvGrpSpPr>
              <a:grpSpLocks/>
            </p:cNvGrpSpPr>
            <p:nvPr/>
          </p:nvGrpSpPr>
          <p:grpSpPr bwMode="auto">
            <a:xfrm>
              <a:off x="3932124" y="1864502"/>
              <a:ext cx="540000" cy="540000"/>
              <a:chOff x="4098675" y="1936897"/>
              <a:chExt cx="1175403" cy="1175401"/>
            </a:xfrm>
          </p:grpSpPr>
          <p:sp>
            <p:nvSpPr>
              <p:cNvPr id="51" name="矩形 50"/>
              <p:cNvSpPr/>
              <p:nvPr/>
            </p:nvSpPr>
            <p:spPr>
              <a:xfrm>
                <a:off x="4098747" y="1937311"/>
                <a:ext cx="1175222" cy="117644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52" name="直接连接符 51"/>
              <p:cNvCxnSpPr/>
              <p:nvPr/>
            </p:nvCxnSpPr>
            <p:spPr>
              <a:xfrm>
                <a:off x="4098747" y="2525531"/>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a:off x="4098138" y="2525531"/>
                <a:ext cx="117644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29" name="文本框 60"/>
            <p:cNvSpPr txBox="1"/>
            <p:nvPr/>
          </p:nvSpPr>
          <p:spPr>
            <a:xfrm>
              <a:off x="3949625" y="1837669"/>
              <a:ext cx="504981" cy="564322"/>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程</a:t>
              </a:r>
            </a:p>
          </p:txBody>
        </p:sp>
        <p:grpSp>
          <p:nvGrpSpPr>
            <p:cNvPr id="119828" name="组合 29"/>
            <p:cNvGrpSpPr>
              <a:grpSpLocks/>
            </p:cNvGrpSpPr>
            <p:nvPr/>
          </p:nvGrpSpPr>
          <p:grpSpPr bwMode="auto">
            <a:xfrm>
              <a:off x="1475221" y="1849006"/>
              <a:ext cx="2102930" cy="663201"/>
              <a:chOff x="539552" y="1491630"/>
              <a:chExt cx="2102930" cy="663201"/>
            </a:xfrm>
          </p:grpSpPr>
          <p:sp>
            <p:nvSpPr>
              <p:cNvPr id="49" name="文本框 62"/>
              <p:cNvSpPr txBox="1"/>
              <p:nvPr/>
            </p:nvSpPr>
            <p:spPr>
              <a:xfrm>
                <a:off x="539865" y="1491420"/>
                <a:ext cx="2102501" cy="497558"/>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50" name="TextBox 19"/>
              <p:cNvSpPr txBox="1"/>
              <p:nvPr/>
            </p:nvSpPr>
            <p:spPr>
              <a:xfrm>
                <a:off x="550981" y="1877703"/>
                <a:ext cx="1886534" cy="276597"/>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000" b="1" dirty="0">
                    <a:solidFill>
                      <a:schemeClr val="accent1"/>
                    </a:solidFill>
                    <a:latin typeface="+mj-ea"/>
                    <a:ea typeface="+mj-ea"/>
                    <a:cs typeface="+mn-ea"/>
                    <a:sym typeface="+mn-lt"/>
                  </a:rPr>
                  <a:t>Communist Party of China</a:t>
                </a:r>
                <a:endParaRPr lang="zh-CN" altLang="en-US" sz="1000" b="1" dirty="0">
                  <a:solidFill>
                    <a:schemeClr val="accent1"/>
                  </a:solidFill>
                  <a:latin typeface="+mj-ea"/>
                  <a:ea typeface="+mj-ea"/>
                  <a:cs typeface="+mn-ea"/>
                  <a:sym typeface="+mn-lt"/>
                </a:endParaRPr>
              </a:p>
            </p:txBody>
          </p:sp>
        </p:grpSp>
        <p:sp>
          <p:nvSpPr>
            <p:cNvPr id="48" name="矩形 47"/>
            <p:cNvSpPr/>
            <p:nvPr/>
          </p:nvSpPr>
          <p:spPr>
            <a:xfrm>
              <a:off x="476686" y="2495780"/>
              <a:ext cx="4176419" cy="65175"/>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党章条文的主要内容</a:t>
            </a:r>
          </a:p>
        </p:txBody>
      </p:sp>
      <p:sp>
        <p:nvSpPr>
          <p:cNvPr id="4" name="矩形 3"/>
          <p:cNvSpPr/>
          <p:nvPr/>
        </p:nvSpPr>
        <p:spPr>
          <a:xfrm>
            <a:off x="215900" y="2127250"/>
            <a:ext cx="2519363" cy="338138"/>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第一章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党员</a:t>
            </a:r>
            <a:endParaRPr lang="zh-CN" altLang="zh-CN" sz="1600" b="1" dirty="0">
              <a:solidFill>
                <a:schemeClr val="tx1">
                  <a:lumMod val="75000"/>
                  <a:lumOff val="25000"/>
                </a:schemeClr>
              </a:solidFill>
              <a:latin typeface="+mn-lt"/>
              <a:ea typeface="+mn-ea"/>
              <a:cs typeface="+mn-ea"/>
              <a:sym typeface="+mn-lt"/>
            </a:endParaRPr>
          </a:p>
        </p:txBody>
      </p:sp>
      <p:sp>
        <p:nvSpPr>
          <p:cNvPr id="22" name="矩形 21"/>
          <p:cNvSpPr/>
          <p:nvPr/>
        </p:nvSpPr>
        <p:spPr>
          <a:xfrm>
            <a:off x="215900" y="1549400"/>
            <a:ext cx="2519363"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党员和党的干部</a:t>
            </a:r>
          </a:p>
        </p:txBody>
      </p:sp>
      <p:sp>
        <p:nvSpPr>
          <p:cNvPr id="23" name="矩形 22"/>
          <p:cNvSpPr/>
          <p:nvPr/>
        </p:nvSpPr>
        <p:spPr>
          <a:xfrm>
            <a:off x="215900" y="2611438"/>
            <a:ext cx="2519363" cy="338137"/>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六</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党的干部</a:t>
            </a:r>
            <a:endParaRPr lang="zh-CN" altLang="zh-CN" sz="1600" b="1" dirty="0">
              <a:solidFill>
                <a:schemeClr val="tx1">
                  <a:lumMod val="75000"/>
                  <a:lumOff val="25000"/>
                </a:schemeClr>
              </a:solidFill>
              <a:latin typeface="+mn-lt"/>
              <a:ea typeface="+mn-ea"/>
              <a:cs typeface="+mn-ea"/>
              <a:sym typeface="+mn-lt"/>
            </a:endParaRPr>
          </a:p>
        </p:txBody>
      </p:sp>
      <p:sp>
        <p:nvSpPr>
          <p:cNvPr id="24" name="矩形 23"/>
          <p:cNvSpPr/>
          <p:nvPr/>
        </p:nvSpPr>
        <p:spPr>
          <a:xfrm>
            <a:off x="215900" y="3095625"/>
            <a:ext cx="2519363"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党的组织制度</a:t>
            </a:r>
          </a:p>
        </p:txBody>
      </p:sp>
      <p:sp>
        <p:nvSpPr>
          <p:cNvPr id="25" name="矩形 24"/>
          <p:cNvSpPr/>
          <p:nvPr/>
        </p:nvSpPr>
        <p:spPr>
          <a:xfrm>
            <a:off x="215900" y="3673475"/>
            <a:ext cx="2519363" cy="338138"/>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二</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党的组织制度</a:t>
            </a:r>
            <a:endParaRPr lang="zh-CN" altLang="zh-CN" sz="1600" b="1" dirty="0">
              <a:solidFill>
                <a:schemeClr val="tx1">
                  <a:lumMod val="75000"/>
                  <a:lumOff val="25000"/>
                </a:schemeClr>
              </a:solidFill>
              <a:latin typeface="+mn-lt"/>
              <a:ea typeface="+mn-ea"/>
              <a:cs typeface="+mn-ea"/>
              <a:sym typeface="+mn-lt"/>
            </a:endParaRPr>
          </a:p>
        </p:txBody>
      </p:sp>
      <p:sp>
        <p:nvSpPr>
          <p:cNvPr id="26" name="矩形 25"/>
          <p:cNvSpPr/>
          <p:nvPr/>
        </p:nvSpPr>
        <p:spPr>
          <a:xfrm>
            <a:off x="3271838" y="1549400"/>
            <a:ext cx="2520950"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党的组织体系</a:t>
            </a:r>
          </a:p>
        </p:txBody>
      </p:sp>
      <p:sp>
        <p:nvSpPr>
          <p:cNvPr id="27" name="矩形 26"/>
          <p:cNvSpPr/>
          <p:nvPr/>
        </p:nvSpPr>
        <p:spPr>
          <a:xfrm>
            <a:off x="3271838" y="2149475"/>
            <a:ext cx="2520950" cy="339725"/>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三</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党的中央组织</a:t>
            </a:r>
            <a:endParaRPr lang="zh-CN" altLang="zh-CN" sz="1600" b="1" dirty="0">
              <a:solidFill>
                <a:schemeClr val="tx1">
                  <a:lumMod val="75000"/>
                  <a:lumOff val="25000"/>
                </a:schemeClr>
              </a:solidFill>
              <a:latin typeface="+mn-lt"/>
              <a:ea typeface="+mn-ea"/>
              <a:cs typeface="+mn-ea"/>
              <a:sym typeface="+mn-lt"/>
            </a:endParaRPr>
          </a:p>
        </p:txBody>
      </p:sp>
      <p:sp>
        <p:nvSpPr>
          <p:cNvPr id="28" name="矩形 27"/>
          <p:cNvSpPr/>
          <p:nvPr/>
        </p:nvSpPr>
        <p:spPr>
          <a:xfrm>
            <a:off x="3271838" y="2657475"/>
            <a:ext cx="2520950" cy="339725"/>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四</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党的地方组织</a:t>
            </a:r>
            <a:endParaRPr lang="zh-CN" altLang="zh-CN" sz="1600" b="1" dirty="0">
              <a:solidFill>
                <a:schemeClr val="tx1">
                  <a:lumMod val="75000"/>
                  <a:lumOff val="25000"/>
                </a:schemeClr>
              </a:solidFill>
              <a:latin typeface="+mn-lt"/>
              <a:ea typeface="+mn-ea"/>
              <a:cs typeface="+mn-ea"/>
              <a:sym typeface="+mn-lt"/>
            </a:endParaRPr>
          </a:p>
        </p:txBody>
      </p:sp>
      <p:sp>
        <p:nvSpPr>
          <p:cNvPr id="29" name="矩形 28"/>
          <p:cNvSpPr/>
          <p:nvPr/>
        </p:nvSpPr>
        <p:spPr>
          <a:xfrm>
            <a:off x="3271838" y="3165475"/>
            <a:ext cx="2520950" cy="338138"/>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五</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党的基层组织</a:t>
            </a:r>
            <a:endParaRPr lang="zh-CN" altLang="zh-CN" sz="1600" b="1" dirty="0">
              <a:solidFill>
                <a:schemeClr val="tx1">
                  <a:lumMod val="75000"/>
                  <a:lumOff val="25000"/>
                </a:schemeClr>
              </a:solidFill>
              <a:latin typeface="+mn-lt"/>
              <a:ea typeface="+mn-ea"/>
              <a:cs typeface="+mn-ea"/>
              <a:sym typeface="+mn-lt"/>
            </a:endParaRPr>
          </a:p>
        </p:txBody>
      </p:sp>
      <p:sp>
        <p:nvSpPr>
          <p:cNvPr id="30" name="矩形 29"/>
          <p:cNvSpPr/>
          <p:nvPr/>
        </p:nvSpPr>
        <p:spPr>
          <a:xfrm>
            <a:off x="6227763" y="1549400"/>
            <a:ext cx="2520950"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党的纪律和纪律检查机关</a:t>
            </a:r>
          </a:p>
        </p:txBody>
      </p:sp>
      <p:sp>
        <p:nvSpPr>
          <p:cNvPr id="31" name="矩形 30"/>
          <p:cNvSpPr/>
          <p:nvPr/>
        </p:nvSpPr>
        <p:spPr>
          <a:xfrm>
            <a:off x="6083300" y="2127250"/>
            <a:ext cx="2520950" cy="338138"/>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七</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党的纪律</a:t>
            </a:r>
            <a:endParaRPr lang="zh-CN" altLang="zh-CN" sz="1600" b="1" dirty="0">
              <a:solidFill>
                <a:schemeClr val="tx1">
                  <a:lumMod val="75000"/>
                  <a:lumOff val="25000"/>
                </a:schemeClr>
              </a:solidFill>
              <a:latin typeface="+mn-lt"/>
              <a:ea typeface="+mn-ea"/>
              <a:cs typeface="+mn-ea"/>
              <a:sym typeface="+mn-lt"/>
            </a:endParaRPr>
          </a:p>
        </p:txBody>
      </p:sp>
      <p:sp>
        <p:nvSpPr>
          <p:cNvPr id="32" name="矩形 31"/>
          <p:cNvSpPr/>
          <p:nvPr/>
        </p:nvSpPr>
        <p:spPr>
          <a:xfrm>
            <a:off x="6083300" y="2611438"/>
            <a:ext cx="2881313" cy="338137"/>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八</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党的纪律检察机关</a:t>
            </a:r>
            <a:endParaRPr lang="zh-CN" altLang="zh-CN" sz="1600" b="1" dirty="0">
              <a:solidFill>
                <a:schemeClr val="tx1">
                  <a:lumMod val="75000"/>
                  <a:lumOff val="25000"/>
                </a:schemeClr>
              </a:solidFill>
              <a:latin typeface="+mn-lt"/>
              <a:ea typeface="+mn-ea"/>
              <a:cs typeface="+mn-ea"/>
              <a:sym typeface="+mn-lt"/>
            </a:endParaRPr>
          </a:p>
        </p:txBody>
      </p:sp>
      <p:sp>
        <p:nvSpPr>
          <p:cNvPr id="33" name="矩形 32"/>
          <p:cNvSpPr/>
          <p:nvPr/>
        </p:nvSpPr>
        <p:spPr>
          <a:xfrm>
            <a:off x="6227763" y="3095625"/>
            <a:ext cx="2520950"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accent2">
                    <a:lumMod val="40000"/>
                    <a:lumOff val="60000"/>
                  </a:schemeClr>
                </a:solidFill>
                <a:cs typeface="+mn-ea"/>
                <a:sym typeface="+mn-lt"/>
              </a:rPr>
              <a:t>其他</a:t>
            </a:r>
          </a:p>
        </p:txBody>
      </p:sp>
      <p:sp>
        <p:nvSpPr>
          <p:cNvPr id="34" name="矩形 33"/>
          <p:cNvSpPr/>
          <p:nvPr/>
        </p:nvSpPr>
        <p:spPr>
          <a:xfrm>
            <a:off x="6083300" y="3673475"/>
            <a:ext cx="2862263" cy="584200"/>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十</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党和共产主义青年</a:t>
            </a:r>
            <a:endParaRPr lang="en-US" altLang="zh-CN" sz="1600" b="1" dirty="0">
              <a:solidFill>
                <a:schemeClr val="tx1">
                  <a:lumMod val="75000"/>
                  <a:lumOff val="25000"/>
                </a:schemeClr>
              </a:solidFill>
              <a:latin typeface="+mn-lt"/>
              <a:ea typeface="+mn-ea"/>
              <a:cs typeface="+mn-ea"/>
              <a:sym typeface="+mn-lt"/>
            </a:endParaRPr>
          </a:p>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                            团的关系</a:t>
            </a:r>
            <a:endParaRPr lang="zh-CN" altLang="zh-CN" sz="1600" b="1" dirty="0">
              <a:solidFill>
                <a:schemeClr val="tx1">
                  <a:lumMod val="75000"/>
                  <a:lumOff val="25000"/>
                </a:schemeClr>
              </a:solidFill>
              <a:latin typeface="+mn-lt"/>
              <a:ea typeface="+mn-ea"/>
              <a:cs typeface="+mn-ea"/>
              <a:sym typeface="+mn-lt"/>
            </a:endParaRPr>
          </a:p>
        </p:txBody>
      </p:sp>
      <p:sp>
        <p:nvSpPr>
          <p:cNvPr id="35" name="矩形 34"/>
          <p:cNvSpPr/>
          <p:nvPr/>
        </p:nvSpPr>
        <p:spPr>
          <a:xfrm>
            <a:off x="6083300" y="4371975"/>
            <a:ext cx="2520950" cy="338138"/>
          </a:xfrm>
          <a:prstGeom prst="rect">
            <a:avLst/>
          </a:prstGeom>
        </p:spPr>
        <p:txBody>
          <a:bodyPr>
            <a:spAutoFit/>
          </a:bodyPr>
          <a:lstStyle/>
          <a:p>
            <a:pPr defTabSz="914378" fontAlgn="auto">
              <a:spcBef>
                <a:spcPts val="0"/>
              </a:spcBef>
              <a:spcAft>
                <a:spcPts val="0"/>
              </a:spcAft>
              <a:defRPr/>
            </a:pPr>
            <a:r>
              <a:rPr lang="en-US" altLang="zh-CN" sz="1600" dirty="0">
                <a:solidFill>
                  <a:schemeClr val="tx1">
                    <a:lumMod val="75000"/>
                    <a:lumOff val="25000"/>
                  </a:schemeClr>
                </a:solidFill>
                <a:latin typeface="+mn-lt"/>
                <a:ea typeface="+mn-ea"/>
                <a:cs typeface="+mn-ea"/>
                <a:sym typeface="+mn-lt"/>
              </a:rPr>
              <a:t>【</a:t>
            </a:r>
            <a:r>
              <a:rPr lang="zh-CN" altLang="zh-CN" sz="1600" dirty="0">
                <a:solidFill>
                  <a:schemeClr val="tx1">
                    <a:lumMod val="75000"/>
                    <a:lumOff val="25000"/>
                  </a:schemeClr>
                </a:solidFill>
                <a:latin typeface="+mn-lt"/>
                <a:ea typeface="+mn-ea"/>
                <a:cs typeface="+mn-ea"/>
                <a:sym typeface="+mn-lt"/>
              </a:rPr>
              <a:t>第</a:t>
            </a:r>
            <a:r>
              <a:rPr lang="zh-CN" altLang="en-US" sz="1600" dirty="0">
                <a:solidFill>
                  <a:schemeClr val="tx1">
                    <a:lumMod val="75000"/>
                    <a:lumOff val="25000"/>
                  </a:schemeClr>
                </a:solidFill>
                <a:latin typeface="+mn-lt"/>
                <a:ea typeface="+mn-ea"/>
                <a:cs typeface="+mn-ea"/>
                <a:sym typeface="+mn-lt"/>
              </a:rPr>
              <a:t>十一</a:t>
            </a:r>
            <a:r>
              <a:rPr lang="zh-CN" altLang="zh-CN" sz="1600" dirty="0">
                <a:solidFill>
                  <a:schemeClr val="tx1">
                    <a:lumMod val="75000"/>
                    <a:lumOff val="25000"/>
                  </a:schemeClr>
                </a:solidFill>
                <a:latin typeface="+mn-lt"/>
                <a:ea typeface="+mn-ea"/>
                <a:cs typeface="+mn-ea"/>
                <a:sym typeface="+mn-lt"/>
              </a:rPr>
              <a:t>章</a:t>
            </a:r>
            <a:r>
              <a:rPr lang="en-US" altLang="zh-CN" sz="1600" dirty="0">
                <a:solidFill>
                  <a:schemeClr val="tx1">
                    <a:lumMod val="75000"/>
                    <a:lumOff val="25000"/>
                  </a:schemeClr>
                </a:solidFill>
                <a:latin typeface="+mn-lt"/>
                <a:ea typeface="+mn-ea"/>
                <a:cs typeface="+mn-ea"/>
                <a:sym typeface="+mn-lt"/>
              </a:rPr>
              <a:t>】</a:t>
            </a:r>
            <a:r>
              <a:rPr lang="zh-CN" altLang="en-US" sz="1600" dirty="0">
                <a:solidFill>
                  <a:schemeClr val="tx1">
                    <a:lumMod val="75000"/>
                    <a:lumOff val="25000"/>
                  </a:schemeClr>
                </a:solidFill>
                <a:latin typeface="+mn-lt"/>
                <a:ea typeface="+mn-ea"/>
                <a:cs typeface="+mn-ea"/>
                <a:sym typeface="+mn-lt"/>
              </a:rPr>
              <a:t>党徽党旗</a:t>
            </a:r>
            <a:endParaRPr lang="zh-CN" altLang="zh-CN" sz="1600" dirty="0">
              <a:solidFill>
                <a:schemeClr val="tx1">
                  <a:lumMod val="75000"/>
                  <a:lumOff val="25000"/>
                </a:schemeClr>
              </a:solidFill>
              <a:latin typeface="+mn-lt"/>
              <a:ea typeface="+mn-ea"/>
              <a:cs typeface="+mn-ea"/>
              <a:sym typeface="+mn-lt"/>
            </a:endParaRPr>
          </a:p>
        </p:txBody>
      </p:sp>
      <p:sp>
        <p:nvSpPr>
          <p:cNvPr id="36" name="矩形 35"/>
          <p:cNvSpPr/>
          <p:nvPr/>
        </p:nvSpPr>
        <p:spPr>
          <a:xfrm>
            <a:off x="3271838" y="3673475"/>
            <a:ext cx="2520950" cy="338138"/>
          </a:xfrm>
          <a:prstGeom prst="rect">
            <a:avLst/>
          </a:prstGeom>
        </p:spPr>
        <p:txBody>
          <a:bodyPr>
            <a:spAutoFit/>
          </a:bodyPr>
          <a:lstStyle/>
          <a:p>
            <a:pPr defTabSz="914378" fontAlgn="auto">
              <a:spcBef>
                <a:spcPts val="0"/>
              </a:spcBef>
              <a:spcAft>
                <a:spcPts val="0"/>
              </a:spcAft>
              <a:defRPr/>
            </a:pPr>
            <a:r>
              <a:rPr lang="en-US" altLang="zh-CN" sz="1600" b="1" dirty="0">
                <a:solidFill>
                  <a:schemeClr val="tx1">
                    <a:lumMod val="75000"/>
                    <a:lumOff val="25000"/>
                  </a:schemeClr>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第</a:t>
            </a:r>
            <a:r>
              <a:rPr lang="zh-CN" altLang="en-US" sz="1600" b="1" dirty="0">
                <a:solidFill>
                  <a:schemeClr val="tx1">
                    <a:lumMod val="75000"/>
                    <a:lumOff val="25000"/>
                  </a:schemeClr>
                </a:solidFill>
                <a:latin typeface="+mn-lt"/>
                <a:ea typeface="+mn-ea"/>
                <a:cs typeface="+mn-ea"/>
                <a:sym typeface="+mn-lt"/>
              </a:rPr>
              <a:t>九</a:t>
            </a:r>
            <a:r>
              <a:rPr lang="zh-CN" altLang="zh-CN" sz="1600" b="1" dirty="0">
                <a:solidFill>
                  <a:schemeClr val="tx1">
                    <a:lumMod val="75000"/>
                    <a:lumOff val="25000"/>
                  </a:schemeClr>
                </a:solidFill>
                <a:latin typeface="+mn-lt"/>
                <a:ea typeface="+mn-ea"/>
                <a:cs typeface="+mn-ea"/>
                <a:sym typeface="+mn-lt"/>
              </a:rPr>
              <a:t>章</a:t>
            </a:r>
            <a:r>
              <a:rPr lang="en-US" altLang="zh-CN" sz="1600" b="1" dirty="0">
                <a:solidFill>
                  <a:schemeClr val="tx1">
                    <a:lumMod val="75000"/>
                    <a:lumOff val="25000"/>
                  </a:schemeClr>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党组</a:t>
            </a:r>
            <a:endParaRPr lang="zh-CN" altLang="zh-CN" sz="1600" b="1" dirty="0">
              <a:solidFill>
                <a:schemeClr val="tx1">
                  <a:lumMod val="75000"/>
                  <a:lumOff val="25000"/>
                </a:schemeClr>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文本占位符 5"/>
          <p:cNvSpPr>
            <a:spLocks noGrp="1"/>
          </p:cNvSpPr>
          <p:nvPr>
            <p:ph type="body" sz="quarter" idx="4294967295"/>
          </p:nvPr>
        </p:nvSpPr>
        <p:spPr>
          <a:xfrm>
            <a:off x="250825" y="2355850"/>
            <a:ext cx="8642350" cy="1008063"/>
          </a:xfrm>
        </p:spPr>
        <p:txBody>
          <a:bodyPr/>
          <a:lstStyle/>
          <a:p>
            <a:pPr marL="0" indent="0" algn="ctr">
              <a:buFont typeface="Arial" charset="0"/>
              <a:buNone/>
            </a:pPr>
            <a:r>
              <a:rPr lang="zh-CN" altLang="en-US" sz="5400" b="1" smtClean="0">
                <a:solidFill>
                  <a:schemeClr val="accent1"/>
                </a:solidFill>
              </a:rPr>
              <a:t>党    员</a:t>
            </a:r>
          </a:p>
        </p:txBody>
      </p:sp>
      <p:sp>
        <p:nvSpPr>
          <p:cNvPr id="8" name="矩形 7"/>
          <p:cNvSpPr/>
          <p:nvPr/>
        </p:nvSpPr>
        <p:spPr>
          <a:xfrm>
            <a:off x="971550" y="3435350"/>
            <a:ext cx="7200900" cy="400050"/>
          </a:xfrm>
          <a:prstGeom prst="rect">
            <a:avLst/>
          </a:prstGeom>
        </p:spPr>
        <p:txBody>
          <a:bodyPr>
            <a:spAutoFit/>
          </a:bodyPr>
          <a:lstStyle/>
          <a:p>
            <a:pPr algn="ctr" defTabSz="914378" fontAlgn="auto">
              <a:spcBef>
                <a:spcPts val="0"/>
              </a:spcBef>
              <a:spcAft>
                <a:spcPts val="0"/>
              </a:spcAft>
              <a:defRPr/>
            </a:pPr>
            <a:r>
              <a:rPr lang="en-US" altLang="zh-CN" sz="2000" b="1" dirty="0">
                <a:solidFill>
                  <a:schemeClr val="tx1">
                    <a:lumMod val="75000"/>
                    <a:lumOff val="25000"/>
                  </a:schemeClr>
                </a:solidFill>
                <a:latin typeface="+mj-ea"/>
                <a:ea typeface="+mj-ea"/>
              </a:rPr>
              <a:t>【</a:t>
            </a:r>
            <a:r>
              <a:rPr lang="zh-CN" altLang="en-US" sz="2000" b="1" dirty="0">
                <a:solidFill>
                  <a:schemeClr val="tx1">
                    <a:lumMod val="75000"/>
                    <a:lumOff val="25000"/>
                  </a:schemeClr>
                </a:solidFill>
                <a:latin typeface="+mj-ea"/>
                <a:ea typeface="+mj-ea"/>
              </a:rPr>
              <a:t>第一章</a:t>
            </a:r>
            <a:r>
              <a:rPr lang="en-US" altLang="zh-CN" sz="2000" b="1" dirty="0">
                <a:solidFill>
                  <a:schemeClr val="tx1">
                    <a:lumMod val="75000"/>
                    <a:lumOff val="25000"/>
                  </a:schemeClr>
                </a:solidFill>
                <a:latin typeface="+mj-ea"/>
                <a:ea typeface="+mj-ea"/>
              </a:rPr>
              <a:t>】</a:t>
            </a:r>
          </a:p>
        </p:txBody>
      </p:sp>
    </p:spTree>
  </p:cSld>
  <p:clrMapOvr>
    <a:masterClrMapping/>
  </p:clrMapOvr>
  <p:transition spd="med" advTm="0">
    <p:cover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申请入党的条件</a:t>
            </a:r>
          </a:p>
        </p:txBody>
      </p:sp>
      <p:sp>
        <p:nvSpPr>
          <p:cNvPr id="17" name="矩形 16"/>
          <p:cNvSpPr/>
          <p:nvPr/>
        </p:nvSpPr>
        <p:spPr>
          <a:xfrm>
            <a:off x="520700" y="3611563"/>
            <a:ext cx="3330575" cy="904875"/>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第一章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第一条至第九条</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主要是对党员的条件，党员的吸收、党员的管理和处置等做出具体规定。</a:t>
            </a:r>
          </a:p>
        </p:txBody>
      </p:sp>
      <p:sp>
        <p:nvSpPr>
          <p:cNvPr id="2" name="矩形 1"/>
          <p:cNvSpPr/>
          <p:nvPr/>
        </p:nvSpPr>
        <p:spPr>
          <a:xfrm>
            <a:off x="4298950" y="2287588"/>
            <a:ext cx="4572000" cy="2455862"/>
          </a:xfrm>
          <a:prstGeom prst="rect">
            <a:avLst/>
          </a:prstGeom>
        </p:spPr>
        <p:txBody>
          <a:bodyPr>
            <a:spAutoFit/>
          </a:bodyPr>
          <a:lstStyle/>
          <a:p>
            <a:pP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j-ea"/>
                <a:ea typeface="+mj-ea"/>
                <a:cs typeface="+mn-ea"/>
                <a:sym typeface="+mn-lt"/>
              </a:rPr>
              <a:t>年满十八岁</a:t>
            </a:r>
            <a:endParaRPr lang="en-US" altLang="zh-CN" sz="1600" b="1" dirty="0">
              <a:solidFill>
                <a:schemeClr val="tx1">
                  <a:lumMod val="75000"/>
                  <a:lumOff val="25000"/>
                </a:schemeClr>
              </a:solidFill>
              <a:latin typeface="+mj-ea"/>
              <a:ea typeface="+mj-ea"/>
              <a:cs typeface="+mn-ea"/>
              <a:sym typeface="+mn-lt"/>
            </a:endParaRPr>
          </a:p>
          <a:p>
            <a:pP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j-ea"/>
                <a:ea typeface="+mj-ea"/>
                <a:cs typeface="+mn-ea"/>
                <a:sym typeface="+mn-lt"/>
              </a:rPr>
              <a:t>中国工人、农民、军人、知识分子和其他社会阶层的先进分子</a:t>
            </a:r>
            <a:endParaRPr lang="en-US" altLang="zh-CN" sz="1600" b="1" dirty="0">
              <a:solidFill>
                <a:schemeClr val="tx1">
                  <a:lumMod val="75000"/>
                  <a:lumOff val="25000"/>
                </a:schemeClr>
              </a:solidFill>
              <a:latin typeface="+mj-ea"/>
              <a:ea typeface="+mj-ea"/>
              <a:cs typeface="+mn-ea"/>
              <a:sym typeface="+mn-lt"/>
            </a:endParaRPr>
          </a:p>
          <a:p>
            <a:pP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j-ea"/>
                <a:ea typeface="+mj-ea"/>
                <a:cs typeface="+mn-ea"/>
                <a:sym typeface="+mn-lt"/>
              </a:rPr>
              <a:t>承认党的纲领和章程</a:t>
            </a:r>
            <a:endParaRPr lang="en-US" altLang="zh-CN" sz="1600" b="1" dirty="0">
              <a:solidFill>
                <a:schemeClr val="tx1">
                  <a:lumMod val="75000"/>
                  <a:lumOff val="25000"/>
                </a:schemeClr>
              </a:solidFill>
              <a:latin typeface="+mj-ea"/>
              <a:ea typeface="+mj-ea"/>
              <a:cs typeface="+mn-ea"/>
              <a:sym typeface="+mn-lt"/>
            </a:endParaRPr>
          </a:p>
          <a:p>
            <a:pP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j-ea"/>
                <a:ea typeface="+mj-ea"/>
                <a:cs typeface="+mn-ea"/>
                <a:sym typeface="+mn-lt"/>
              </a:rPr>
              <a:t>愿意参加党的一个组织并在其中积极工作、执行党的决议和按期交纳党费</a:t>
            </a:r>
            <a:endParaRPr lang="en-US" altLang="zh-CN" sz="1600" b="1" dirty="0">
              <a:solidFill>
                <a:schemeClr val="tx1">
                  <a:lumMod val="75000"/>
                  <a:lumOff val="25000"/>
                </a:schemeClr>
              </a:solidFill>
              <a:latin typeface="+mj-ea"/>
              <a:ea typeface="+mj-ea"/>
              <a:cs typeface="+mn-ea"/>
              <a:sym typeface="+mn-lt"/>
            </a:endParaRPr>
          </a:p>
          <a:p>
            <a:pPr defTabSz="914378" fontAlgn="auto">
              <a:lnSpc>
                <a:spcPct val="120000"/>
              </a:lnSpc>
              <a:spcBef>
                <a:spcPts val="0"/>
              </a:spcBef>
              <a:spcAft>
                <a:spcPts val="0"/>
              </a:spcAft>
              <a:defRPr/>
            </a:pPr>
            <a:endParaRPr lang="en-US" altLang="zh-CN" sz="1600" b="1" dirty="0">
              <a:solidFill>
                <a:schemeClr val="tx1">
                  <a:lumMod val="75000"/>
                  <a:lumOff val="25000"/>
                </a:schemeClr>
              </a:solidFill>
              <a:latin typeface="+mj-ea"/>
              <a:ea typeface="+mj-ea"/>
              <a:cs typeface="+mn-ea"/>
              <a:sym typeface="+mn-lt"/>
            </a:endParaRPr>
          </a:p>
          <a:p>
            <a:pPr defTabSz="914378" fontAlgn="auto">
              <a:lnSpc>
                <a:spcPct val="120000"/>
              </a:lnSpc>
              <a:spcBef>
                <a:spcPts val="0"/>
              </a:spcBef>
              <a:spcAft>
                <a:spcPts val="0"/>
              </a:spcAft>
              <a:defRPr/>
            </a:pPr>
            <a:r>
              <a:rPr lang="zh-CN" altLang="zh-CN" sz="1600" b="1" dirty="0">
                <a:solidFill>
                  <a:schemeClr val="tx1">
                    <a:lumMod val="75000"/>
                    <a:lumOff val="25000"/>
                  </a:schemeClr>
                </a:solidFill>
                <a:latin typeface="+mj-ea"/>
                <a:ea typeface="+mj-ea"/>
                <a:cs typeface="+mn-ea"/>
                <a:sym typeface="+mn-lt"/>
              </a:rPr>
              <a:t>可以申请加入中国共产党</a:t>
            </a:r>
            <a:r>
              <a:rPr lang="en-US" altLang="zh-CN" sz="1600" b="1" dirty="0">
                <a:solidFill>
                  <a:schemeClr val="tx1">
                    <a:lumMod val="75000"/>
                    <a:lumOff val="25000"/>
                  </a:schemeClr>
                </a:solidFill>
                <a:latin typeface="+mj-ea"/>
                <a:ea typeface="+mj-ea"/>
                <a:cs typeface="+mn-ea"/>
                <a:sym typeface="+mn-lt"/>
              </a:rPr>
              <a:t> </a:t>
            </a:r>
            <a:endParaRPr lang="zh-CN" altLang="zh-CN" sz="1600" b="1" dirty="0">
              <a:solidFill>
                <a:schemeClr val="tx1">
                  <a:lumMod val="75000"/>
                  <a:lumOff val="25000"/>
                </a:schemeClr>
              </a:solidFill>
              <a:latin typeface="+mj-ea"/>
              <a:ea typeface="+mj-ea"/>
              <a:cs typeface="+mn-ea"/>
              <a:sym typeface="+mn-lt"/>
            </a:endParaRPr>
          </a:p>
        </p:txBody>
      </p:sp>
      <p:sp>
        <p:nvSpPr>
          <p:cNvPr id="4" name="矩形 3"/>
          <p:cNvSpPr/>
          <p:nvPr/>
        </p:nvSpPr>
        <p:spPr>
          <a:xfrm>
            <a:off x="4229100" y="1590675"/>
            <a:ext cx="2955925" cy="395288"/>
          </a:xfrm>
          <a:prstGeom prst="rect">
            <a:avLst/>
          </a:prstGeom>
        </p:spPr>
        <p:txBody>
          <a:bodyPr wrap="none">
            <a:spAutoFit/>
          </a:bodyPr>
          <a:lstStyle/>
          <a:p>
            <a:pPr defTabSz="914378" fontAlgn="auto">
              <a:lnSpc>
                <a:spcPct val="120000"/>
              </a:lnSpc>
              <a:spcBef>
                <a:spcPts val="0"/>
              </a:spcBef>
              <a:spcAft>
                <a:spcPts val="0"/>
              </a:spcAft>
              <a:defRPr/>
            </a:pP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第一条</a:t>
            </a:r>
            <a:r>
              <a:rPr lang="en-US" altLang="zh-CN" b="1" dirty="0">
                <a:solidFill>
                  <a:schemeClr val="accent1"/>
                </a:solidFill>
                <a:latin typeface="+mn-lt"/>
                <a:ea typeface="+mn-ea"/>
                <a:cs typeface="+mn-ea"/>
                <a:sym typeface="+mn-lt"/>
              </a:rPr>
              <a:t>】</a:t>
            </a:r>
            <a:r>
              <a:rPr lang="zh-CN" altLang="zh-CN" b="1" dirty="0">
                <a:solidFill>
                  <a:schemeClr val="tx1">
                    <a:lumMod val="75000"/>
                    <a:lumOff val="25000"/>
                  </a:schemeClr>
                </a:solidFill>
                <a:latin typeface="+mn-lt"/>
                <a:ea typeface="+mn-ea"/>
                <a:cs typeface="+mn-ea"/>
                <a:sym typeface="+mn-lt"/>
              </a:rPr>
              <a:t>申请入党的条件</a:t>
            </a:r>
            <a:endParaRPr lang="zh-CN" altLang="en-US" b="1" dirty="0">
              <a:solidFill>
                <a:schemeClr val="tx1">
                  <a:lumMod val="75000"/>
                  <a:lumOff val="25000"/>
                </a:schemeClr>
              </a:solidFill>
              <a:latin typeface="+mn-lt"/>
              <a:ea typeface="+mn-ea"/>
              <a:cs typeface="+mn-ea"/>
              <a:sym typeface="+mn-lt"/>
            </a:endParaRPr>
          </a:p>
        </p:txBody>
      </p:sp>
      <p:grpSp>
        <p:nvGrpSpPr>
          <p:cNvPr id="125957" name="组合 23"/>
          <p:cNvGrpSpPr>
            <a:grpSpLocks/>
          </p:cNvGrpSpPr>
          <p:nvPr/>
        </p:nvGrpSpPr>
        <p:grpSpPr bwMode="auto">
          <a:xfrm>
            <a:off x="560388" y="1592263"/>
            <a:ext cx="3168650" cy="914400"/>
            <a:chOff x="560102" y="1592122"/>
            <a:chExt cx="3168350" cy="914538"/>
          </a:xfrm>
        </p:grpSpPr>
        <p:grpSp>
          <p:nvGrpSpPr>
            <p:cNvPr id="25" name="组合 24"/>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6"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7"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8" name="矩形 2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grpSp>
        <p:nvGrpSpPr>
          <p:cNvPr id="125958" name="组合 5"/>
          <p:cNvGrpSpPr>
            <a:grpSpLocks/>
          </p:cNvGrpSpPr>
          <p:nvPr/>
        </p:nvGrpSpPr>
        <p:grpSpPr bwMode="auto">
          <a:xfrm>
            <a:off x="-541338" y="2716213"/>
            <a:ext cx="4027488" cy="923925"/>
            <a:chOff x="-540568" y="2715766"/>
            <a:chExt cx="4026329" cy="925071"/>
          </a:xfrm>
        </p:grpSpPr>
        <p:sp>
          <p:nvSpPr>
            <p:cNvPr id="13" name="TextBox 12"/>
            <p:cNvSpPr txBox="1"/>
            <p:nvPr/>
          </p:nvSpPr>
          <p:spPr>
            <a:xfrm>
              <a:off x="-540568" y="2715766"/>
              <a:ext cx="4026329" cy="697776"/>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  员</a:t>
              </a:r>
            </a:p>
          </p:txBody>
        </p:sp>
        <p:sp>
          <p:nvSpPr>
            <p:cNvPr id="125960" name="矩形 4"/>
            <p:cNvSpPr>
              <a:spLocks noChangeArrowheads="1"/>
            </p:cNvSpPr>
            <p:nvPr/>
          </p:nvSpPr>
          <p:spPr bwMode="auto">
            <a:xfrm>
              <a:off x="1318573" y="2994506"/>
              <a:ext cx="184731" cy="646331"/>
            </a:xfrm>
            <a:prstGeom prst="rect">
              <a:avLst/>
            </a:prstGeom>
            <a:noFill/>
            <a:ln w="9525">
              <a:noFill/>
              <a:miter lim="800000"/>
              <a:headEnd/>
              <a:tailEnd/>
            </a:ln>
          </p:spPr>
          <p:txBody>
            <a:bodyPr wrap="none">
              <a:spAutoFit/>
            </a:bodyPr>
            <a:lstStyle/>
            <a:p>
              <a:endParaRPr lang="zh-CN" altLang="en-US" sz="3600">
                <a:latin typeface="Impact" pitchFamily="34" charset="0"/>
                <a:ea typeface="微软雅黑" pitchFamily="34" charset="-122"/>
              </a:endParaRPr>
            </a:p>
          </p:txBody>
        </p:sp>
      </p:grpSp>
    </p:spTree>
  </p:cSld>
  <p:clrMapOvr>
    <a:masterClrMapping/>
  </p:clrMapOvr>
  <p:transition spd="med" advTm="0">
    <p:cover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共产党员条件和标准</a:t>
            </a:r>
          </a:p>
        </p:txBody>
      </p:sp>
      <p:sp>
        <p:nvSpPr>
          <p:cNvPr id="13" name="TextBox 12"/>
          <p:cNvSpPr txBox="1"/>
          <p:nvPr/>
        </p:nvSpPr>
        <p:spPr>
          <a:xfrm>
            <a:off x="4695825" y="2600325"/>
            <a:ext cx="4025900" cy="698500"/>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党员的条件</a:t>
            </a:r>
          </a:p>
        </p:txBody>
      </p:sp>
      <p:sp>
        <p:nvSpPr>
          <p:cNvPr id="17" name="矩形 16"/>
          <p:cNvSpPr/>
          <p:nvPr/>
        </p:nvSpPr>
        <p:spPr>
          <a:xfrm>
            <a:off x="5756275" y="3495675"/>
            <a:ext cx="3113088" cy="1163638"/>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j-ea"/>
                <a:ea typeface="+mj-ea"/>
                <a:cs typeface="+mn-ea"/>
                <a:sym typeface="+mn-lt"/>
              </a:rPr>
              <a:t>党章</a:t>
            </a: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第二条</a:t>
            </a:r>
            <a:r>
              <a:rPr lang="en-US" altLang="zh-CN" sz="1600" b="1" dirty="0">
                <a:solidFill>
                  <a:schemeClr val="accent1"/>
                </a:solidFill>
                <a:latin typeface="+mj-ea"/>
                <a:ea typeface="+mj-ea"/>
                <a:cs typeface="+mn-ea"/>
                <a:sym typeface="+mn-lt"/>
              </a:rPr>
              <a:t>】</a:t>
            </a:r>
            <a:r>
              <a:rPr lang="zh-CN" altLang="en-US" sz="1400" b="1" dirty="0">
                <a:solidFill>
                  <a:schemeClr val="tx1">
                    <a:lumMod val="75000"/>
                    <a:lumOff val="25000"/>
                  </a:schemeClr>
                </a:solidFill>
                <a:latin typeface="+mj-ea"/>
                <a:ea typeface="+mj-ea"/>
                <a:cs typeface="+mn-ea"/>
                <a:sym typeface="+mn-lt"/>
              </a:rPr>
              <a:t>，是对“先进分子”含义的明确界定，是对共产党员本质属性的高度概括，是共产党员区别于其他政党和社会团体成员的根本标志。</a:t>
            </a:r>
          </a:p>
        </p:txBody>
      </p:sp>
      <p:sp>
        <p:nvSpPr>
          <p:cNvPr id="2" name="矩形 1"/>
          <p:cNvSpPr/>
          <p:nvPr/>
        </p:nvSpPr>
        <p:spPr>
          <a:xfrm>
            <a:off x="465138" y="2217738"/>
            <a:ext cx="4754562" cy="2160587"/>
          </a:xfrm>
          <a:prstGeom prst="rect">
            <a:avLst/>
          </a:prstGeom>
        </p:spPr>
        <p:txBody>
          <a:bodyPr>
            <a:spAutoFit/>
          </a:bodyPr>
          <a:lstStyle/>
          <a:p>
            <a:pP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中国共产党党员是中国工人阶级的有共产主义觉悟的先锋战士。</a:t>
            </a:r>
            <a:endParaRPr lang="en-US" altLang="zh-CN" sz="1600" b="1" dirty="0">
              <a:solidFill>
                <a:schemeClr val="tx1">
                  <a:lumMod val="75000"/>
                  <a:lumOff val="25000"/>
                </a:schemeClr>
              </a:solidFill>
              <a:latin typeface="+mn-lt"/>
              <a:ea typeface="+mn-ea"/>
              <a:cs typeface="+mn-ea"/>
              <a:sym typeface="+mn-lt"/>
            </a:endParaRPr>
          </a:p>
          <a:p>
            <a:pP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中国共产党党员必须全心全意为人民服务，不惜牺牲个人的一切，为实现共产主义奋斗终身。</a:t>
            </a:r>
            <a:endParaRPr lang="en-US" altLang="zh-CN" sz="1600" b="1" dirty="0">
              <a:solidFill>
                <a:schemeClr val="tx1">
                  <a:lumMod val="75000"/>
                  <a:lumOff val="25000"/>
                </a:schemeClr>
              </a:solidFill>
              <a:latin typeface="+mn-lt"/>
              <a:ea typeface="+mn-ea"/>
              <a:cs typeface="+mn-ea"/>
              <a:sym typeface="+mn-lt"/>
            </a:endParaRPr>
          </a:p>
          <a:p>
            <a:pPr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中国共产党党员永远是劳动人民的普通一员。除了法律和政策规定范围内的个人利益和工作职权以外，所有共产党员都不得谋求任何私利和特权。</a:t>
            </a:r>
            <a:endParaRPr lang="zh-CN" altLang="zh-CN" sz="1600" b="1" dirty="0">
              <a:solidFill>
                <a:schemeClr val="tx1">
                  <a:lumMod val="75000"/>
                  <a:lumOff val="25000"/>
                </a:schemeClr>
              </a:solidFill>
              <a:latin typeface="+mn-lt"/>
              <a:ea typeface="+mn-ea"/>
              <a:cs typeface="+mn-ea"/>
              <a:sym typeface="+mn-lt"/>
            </a:endParaRPr>
          </a:p>
        </p:txBody>
      </p:sp>
      <p:sp>
        <p:nvSpPr>
          <p:cNvPr id="4" name="矩形 3"/>
          <p:cNvSpPr/>
          <p:nvPr/>
        </p:nvSpPr>
        <p:spPr>
          <a:xfrm>
            <a:off x="395288" y="1519238"/>
            <a:ext cx="3416300" cy="395287"/>
          </a:xfrm>
          <a:prstGeom prst="rect">
            <a:avLst/>
          </a:prstGeom>
        </p:spPr>
        <p:txBody>
          <a:bodyPr wrap="none">
            <a:spAutoFit/>
          </a:bodyPr>
          <a:lstStyle/>
          <a:p>
            <a:pPr defTabSz="914378" fontAlgn="auto">
              <a:lnSpc>
                <a:spcPct val="120000"/>
              </a:lnSpc>
              <a:spcBef>
                <a:spcPts val="0"/>
              </a:spcBef>
              <a:spcAft>
                <a:spcPts val="0"/>
              </a:spcAft>
              <a:defRPr/>
            </a:pP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第二条</a:t>
            </a:r>
            <a:r>
              <a:rPr lang="en-US" altLang="zh-CN" b="1" dirty="0">
                <a:solidFill>
                  <a:schemeClr val="accent1"/>
                </a:solidFill>
                <a:latin typeface="+mn-lt"/>
                <a:ea typeface="+mn-ea"/>
                <a:cs typeface="+mn-ea"/>
                <a:sym typeface="+mn-lt"/>
              </a:rPr>
              <a:t>】</a:t>
            </a:r>
            <a:r>
              <a:rPr lang="zh-CN" altLang="en-US" b="1" dirty="0">
                <a:solidFill>
                  <a:schemeClr val="tx1">
                    <a:lumMod val="75000"/>
                    <a:lumOff val="25000"/>
                  </a:schemeClr>
                </a:solidFill>
                <a:latin typeface="+mn-lt"/>
                <a:ea typeface="+mn-ea"/>
                <a:cs typeface="+mn-ea"/>
                <a:sym typeface="+mn-lt"/>
              </a:rPr>
              <a:t>共产党员条件和标准</a:t>
            </a:r>
          </a:p>
        </p:txBody>
      </p:sp>
      <p:grpSp>
        <p:nvGrpSpPr>
          <p:cNvPr id="128006" name="组合 15"/>
          <p:cNvGrpSpPr>
            <a:grpSpLocks/>
          </p:cNvGrpSpPr>
          <p:nvPr/>
        </p:nvGrpSpPr>
        <p:grpSpPr bwMode="auto">
          <a:xfrm>
            <a:off x="5729288" y="1592263"/>
            <a:ext cx="3168650" cy="914400"/>
            <a:chOff x="560102" y="1592122"/>
            <a:chExt cx="3168350" cy="914538"/>
          </a:xfrm>
        </p:grpSpPr>
        <p:grpSp>
          <p:nvGrpSpPr>
            <p:cNvPr id="18" name="组合 1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2"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3"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19"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0"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1" name="矩形 20"/>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7918450" y="449263"/>
            <a:ext cx="1192213" cy="865187"/>
          </a:xfrm>
        </p:spPr>
        <p:txBody>
          <a:bodyPr rtlCol="0">
            <a:normAutofit/>
          </a:bodyPr>
          <a:lstStyle/>
          <a:p>
            <a:pPr defTabSz="914378" fontAlgn="auto">
              <a:spcAft>
                <a:spcPts val="0"/>
              </a:spcAft>
              <a:buFont typeface="Arial" pitchFamily="34" charset="0"/>
              <a:buNone/>
              <a:defRPr/>
            </a:pPr>
            <a:r>
              <a:rPr lang="en-US" altLang="zh-CN" dirty="0">
                <a:cs typeface="+mn-ea"/>
                <a:sym typeface="+mn-lt"/>
              </a:rPr>
              <a:t>01</a:t>
            </a:r>
            <a:endParaRPr lang="zh-CN" altLang="en-US" dirty="0">
              <a:cs typeface="+mn-ea"/>
              <a:sym typeface="+mn-lt"/>
            </a:endParaRPr>
          </a:p>
        </p:txBody>
      </p:sp>
      <p:sp>
        <p:nvSpPr>
          <p:cNvPr id="7" name="文本占位符 6"/>
          <p:cNvSpPr>
            <a:spLocks noGrp="1"/>
          </p:cNvSpPr>
          <p:nvPr>
            <p:ph type="body" sz="quarter" idx="11"/>
          </p:nvPr>
        </p:nvSpPr>
        <p:spPr>
          <a:xfrm>
            <a:off x="4211638" y="2276475"/>
            <a:ext cx="4932362" cy="865188"/>
          </a:xfrm>
        </p:spPr>
        <p:txBody>
          <a:bodyPr rtlCol="0">
            <a:normAutofit/>
          </a:bodyPr>
          <a:lstStyle/>
          <a:p>
            <a:pPr defTabSz="914378" fontAlgn="auto">
              <a:spcAft>
                <a:spcPts val="0"/>
              </a:spcAft>
              <a:buFont typeface="Arial" pitchFamily="34" charset="0"/>
              <a:buNone/>
              <a:defRPr/>
            </a:pPr>
            <a:r>
              <a:rPr lang="zh-CN" altLang="en-US" dirty="0">
                <a:latin typeface="+mn-lt"/>
                <a:ea typeface="+mn-ea"/>
                <a:cs typeface="+mn-ea"/>
                <a:sym typeface="+mn-lt"/>
              </a:rPr>
              <a:t>党章的概述</a:t>
            </a:r>
          </a:p>
        </p:txBody>
      </p:sp>
    </p:spTree>
  </p:cSld>
  <p:clrMapOvr>
    <a:masterClrMapping/>
  </p:clrMapOvr>
  <p:transition spd="med" advTm="0">
    <p:cover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党员的八项义务</a:t>
            </a:r>
          </a:p>
        </p:txBody>
      </p:sp>
      <p:sp>
        <p:nvSpPr>
          <p:cNvPr id="38" name="TextBox 37"/>
          <p:cNvSpPr txBox="1"/>
          <p:nvPr/>
        </p:nvSpPr>
        <p:spPr>
          <a:xfrm>
            <a:off x="-541338" y="2716213"/>
            <a:ext cx="4027488" cy="696912"/>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党员义务</a:t>
            </a:r>
          </a:p>
        </p:txBody>
      </p:sp>
      <p:sp>
        <p:nvSpPr>
          <p:cNvPr id="39" name="矩形 38"/>
          <p:cNvSpPr/>
          <p:nvPr/>
        </p:nvSpPr>
        <p:spPr>
          <a:xfrm>
            <a:off x="590550" y="3832225"/>
            <a:ext cx="3043238" cy="585788"/>
          </a:xfrm>
          <a:prstGeom prst="rect">
            <a:avLst/>
          </a:prstGeom>
        </p:spPr>
        <p:txBody>
          <a:bodyPr>
            <a:spAutoFit/>
          </a:bodyPr>
          <a:lstStyle/>
          <a:p>
            <a:pPr algn="just"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第三条</a:t>
            </a:r>
            <a:r>
              <a:rPr lang="en-US" altLang="zh-CN" sz="1600" b="1" dirty="0">
                <a:solidFill>
                  <a:schemeClr val="accent1"/>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规定了党员必须履行的八项义务</a:t>
            </a:r>
            <a:r>
              <a:rPr lang="zh-CN" altLang="en-US" sz="1600" b="1" dirty="0">
                <a:solidFill>
                  <a:schemeClr val="tx1">
                    <a:lumMod val="75000"/>
                    <a:lumOff val="25000"/>
                  </a:schemeClr>
                </a:solidFill>
                <a:latin typeface="+mn-lt"/>
                <a:ea typeface="+mn-ea"/>
                <a:cs typeface="+mn-ea"/>
                <a:sym typeface="+mn-lt"/>
              </a:rPr>
              <a:t>。</a:t>
            </a:r>
          </a:p>
        </p:txBody>
      </p:sp>
      <p:sp>
        <p:nvSpPr>
          <p:cNvPr id="49" name="矩形 48"/>
          <p:cNvSpPr/>
          <p:nvPr/>
        </p:nvSpPr>
        <p:spPr>
          <a:xfrm>
            <a:off x="3995936" y="1661142"/>
            <a:ext cx="4860000" cy="14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400" b="1" dirty="0">
                <a:solidFill>
                  <a:schemeClr val="accent1"/>
                </a:solidFill>
                <a:cs typeface="+mn-ea"/>
                <a:sym typeface="+mn-lt"/>
              </a:rPr>
              <a:t>【</a:t>
            </a:r>
            <a:r>
              <a:rPr lang="zh-CN" altLang="en-US" sz="1400" b="1" dirty="0">
                <a:solidFill>
                  <a:schemeClr val="accent1"/>
                </a:solidFill>
                <a:cs typeface="+mn-ea"/>
                <a:sym typeface="+mn-lt"/>
              </a:rPr>
              <a:t>一</a:t>
            </a:r>
            <a:r>
              <a:rPr lang="en-US" altLang="zh-CN" sz="1400" b="1" dirty="0">
                <a:solidFill>
                  <a:schemeClr val="accent1"/>
                </a:solidFill>
                <a:cs typeface="+mn-ea"/>
                <a:sym typeface="+mn-lt"/>
              </a:rPr>
              <a:t>】</a:t>
            </a:r>
            <a:r>
              <a:rPr lang="zh-CN" altLang="zh-CN" sz="1400" b="1" dirty="0">
                <a:solidFill>
                  <a:schemeClr val="tx1">
                    <a:lumMod val="75000"/>
                    <a:lumOff val="25000"/>
                  </a:schemeClr>
                </a:solidFill>
                <a:cs typeface="+mn-ea"/>
                <a:sym typeface="+mn-lt"/>
              </a:rPr>
              <a:t>认真学习马克思列宁主义、毛泽东思想、邓小平理论、“三个代表”重要思想</a:t>
            </a:r>
            <a:r>
              <a:rPr lang="zh-CN" altLang="en-US" sz="1400" strike="dblStrike" dirty="0">
                <a:solidFill>
                  <a:schemeClr val="tx1">
                    <a:lumMod val="75000"/>
                    <a:lumOff val="25000"/>
                  </a:schemeClr>
                </a:solidFill>
                <a:cs typeface="+mn-ea"/>
                <a:sym typeface="+mn-lt"/>
              </a:rPr>
              <a:t>和</a:t>
            </a:r>
            <a:r>
              <a:rPr lang="zh-CN" altLang="en-US" sz="1400" b="1" dirty="0">
                <a:solidFill>
                  <a:schemeClr val="tx1">
                    <a:lumMod val="75000"/>
                    <a:lumOff val="25000"/>
                  </a:schemeClr>
                </a:solidFill>
                <a:cs typeface="+mn-ea"/>
                <a:sym typeface="+mn-lt"/>
              </a:rPr>
              <a:t>科学发展观、</a:t>
            </a:r>
            <a:r>
              <a:rPr lang="zh-CN" altLang="en-US" sz="1400" b="1" u="sng" dirty="0">
                <a:solidFill>
                  <a:schemeClr val="accent1"/>
                </a:solidFill>
                <a:cs typeface="+mn-ea"/>
                <a:sym typeface="+mn-lt"/>
              </a:rPr>
              <a:t>习近平新时代中国特色社会主义思想</a:t>
            </a:r>
            <a:r>
              <a:rPr lang="zh-CN" altLang="en-US" sz="1400" b="1" dirty="0">
                <a:solidFill>
                  <a:schemeClr val="tx1">
                    <a:lumMod val="75000"/>
                    <a:lumOff val="25000"/>
                  </a:schemeClr>
                </a:solidFill>
                <a:cs typeface="+mn-ea"/>
                <a:sym typeface="+mn-lt"/>
              </a:rPr>
              <a:t>，</a:t>
            </a:r>
            <a:r>
              <a:rPr lang="zh-CN" altLang="zh-CN" sz="1400" b="1" dirty="0">
                <a:solidFill>
                  <a:schemeClr val="tx1">
                    <a:lumMod val="75000"/>
                    <a:lumOff val="25000"/>
                  </a:schemeClr>
                </a:solidFill>
                <a:cs typeface="+mn-ea"/>
                <a:sym typeface="+mn-lt"/>
              </a:rPr>
              <a:t>学习党的路线、方针、政策和决议，学习党的基本知识，学习科学、文化、法律和业务知识，努力提高为人民服务的本领</a:t>
            </a:r>
            <a:endParaRPr lang="zh-CN" altLang="en-US" sz="1400" b="1" dirty="0">
              <a:solidFill>
                <a:schemeClr val="tx1">
                  <a:lumMod val="75000"/>
                  <a:lumOff val="25000"/>
                </a:schemeClr>
              </a:solidFill>
              <a:cs typeface="+mn-ea"/>
              <a:sym typeface="+mn-lt"/>
            </a:endParaRPr>
          </a:p>
        </p:txBody>
      </p:sp>
      <p:sp>
        <p:nvSpPr>
          <p:cNvPr id="50" name="矩形 49"/>
          <p:cNvSpPr/>
          <p:nvPr/>
        </p:nvSpPr>
        <p:spPr>
          <a:xfrm>
            <a:off x="3995738" y="3292475"/>
            <a:ext cx="4860925" cy="143986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400" b="1" dirty="0">
                <a:solidFill>
                  <a:schemeClr val="accent1"/>
                </a:solidFill>
                <a:cs typeface="+mn-ea"/>
                <a:sym typeface="+mn-lt"/>
              </a:rPr>
              <a:t>【</a:t>
            </a:r>
            <a:r>
              <a:rPr lang="zh-CN" altLang="en-US" sz="1400" b="1" dirty="0">
                <a:solidFill>
                  <a:schemeClr val="accent1"/>
                </a:solidFill>
                <a:cs typeface="+mn-ea"/>
                <a:sym typeface="+mn-lt"/>
              </a:rPr>
              <a:t>二</a:t>
            </a:r>
            <a:r>
              <a:rPr lang="en-US" altLang="zh-CN" sz="1400" b="1" dirty="0">
                <a:solidFill>
                  <a:schemeClr val="accent1"/>
                </a:solidFill>
                <a:cs typeface="+mn-ea"/>
                <a:sym typeface="+mn-lt"/>
              </a:rPr>
              <a:t>】</a:t>
            </a:r>
            <a:r>
              <a:rPr lang="zh-CN" altLang="zh-CN" sz="1400" b="1" dirty="0">
                <a:solidFill>
                  <a:schemeClr val="tx1">
                    <a:lumMod val="75000"/>
                    <a:lumOff val="25000"/>
                  </a:schemeClr>
                </a:solidFill>
                <a:cs typeface="+mn-ea"/>
                <a:sym typeface="+mn-lt"/>
              </a:rPr>
              <a:t>贯彻执行党的基本路线和各项方针、政策，带头参加改革开放和社会主义现代化建设，带动群众为经济发展和社会进步艰苦奋斗，在生产、工作、学习和社会生活中起先锋模范作用</a:t>
            </a:r>
            <a:endParaRPr lang="zh-CN" altLang="en-US" sz="1400" b="1" dirty="0">
              <a:solidFill>
                <a:schemeClr val="tx1">
                  <a:lumMod val="75000"/>
                  <a:lumOff val="25000"/>
                </a:schemeClr>
              </a:solidFill>
              <a:cs typeface="+mn-ea"/>
              <a:sym typeface="+mn-lt"/>
            </a:endParaRPr>
          </a:p>
        </p:txBody>
      </p:sp>
      <p:grpSp>
        <p:nvGrpSpPr>
          <p:cNvPr id="130054" name="组合 13"/>
          <p:cNvGrpSpPr>
            <a:grpSpLocks/>
          </p:cNvGrpSpPr>
          <p:nvPr/>
        </p:nvGrpSpPr>
        <p:grpSpPr bwMode="auto">
          <a:xfrm>
            <a:off x="560388" y="1592263"/>
            <a:ext cx="3168650" cy="914400"/>
            <a:chOff x="560102" y="1592122"/>
            <a:chExt cx="3168350" cy="914538"/>
          </a:xfrm>
        </p:grpSpPr>
        <p:grpSp>
          <p:nvGrpSpPr>
            <p:cNvPr id="15" name="组合 14"/>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6"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7"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3"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4"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5" name="矩形 24"/>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1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党员八项义务</a:t>
            </a:r>
          </a:p>
        </p:txBody>
      </p:sp>
      <p:sp>
        <p:nvSpPr>
          <p:cNvPr id="8" name="矩形 7"/>
          <p:cNvSpPr/>
          <p:nvPr/>
        </p:nvSpPr>
        <p:spPr>
          <a:xfrm>
            <a:off x="395288" y="1419225"/>
            <a:ext cx="4140200" cy="100806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400" b="1" dirty="0">
                <a:solidFill>
                  <a:schemeClr val="accent1"/>
                </a:solidFill>
                <a:cs typeface="+mn-ea"/>
                <a:sym typeface="+mn-lt"/>
              </a:rPr>
              <a:t>【</a:t>
            </a:r>
            <a:r>
              <a:rPr lang="zh-CN" altLang="en-US" sz="1400" b="1" dirty="0">
                <a:solidFill>
                  <a:schemeClr val="accent1"/>
                </a:solidFill>
                <a:cs typeface="+mn-ea"/>
                <a:sym typeface="+mn-lt"/>
              </a:rPr>
              <a:t>三</a:t>
            </a:r>
            <a:r>
              <a:rPr lang="en-US" altLang="zh-CN" sz="1400" b="1" dirty="0">
                <a:solidFill>
                  <a:schemeClr val="accent1"/>
                </a:solidFill>
                <a:cs typeface="+mn-ea"/>
                <a:sym typeface="+mn-lt"/>
              </a:rPr>
              <a:t>】</a:t>
            </a:r>
            <a:r>
              <a:rPr lang="zh-CN" altLang="en-US" sz="1400" b="1" dirty="0">
                <a:solidFill>
                  <a:schemeClr val="tx1">
                    <a:lumMod val="75000"/>
                    <a:lumOff val="25000"/>
                  </a:schemeClr>
                </a:solidFill>
                <a:cs typeface="+mn-ea"/>
                <a:sym typeface="+mn-lt"/>
              </a:rPr>
              <a:t>坚持党和人民的利益高于一切，个人利益服从党和人民的利益，吃苦在前，享受在后，克己奉公，多做贡献。</a:t>
            </a:r>
          </a:p>
        </p:txBody>
      </p:sp>
      <p:sp>
        <p:nvSpPr>
          <p:cNvPr id="9" name="矩形 8"/>
          <p:cNvSpPr/>
          <p:nvPr/>
        </p:nvSpPr>
        <p:spPr>
          <a:xfrm>
            <a:off x="395288" y="2571750"/>
            <a:ext cx="4140200" cy="100806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400" b="1" dirty="0">
                <a:solidFill>
                  <a:schemeClr val="accent1"/>
                </a:solidFill>
                <a:cs typeface="+mn-ea"/>
                <a:sym typeface="+mn-lt"/>
              </a:rPr>
              <a:t>【</a:t>
            </a:r>
            <a:r>
              <a:rPr lang="zh-CN" altLang="en-US" sz="1400" b="1" dirty="0">
                <a:solidFill>
                  <a:schemeClr val="accent1"/>
                </a:solidFill>
                <a:cs typeface="+mn-ea"/>
                <a:sym typeface="+mn-lt"/>
              </a:rPr>
              <a:t>四</a:t>
            </a:r>
            <a:r>
              <a:rPr lang="en-US" altLang="zh-CN" sz="1400" b="1" dirty="0">
                <a:solidFill>
                  <a:schemeClr val="accent1"/>
                </a:solidFill>
                <a:cs typeface="+mn-ea"/>
                <a:sym typeface="+mn-lt"/>
              </a:rPr>
              <a:t>】</a:t>
            </a:r>
            <a:r>
              <a:rPr lang="zh-CN" altLang="en-US" sz="1400" b="1" dirty="0">
                <a:solidFill>
                  <a:schemeClr val="tx1">
                    <a:lumMod val="75000"/>
                    <a:lumOff val="25000"/>
                  </a:schemeClr>
                </a:solidFill>
                <a:cs typeface="+mn-ea"/>
                <a:sym typeface="+mn-lt"/>
              </a:rPr>
              <a:t>自觉遵守党的纪律，</a:t>
            </a:r>
            <a:r>
              <a:rPr lang="zh-CN" altLang="en-US" sz="1400" b="1" u="sng" dirty="0">
                <a:solidFill>
                  <a:schemeClr val="accent1"/>
                </a:solidFill>
                <a:cs typeface="+mn-ea"/>
                <a:sym typeface="+mn-lt"/>
              </a:rPr>
              <a:t>首先是党的政治纪律和政治规矩，</a:t>
            </a:r>
            <a:r>
              <a:rPr lang="zh-CN" altLang="en-US" sz="1400" b="1" dirty="0">
                <a:solidFill>
                  <a:schemeClr val="tx1">
                    <a:lumMod val="75000"/>
                    <a:lumOff val="25000"/>
                  </a:schemeClr>
                </a:solidFill>
                <a:cs typeface="+mn-ea"/>
                <a:sym typeface="+mn-lt"/>
              </a:rPr>
              <a:t>模范遵守国家的法律法规，严格保守党和国家的秘密，执行党的决定，服从组织分配，积极完成党的任务</a:t>
            </a:r>
          </a:p>
        </p:txBody>
      </p:sp>
      <p:sp>
        <p:nvSpPr>
          <p:cNvPr id="10" name="矩形 9"/>
          <p:cNvSpPr/>
          <p:nvPr/>
        </p:nvSpPr>
        <p:spPr>
          <a:xfrm>
            <a:off x="395288" y="3724275"/>
            <a:ext cx="4140200" cy="100806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400" b="1" dirty="0">
                <a:solidFill>
                  <a:schemeClr val="accent1"/>
                </a:solidFill>
                <a:cs typeface="+mn-ea"/>
                <a:sym typeface="+mn-lt"/>
              </a:rPr>
              <a:t>【</a:t>
            </a:r>
            <a:r>
              <a:rPr lang="zh-CN" altLang="en-US" sz="1400" b="1" dirty="0">
                <a:solidFill>
                  <a:schemeClr val="accent1"/>
                </a:solidFill>
                <a:cs typeface="+mn-ea"/>
                <a:sym typeface="+mn-lt"/>
              </a:rPr>
              <a:t>五</a:t>
            </a:r>
            <a:r>
              <a:rPr lang="en-US" altLang="zh-CN" sz="1400" b="1" dirty="0">
                <a:solidFill>
                  <a:schemeClr val="accent1"/>
                </a:solidFill>
                <a:cs typeface="+mn-ea"/>
                <a:sym typeface="+mn-lt"/>
              </a:rPr>
              <a:t>】</a:t>
            </a:r>
            <a:r>
              <a:rPr lang="zh-CN" altLang="en-US" sz="1400" b="1" dirty="0">
                <a:solidFill>
                  <a:schemeClr val="tx1">
                    <a:lumMod val="75000"/>
                    <a:lumOff val="25000"/>
                  </a:schemeClr>
                </a:solidFill>
                <a:cs typeface="+mn-ea"/>
                <a:sym typeface="+mn-lt"/>
              </a:rPr>
              <a:t>维护党的团结和统一，对党忠诚老实，言行一致，坚决反对一切派别组织和小集团活动，反对阳奉阴违的两面派行为和一切阴谋诡</a:t>
            </a:r>
          </a:p>
        </p:txBody>
      </p:sp>
      <p:sp>
        <p:nvSpPr>
          <p:cNvPr id="11" name="矩形 10"/>
          <p:cNvSpPr/>
          <p:nvPr/>
        </p:nvSpPr>
        <p:spPr>
          <a:xfrm>
            <a:off x="4679950" y="1419225"/>
            <a:ext cx="4140200" cy="100806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400" b="1" dirty="0">
                <a:solidFill>
                  <a:schemeClr val="accent1"/>
                </a:solidFill>
                <a:cs typeface="+mn-ea"/>
                <a:sym typeface="+mn-lt"/>
              </a:rPr>
              <a:t>【</a:t>
            </a:r>
            <a:r>
              <a:rPr lang="zh-CN" altLang="en-US" sz="1400" b="1" dirty="0">
                <a:solidFill>
                  <a:schemeClr val="accent1"/>
                </a:solidFill>
                <a:cs typeface="+mn-ea"/>
                <a:sym typeface="+mn-lt"/>
              </a:rPr>
              <a:t>六</a:t>
            </a:r>
            <a:r>
              <a:rPr lang="en-US" altLang="zh-CN" sz="1400" b="1" dirty="0">
                <a:solidFill>
                  <a:schemeClr val="accent1"/>
                </a:solidFill>
                <a:cs typeface="+mn-ea"/>
                <a:sym typeface="+mn-lt"/>
              </a:rPr>
              <a:t>】</a:t>
            </a:r>
            <a:r>
              <a:rPr lang="zh-CN" altLang="en-US" sz="1400" b="1" dirty="0">
                <a:solidFill>
                  <a:schemeClr val="tx1">
                    <a:lumMod val="75000"/>
                    <a:lumOff val="25000"/>
                  </a:schemeClr>
                </a:solidFill>
                <a:cs typeface="+mn-ea"/>
                <a:sym typeface="+mn-lt"/>
              </a:rPr>
              <a:t>切实开展批评和自我批评，勇于揭露和纠正</a:t>
            </a:r>
            <a:r>
              <a:rPr lang="zh-CN" altLang="en-US" sz="1400" b="1" u="sng" dirty="0">
                <a:solidFill>
                  <a:schemeClr val="accent1"/>
                </a:solidFill>
                <a:cs typeface="+mn-ea"/>
                <a:sym typeface="+mn-lt"/>
              </a:rPr>
              <a:t>违反党的原则的言行和</a:t>
            </a:r>
            <a:r>
              <a:rPr lang="zh-CN" altLang="en-US" sz="1400" b="1" dirty="0">
                <a:solidFill>
                  <a:schemeClr val="tx1">
                    <a:lumMod val="75000"/>
                    <a:lumOff val="25000"/>
                  </a:schemeClr>
                </a:solidFill>
                <a:cs typeface="+mn-ea"/>
                <a:sym typeface="+mn-lt"/>
              </a:rPr>
              <a:t>工作中的缺点、错误，坚决同消极腐败现象作斗争</a:t>
            </a:r>
          </a:p>
        </p:txBody>
      </p:sp>
      <p:sp>
        <p:nvSpPr>
          <p:cNvPr id="12" name="矩形 11"/>
          <p:cNvSpPr/>
          <p:nvPr/>
        </p:nvSpPr>
        <p:spPr>
          <a:xfrm>
            <a:off x="4679950" y="2571750"/>
            <a:ext cx="4140200" cy="100806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400" b="1" dirty="0">
                <a:solidFill>
                  <a:schemeClr val="accent1"/>
                </a:solidFill>
                <a:cs typeface="+mn-ea"/>
                <a:sym typeface="+mn-lt"/>
              </a:rPr>
              <a:t>【</a:t>
            </a:r>
            <a:r>
              <a:rPr lang="zh-CN" altLang="en-US" sz="1400" b="1" dirty="0">
                <a:solidFill>
                  <a:schemeClr val="accent1"/>
                </a:solidFill>
                <a:cs typeface="+mn-ea"/>
                <a:sym typeface="+mn-lt"/>
              </a:rPr>
              <a:t>七</a:t>
            </a:r>
            <a:r>
              <a:rPr lang="en-US" altLang="zh-CN" sz="1400" b="1" dirty="0">
                <a:solidFill>
                  <a:schemeClr val="accent1"/>
                </a:solidFill>
                <a:cs typeface="+mn-ea"/>
                <a:sym typeface="+mn-lt"/>
              </a:rPr>
              <a:t>】</a:t>
            </a:r>
            <a:r>
              <a:rPr lang="zh-CN" altLang="en-US" sz="1400" b="1" dirty="0">
                <a:solidFill>
                  <a:schemeClr val="tx1">
                    <a:lumMod val="75000"/>
                    <a:lumOff val="25000"/>
                  </a:schemeClr>
                </a:solidFill>
                <a:cs typeface="+mn-ea"/>
                <a:sym typeface="+mn-lt"/>
              </a:rPr>
              <a:t>密切联系群众，向群众宣传党的主张，遇事同群众商量，及时向党反映群众的意见和要求，维护群众的正当利益</a:t>
            </a:r>
          </a:p>
        </p:txBody>
      </p:sp>
      <p:sp>
        <p:nvSpPr>
          <p:cNvPr id="13" name="矩形 12"/>
          <p:cNvSpPr/>
          <p:nvPr/>
        </p:nvSpPr>
        <p:spPr>
          <a:xfrm>
            <a:off x="4679950" y="3724275"/>
            <a:ext cx="4140200" cy="100806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400" b="1" dirty="0">
                <a:solidFill>
                  <a:schemeClr val="accent1"/>
                </a:solidFill>
                <a:cs typeface="+mn-ea"/>
                <a:sym typeface="+mn-lt"/>
              </a:rPr>
              <a:t>【</a:t>
            </a:r>
            <a:r>
              <a:rPr lang="zh-CN" altLang="en-US" sz="1400" b="1" dirty="0">
                <a:solidFill>
                  <a:schemeClr val="accent1"/>
                </a:solidFill>
                <a:cs typeface="+mn-ea"/>
                <a:sym typeface="+mn-lt"/>
              </a:rPr>
              <a:t>八</a:t>
            </a:r>
            <a:r>
              <a:rPr lang="en-US" altLang="zh-CN" sz="1400" b="1" dirty="0">
                <a:solidFill>
                  <a:schemeClr val="accent1"/>
                </a:solidFill>
                <a:cs typeface="+mn-ea"/>
                <a:sym typeface="+mn-lt"/>
              </a:rPr>
              <a:t>】</a:t>
            </a:r>
            <a:r>
              <a:rPr lang="zh-CN" altLang="en-US" sz="1400" b="1" dirty="0">
                <a:solidFill>
                  <a:schemeClr val="tx1">
                    <a:lumMod val="75000"/>
                    <a:lumOff val="25000"/>
                  </a:schemeClr>
                </a:solidFill>
                <a:cs typeface="+mn-ea"/>
                <a:sym typeface="+mn-lt"/>
              </a:rPr>
              <a:t>发扬社会主义新风尚，带头实践</a:t>
            </a:r>
            <a:r>
              <a:rPr lang="zh-CN" altLang="en-US" sz="1400" b="1" u="sng" dirty="0">
                <a:solidFill>
                  <a:schemeClr val="accent1"/>
                </a:solidFill>
                <a:cs typeface="+mn-ea"/>
                <a:sym typeface="+mn-lt"/>
              </a:rPr>
              <a:t>社会主义核心价值观和社会主义</a:t>
            </a:r>
            <a:r>
              <a:rPr lang="zh-CN" altLang="en-US" sz="1400" b="1" dirty="0">
                <a:solidFill>
                  <a:schemeClr val="tx1">
                    <a:lumMod val="75000"/>
                    <a:lumOff val="25000"/>
                  </a:schemeClr>
                </a:solidFill>
                <a:cs typeface="+mn-ea"/>
                <a:sym typeface="+mn-lt"/>
              </a:rPr>
              <a:t>荣辱观，提倡共产主义道德，</a:t>
            </a:r>
            <a:r>
              <a:rPr lang="zh-CN" altLang="en-US" sz="1400" b="1" u="sng" dirty="0">
                <a:solidFill>
                  <a:schemeClr val="accent1"/>
                </a:solidFill>
                <a:cs typeface="+mn-ea"/>
                <a:sym typeface="+mn-lt"/>
              </a:rPr>
              <a:t>弘扬中华民族传统美德，</a:t>
            </a:r>
            <a:r>
              <a:rPr lang="zh-CN" altLang="en-US" sz="1400" b="1" dirty="0">
                <a:solidFill>
                  <a:schemeClr val="tx1">
                    <a:lumMod val="75000"/>
                    <a:lumOff val="25000"/>
                  </a:schemeClr>
                </a:solidFill>
                <a:cs typeface="+mn-ea"/>
                <a:sym typeface="+mn-lt"/>
              </a:rPr>
              <a:t>为了保护国家和人民的利益，在一切困难和危险的时刻挺身而出，英勇斗争，不怕牺牲</a:t>
            </a:r>
          </a:p>
        </p:txBody>
      </p:sp>
    </p:spTree>
  </p:cSld>
  <p:clrMapOvr>
    <a:masterClrMapping/>
  </p:clrMapOvr>
  <p:transition spd="med" advTm="0">
    <p:cover dir="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党员的八项权力</a:t>
            </a:r>
          </a:p>
        </p:txBody>
      </p:sp>
      <p:sp>
        <p:nvSpPr>
          <p:cNvPr id="38" name="TextBox 37"/>
          <p:cNvSpPr txBox="1"/>
          <p:nvPr/>
        </p:nvSpPr>
        <p:spPr>
          <a:xfrm>
            <a:off x="-541338" y="2716213"/>
            <a:ext cx="4027488" cy="696912"/>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党员权力</a:t>
            </a:r>
            <a:endParaRPr lang="zh-CN" altLang="en-US" sz="4000" b="1" dirty="0">
              <a:solidFill>
                <a:schemeClr val="accent1"/>
              </a:solidFill>
              <a:latin typeface="+mn-lt"/>
              <a:ea typeface="+mn-ea"/>
              <a:cs typeface="+mn-ea"/>
              <a:sym typeface="+mn-lt"/>
            </a:endParaRPr>
          </a:p>
        </p:txBody>
      </p:sp>
      <p:sp>
        <p:nvSpPr>
          <p:cNvPr id="39" name="矩形 38"/>
          <p:cNvSpPr/>
          <p:nvPr/>
        </p:nvSpPr>
        <p:spPr>
          <a:xfrm>
            <a:off x="590550" y="3832225"/>
            <a:ext cx="3043238" cy="769938"/>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第四条</a:t>
            </a:r>
            <a:r>
              <a:rPr lang="en-US" altLang="zh-CN" sz="1600" b="1" dirty="0">
                <a:solidFill>
                  <a:schemeClr val="accent1"/>
                </a:solidFill>
                <a:latin typeface="+mj-ea"/>
                <a:ea typeface="+mj-ea"/>
                <a:cs typeface="+mn-ea"/>
                <a:sym typeface="+mn-lt"/>
              </a:rPr>
              <a:t>】</a:t>
            </a:r>
            <a:r>
              <a:rPr lang="zh-CN" altLang="zh-CN" sz="1400" b="1" dirty="0">
                <a:solidFill>
                  <a:schemeClr val="tx1">
                    <a:lumMod val="75000"/>
                    <a:lumOff val="25000"/>
                  </a:schemeClr>
                </a:solidFill>
                <a:latin typeface="+mn-lt"/>
                <a:ea typeface="+mn-ea"/>
                <a:cs typeface="+mn-ea"/>
                <a:sym typeface="+mn-lt"/>
              </a:rPr>
              <a:t>规定了党员</a:t>
            </a:r>
            <a:r>
              <a:rPr lang="zh-CN" altLang="en-US" sz="1400" b="1" dirty="0">
                <a:solidFill>
                  <a:schemeClr val="tx1">
                    <a:lumMod val="75000"/>
                    <a:lumOff val="25000"/>
                  </a:schemeClr>
                </a:solidFill>
                <a:latin typeface="+mn-lt"/>
                <a:ea typeface="+mn-ea"/>
                <a:cs typeface="+mn-ea"/>
                <a:sym typeface="+mn-lt"/>
              </a:rPr>
              <a:t>享有</a:t>
            </a:r>
            <a:r>
              <a:rPr lang="zh-CN" altLang="zh-CN" sz="1400" b="1" dirty="0">
                <a:solidFill>
                  <a:schemeClr val="tx1">
                    <a:lumMod val="75000"/>
                    <a:lumOff val="25000"/>
                  </a:schemeClr>
                </a:solidFill>
                <a:latin typeface="+mn-lt"/>
                <a:ea typeface="+mn-ea"/>
                <a:cs typeface="+mn-ea"/>
                <a:sym typeface="+mn-lt"/>
              </a:rPr>
              <a:t>的八项</a:t>
            </a:r>
            <a:r>
              <a:rPr lang="zh-CN" altLang="en-US" sz="1400" b="1" dirty="0">
                <a:solidFill>
                  <a:schemeClr val="tx1">
                    <a:lumMod val="75000"/>
                    <a:lumOff val="25000"/>
                  </a:schemeClr>
                </a:solidFill>
                <a:latin typeface="+mn-lt"/>
                <a:ea typeface="+mn-ea"/>
                <a:cs typeface="+mn-ea"/>
                <a:sym typeface="+mn-lt"/>
              </a:rPr>
              <a:t>权力。并指出党的任何一级组织直至中央都无权剥夺党员的上述权利。</a:t>
            </a:r>
          </a:p>
        </p:txBody>
      </p:sp>
      <p:sp>
        <p:nvSpPr>
          <p:cNvPr id="4" name="矩形 3"/>
          <p:cNvSpPr/>
          <p:nvPr/>
        </p:nvSpPr>
        <p:spPr>
          <a:xfrm>
            <a:off x="3851275" y="1419225"/>
            <a:ext cx="1800225" cy="75565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200" b="1" dirty="0">
                <a:solidFill>
                  <a:schemeClr val="accent1"/>
                </a:solidFill>
                <a:cs typeface="+mn-ea"/>
                <a:sym typeface="+mn-lt"/>
              </a:rPr>
              <a:t>【</a:t>
            </a:r>
            <a:r>
              <a:rPr lang="zh-CN" altLang="en-US" sz="1200" b="1" dirty="0">
                <a:solidFill>
                  <a:schemeClr val="accent1"/>
                </a:solidFill>
                <a:cs typeface="+mn-ea"/>
                <a:sym typeface="+mn-lt"/>
              </a:rPr>
              <a:t>一</a:t>
            </a:r>
            <a:r>
              <a:rPr lang="en-US" altLang="zh-CN" sz="1200" b="1" dirty="0">
                <a:solidFill>
                  <a:schemeClr val="accent1"/>
                </a:solidFill>
                <a:cs typeface="+mn-ea"/>
                <a:sym typeface="+mn-lt"/>
              </a:rPr>
              <a:t>】</a:t>
            </a:r>
            <a:r>
              <a:rPr lang="zh-CN" altLang="en-US" sz="1200" b="1" dirty="0">
                <a:solidFill>
                  <a:schemeClr val="tx1">
                    <a:lumMod val="75000"/>
                    <a:lumOff val="25000"/>
                  </a:schemeClr>
                </a:solidFill>
                <a:cs typeface="+mn-ea"/>
                <a:sym typeface="+mn-lt"/>
              </a:rPr>
              <a:t>参加党的有关会议，阅读党的有关文件，接受党的教育和培训 </a:t>
            </a:r>
          </a:p>
        </p:txBody>
      </p:sp>
      <p:sp>
        <p:nvSpPr>
          <p:cNvPr id="24" name="矩形 23"/>
          <p:cNvSpPr/>
          <p:nvPr/>
        </p:nvSpPr>
        <p:spPr>
          <a:xfrm>
            <a:off x="5738813" y="1419225"/>
            <a:ext cx="1914525" cy="75565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200" b="1" dirty="0">
                <a:solidFill>
                  <a:schemeClr val="accent1"/>
                </a:solidFill>
                <a:cs typeface="+mn-ea"/>
                <a:sym typeface="+mn-lt"/>
              </a:rPr>
              <a:t>【</a:t>
            </a:r>
            <a:r>
              <a:rPr lang="zh-CN" altLang="en-US" sz="1200" b="1" dirty="0">
                <a:solidFill>
                  <a:schemeClr val="accent1"/>
                </a:solidFill>
                <a:cs typeface="+mn-ea"/>
                <a:sym typeface="+mn-lt"/>
              </a:rPr>
              <a:t>二</a:t>
            </a:r>
            <a:r>
              <a:rPr lang="en-US" altLang="zh-CN" sz="1200" b="1" dirty="0">
                <a:solidFill>
                  <a:schemeClr val="accent1"/>
                </a:solidFill>
                <a:cs typeface="+mn-ea"/>
                <a:sym typeface="+mn-lt"/>
              </a:rPr>
              <a:t>】</a:t>
            </a:r>
            <a:r>
              <a:rPr lang="zh-CN" altLang="en-US" sz="1200" b="1" dirty="0">
                <a:solidFill>
                  <a:schemeClr val="tx1">
                    <a:lumMod val="75000"/>
                    <a:lumOff val="25000"/>
                  </a:schemeClr>
                </a:solidFill>
                <a:cs typeface="+mn-ea"/>
                <a:sym typeface="+mn-lt"/>
              </a:rPr>
              <a:t> 在党的会议上和党报党刊上，参加关于党的政策问题的讨论 </a:t>
            </a:r>
          </a:p>
        </p:txBody>
      </p:sp>
      <p:sp>
        <p:nvSpPr>
          <p:cNvPr id="27" name="矩形 26"/>
          <p:cNvSpPr/>
          <p:nvPr/>
        </p:nvSpPr>
        <p:spPr>
          <a:xfrm>
            <a:off x="7740650" y="1419225"/>
            <a:ext cx="1152525" cy="75565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200" b="1" dirty="0">
                <a:solidFill>
                  <a:schemeClr val="accent1"/>
                </a:solidFill>
                <a:cs typeface="+mn-ea"/>
                <a:sym typeface="+mn-lt"/>
              </a:rPr>
              <a:t>【</a:t>
            </a:r>
            <a:r>
              <a:rPr lang="zh-CN" altLang="en-US" sz="1200" b="1" dirty="0">
                <a:solidFill>
                  <a:schemeClr val="accent1"/>
                </a:solidFill>
                <a:cs typeface="+mn-ea"/>
                <a:sym typeface="+mn-lt"/>
              </a:rPr>
              <a:t>三</a:t>
            </a:r>
            <a:r>
              <a:rPr lang="en-US" altLang="zh-CN" sz="1200" b="1" dirty="0">
                <a:solidFill>
                  <a:schemeClr val="accent1"/>
                </a:solidFill>
                <a:cs typeface="+mn-ea"/>
                <a:sym typeface="+mn-lt"/>
              </a:rPr>
              <a:t>】</a:t>
            </a:r>
            <a:r>
              <a:rPr lang="zh-CN" altLang="en-US" sz="1200" b="1" dirty="0">
                <a:solidFill>
                  <a:schemeClr val="tx1">
                    <a:lumMod val="75000"/>
                    <a:lumOff val="25000"/>
                  </a:schemeClr>
                </a:solidFill>
                <a:cs typeface="+mn-ea"/>
                <a:sym typeface="+mn-lt"/>
              </a:rPr>
              <a:t>对党的工作提出建议和倡议</a:t>
            </a:r>
          </a:p>
        </p:txBody>
      </p:sp>
      <p:sp>
        <p:nvSpPr>
          <p:cNvPr id="28" name="矩形 27"/>
          <p:cNvSpPr/>
          <p:nvPr/>
        </p:nvSpPr>
        <p:spPr>
          <a:xfrm>
            <a:off x="3851275" y="2247900"/>
            <a:ext cx="5041900" cy="75565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200" b="1" dirty="0">
                <a:solidFill>
                  <a:schemeClr val="accent1"/>
                </a:solidFill>
                <a:cs typeface="+mn-ea"/>
                <a:sym typeface="+mn-lt"/>
              </a:rPr>
              <a:t>【</a:t>
            </a:r>
            <a:r>
              <a:rPr lang="zh-CN" altLang="en-US" sz="1200" b="1" dirty="0">
                <a:solidFill>
                  <a:schemeClr val="accent1"/>
                </a:solidFill>
                <a:cs typeface="+mn-ea"/>
                <a:sym typeface="+mn-lt"/>
              </a:rPr>
              <a:t>四</a:t>
            </a:r>
            <a:r>
              <a:rPr lang="en-US" altLang="zh-CN" sz="1200" b="1" dirty="0">
                <a:solidFill>
                  <a:schemeClr val="accent1"/>
                </a:solidFill>
                <a:cs typeface="+mn-ea"/>
                <a:sym typeface="+mn-lt"/>
              </a:rPr>
              <a:t>】</a:t>
            </a:r>
            <a:r>
              <a:rPr lang="zh-CN" altLang="en-US" sz="1200" b="1" dirty="0">
                <a:solidFill>
                  <a:schemeClr val="tx1">
                    <a:lumMod val="75000"/>
                    <a:lumOff val="25000"/>
                  </a:schemeClr>
                </a:solidFill>
                <a:cs typeface="+mn-ea"/>
                <a:sym typeface="+mn-lt"/>
              </a:rPr>
              <a:t>在党的会议上有根据地批评党的任何组织和任何党员，向党负责地揭发、检举党的任何组织和任何党员违法乱纪的事实，要求处分违法乱纪的党员，要求罢免或撤换不称职的干部</a:t>
            </a:r>
          </a:p>
        </p:txBody>
      </p:sp>
      <p:sp>
        <p:nvSpPr>
          <p:cNvPr id="30" name="矩形 29"/>
          <p:cNvSpPr/>
          <p:nvPr/>
        </p:nvSpPr>
        <p:spPr>
          <a:xfrm>
            <a:off x="3851275" y="3076575"/>
            <a:ext cx="1368425" cy="75565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200" b="1" dirty="0">
                <a:solidFill>
                  <a:schemeClr val="accent1"/>
                </a:solidFill>
                <a:cs typeface="+mn-ea"/>
                <a:sym typeface="+mn-lt"/>
              </a:rPr>
              <a:t>【</a:t>
            </a:r>
            <a:r>
              <a:rPr lang="zh-CN" altLang="en-US" sz="1200" b="1" dirty="0">
                <a:solidFill>
                  <a:schemeClr val="accent1"/>
                </a:solidFill>
                <a:cs typeface="+mn-ea"/>
                <a:sym typeface="+mn-lt"/>
              </a:rPr>
              <a:t>五</a:t>
            </a:r>
            <a:r>
              <a:rPr lang="en-US" altLang="zh-CN" sz="1200" b="1" dirty="0">
                <a:solidFill>
                  <a:schemeClr val="accent1"/>
                </a:solidFill>
                <a:cs typeface="+mn-ea"/>
                <a:sym typeface="+mn-lt"/>
              </a:rPr>
              <a:t>】</a:t>
            </a:r>
            <a:r>
              <a:rPr lang="zh-CN" altLang="en-US" sz="1200" b="1" dirty="0">
                <a:solidFill>
                  <a:schemeClr val="tx1">
                    <a:lumMod val="75000"/>
                    <a:lumOff val="25000"/>
                  </a:schemeClr>
                </a:solidFill>
                <a:cs typeface="+mn-ea"/>
                <a:sym typeface="+mn-lt"/>
              </a:rPr>
              <a:t>行使表决权、选举权，有被选举权</a:t>
            </a:r>
          </a:p>
        </p:txBody>
      </p:sp>
      <p:sp>
        <p:nvSpPr>
          <p:cNvPr id="40" name="矩形 39"/>
          <p:cNvSpPr/>
          <p:nvPr/>
        </p:nvSpPr>
        <p:spPr>
          <a:xfrm>
            <a:off x="5327650" y="3076575"/>
            <a:ext cx="3565525" cy="75565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200" b="1" dirty="0">
                <a:solidFill>
                  <a:schemeClr val="accent1"/>
                </a:solidFill>
                <a:cs typeface="+mn-ea"/>
                <a:sym typeface="+mn-lt"/>
              </a:rPr>
              <a:t>【</a:t>
            </a:r>
            <a:r>
              <a:rPr lang="zh-CN" altLang="en-US" sz="1200" b="1" dirty="0">
                <a:solidFill>
                  <a:schemeClr val="accent1"/>
                </a:solidFill>
                <a:cs typeface="+mn-ea"/>
                <a:sym typeface="+mn-lt"/>
              </a:rPr>
              <a:t>六</a:t>
            </a:r>
            <a:r>
              <a:rPr lang="en-US" altLang="zh-CN" sz="1200" b="1" dirty="0">
                <a:solidFill>
                  <a:schemeClr val="accent1"/>
                </a:solidFill>
                <a:cs typeface="+mn-ea"/>
                <a:sym typeface="+mn-lt"/>
              </a:rPr>
              <a:t>】</a:t>
            </a:r>
            <a:r>
              <a:rPr lang="zh-CN" altLang="en-US" sz="1200" b="1" dirty="0">
                <a:solidFill>
                  <a:schemeClr val="tx1">
                    <a:lumMod val="75000"/>
                    <a:lumOff val="25000"/>
                  </a:schemeClr>
                </a:solidFill>
                <a:cs typeface="+mn-ea"/>
                <a:sym typeface="+mn-lt"/>
              </a:rPr>
              <a:t> 在党组织讨论决定对党员的党纪处分或作出鉴定时，本人有权参加和进行申辩，其他党员可以为他作证和辩护</a:t>
            </a:r>
          </a:p>
        </p:txBody>
      </p:sp>
      <p:sp>
        <p:nvSpPr>
          <p:cNvPr id="42" name="矩形 41"/>
          <p:cNvSpPr/>
          <p:nvPr/>
        </p:nvSpPr>
        <p:spPr>
          <a:xfrm>
            <a:off x="3851275" y="3903663"/>
            <a:ext cx="2952750" cy="75565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200" b="1" dirty="0">
                <a:solidFill>
                  <a:schemeClr val="accent1"/>
                </a:solidFill>
                <a:cs typeface="+mn-ea"/>
                <a:sym typeface="+mn-lt"/>
              </a:rPr>
              <a:t>【</a:t>
            </a:r>
            <a:r>
              <a:rPr lang="zh-CN" altLang="en-US" sz="1200" b="1" dirty="0">
                <a:solidFill>
                  <a:schemeClr val="accent1"/>
                </a:solidFill>
                <a:cs typeface="+mn-ea"/>
                <a:sym typeface="+mn-lt"/>
              </a:rPr>
              <a:t>七</a:t>
            </a:r>
            <a:r>
              <a:rPr lang="en-US" altLang="zh-CN" sz="1200" b="1" dirty="0">
                <a:solidFill>
                  <a:schemeClr val="accent1"/>
                </a:solidFill>
                <a:cs typeface="+mn-ea"/>
                <a:sym typeface="+mn-lt"/>
              </a:rPr>
              <a:t>】</a:t>
            </a:r>
            <a:r>
              <a:rPr lang="zh-CN" altLang="en-US" sz="1200" b="1" dirty="0">
                <a:solidFill>
                  <a:schemeClr val="tx1">
                    <a:lumMod val="75000"/>
                    <a:lumOff val="25000"/>
                  </a:schemeClr>
                </a:solidFill>
                <a:cs typeface="+mn-ea"/>
                <a:sym typeface="+mn-lt"/>
              </a:rPr>
              <a:t>对党的决议和政策如有不同意见，在坚决执行的前提下，可以声明保留，并且可以把自己的意见向党的上级组织直至中央提出 </a:t>
            </a:r>
          </a:p>
        </p:txBody>
      </p:sp>
      <p:sp>
        <p:nvSpPr>
          <p:cNvPr id="43" name="矩形 42"/>
          <p:cNvSpPr/>
          <p:nvPr/>
        </p:nvSpPr>
        <p:spPr>
          <a:xfrm>
            <a:off x="6875463" y="3903663"/>
            <a:ext cx="2017712" cy="75565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en-US" altLang="zh-CN" sz="1200" b="1" dirty="0">
                <a:solidFill>
                  <a:schemeClr val="accent1"/>
                </a:solidFill>
                <a:cs typeface="+mn-ea"/>
                <a:sym typeface="+mn-lt"/>
              </a:rPr>
              <a:t>【</a:t>
            </a:r>
            <a:r>
              <a:rPr lang="zh-CN" altLang="en-US" sz="1200" b="1" dirty="0">
                <a:solidFill>
                  <a:schemeClr val="accent1"/>
                </a:solidFill>
                <a:cs typeface="+mn-ea"/>
                <a:sym typeface="+mn-lt"/>
              </a:rPr>
              <a:t>八</a:t>
            </a:r>
            <a:r>
              <a:rPr lang="en-US" altLang="zh-CN" sz="1200" b="1" dirty="0">
                <a:solidFill>
                  <a:schemeClr val="accent1"/>
                </a:solidFill>
                <a:cs typeface="+mn-ea"/>
                <a:sym typeface="+mn-lt"/>
              </a:rPr>
              <a:t>】</a:t>
            </a:r>
            <a:r>
              <a:rPr lang="zh-CN" altLang="en-US" sz="1200" b="1" dirty="0">
                <a:solidFill>
                  <a:schemeClr val="tx1">
                    <a:lumMod val="75000"/>
                    <a:lumOff val="25000"/>
                  </a:schemeClr>
                </a:solidFill>
                <a:cs typeface="+mn-ea"/>
                <a:sym typeface="+mn-lt"/>
              </a:rPr>
              <a:t>向党的上级组织直至中央提出请求、申诉和控告，并要求有关组织给以负责的答复</a:t>
            </a:r>
          </a:p>
        </p:txBody>
      </p:sp>
      <p:grpSp>
        <p:nvGrpSpPr>
          <p:cNvPr id="134156" name="组合 19"/>
          <p:cNvGrpSpPr>
            <a:grpSpLocks/>
          </p:cNvGrpSpPr>
          <p:nvPr/>
        </p:nvGrpSpPr>
        <p:grpSpPr bwMode="auto">
          <a:xfrm>
            <a:off x="560388" y="1592263"/>
            <a:ext cx="3168650" cy="914400"/>
            <a:chOff x="560102" y="1592122"/>
            <a:chExt cx="3168350" cy="914538"/>
          </a:xfrm>
        </p:grpSpPr>
        <p:grpSp>
          <p:nvGrpSpPr>
            <p:cNvPr id="31" name="组合 30"/>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5"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6"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2"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3"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4" name="矩形 33"/>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发展党员的有关规定</a:t>
            </a:r>
          </a:p>
        </p:txBody>
      </p:sp>
      <p:sp>
        <p:nvSpPr>
          <p:cNvPr id="38" name="TextBox 37"/>
          <p:cNvSpPr txBox="1"/>
          <p:nvPr/>
        </p:nvSpPr>
        <p:spPr>
          <a:xfrm>
            <a:off x="-541338" y="2733675"/>
            <a:ext cx="4027488" cy="698500"/>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发展党员</a:t>
            </a:r>
            <a:endParaRPr lang="en-US" altLang="zh-CN" sz="3600" b="1" dirty="0">
              <a:solidFill>
                <a:schemeClr val="accent1"/>
              </a:solidFill>
              <a:latin typeface="+mn-lt"/>
              <a:ea typeface="+mn-ea"/>
              <a:cs typeface="+mn-ea"/>
              <a:sym typeface="+mn-lt"/>
            </a:endParaRPr>
          </a:p>
        </p:txBody>
      </p:sp>
      <p:sp>
        <p:nvSpPr>
          <p:cNvPr id="2" name="矩形 1"/>
          <p:cNvSpPr/>
          <p:nvPr/>
        </p:nvSpPr>
        <p:spPr>
          <a:xfrm>
            <a:off x="3979863" y="1773238"/>
            <a:ext cx="4892675" cy="646112"/>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j-ea"/>
                <a:ea typeface="+mn-ea"/>
                <a:cs typeface="+mn-ea"/>
                <a:sym typeface="+mn-lt"/>
              </a:rPr>
              <a:t>【</a:t>
            </a:r>
            <a:r>
              <a:rPr lang="zh-CN" altLang="en-US" sz="1600" b="1" dirty="0">
                <a:solidFill>
                  <a:schemeClr val="accent1"/>
                </a:solidFill>
                <a:latin typeface="+mj-ea"/>
                <a:ea typeface="+mn-ea"/>
                <a:cs typeface="+mn-ea"/>
                <a:sym typeface="+mn-lt"/>
              </a:rPr>
              <a:t>第五条</a:t>
            </a:r>
            <a:r>
              <a:rPr lang="en-US" altLang="zh-CN" sz="1600" b="1" dirty="0">
                <a:solidFill>
                  <a:schemeClr val="accent1"/>
                </a:solidFill>
                <a:latin typeface="+mj-ea"/>
                <a:ea typeface="+mn-ea"/>
                <a:cs typeface="+mn-ea"/>
                <a:sym typeface="+mn-lt"/>
              </a:rPr>
              <a:t>】</a:t>
            </a:r>
            <a:r>
              <a:rPr lang="zh-CN" altLang="en-US" sz="1400" b="1" dirty="0">
                <a:solidFill>
                  <a:schemeClr val="tx1">
                    <a:lumMod val="75000"/>
                    <a:lumOff val="25000"/>
                  </a:schemeClr>
                </a:solidFill>
                <a:latin typeface="+mn-lt"/>
                <a:ea typeface="+mn-ea"/>
                <a:cs typeface="+mn-ea"/>
                <a:sym typeface="+mn-lt"/>
              </a:rPr>
              <a:t>发展党员，必须</a:t>
            </a:r>
            <a:r>
              <a:rPr lang="zh-CN" altLang="en-US" sz="1400" b="1" u="sng" dirty="0">
                <a:solidFill>
                  <a:schemeClr val="accent1"/>
                </a:solidFill>
                <a:latin typeface="+mn-lt"/>
                <a:ea typeface="+mn-ea"/>
                <a:cs typeface="+mn-ea"/>
                <a:sym typeface="+mn-lt"/>
              </a:rPr>
              <a:t>把政治标准放在首位，</a:t>
            </a:r>
            <a:r>
              <a:rPr lang="zh-CN" altLang="en-US" sz="1400" b="1" dirty="0">
                <a:solidFill>
                  <a:schemeClr val="tx1">
                    <a:lumMod val="75000"/>
                    <a:lumOff val="25000"/>
                  </a:schemeClr>
                </a:solidFill>
                <a:latin typeface="+mn-lt"/>
                <a:ea typeface="+mn-ea"/>
                <a:cs typeface="+mn-ea"/>
                <a:sym typeface="+mn-lt"/>
              </a:rPr>
              <a:t>经过党的支部，坚持个别吸收的原则</a:t>
            </a:r>
          </a:p>
        </p:txBody>
      </p:sp>
      <p:sp>
        <p:nvSpPr>
          <p:cNvPr id="5" name="矩形 4"/>
          <p:cNvSpPr/>
          <p:nvPr/>
        </p:nvSpPr>
        <p:spPr>
          <a:xfrm>
            <a:off x="3979863" y="2284413"/>
            <a:ext cx="4892675" cy="587375"/>
          </a:xfrm>
          <a:prstGeom prst="rect">
            <a:avLst/>
          </a:prstGeom>
        </p:spPr>
        <p:txBody>
          <a:bodyPr>
            <a:spAutoFit/>
          </a:bodyPr>
          <a:lstStyle/>
          <a:p>
            <a:pPr defTabSz="914378" fontAlgn="auto">
              <a:lnSpc>
                <a:spcPct val="120000"/>
              </a:lnSpc>
              <a:spcBef>
                <a:spcPts val="0"/>
              </a:spcBef>
              <a:spcAft>
                <a:spcPts val="0"/>
              </a:spcAft>
              <a:defRPr/>
            </a:pPr>
            <a:r>
              <a:rPr lang="zh-CN" altLang="zh-CN" sz="1400" b="1" dirty="0">
                <a:solidFill>
                  <a:schemeClr val="tx1">
                    <a:lumMod val="75000"/>
                    <a:lumOff val="25000"/>
                  </a:schemeClr>
                </a:solidFill>
                <a:latin typeface="+mn-lt"/>
                <a:ea typeface="+mn-ea"/>
                <a:cs typeface="+mn-ea"/>
                <a:sym typeface="+mn-lt"/>
              </a:rPr>
              <a:t>在特殊情况下，党的中央和省、自治区、直辖市委员会可以直接接收党员</a:t>
            </a:r>
            <a:endParaRPr lang="zh-CN" altLang="en-US" sz="1400" b="1" dirty="0">
              <a:solidFill>
                <a:schemeClr val="tx1">
                  <a:lumMod val="75000"/>
                  <a:lumOff val="25000"/>
                </a:schemeClr>
              </a:solidFill>
              <a:latin typeface="+mn-lt"/>
              <a:ea typeface="+mn-ea"/>
              <a:cs typeface="+mn-ea"/>
              <a:sym typeface="+mn-lt"/>
            </a:endParaRPr>
          </a:p>
        </p:txBody>
      </p:sp>
      <p:sp>
        <p:nvSpPr>
          <p:cNvPr id="6" name="矩形 5"/>
          <p:cNvSpPr/>
          <p:nvPr/>
        </p:nvSpPr>
        <p:spPr>
          <a:xfrm>
            <a:off x="3979863" y="2863850"/>
            <a:ext cx="4892675" cy="388938"/>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j-ea"/>
                <a:ea typeface="+mn-ea"/>
                <a:cs typeface="+mn-ea"/>
                <a:sym typeface="+mn-lt"/>
              </a:rPr>
              <a:t>【</a:t>
            </a:r>
            <a:r>
              <a:rPr lang="zh-CN" altLang="en-US" sz="1600" b="1" dirty="0">
                <a:solidFill>
                  <a:schemeClr val="accent1"/>
                </a:solidFill>
                <a:latin typeface="+mj-ea"/>
                <a:ea typeface="+mn-ea"/>
                <a:cs typeface="+mn-ea"/>
                <a:sym typeface="+mn-lt"/>
              </a:rPr>
              <a:t>第六条</a:t>
            </a:r>
            <a:r>
              <a:rPr lang="en-US" altLang="zh-CN" sz="1600" b="1" dirty="0">
                <a:solidFill>
                  <a:schemeClr val="accent1"/>
                </a:solidFill>
                <a:latin typeface="+mj-ea"/>
                <a:ea typeface="+mn-ea"/>
                <a:cs typeface="+mn-ea"/>
                <a:sym typeface="+mn-lt"/>
              </a:rPr>
              <a:t>】</a:t>
            </a:r>
            <a:r>
              <a:rPr lang="zh-CN" altLang="zh-CN" sz="1400" b="1" dirty="0">
                <a:solidFill>
                  <a:schemeClr val="tx1">
                    <a:lumMod val="75000"/>
                    <a:lumOff val="25000"/>
                  </a:schemeClr>
                </a:solidFill>
                <a:latin typeface="+mn-lt"/>
                <a:ea typeface="+mn-ea"/>
                <a:cs typeface="+mn-ea"/>
                <a:sym typeface="+mn-lt"/>
              </a:rPr>
              <a:t>预备党员必须面向党旗进行入党宣誓。</a:t>
            </a:r>
            <a:endParaRPr lang="zh-CN" altLang="en-US" sz="1400" b="1" dirty="0">
              <a:solidFill>
                <a:schemeClr val="tx1">
                  <a:lumMod val="75000"/>
                  <a:lumOff val="25000"/>
                </a:schemeClr>
              </a:solidFill>
              <a:latin typeface="+mn-lt"/>
              <a:ea typeface="+mn-ea"/>
              <a:cs typeface="+mn-ea"/>
              <a:sym typeface="+mn-lt"/>
            </a:endParaRPr>
          </a:p>
        </p:txBody>
      </p:sp>
      <p:sp>
        <p:nvSpPr>
          <p:cNvPr id="7" name="矩形 6"/>
          <p:cNvSpPr/>
          <p:nvPr/>
        </p:nvSpPr>
        <p:spPr>
          <a:xfrm>
            <a:off x="3979863" y="3241675"/>
            <a:ext cx="4892675" cy="646113"/>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j-ea"/>
                <a:ea typeface="+mn-ea"/>
                <a:cs typeface="+mn-ea"/>
                <a:sym typeface="+mn-lt"/>
              </a:rPr>
              <a:t>【</a:t>
            </a:r>
            <a:r>
              <a:rPr lang="zh-CN" altLang="en-US" sz="1600" b="1" dirty="0">
                <a:solidFill>
                  <a:schemeClr val="accent1"/>
                </a:solidFill>
                <a:latin typeface="+mj-ea"/>
                <a:ea typeface="+mn-ea"/>
                <a:cs typeface="+mn-ea"/>
                <a:sym typeface="+mn-lt"/>
              </a:rPr>
              <a:t>第七条</a:t>
            </a:r>
            <a:r>
              <a:rPr lang="en-US" altLang="zh-CN" sz="1600" b="1" dirty="0">
                <a:solidFill>
                  <a:schemeClr val="accent1"/>
                </a:solidFill>
                <a:latin typeface="+mj-ea"/>
                <a:ea typeface="+mn-ea"/>
                <a:cs typeface="+mn-ea"/>
                <a:sym typeface="+mn-lt"/>
              </a:rPr>
              <a:t>】</a:t>
            </a:r>
            <a:r>
              <a:rPr lang="zh-CN" altLang="zh-CN" sz="1400" b="1" dirty="0">
                <a:solidFill>
                  <a:schemeClr val="tx1">
                    <a:lumMod val="75000"/>
                    <a:lumOff val="25000"/>
                  </a:schemeClr>
                </a:solidFill>
                <a:latin typeface="+mn-lt"/>
                <a:ea typeface="+mn-ea"/>
                <a:cs typeface="+mn-ea"/>
                <a:sym typeface="+mn-lt"/>
              </a:rPr>
              <a:t>预备党员的预备期为一年。党组织对预备党员应当认真教育和考察</a:t>
            </a:r>
            <a:endParaRPr lang="zh-CN" altLang="en-US" sz="1400" b="1" dirty="0">
              <a:solidFill>
                <a:schemeClr val="tx1">
                  <a:lumMod val="75000"/>
                  <a:lumOff val="25000"/>
                </a:schemeClr>
              </a:solidFill>
              <a:latin typeface="+mn-lt"/>
              <a:ea typeface="+mn-ea"/>
              <a:cs typeface="+mn-ea"/>
              <a:sym typeface="+mn-lt"/>
            </a:endParaRPr>
          </a:p>
        </p:txBody>
      </p:sp>
      <p:sp>
        <p:nvSpPr>
          <p:cNvPr id="8" name="矩形 7"/>
          <p:cNvSpPr/>
          <p:nvPr/>
        </p:nvSpPr>
        <p:spPr>
          <a:xfrm>
            <a:off x="3979863" y="3832225"/>
            <a:ext cx="4892675" cy="587375"/>
          </a:xfrm>
          <a:prstGeom prst="rect">
            <a:avLst/>
          </a:prstGeom>
        </p:spPr>
        <p:txBody>
          <a:bodyPr>
            <a:spAutoFit/>
          </a:bodyPr>
          <a:lstStyle/>
          <a:p>
            <a:pPr defTabSz="914378" fontAlgn="auto">
              <a:lnSpc>
                <a:spcPct val="120000"/>
              </a:lnSpc>
              <a:spcBef>
                <a:spcPts val="0"/>
              </a:spcBef>
              <a:spcAft>
                <a:spcPts val="0"/>
              </a:spcAft>
              <a:defRPr/>
            </a:pPr>
            <a:r>
              <a:rPr lang="zh-CN" altLang="zh-CN" sz="1400" b="1" dirty="0">
                <a:solidFill>
                  <a:schemeClr val="tx1">
                    <a:lumMod val="75000"/>
                    <a:lumOff val="25000"/>
                  </a:schemeClr>
                </a:solidFill>
                <a:latin typeface="+mn-lt"/>
                <a:ea typeface="+mn-ea"/>
                <a:cs typeface="+mn-ea"/>
                <a:sym typeface="+mn-lt"/>
              </a:rPr>
              <a:t> 预备党员的义务同正式党员一样。预备党员的权利，除了没有表决权、选举权和被选举权以外，也同正式党员一样</a:t>
            </a:r>
            <a:endParaRPr lang="zh-CN" altLang="en-US" sz="1400" b="1" dirty="0">
              <a:solidFill>
                <a:schemeClr val="tx1">
                  <a:lumMod val="75000"/>
                  <a:lumOff val="25000"/>
                </a:schemeClr>
              </a:solidFill>
              <a:latin typeface="+mn-lt"/>
              <a:ea typeface="+mn-ea"/>
              <a:cs typeface="+mn-ea"/>
              <a:sym typeface="+mn-lt"/>
            </a:endParaRPr>
          </a:p>
        </p:txBody>
      </p:sp>
      <p:grpSp>
        <p:nvGrpSpPr>
          <p:cNvPr id="136200" name="组合 23"/>
          <p:cNvGrpSpPr>
            <a:grpSpLocks/>
          </p:cNvGrpSpPr>
          <p:nvPr/>
        </p:nvGrpSpPr>
        <p:grpSpPr bwMode="auto">
          <a:xfrm>
            <a:off x="560388" y="1592263"/>
            <a:ext cx="3168650" cy="914400"/>
            <a:chOff x="560102" y="1592122"/>
            <a:chExt cx="3168350" cy="914538"/>
          </a:xfrm>
        </p:grpSpPr>
        <p:grpSp>
          <p:nvGrpSpPr>
            <p:cNvPr id="25" name="组合 24"/>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6"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7"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8" name="矩形 2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16" name="矩形 15"/>
          <p:cNvSpPr/>
          <p:nvPr/>
        </p:nvSpPr>
        <p:spPr>
          <a:xfrm>
            <a:off x="495300" y="3832225"/>
            <a:ext cx="3189288" cy="769938"/>
          </a:xfrm>
          <a:prstGeom prst="rect">
            <a:avLst/>
          </a:prstGeom>
        </p:spPr>
        <p:txBody>
          <a:bodyPr>
            <a:spAutoFit/>
          </a:bodyPr>
          <a:lstStyle/>
          <a:p>
            <a:pPr algn="just" defTabSz="914378" fontAlgn="auto">
              <a:spcBef>
                <a:spcPts val="0"/>
              </a:spcBef>
              <a:spcAft>
                <a:spcPts val="0"/>
              </a:spcAft>
              <a:defRPr/>
            </a:pPr>
            <a:r>
              <a:rPr lang="zh-CN" altLang="en-US" sz="1600" b="1" dirty="0">
                <a:solidFill>
                  <a:schemeClr val="accent1"/>
                </a:solidFill>
                <a:latin typeface="+mn-lt"/>
                <a:ea typeface="+mn-ea"/>
                <a:cs typeface="+mn-ea"/>
                <a:sym typeface="+mn-lt"/>
              </a:rPr>
              <a:t>党章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第五条至第七条</a:t>
            </a:r>
            <a:r>
              <a:rPr lang="en-US" altLang="zh-CN" sz="1600" b="1" dirty="0">
                <a:solidFill>
                  <a:schemeClr val="accent1"/>
                </a:solidFill>
                <a:latin typeface="+mn-lt"/>
                <a:ea typeface="+mn-ea"/>
                <a:cs typeface="+mn-ea"/>
                <a:sym typeface="+mn-lt"/>
              </a:rPr>
              <a:t>】</a:t>
            </a:r>
            <a:r>
              <a:rPr lang="zh-CN" altLang="zh-CN" sz="1400" b="1" dirty="0">
                <a:solidFill>
                  <a:schemeClr val="tx1">
                    <a:lumMod val="75000"/>
                    <a:lumOff val="25000"/>
                  </a:schemeClr>
                </a:solidFill>
                <a:latin typeface="+mn-lt"/>
                <a:ea typeface="+mn-ea"/>
                <a:cs typeface="+mn-ea"/>
                <a:sym typeface="+mn-lt"/>
              </a:rPr>
              <a:t>规定了</a:t>
            </a:r>
            <a:r>
              <a:rPr lang="zh-CN" altLang="en-US" sz="1400" b="1" dirty="0">
                <a:solidFill>
                  <a:schemeClr val="tx1">
                    <a:lumMod val="75000"/>
                    <a:lumOff val="25000"/>
                  </a:schemeClr>
                </a:solidFill>
                <a:latin typeface="+mn-lt"/>
                <a:ea typeface="+mn-ea"/>
                <a:cs typeface="+mn-ea"/>
                <a:sym typeface="+mn-lt"/>
              </a:rPr>
              <a:t>发展党员的基本原则和程序方法，对预备</a:t>
            </a:r>
            <a:r>
              <a:rPr lang="zh-CN" altLang="zh-CN" sz="1400" b="1" dirty="0">
                <a:solidFill>
                  <a:schemeClr val="tx1">
                    <a:lumMod val="75000"/>
                    <a:lumOff val="25000"/>
                  </a:schemeClr>
                </a:solidFill>
                <a:latin typeface="+mn-lt"/>
                <a:ea typeface="+mn-ea"/>
                <a:cs typeface="+mn-ea"/>
                <a:sym typeface="+mn-lt"/>
              </a:rPr>
              <a:t>党员</a:t>
            </a:r>
            <a:r>
              <a:rPr lang="zh-CN" altLang="en-US" sz="1400" b="1" dirty="0">
                <a:solidFill>
                  <a:schemeClr val="tx1">
                    <a:lumMod val="75000"/>
                    <a:lumOff val="25000"/>
                  </a:schemeClr>
                </a:solidFill>
                <a:latin typeface="+mn-lt"/>
                <a:ea typeface="+mn-ea"/>
                <a:cs typeface="+mn-ea"/>
                <a:sym typeface="+mn-lt"/>
              </a:rPr>
              <a:t>的管理及权力义务进行了明确。</a:t>
            </a:r>
            <a:endParaRPr lang="zh-CN" altLang="en-US" sz="1600" b="1" dirty="0">
              <a:solidFill>
                <a:schemeClr val="tx1">
                  <a:lumMod val="75000"/>
                  <a:lumOff val="25000"/>
                </a:schemeClr>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55650" y="2427288"/>
            <a:ext cx="7848600" cy="1865312"/>
          </a:xfrm>
          <a:prstGeom prst="rect">
            <a:avLst/>
          </a:prstGeom>
          <a:effectLst/>
        </p:spPr>
        <p:txBody>
          <a:bodyPr>
            <a:spAutoFit/>
          </a:bodyPr>
          <a:lstStyle/>
          <a:p>
            <a:pPr algn="just"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j-ea"/>
                <a:ea typeface="+mj-ea"/>
                <a:cs typeface="+mn-ea"/>
                <a:sym typeface="+mn-lt"/>
              </a:rPr>
              <a:t>       我志愿加入中国共产党</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拥护党的纲领</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遵守党的章程</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履行党员义务</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执行党的决定</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严守党的纪律</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保守党的秘密</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对党忠诚</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积极工作</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为共产主义奋斗终身</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随时准备为党和人民牺牲一切</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r>
              <a:rPr lang="zh-CN" altLang="en-US" sz="2400" b="1" dirty="0">
                <a:solidFill>
                  <a:schemeClr val="accent2">
                    <a:lumMod val="40000"/>
                    <a:lumOff val="60000"/>
                  </a:schemeClr>
                </a:solidFill>
                <a:latin typeface="+mj-ea"/>
                <a:ea typeface="+mj-ea"/>
                <a:cs typeface="+mn-ea"/>
                <a:sym typeface="+mn-lt"/>
              </a:rPr>
              <a:t>永不叛党</a:t>
            </a:r>
            <a:r>
              <a:rPr lang="zh-CN" altLang="en-US" sz="2400" b="1" dirty="0">
                <a:solidFill>
                  <a:schemeClr val="accent2">
                    <a:lumMod val="40000"/>
                    <a:lumOff val="60000"/>
                  </a:schemeClr>
                </a:solidFill>
                <a:latin typeface="华文中宋" panose="02010600040101010101" pitchFamily="2" charset="-122"/>
                <a:ea typeface="华文中宋" panose="02010600040101010101" pitchFamily="2" charset="-122"/>
                <a:cs typeface="+mn-ea"/>
                <a:sym typeface="+mn-lt"/>
              </a:rPr>
              <a:t>。</a:t>
            </a:r>
          </a:p>
        </p:txBody>
      </p:sp>
      <p:pic>
        <p:nvPicPr>
          <p:cNvPr id="138242" name="Picture 3" descr="C:\Users\xb\Desktop\53bf653e36a06.png"/>
          <p:cNvPicPr>
            <a:picLocks noChangeAspect="1" noChangeArrowheads="1"/>
          </p:cNvPicPr>
          <p:nvPr/>
        </p:nvPicPr>
        <p:blipFill>
          <a:blip r:embed="rId3"/>
          <a:srcRect/>
          <a:stretch>
            <a:fillRect/>
          </a:stretch>
        </p:blipFill>
        <p:spPr bwMode="auto">
          <a:xfrm>
            <a:off x="506413" y="317500"/>
            <a:ext cx="1028700" cy="925513"/>
          </a:xfrm>
          <a:prstGeom prst="rect">
            <a:avLst/>
          </a:prstGeom>
          <a:noFill/>
          <a:ln w="9525">
            <a:noFill/>
            <a:miter lim="800000"/>
            <a:headEnd/>
            <a:tailEnd/>
          </a:ln>
        </p:spPr>
      </p:pic>
      <p:sp>
        <p:nvSpPr>
          <p:cNvPr id="9" name="文本框 62"/>
          <p:cNvSpPr txBox="1"/>
          <p:nvPr/>
        </p:nvSpPr>
        <p:spPr>
          <a:xfrm>
            <a:off x="1660525" y="741363"/>
            <a:ext cx="2278063" cy="630237"/>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3200" b="1" dirty="0">
                <a:solidFill>
                  <a:schemeClr val="accent2">
                    <a:lumMod val="40000"/>
                    <a:lumOff val="60000"/>
                  </a:schemeClr>
                </a:solidFill>
                <a:latin typeface="+mn-lt"/>
                <a:ea typeface="+mn-ea"/>
                <a:cs typeface="+mn-ea"/>
                <a:sym typeface="+mn-lt"/>
              </a:rPr>
              <a:t>中国共产党</a:t>
            </a:r>
          </a:p>
        </p:txBody>
      </p:sp>
      <p:sp>
        <p:nvSpPr>
          <p:cNvPr id="10" name="TextBox 19"/>
          <p:cNvSpPr txBox="1"/>
          <p:nvPr/>
        </p:nvSpPr>
        <p:spPr>
          <a:xfrm>
            <a:off x="1020763" y="1258888"/>
            <a:ext cx="2898775" cy="36195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600" b="1" dirty="0">
                <a:solidFill>
                  <a:schemeClr val="accent2">
                    <a:lumMod val="40000"/>
                    <a:lumOff val="60000"/>
                  </a:schemeClr>
                </a:solidFill>
                <a:latin typeface="+mj-ea"/>
                <a:ea typeface="+mj-ea"/>
                <a:cs typeface="+mn-ea"/>
                <a:sym typeface="+mn-lt"/>
              </a:rPr>
              <a:t>Communist Party of China</a:t>
            </a:r>
            <a:endParaRPr lang="zh-CN" altLang="en-US" sz="1600" b="1" dirty="0">
              <a:solidFill>
                <a:schemeClr val="accent2">
                  <a:lumMod val="40000"/>
                  <a:lumOff val="60000"/>
                </a:schemeClr>
              </a:solidFill>
              <a:latin typeface="+mj-ea"/>
              <a:ea typeface="+mj-ea"/>
              <a:cs typeface="+mn-ea"/>
              <a:sym typeface="+mn-lt"/>
            </a:endParaRPr>
          </a:p>
        </p:txBody>
      </p:sp>
      <p:grpSp>
        <p:nvGrpSpPr>
          <p:cNvPr id="2" name="组合 1"/>
          <p:cNvGrpSpPr/>
          <p:nvPr/>
        </p:nvGrpSpPr>
        <p:grpSpPr>
          <a:xfrm>
            <a:off x="4893938" y="645218"/>
            <a:ext cx="902198" cy="950894"/>
            <a:chOff x="4756882" y="863184"/>
            <a:chExt cx="949656" cy="1000915"/>
          </a:xfrm>
          <a:effectLst>
            <a:outerShdw blurRad="50800" dist="38100" dir="2700000" algn="tl" rotWithShape="0">
              <a:prstClr val="black">
                <a:alpha val="40000"/>
              </a:prstClr>
            </a:outerShdw>
          </a:effectLst>
        </p:grpSpPr>
        <p:sp>
          <p:nvSpPr>
            <p:cNvPr id="17" name="矩形 16"/>
            <p:cNvSpPr/>
            <p:nvPr/>
          </p:nvSpPr>
          <p:spPr>
            <a:xfrm>
              <a:off x="4756882" y="888814"/>
              <a:ext cx="949656" cy="949655"/>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cs typeface="+mn-ea"/>
                <a:sym typeface="+mn-lt"/>
              </a:endParaRPr>
            </a:p>
          </p:txBody>
        </p:sp>
        <p:cxnSp>
          <p:nvCxnSpPr>
            <p:cNvPr id="18" name="直接连接符 17"/>
            <p:cNvCxnSpPr/>
            <p:nvPr/>
          </p:nvCxnSpPr>
          <p:spPr>
            <a:xfrm>
              <a:off x="4756882" y="1363641"/>
              <a:ext cx="949656"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756883" y="1363641"/>
              <a:ext cx="949655"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TextBox 14"/>
            <p:cNvSpPr txBox="1"/>
            <p:nvPr/>
          </p:nvSpPr>
          <p:spPr>
            <a:xfrm>
              <a:off x="4782615" y="863184"/>
              <a:ext cx="898191" cy="1000915"/>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mn-lt"/>
                  <a:ea typeface="+mn-ea"/>
                  <a:cs typeface="+mn-ea"/>
                  <a:sym typeface="+mn-lt"/>
                </a:rPr>
                <a:t>入</a:t>
              </a:r>
            </a:p>
          </p:txBody>
        </p:sp>
      </p:grpSp>
      <p:grpSp>
        <p:nvGrpSpPr>
          <p:cNvPr id="20" name="组合 19"/>
          <p:cNvGrpSpPr/>
          <p:nvPr/>
        </p:nvGrpSpPr>
        <p:grpSpPr>
          <a:xfrm>
            <a:off x="5926054" y="645218"/>
            <a:ext cx="902198" cy="950894"/>
            <a:chOff x="4756882" y="863184"/>
            <a:chExt cx="949656" cy="1000915"/>
          </a:xfrm>
          <a:effectLst>
            <a:outerShdw blurRad="50800" dist="38100" dir="2700000" algn="tl" rotWithShape="0">
              <a:prstClr val="black">
                <a:alpha val="40000"/>
              </a:prstClr>
            </a:outerShdw>
          </a:effectLst>
        </p:grpSpPr>
        <p:sp>
          <p:nvSpPr>
            <p:cNvPr id="21" name="矩形 20"/>
            <p:cNvSpPr/>
            <p:nvPr/>
          </p:nvSpPr>
          <p:spPr>
            <a:xfrm>
              <a:off x="4756882" y="888814"/>
              <a:ext cx="949656" cy="949655"/>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cs typeface="+mn-ea"/>
                <a:sym typeface="+mn-lt"/>
              </a:endParaRPr>
            </a:p>
          </p:txBody>
        </p:sp>
        <p:cxnSp>
          <p:nvCxnSpPr>
            <p:cNvPr id="22" name="直接连接符 21"/>
            <p:cNvCxnSpPr/>
            <p:nvPr/>
          </p:nvCxnSpPr>
          <p:spPr>
            <a:xfrm>
              <a:off x="4756882" y="1363641"/>
              <a:ext cx="949656"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4756883" y="1363641"/>
              <a:ext cx="949655"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TextBox 14"/>
            <p:cNvSpPr txBox="1"/>
            <p:nvPr/>
          </p:nvSpPr>
          <p:spPr>
            <a:xfrm>
              <a:off x="4782615" y="863184"/>
              <a:ext cx="898191" cy="1000915"/>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mn-lt"/>
                  <a:ea typeface="+mn-ea"/>
                  <a:cs typeface="+mn-ea"/>
                  <a:sym typeface="+mn-lt"/>
                </a:rPr>
                <a:t>党</a:t>
              </a:r>
            </a:p>
          </p:txBody>
        </p:sp>
      </p:grpSp>
      <p:grpSp>
        <p:nvGrpSpPr>
          <p:cNvPr id="25" name="组合 24"/>
          <p:cNvGrpSpPr/>
          <p:nvPr/>
        </p:nvGrpSpPr>
        <p:grpSpPr>
          <a:xfrm>
            <a:off x="6958170" y="644578"/>
            <a:ext cx="902196" cy="926544"/>
            <a:chOff x="4756882" y="863184"/>
            <a:chExt cx="949656" cy="975285"/>
          </a:xfrm>
          <a:effectLst>
            <a:outerShdw blurRad="50800" dist="38100" dir="2700000" algn="tl" rotWithShape="0">
              <a:prstClr val="black">
                <a:alpha val="40000"/>
              </a:prstClr>
            </a:outerShdw>
          </a:effectLst>
        </p:grpSpPr>
        <p:sp>
          <p:nvSpPr>
            <p:cNvPr id="27" name="矩形 26"/>
            <p:cNvSpPr/>
            <p:nvPr/>
          </p:nvSpPr>
          <p:spPr>
            <a:xfrm>
              <a:off x="4756882" y="888814"/>
              <a:ext cx="949656" cy="949655"/>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cs typeface="+mn-ea"/>
                <a:sym typeface="+mn-lt"/>
              </a:endParaRPr>
            </a:p>
          </p:txBody>
        </p:sp>
        <p:cxnSp>
          <p:nvCxnSpPr>
            <p:cNvPr id="28" name="直接连接符 27"/>
            <p:cNvCxnSpPr/>
            <p:nvPr/>
          </p:nvCxnSpPr>
          <p:spPr>
            <a:xfrm>
              <a:off x="4756882" y="1363641"/>
              <a:ext cx="949656"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4756883" y="1363641"/>
              <a:ext cx="949655"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TextBox 14"/>
            <p:cNvSpPr txBox="1"/>
            <p:nvPr/>
          </p:nvSpPr>
          <p:spPr>
            <a:xfrm>
              <a:off x="4782615" y="863184"/>
              <a:ext cx="898191" cy="899990"/>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mn-lt"/>
                  <a:ea typeface="+mn-ea"/>
                  <a:cs typeface="+mn-ea"/>
                  <a:sym typeface="+mn-lt"/>
                </a:rPr>
                <a:t>誓</a:t>
              </a:r>
            </a:p>
          </p:txBody>
        </p:sp>
      </p:grpSp>
      <p:grpSp>
        <p:nvGrpSpPr>
          <p:cNvPr id="31" name="组合 30"/>
          <p:cNvGrpSpPr/>
          <p:nvPr/>
        </p:nvGrpSpPr>
        <p:grpSpPr>
          <a:xfrm>
            <a:off x="7990284" y="644578"/>
            <a:ext cx="902196" cy="926544"/>
            <a:chOff x="4756882" y="863184"/>
            <a:chExt cx="949656" cy="975285"/>
          </a:xfrm>
          <a:effectLst>
            <a:outerShdw blurRad="50800" dist="38100" dir="2700000" algn="tl" rotWithShape="0">
              <a:prstClr val="black">
                <a:alpha val="40000"/>
              </a:prstClr>
            </a:outerShdw>
          </a:effectLst>
        </p:grpSpPr>
        <p:sp>
          <p:nvSpPr>
            <p:cNvPr id="32" name="矩形 31"/>
            <p:cNvSpPr/>
            <p:nvPr/>
          </p:nvSpPr>
          <p:spPr>
            <a:xfrm>
              <a:off x="4756882" y="888814"/>
              <a:ext cx="949656" cy="949655"/>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4800">
                <a:solidFill>
                  <a:schemeClr val="accent2">
                    <a:lumMod val="40000"/>
                    <a:lumOff val="60000"/>
                  </a:schemeClr>
                </a:solidFill>
                <a:cs typeface="+mn-ea"/>
                <a:sym typeface="+mn-lt"/>
              </a:endParaRPr>
            </a:p>
          </p:txBody>
        </p:sp>
        <p:cxnSp>
          <p:nvCxnSpPr>
            <p:cNvPr id="33" name="直接连接符 32"/>
            <p:cNvCxnSpPr/>
            <p:nvPr/>
          </p:nvCxnSpPr>
          <p:spPr>
            <a:xfrm>
              <a:off x="4756882" y="1363641"/>
              <a:ext cx="949656"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756883" y="1363641"/>
              <a:ext cx="949655"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TextBox 14"/>
            <p:cNvSpPr txBox="1"/>
            <p:nvPr/>
          </p:nvSpPr>
          <p:spPr>
            <a:xfrm>
              <a:off x="4782615" y="863184"/>
              <a:ext cx="898191" cy="899990"/>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4800" b="1" dirty="0">
                  <a:ln>
                    <a:solidFill>
                      <a:schemeClr val="accent1"/>
                    </a:solidFill>
                  </a:ln>
                  <a:solidFill>
                    <a:schemeClr val="accent2">
                      <a:lumMod val="40000"/>
                      <a:lumOff val="60000"/>
                    </a:schemeClr>
                  </a:solidFill>
                  <a:latin typeface="+mn-lt"/>
                  <a:ea typeface="+mn-ea"/>
                  <a:cs typeface="+mn-ea"/>
                  <a:sym typeface="+mn-lt"/>
                </a:rPr>
                <a:t>词</a:t>
              </a:r>
            </a:p>
          </p:txBody>
        </p:sp>
      </p:grpSp>
      <p:sp>
        <p:nvSpPr>
          <p:cNvPr id="36" name="矩形 35"/>
          <p:cNvSpPr/>
          <p:nvPr/>
        </p:nvSpPr>
        <p:spPr>
          <a:xfrm>
            <a:off x="0" y="1927225"/>
            <a:ext cx="9144000" cy="88900"/>
          </a:xfrm>
          <a:prstGeom prst="rect">
            <a:avLst/>
          </a:prstGeom>
          <a:solidFill>
            <a:schemeClr val="accent2">
              <a:lumMod val="40000"/>
              <a:lumOff val="6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p>
        </p:txBody>
      </p:sp>
    </p:spTree>
  </p:cSld>
  <p:clrMapOvr>
    <a:masterClrMapping/>
  </p:clrMapOvr>
  <p:transition spd="med" advTm="0">
    <p:cover dir="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党的组织生活</a:t>
            </a:r>
          </a:p>
        </p:txBody>
      </p:sp>
      <p:sp>
        <p:nvSpPr>
          <p:cNvPr id="38" name="TextBox 37"/>
          <p:cNvSpPr txBox="1"/>
          <p:nvPr/>
        </p:nvSpPr>
        <p:spPr>
          <a:xfrm>
            <a:off x="-541338" y="2733675"/>
            <a:ext cx="4027488" cy="698500"/>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组织生活</a:t>
            </a:r>
          </a:p>
        </p:txBody>
      </p:sp>
      <p:sp>
        <p:nvSpPr>
          <p:cNvPr id="4" name="矩形 3"/>
          <p:cNvSpPr/>
          <p:nvPr/>
        </p:nvSpPr>
        <p:spPr>
          <a:xfrm>
            <a:off x="4014788" y="1998663"/>
            <a:ext cx="4878387" cy="862012"/>
          </a:xfrm>
          <a:prstGeom prst="rect">
            <a:avLst/>
          </a:prstGeom>
        </p:spPr>
        <p:txBody>
          <a:bodyPr>
            <a:spAutoFit/>
          </a:bodyPr>
          <a:lstStyle/>
          <a:p>
            <a:pPr defTabSz="914378" fontAlgn="auto">
              <a:spcBef>
                <a:spcPts val="0"/>
              </a:spcBef>
              <a:spcAft>
                <a:spcPts val="0"/>
              </a:spcAft>
              <a:defRPr/>
            </a:pPr>
            <a:r>
              <a:rPr lang="en-US" altLang="zh-CN" b="1" dirty="0">
                <a:solidFill>
                  <a:schemeClr val="accent1"/>
                </a:solidFill>
                <a:latin typeface="+mj-ea"/>
                <a:ea typeface="+mj-ea"/>
                <a:cs typeface="+mn-ea"/>
                <a:sym typeface="+mn-lt"/>
              </a:rPr>
              <a:t>【</a:t>
            </a:r>
            <a:r>
              <a:rPr lang="zh-CN" altLang="en-US" b="1" dirty="0">
                <a:solidFill>
                  <a:schemeClr val="accent1"/>
                </a:solidFill>
                <a:latin typeface="+mj-ea"/>
                <a:ea typeface="+mj-ea"/>
                <a:cs typeface="+mn-ea"/>
                <a:sym typeface="+mn-lt"/>
              </a:rPr>
              <a:t>第八条</a:t>
            </a:r>
            <a:r>
              <a:rPr lang="en-US" altLang="zh-CN" b="1" dirty="0">
                <a:solidFill>
                  <a:schemeClr val="accent1"/>
                </a:solidFill>
                <a:latin typeface="+mj-ea"/>
                <a:ea typeface="+mj-ea"/>
                <a:cs typeface="+mn-ea"/>
                <a:sym typeface="+mn-lt"/>
              </a:rPr>
              <a:t>】</a:t>
            </a:r>
            <a:r>
              <a:rPr lang="zh-CN" altLang="zh-CN" sz="1600" b="1" dirty="0">
                <a:solidFill>
                  <a:schemeClr val="tx1">
                    <a:lumMod val="75000"/>
                    <a:lumOff val="25000"/>
                  </a:schemeClr>
                </a:solidFill>
                <a:latin typeface="+mn-lt"/>
                <a:ea typeface="+mn-ea"/>
                <a:cs typeface="+mn-ea"/>
                <a:sym typeface="+mn-lt"/>
              </a:rPr>
              <a:t>每个党员，不论职务高低，都必须编入党的一个支部、小组或其他特定组织，参加党的组织生活，接受党内外群众的监督</a:t>
            </a:r>
            <a:r>
              <a:rPr lang="zh-CN" altLang="en-US" sz="1600" b="1" dirty="0">
                <a:solidFill>
                  <a:schemeClr val="tx1">
                    <a:lumMod val="75000"/>
                    <a:lumOff val="25000"/>
                  </a:schemeClr>
                </a:solidFill>
                <a:latin typeface="+mn-lt"/>
                <a:ea typeface="+mn-ea"/>
                <a:cs typeface="+mn-ea"/>
                <a:sym typeface="+mn-lt"/>
              </a:rPr>
              <a:t>。</a:t>
            </a:r>
            <a:endParaRPr lang="zh-CN" altLang="zh-CN" sz="1600" b="1" dirty="0">
              <a:solidFill>
                <a:schemeClr val="tx1">
                  <a:lumMod val="75000"/>
                  <a:lumOff val="25000"/>
                </a:schemeClr>
              </a:solidFill>
              <a:latin typeface="+mn-lt"/>
              <a:ea typeface="+mn-ea"/>
              <a:cs typeface="+mn-ea"/>
              <a:sym typeface="+mn-lt"/>
            </a:endParaRPr>
          </a:p>
        </p:txBody>
      </p:sp>
      <p:grpSp>
        <p:nvGrpSpPr>
          <p:cNvPr id="140292" name="组合 20"/>
          <p:cNvGrpSpPr>
            <a:grpSpLocks/>
          </p:cNvGrpSpPr>
          <p:nvPr/>
        </p:nvGrpSpPr>
        <p:grpSpPr bwMode="auto">
          <a:xfrm>
            <a:off x="560388" y="1592263"/>
            <a:ext cx="3168650" cy="914400"/>
            <a:chOff x="560102" y="1592122"/>
            <a:chExt cx="3168350" cy="914538"/>
          </a:xfrm>
        </p:grpSpPr>
        <p:grpSp>
          <p:nvGrpSpPr>
            <p:cNvPr id="22" name="组合 21"/>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6"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7"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3"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4"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5" name="矩形 24"/>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5" name="矩形 4"/>
          <p:cNvSpPr/>
          <p:nvPr/>
        </p:nvSpPr>
        <p:spPr>
          <a:xfrm>
            <a:off x="4014788" y="3025775"/>
            <a:ext cx="4752975" cy="338138"/>
          </a:xfrm>
          <a:prstGeom prst="rect">
            <a:avLst/>
          </a:prstGeom>
        </p:spPr>
        <p:txBody>
          <a:bodyPr>
            <a:spAutoFit/>
          </a:bodyPr>
          <a:lstStyle/>
          <a:p>
            <a:pPr defTabSz="914378" fontAlgn="auto">
              <a:spcBef>
                <a:spcPts val="0"/>
              </a:spcBef>
              <a:spcAft>
                <a:spcPts val="0"/>
              </a:spcAft>
              <a:defRPr/>
            </a:pPr>
            <a:r>
              <a:rPr lang="zh-CN" altLang="zh-CN" sz="1600" b="1" dirty="0">
                <a:solidFill>
                  <a:srgbClr val="000000">
                    <a:lumMod val="75000"/>
                    <a:lumOff val="25000"/>
                  </a:srgbClr>
                </a:solidFill>
                <a:latin typeface="+mn-lt"/>
                <a:ea typeface="+mn-ea"/>
                <a:cs typeface="+mn-ea"/>
                <a:sym typeface="+mn-lt"/>
              </a:rPr>
              <a:t>党员领导干部还必须参加党委、党组的民主生活会。</a:t>
            </a:r>
          </a:p>
        </p:txBody>
      </p:sp>
      <p:sp>
        <p:nvSpPr>
          <p:cNvPr id="6" name="矩形 5"/>
          <p:cNvSpPr/>
          <p:nvPr/>
        </p:nvSpPr>
        <p:spPr>
          <a:xfrm>
            <a:off x="4014788" y="3613150"/>
            <a:ext cx="5094287" cy="830263"/>
          </a:xfrm>
          <a:prstGeom prst="rect">
            <a:avLst/>
          </a:prstGeom>
        </p:spPr>
        <p:txBody>
          <a:bodyPr>
            <a:spAutoFit/>
          </a:bodyPr>
          <a:lstStyle/>
          <a:p>
            <a:pPr defTabSz="914378" fontAlgn="auto">
              <a:spcBef>
                <a:spcPts val="0"/>
              </a:spcBef>
              <a:spcAft>
                <a:spcPts val="0"/>
              </a:spcAft>
              <a:defRPr/>
            </a:pPr>
            <a:r>
              <a:rPr lang="zh-CN" altLang="zh-CN" sz="2400" b="1" dirty="0">
                <a:solidFill>
                  <a:schemeClr val="accent1"/>
                </a:solidFill>
                <a:latin typeface="+mn-lt"/>
                <a:ea typeface="+mn-ea"/>
                <a:cs typeface="+mn-ea"/>
                <a:sym typeface="+mn-lt"/>
              </a:rPr>
              <a:t>不允许有任何不参加党的组织生活</a:t>
            </a:r>
            <a:endParaRPr lang="en-US" altLang="zh-CN" sz="2400" b="1" dirty="0">
              <a:solidFill>
                <a:schemeClr val="accent1"/>
              </a:solidFill>
              <a:latin typeface="+mn-lt"/>
              <a:ea typeface="+mn-ea"/>
              <a:cs typeface="+mn-ea"/>
              <a:sym typeface="+mn-lt"/>
            </a:endParaRPr>
          </a:p>
          <a:p>
            <a:pPr defTabSz="914378" fontAlgn="auto">
              <a:spcBef>
                <a:spcPts val="0"/>
              </a:spcBef>
              <a:spcAft>
                <a:spcPts val="0"/>
              </a:spcAft>
              <a:defRPr/>
            </a:pPr>
            <a:r>
              <a:rPr lang="zh-CN" altLang="zh-CN" sz="2400" b="1" dirty="0">
                <a:solidFill>
                  <a:schemeClr val="accent1"/>
                </a:solidFill>
                <a:latin typeface="+mn-lt"/>
                <a:ea typeface="+mn-ea"/>
                <a:cs typeface="+mn-ea"/>
                <a:sym typeface="+mn-lt"/>
              </a:rPr>
              <a:t>不接受党内外群众监督的特殊党员</a:t>
            </a:r>
          </a:p>
        </p:txBody>
      </p:sp>
      <p:sp>
        <p:nvSpPr>
          <p:cNvPr id="15" name="矩形 14"/>
          <p:cNvSpPr/>
          <p:nvPr/>
        </p:nvSpPr>
        <p:spPr>
          <a:xfrm>
            <a:off x="495300" y="3832225"/>
            <a:ext cx="3189288" cy="862013"/>
          </a:xfrm>
          <a:prstGeom prst="rect">
            <a:avLst/>
          </a:prstGeom>
        </p:spPr>
        <p:txBody>
          <a:bodyPr>
            <a:spAutoFit/>
          </a:bodyPr>
          <a:lstStyle/>
          <a:p>
            <a:pPr algn="just" defTabSz="914378" fontAlgn="auto">
              <a:spcBef>
                <a:spcPts val="0"/>
              </a:spcBef>
              <a:spcAft>
                <a:spcPts val="0"/>
              </a:spcAft>
              <a:defRPr/>
            </a:pPr>
            <a:r>
              <a:rPr lang="zh-CN" altLang="en-US" b="1" dirty="0">
                <a:solidFill>
                  <a:schemeClr val="accent1"/>
                </a:solidFill>
                <a:latin typeface="+mn-lt"/>
                <a:ea typeface="+mn-ea"/>
                <a:cs typeface="+mn-ea"/>
                <a:sym typeface="+mn-lt"/>
              </a:rPr>
              <a:t>党章</a:t>
            </a: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第八条</a:t>
            </a:r>
            <a:r>
              <a:rPr lang="en-US" altLang="zh-CN"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对党员和党员领导干部参加党的组织生活进行了规定。</a:t>
            </a:r>
            <a:endParaRPr lang="zh-CN" altLang="en-US" b="1" dirty="0">
              <a:solidFill>
                <a:schemeClr val="tx1">
                  <a:lumMod val="75000"/>
                  <a:lumOff val="25000"/>
                </a:schemeClr>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党员退党的有关规定</a:t>
            </a:r>
          </a:p>
        </p:txBody>
      </p:sp>
      <p:sp>
        <p:nvSpPr>
          <p:cNvPr id="38" name="TextBox 37"/>
          <p:cNvSpPr txBox="1"/>
          <p:nvPr/>
        </p:nvSpPr>
        <p:spPr>
          <a:xfrm>
            <a:off x="-541338" y="2733675"/>
            <a:ext cx="4027488" cy="698500"/>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党员退党</a:t>
            </a:r>
          </a:p>
        </p:txBody>
      </p:sp>
      <p:grpSp>
        <p:nvGrpSpPr>
          <p:cNvPr id="142339" name="组合 20"/>
          <p:cNvGrpSpPr>
            <a:grpSpLocks/>
          </p:cNvGrpSpPr>
          <p:nvPr/>
        </p:nvGrpSpPr>
        <p:grpSpPr bwMode="auto">
          <a:xfrm>
            <a:off x="560388" y="1592263"/>
            <a:ext cx="3168650" cy="914400"/>
            <a:chOff x="560102" y="1592122"/>
            <a:chExt cx="3168350" cy="914538"/>
          </a:xfrm>
        </p:grpSpPr>
        <p:grpSp>
          <p:nvGrpSpPr>
            <p:cNvPr id="22" name="组合 21"/>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6"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7"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3"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4"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5" name="矩形 24"/>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 name="矩形 1"/>
          <p:cNvSpPr/>
          <p:nvPr/>
        </p:nvSpPr>
        <p:spPr>
          <a:xfrm>
            <a:off x="3983038" y="2773363"/>
            <a:ext cx="5126037" cy="2122487"/>
          </a:xfrm>
          <a:prstGeom prst="rect">
            <a:avLst/>
          </a:prstGeom>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mj-ea"/>
                <a:ea typeface="+mj-ea"/>
                <a:cs typeface="+mn-ea"/>
                <a:sym typeface="+mn-lt"/>
              </a:rPr>
              <a:t>如被劝告退党的党员坚持不退，应当提交支部大会讨论，决定把他除名，并报上级党组织批准。</a:t>
            </a:r>
            <a:endParaRPr lang="en-US" altLang="zh-CN" sz="1600" b="1" dirty="0">
              <a:solidFill>
                <a:schemeClr val="tx1">
                  <a:lumMod val="75000"/>
                  <a:lumOff val="25000"/>
                </a:schemeClr>
              </a:solidFill>
              <a:latin typeface="+mj-ea"/>
              <a:ea typeface="+mj-ea"/>
              <a:cs typeface="+mn-ea"/>
              <a:sym typeface="+mn-lt"/>
            </a:endParaRPr>
          </a:p>
          <a:p>
            <a:pPr defTabSz="914378" fontAlgn="auto">
              <a:spcBef>
                <a:spcPts val="0"/>
              </a:spcBef>
              <a:spcAft>
                <a:spcPts val="0"/>
              </a:spcAft>
              <a:defRPr/>
            </a:pPr>
            <a:endParaRPr lang="zh-CN" altLang="en-US" sz="1600" b="1" dirty="0">
              <a:solidFill>
                <a:schemeClr val="tx1">
                  <a:lumMod val="75000"/>
                  <a:lumOff val="25000"/>
                </a:schemeClr>
              </a:solidFill>
              <a:latin typeface="+mj-ea"/>
              <a:ea typeface="+mj-ea"/>
              <a:cs typeface="+mn-ea"/>
              <a:sym typeface="+mn-lt"/>
            </a:endParaRPr>
          </a:p>
          <a:p>
            <a:pPr defTabSz="914378" fontAlgn="auto">
              <a:spcBef>
                <a:spcPts val="0"/>
              </a:spcBef>
              <a:spcAft>
                <a:spcPts val="0"/>
              </a:spcAft>
              <a:defRPr/>
            </a:pPr>
            <a:r>
              <a:rPr lang="zh-CN" altLang="en-US" sz="1600" b="1" dirty="0">
                <a:solidFill>
                  <a:schemeClr val="tx1">
                    <a:lumMod val="75000"/>
                    <a:lumOff val="25000"/>
                  </a:schemeClr>
                </a:solidFill>
                <a:latin typeface="+mj-ea"/>
                <a:ea typeface="+mj-ea"/>
                <a:cs typeface="+mn-ea"/>
                <a:sym typeface="+mn-lt"/>
              </a:rPr>
              <a:t>党员如果没有正当理由，连续六个月不参加党的组织生活，或不交纳党费，或不做党所分配的工作，就被认为是自行脱党。支部大会应当决定把这样的党员除名，并报上级党组织批准。</a:t>
            </a:r>
          </a:p>
          <a:p>
            <a:pPr defTabSz="914378" fontAlgn="auto">
              <a:spcBef>
                <a:spcPts val="0"/>
              </a:spcBef>
              <a:spcAft>
                <a:spcPts val="0"/>
              </a:spcAft>
              <a:defRPr/>
            </a:pPr>
            <a:endParaRPr lang="zh-CN" altLang="en-US" sz="1600" b="1" dirty="0">
              <a:solidFill>
                <a:schemeClr val="tx1">
                  <a:lumMod val="75000"/>
                  <a:lumOff val="25000"/>
                </a:schemeClr>
              </a:solidFill>
              <a:latin typeface="+mj-ea"/>
              <a:ea typeface="+mj-ea"/>
              <a:cs typeface="+mn-ea"/>
              <a:sym typeface="+mn-lt"/>
            </a:endParaRPr>
          </a:p>
        </p:txBody>
      </p:sp>
      <p:sp>
        <p:nvSpPr>
          <p:cNvPr id="13" name="矩形 12"/>
          <p:cNvSpPr/>
          <p:nvPr/>
        </p:nvSpPr>
        <p:spPr>
          <a:xfrm>
            <a:off x="4291013" y="1419225"/>
            <a:ext cx="1081087" cy="10810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2800" b="1" dirty="0">
                <a:solidFill>
                  <a:schemeClr val="accent2">
                    <a:lumMod val="40000"/>
                    <a:lumOff val="60000"/>
                  </a:schemeClr>
                </a:solidFill>
                <a:cs typeface="+mn-ea"/>
                <a:sym typeface="+mn-lt"/>
              </a:rPr>
              <a:t>退党</a:t>
            </a:r>
          </a:p>
        </p:txBody>
      </p:sp>
      <p:sp>
        <p:nvSpPr>
          <p:cNvPr id="14" name="矩形 13"/>
          <p:cNvSpPr/>
          <p:nvPr/>
        </p:nvSpPr>
        <p:spPr>
          <a:xfrm>
            <a:off x="5857875" y="1419225"/>
            <a:ext cx="1079500" cy="10810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2800" b="1" dirty="0">
                <a:solidFill>
                  <a:schemeClr val="accent2">
                    <a:lumMod val="40000"/>
                    <a:lumOff val="60000"/>
                  </a:schemeClr>
                </a:solidFill>
                <a:cs typeface="+mn-ea"/>
                <a:sym typeface="+mn-lt"/>
              </a:rPr>
              <a:t>除名</a:t>
            </a:r>
          </a:p>
        </p:txBody>
      </p:sp>
      <p:sp>
        <p:nvSpPr>
          <p:cNvPr id="15" name="矩形 14"/>
          <p:cNvSpPr/>
          <p:nvPr/>
        </p:nvSpPr>
        <p:spPr>
          <a:xfrm>
            <a:off x="7423150" y="1419225"/>
            <a:ext cx="1081088" cy="10810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r>
              <a:rPr lang="zh-CN" altLang="en-US" sz="2800" b="1" dirty="0">
                <a:solidFill>
                  <a:schemeClr val="accent2">
                    <a:lumMod val="40000"/>
                    <a:lumOff val="60000"/>
                  </a:schemeClr>
                </a:solidFill>
                <a:cs typeface="+mn-ea"/>
                <a:sym typeface="+mn-lt"/>
              </a:rPr>
              <a:t>自行脱党</a:t>
            </a:r>
          </a:p>
        </p:txBody>
      </p:sp>
      <p:sp>
        <p:nvSpPr>
          <p:cNvPr id="16" name="矩形 15"/>
          <p:cNvSpPr/>
          <p:nvPr/>
        </p:nvSpPr>
        <p:spPr>
          <a:xfrm>
            <a:off x="495300" y="3549650"/>
            <a:ext cx="3189288" cy="1385888"/>
          </a:xfrm>
          <a:prstGeom prst="rect">
            <a:avLst/>
          </a:prstGeom>
        </p:spPr>
        <p:txBody>
          <a:bodyPr>
            <a:spAutoFit/>
          </a:bodyPr>
          <a:lstStyle/>
          <a:p>
            <a:pPr algn="just" defTabSz="914378" fontAlgn="auto">
              <a:spcBef>
                <a:spcPts val="0"/>
              </a:spcBef>
              <a:spcAft>
                <a:spcPts val="0"/>
              </a:spcAft>
              <a:defRPr/>
            </a:pPr>
            <a:r>
              <a:rPr lang="zh-CN" altLang="en-US" b="1" dirty="0">
                <a:solidFill>
                  <a:schemeClr val="accent1"/>
                </a:solidFill>
                <a:latin typeface="+mn-lt"/>
                <a:ea typeface="+mn-ea"/>
                <a:cs typeface="+mn-ea"/>
                <a:sym typeface="+mn-lt"/>
              </a:rPr>
              <a:t>党章</a:t>
            </a:r>
            <a:r>
              <a:rPr lang="en-US" altLang="zh-CN" b="1" dirty="0">
                <a:solidFill>
                  <a:schemeClr val="accent1"/>
                </a:solidFill>
                <a:latin typeface="+mn-lt"/>
                <a:ea typeface="+mn-ea"/>
                <a:cs typeface="+mn-ea"/>
                <a:sym typeface="+mn-lt"/>
              </a:rPr>
              <a:t>【</a:t>
            </a:r>
            <a:r>
              <a:rPr lang="zh-CN" altLang="en-US" b="1" dirty="0">
                <a:solidFill>
                  <a:schemeClr val="accent1"/>
                </a:solidFill>
                <a:latin typeface="+mn-lt"/>
                <a:ea typeface="+mn-ea"/>
                <a:cs typeface="+mn-ea"/>
                <a:sym typeface="+mn-lt"/>
              </a:rPr>
              <a:t>第九条</a:t>
            </a:r>
            <a:r>
              <a:rPr lang="en-US" altLang="zh-CN"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党员有退党的自由。党员要求退党，应当经支部大会讨论后宣布除名，并报上级党组织备案。</a:t>
            </a:r>
          </a:p>
          <a:p>
            <a:pPr algn="just"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 </a:t>
            </a:r>
          </a:p>
        </p:txBody>
      </p:sp>
    </p:spTree>
  </p:cSld>
  <p:clrMapOvr>
    <a:masterClrMapping/>
  </p:clrMapOvr>
  <p:transition spd="med" advTm="0">
    <p:cover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文本占位符 5"/>
          <p:cNvSpPr>
            <a:spLocks noGrp="1"/>
          </p:cNvSpPr>
          <p:nvPr>
            <p:ph type="body" sz="quarter" idx="11"/>
          </p:nvPr>
        </p:nvSpPr>
        <p:spPr>
          <a:xfrm>
            <a:off x="2124075" y="2500313"/>
            <a:ext cx="4903788" cy="1008062"/>
          </a:xfrm>
        </p:spPr>
        <p:txBody>
          <a:bodyPr/>
          <a:lstStyle/>
          <a:p>
            <a:pPr algn="ctr"/>
            <a:r>
              <a:rPr lang="zh-CN" altLang="en-US" smtClean="0"/>
              <a:t>党的组织制度</a:t>
            </a:r>
          </a:p>
        </p:txBody>
      </p:sp>
      <p:sp>
        <p:nvSpPr>
          <p:cNvPr id="7" name="矩形 6"/>
          <p:cNvSpPr/>
          <p:nvPr/>
        </p:nvSpPr>
        <p:spPr>
          <a:xfrm>
            <a:off x="2232025" y="3570288"/>
            <a:ext cx="4679950" cy="369887"/>
          </a:xfrm>
          <a:prstGeom prst="rect">
            <a:avLst/>
          </a:prstGeom>
        </p:spPr>
        <p:txBody>
          <a:bodyPr>
            <a:spAutoFit/>
          </a:bodyPr>
          <a:lstStyle/>
          <a:p>
            <a:pPr algn="ctr" defTabSz="914378" fontAlgn="auto">
              <a:spcBef>
                <a:spcPts val="0"/>
              </a:spcBef>
              <a:spcAft>
                <a:spcPts val="0"/>
              </a:spcAft>
              <a:defRPr/>
            </a:pPr>
            <a:r>
              <a:rPr lang="en-US" altLang="zh-CN" b="1" dirty="0">
                <a:solidFill>
                  <a:schemeClr val="tx1">
                    <a:lumMod val="75000"/>
                    <a:lumOff val="25000"/>
                  </a:schemeClr>
                </a:solidFill>
                <a:latin typeface="+mj-ea"/>
                <a:ea typeface="+mj-ea"/>
              </a:rPr>
              <a:t>【</a:t>
            </a:r>
            <a:r>
              <a:rPr lang="zh-CN" altLang="zh-CN" b="1" dirty="0">
                <a:solidFill>
                  <a:schemeClr val="tx1">
                    <a:lumMod val="75000"/>
                    <a:lumOff val="25000"/>
                  </a:schemeClr>
                </a:solidFill>
                <a:latin typeface="+mj-ea"/>
                <a:ea typeface="+mj-ea"/>
              </a:rPr>
              <a:t>第</a:t>
            </a:r>
            <a:r>
              <a:rPr lang="zh-CN" altLang="en-US" b="1" dirty="0">
                <a:solidFill>
                  <a:schemeClr val="tx1">
                    <a:lumMod val="75000"/>
                    <a:lumOff val="25000"/>
                  </a:schemeClr>
                </a:solidFill>
                <a:latin typeface="+mj-ea"/>
                <a:ea typeface="+mj-ea"/>
              </a:rPr>
              <a:t>二</a:t>
            </a:r>
            <a:r>
              <a:rPr lang="zh-CN" altLang="zh-CN" b="1" dirty="0">
                <a:solidFill>
                  <a:schemeClr val="tx1">
                    <a:lumMod val="75000"/>
                    <a:lumOff val="25000"/>
                  </a:schemeClr>
                </a:solidFill>
                <a:latin typeface="+mj-ea"/>
                <a:ea typeface="+mj-ea"/>
              </a:rPr>
              <a:t>章</a:t>
            </a:r>
            <a:r>
              <a:rPr lang="en-US" altLang="zh-CN" b="1" dirty="0">
                <a:solidFill>
                  <a:schemeClr val="tx1">
                    <a:lumMod val="75000"/>
                    <a:lumOff val="25000"/>
                  </a:schemeClr>
                </a:solidFill>
                <a:latin typeface="+mj-ea"/>
                <a:ea typeface="+mj-ea"/>
                <a:cs typeface="+mn-ea"/>
                <a:sym typeface="+mn-lt"/>
              </a:rPr>
              <a:t>】</a:t>
            </a:r>
            <a:endParaRPr lang="zh-CN" altLang="zh-CN" dirty="0">
              <a:solidFill>
                <a:schemeClr val="tx1">
                  <a:lumMod val="75000"/>
                  <a:lumOff val="25000"/>
                </a:schemeClr>
              </a:solidFill>
              <a:latin typeface="+mj-ea"/>
              <a:ea typeface="+mj-ea"/>
            </a:endParaRPr>
          </a:p>
        </p:txBody>
      </p:sp>
    </p:spTree>
  </p:cSld>
  <p:clrMapOvr>
    <a:masterClrMapping/>
  </p:clrMapOvr>
  <p:transition spd="med" advTm="0">
    <p:cover dir="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党的组织制度</a:t>
            </a:r>
          </a:p>
        </p:txBody>
      </p:sp>
      <p:sp>
        <p:nvSpPr>
          <p:cNvPr id="38" name="TextBox 37"/>
          <p:cNvSpPr txBox="1"/>
          <p:nvPr/>
        </p:nvSpPr>
        <p:spPr>
          <a:xfrm>
            <a:off x="-469900" y="2884488"/>
            <a:ext cx="4025900" cy="698500"/>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党的组织制度</a:t>
            </a:r>
          </a:p>
        </p:txBody>
      </p:sp>
      <p:sp>
        <p:nvSpPr>
          <p:cNvPr id="39" name="矩形 38"/>
          <p:cNvSpPr/>
          <p:nvPr/>
        </p:nvSpPr>
        <p:spPr>
          <a:xfrm>
            <a:off x="3954463" y="1808163"/>
            <a:ext cx="4997450" cy="1076325"/>
          </a:xfrm>
          <a:prstGeom prst="rect">
            <a:avLst/>
          </a:prstGeom>
          <a:solidFill>
            <a:schemeClr val="accent1"/>
          </a:solidFill>
          <a:effectLst>
            <a:outerShdw blurRad="50800" dist="38100" dir="2700000" algn="tl" rotWithShape="0">
              <a:prstClr val="black">
                <a:alpha val="40000"/>
              </a:prstClr>
            </a:outerShdw>
          </a:effectLst>
        </p:spPr>
        <p:txBody>
          <a:bodyPr>
            <a:spAutoFit/>
          </a:bodyPr>
          <a:lstStyle/>
          <a:p>
            <a:pPr defTabSz="914378" fontAlgn="auto">
              <a:spcBef>
                <a:spcPts val="0"/>
              </a:spcBef>
              <a:spcAft>
                <a:spcPts val="0"/>
              </a:spcAft>
              <a:defRPr/>
            </a:pPr>
            <a:r>
              <a:rPr lang="zh-CN" altLang="en-US" sz="1600" b="1" dirty="0">
                <a:solidFill>
                  <a:schemeClr val="accent2">
                    <a:lumMod val="40000"/>
                    <a:lumOff val="60000"/>
                  </a:schemeClr>
                </a:solidFill>
                <a:latin typeface="+mn-lt"/>
                <a:ea typeface="+mn-ea"/>
                <a:cs typeface="+mn-ea"/>
                <a:sym typeface="+mn-lt"/>
              </a:rPr>
              <a:t>中国共产党是根据自己的纲领和章程，按照民主集中制组织起来的统一整体。民主集中制是我们党的根本组织制度，是全体党员、党的组织和党内活动必须严格遵循的基本准则。</a:t>
            </a:r>
          </a:p>
        </p:txBody>
      </p:sp>
      <p:sp>
        <p:nvSpPr>
          <p:cNvPr id="2" name="矩形 1"/>
          <p:cNvSpPr/>
          <p:nvPr/>
        </p:nvSpPr>
        <p:spPr>
          <a:xfrm>
            <a:off x="3954463" y="3935413"/>
            <a:ext cx="5184775" cy="584200"/>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zh-CN" sz="1600" b="1" dirty="0">
                <a:solidFill>
                  <a:schemeClr val="accent1"/>
                </a:solidFill>
                <a:latin typeface="+mn-lt"/>
                <a:ea typeface="+mn-ea"/>
                <a:cs typeface="+mn-ea"/>
                <a:sym typeface="+mn-lt"/>
              </a:rPr>
              <a:t>第十一至十</a:t>
            </a:r>
            <a:r>
              <a:rPr lang="zh-CN" altLang="en-US" sz="1600" b="1" dirty="0">
                <a:solidFill>
                  <a:schemeClr val="accent1"/>
                </a:solidFill>
                <a:latin typeface="+mn-lt"/>
                <a:ea typeface="+mn-ea"/>
                <a:cs typeface="+mn-ea"/>
                <a:sym typeface="+mn-lt"/>
              </a:rPr>
              <a:t>八</a:t>
            </a:r>
            <a:r>
              <a:rPr lang="zh-CN" altLang="zh-CN" sz="1600" b="1" dirty="0">
                <a:solidFill>
                  <a:schemeClr val="accent1"/>
                </a:solidFill>
                <a:latin typeface="+mn-lt"/>
                <a:ea typeface="+mn-ea"/>
                <a:cs typeface="+mn-ea"/>
                <a:sym typeface="+mn-lt"/>
              </a:rPr>
              <a:t>条</a:t>
            </a:r>
            <a:r>
              <a:rPr lang="en-US" altLang="zh-CN" sz="1600" b="1" dirty="0">
                <a:solidFill>
                  <a:schemeClr val="accent1"/>
                </a:solidFill>
                <a:latin typeface="+mn-lt"/>
                <a:ea typeface="+mn-ea"/>
                <a:cs typeface="+mn-ea"/>
                <a:sym typeface="+mn-lt"/>
              </a:rPr>
              <a:t>】</a:t>
            </a:r>
            <a:r>
              <a:rPr lang="zh-CN" altLang="zh-CN" sz="1600" b="1" dirty="0">
                <a:solidFill>
                  <a:schemeClr val="tx1">
                    <a:lumMod val="75000"/>
                    <a:lumOff val="25000"/>
                  </a:schemeClr>
                </a:solidFill>
                <a:latin typeface="+mn-lt"/>
                <a:ea typeface="+mn-ea"/>
                <a:cs typeface="+mn-ea"/>
                <a:sym typeface="+mn-lt"/>
              </a:rPr>
              <a:t>对执行民主集中制的一些相关问题作了规定。</a:t>
            </a:r>
            <a:endParaRPr lang="zh-CN" altLang="en-US" sz="1600" b="1" dirty="0">
              <a:solidFill>
                <a:schemeClr val="tx1">
                  <a:lumMod val="75000"/>
                  <a:lumOff val="25000"/>
                </a:schemeClr>
              </a:solidFill>
              <a:latin typeface="+mn-lt"/>
              <a:ea typeface="+mn-ea"/>
              <a:cs typeface="+mn-ea"/>
              <a:sym typeface="+mn-lt"/>
            </a:endParaRPr>
          </a:p>
        </p:txBody>
      </p:sp>
      <p:sp>
        <p:nvSpPr>
          <p:cNvPr id="5" name="矩形 4"/>
          <p:cNvSpPr/>
          <p:nvPr/>
        </p:nvSpPr>
        <p:spPr>
          <a:xfrm>
            <a:off x="3954463" y="3138488"/>
            <a:ext cx="5184775" cy="585787"/>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zh-CN" sz="1600" b="1" dirty="0">
                <a:solidFill>
                  <a:schemeClr val="accent1"/>
                </a:solidFill>
                <a:latin typeface="+mn-lt"/>
                <a:ea typeface="+mn-ea"/>
                <a:cs typeface="+mn-ea"/>
                <a:sym typeface="+mn-lt"/>
              </a:rPr>
              <a:t>第十条</a:t>
            </a:r>
            <a:r>
              <a:rPr lang="en-US" altLang="zh-CN" sz="1600"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党是根据自己的纲领和章程，按照民主集中制组织起来的统一整体。</a:t>
            </a:r>
          </a:p>
        </p:txBody>
      </p:sp>
      <p:sp>
        <p:nvSpPr>
          <p:cNvPr id="23" name="矩形 22"/>
          <p:cNvSpPr/>
          <p:nvPr/>
        </p:nvSpPr>
        <p:spPr>
          <a:xfrm>
            <a:off x="520700" y="3611563"/>
            <a:ext cx="3330575" cy="904875"/>
          </a:xfrm>
          <a:prstGeom prst="rect">
            <a:avLst/>
          </a:prstGeom>
        </p:spPr>
        <p:txBody>
          <a:bodyPr>
            <a:spAutoFit/>
          </a:bodyPr>
          <a:lstStyle/>
          <a:p>
            <a:pPr algn="just" defTabSz="914378" fontAlgn="auto">
              <a:lnSpc>
                <a:spcPct val="120000"/>
              </a:lnSpc>
              <a:spcBef>
                <a:spcPts val="0"/>
              </a:spcBef>
              <a:spcAft>
                <a:spcPts val="0"/>
              </a:spcAft>
              <a:defRPr/>
            </a:pPr>
            <a:r>
              <a:rPr lang="zh-CN" altLang="en-US" sz="1600" b="1" dirty="0">
                <a:solidFill>
                  <a:schemeClr val="accent1"/>
                </a:solidFill>
                <a:latin typeface="+mn-lt"/>
                <a:ea typeface="+mn-ea"/>
                <a:cs typeface="+mn-ea"/>
                <a:sym typeface="+mn-lt"/>
              </a:rPr>
              <a:t>第二章</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共八条</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明确规定了民主集中制的六条基本原则，对执行民主集中制的一些相关问题作了具体规定。</a:t>
            </a:r>
          </a:p>
        </p:txBody>
      </p:sp>
      <p:grpSp>
        <p:nvGrpSpPr>
          <p:cNvPr id="146439" name="组合 23"/>
          <p:cNvGrpSpPr>
            <a:grpSpLocks/>
          </p:cNvGrpSpPr>
          <p:nvPr/>
        </p:nvGrpSpPr>
        <p:grpSpPr bwMode="auto">
          <a:xfrm>
            <a:off x="560388" y="1592263"/>
            <a:ext cx="3168650" cy="914400"/>
            <a:chOff x="560102" y="1592122"/>
            <a:chExt cx="3168350" cy="914538"/>
          </a:xfrm>
        </p:grpSpPr>
        <p:grpSp>
          <p:nvGrpSpPr>
            <p:cNvPr id="25" name="组合 24"/>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6"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7"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8" name="矩形 2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党的组织制度</a:t>
            </a:r>
          </a:p>
        </p:txBody>
      </p:sp>
      <p:sp>
        <p:nvSpPr>
          <p:cNvPr id="5" name="矩形 4"/>
          <p:cNvSpPr/>
          <p:nvPr/>
        </p:nvSpPr>
        <p:spPr>
          <a:xfrm>
            <a:off x="179388" y="2643188"/>
            <a:ext cx="5040312" cy="2062162"/>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zh-CN" sz="1600" b="1" dirty="0">
                <a:solidFill>
                  <a:schemeClr val="accent1"/>
                </a:solidFill>
                <a:latin typeface="+mn-lt"/>
                <a:ea typeface="+mn-ea"/>
                <a:cs typeface="+mn-ea"/>
                <a:sym typeface="+mn-lt"/>
              </a:rPr>
              <a:t>第</a:t>
            </a:r>
            <a:r>
              <a:rPr lang="zh-CN" altLang="en-US" sz="1600" b="1" dirty="0">
                <a:solidFill>
                  <a:schemeClr val="accent1"/>
                </a:solidFill>
                <a:latin typeface="+mn-lt"/>
                <a:ea typeface="+mn-ea"/>
                <a:cs typeface="+mn-ea"/>
                <a:sym typeface="+mn-lt"/>
              </a:rPr>
              <a:t>十四</a:t>
            </a:r>
            <a:r>
              <a:rPr lang="zh-CN" altLang="zh-CN" sz="1600" b="1" dirty="0">
                <a:solidFill>
                  <a:schemeClr val="accent1"/>
                </a:solidFill>
                <a:latin typeface="+mn-lt"/>
                <a:ea typeface="+mn-ea"/>
                <a:cs typeface="+mn-ea"/>
                <a:sym typeface="+mn-lt"/>
              </a:rPr>
              <a:t>条</a:t>
            </a:r>
            <a:r>
              <a:rPr lang="en-US" altLang="zh-CN" sz="1600"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  党的中央和省、自治区、直辖市委员会实行巡视制度。</a:t>
            </a:r>
            <a:r>
              <a:rPr lang="zh-CN" altLang="en-US" sz="1600" b="1" u="sng" dirty="0">
                <a:solidFill>
                  <a:schemeClr val="accent1"/>
                </a:solidFill>
                <a:latin typeface="+mn-lt"/>
                <a:ea typeface="+mn-ea"/>
                <a:cs typeface="+mn-ea"/>
                <a:sym typeface="+mn-lt"/>
              </a:rPr>
              <a:t>在一届任期内，对所管理的地方、部门、企事业单位党组织实现巡视全覆盖。</a:t>
            </a:r>
          </a:p>
          <a:p>
            <a:pPr defTabSz="914378" fontAlgn="auto">
              <a:spcBef>
                <a:spcPts val="0"/>
              </a:spcBef>
              <a:spcAft>
                <a:spcPts val="0"/>
              </a:spcAft>
              <a:defRPr/>
            </a:pPr>
            <a:r>
              <a:rPr lang="zh-CN" altLang="en-US" sz="1600" b="1" u="sng" dirty="0">
                <a:solidFill>
                  <a:schemeClr val="accent1"/>
                </a:solidFill>
                <a:latin typeface="+mn-lt"/>
                <a:ea typeface="+mn-ea"/>
                <a:cs typeface="+mn-ea"/>
                <a:sym typeface="+mn-lt"/>
              </a:rPr>
              <a:t>中央有关部委和国家机关部门党组（党委）根据工作需要，开展巡视工作。</a:t>
            </a:r>
          </a:p>
          <a:p>
            <a:pPr defTabSz="914378" fontAlgn="auto">
              <a:spcBef>
                <a:spcPts val="0"/>
              </a:spcBef>
              <a:spcAft>
                <a:spcPts val="0"/>
              </a:spcAft>
              <a:defRPr/>
            </a:pPr>
            <a:r>
              <a:rPr lang="zh-CN" altLang="en-US" sz="1600" b="1" u="sng" dirty="0">
                <a:solidFill>
                  <a:schemeClr val="accent1"/>
                </a:solidFill>
                <a:latin typeface="+mn-lt"/>
                <a:ea typeface="+mn-ea"/>
                <a:cs typeface="+mn-ea"/>
                <a:sym typeface="+mn-lt"/>
              </a:rPr>
              <a:t>党的市（地、州、盟）和县（市、区、旗）委员会建立巡察制度。</a:t>
            </a:r>
          </a:p>
          <a:p>
            <a:pPr defTabSz="914378" fontAlgn="auto">
              <a:spcBef>
                <a:spcPts val="0"/>
              </a:spcBef>
              <a:spcAft>
                <a:spcPts val="0"/>
              </a:spcAft>
              <a:defRPr/>
            </a:pPr>
            <a:endParaRPr lang="zh-CN" altLang="en-US" sz="1600" b="1" dirty="0">
              <a:solidFill>
                <a:schemeClr val="tx1">
                  <a:lumMod val="75000"/>
                  <a:lumOff val="25000"/>
                </a:schemeClr>
              </a:solidFill>
              <a:latin typeface="+mn-lt"/>
              <a:ea typeface="+mn-ea"/>
              <a:cs typeface="+mn-ea"/>
              <a:sym typeface="+mn-lt"/>
            </a:endParaRPr>
          </a:p>
        </p:txBody>
      </p:sp>
      <p:grpSp>
        <p:nvGrpSpPr>
          <p:cNvPr id="148483" name="组合 23"/>
          <p:cNvGrpSpPr>
            <a:grpSpLocks/>
          </p:cNvGrpSpPr>
          <p:nvPr/>
        </p:nvGrpSpPr>
        <p:grpSpPr bwMode="auto">
          <a:xfrm>
            <a:off x="560388" y="1592263"/>
            <a:ext cx="3168650" cy="914400"/>
            <a:chOff x="560102" y="1592122"/>
            <a:chExt cx="3168350" cy="914538"/>
          </a:xfrm>
        </p:grpSpPr>
        <p:grpSp>
          <p:nvGrpSpPr>
            <p:cNvPr id="6" name="组合 24"/>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6"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7"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8" name="矩形 2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16" name="矩形 15"/>
          <p:cNvSpPr/>
          <p:nvPr/>
        </p:nvSpPr>
        <p:spPr>
          <a:xfrm>
            <a:off x="5327650" y="2643188"/>
            <a:ext cx="3816350" cy="1570037"/>
          </a:xfrm>
          <a:prstGeom prst="rect">
            <a:avLst/>
          </a:prstGeom>
        </p:spPr>
        <p:txBody>
          <a:bodyPr>
            <a:spAutoFit/>
          </a:bodyPr>
          <a:lstStyle/>
          <a:p>
            <a:pPr defTabSz="914378" fontAlgn="auto">
              <a:spcBef>
                <a:spcPts val="0"/>
              </a:spcBef>
              <a:spcAft>
                <a:spcPts val="0"/>
              </a:spcAft>
              <a:defRPr/>
            </a:pPr>
            <a:r>
              <a:rPr lang="en-US" altLang="zh-CN" sz="1600" b="1" u="sng" dirty="0">
                <a:solidFill>
                  <a:schemeClr val="accent1"/>
                </a:solidFill>
                <a:latin typeface="+mn-lt"/>
                <a:ea typeface="+mn-ea"/>
              </a:rPr>
              <a:t>【</a:t>
            </a:r>
            <a:r>
              <a:rPr lang="zh-CN" altLang="en-US" sz="1600" b="1" u="sng" dirty="0">
                <a:solidFill>
                  <a:schemeClr val="accent1"/>
                </a:solidFill>
                <a:latin typeface="+mn-lt"/>
                <a:ea typeface="+mn-ea"/>
              </a:rPr>
              <a:t>第十五条</a:t>
            </a:r>
            <a:r>
              <a:rPr lang="en-US" altLang="zh-CN" sz="1600" b="1" u="sng" dirty="0">
                <a:solidFill>
                  <a:schemeClr val="accent1"/>
                </a:solidFill>
                <a:latin typeface="+mn-lt"/>
                <a:ea typeface="+mn-ea"/>
              </a:rPr>
              <a:t>】</a:t>
            </a:r>
            <a:r>
              <a:rPr lang="zh-CN" altLang="en-US" sz="1600" b="1" u="sng" dirty="0">
                <a:solidFill>
                  <a:schemeClr val="accent1"/>
                </a:solidFill>
                <a:latin typeface="+mn-lt"/>
                <a:ea typeface="+mn-ea"/>
              </a:rPr>
              <a:t> </a:t>
            </a:r>
            <a:r>
              <a:rPr lang="zh-CN" altLang="en-US" sz="1600" b="1" dirty="0">
                <a:solidFill>
                  <a:schemeClr val="tx1">
                    <a:lumMod val="75000"/>
                    <a:lumOff val="25000"/>
                  </a:schemeClr>
                </a:solidFill>
                <a:latin typeface="+mn-lt"/>
                <a:ea typeface="+mn-ea"/>
                <a:cs typeface="+mn-ea"/>
                <a:sym typeface="+mn-lt"/>
              </a:rPr>
              <a:t>党的各级领导机关，对同下级组织有关的重要问题作出决定时，在通常情况下，要征求下级组织的意见。要保证下级组织能够正常行使他们的职权。凡属应由下级组织处理的问题，如无特殊情况，上级领导机关不要干预。</a:t>
            </a:r>
          </a:p>
        </p:txBody>
      </p:sp>
    </p:spTree>
  </p:cSld>
  <p:clrMapOvr>
    <a:masterClrMapping/>
  </p:clrMapOvr>
  <p:transition spd="med" advTm="0">
    <p:cover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7" name="组合 1"/>
          <p:cNvGrpSpPr>
            <a:grpSpLocks/>
          </p:cNvGrpSpPr>
          <p:nvPr/>
        </p:nvGrpSpPr>
        <p:grpSpPr bwMode="auto">
          <a:xfrm>
            <a:off x="4695825" y="1704975"/>
            <a:ext cx="4186238" cy="862013"/>
            <a:chOff x="4695299" y="1704980"/>
            <a:chExt cx="4187534" cy="861585"/>
          </a:xfrm>
        </p:grpSpPr>
        <p:grpSp>
          <p:nvGrpSpPr>
            <p:cNvPr id="10" name="组合 9"/>
            <p:cNvGrpSpPr>
              <a:grpSpLocks noChangeAspect="1"/>
            </p:cNvGrpSpPr>
            <p:nvPr/>
          </p:nvGrpSpPr>
          <p:grpSpPr>
            <a:xfrm>
              <a:off x="4695299" y="1704980"/>
              <a:ext cx="1224587" cy="589855"/>
              <a:chOff x="1672035" y="1687395"/>
              <a:chExt cx="938928" cy="452259"/>
            </a:xfrm>
            <a:effectLst>
              <a:outerShdw blurRad="50800" dist="38100" dir="2700000" algn="tl" rotWithShape="0">
                <a:prstClr val="black">
                  <a:alpha val="40000"/>
                </a:prstClr>
              </a:outerShdw>
            </a:effectLst>
          </p:grpSpPr>
          <p:pic>
            <p:nvPicPr>
              <p:cNvPr id="11"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12"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grpSp>
          <p:nvGrpSpPr>
            <p:cNvPr id="39942" name="组合 16"/>
            <p:cNvGrpSpPr>
              <a:grpSpLocks/>
            </p:cNvGrpSpPr>
            <p:nvPr/>
          </p:nvGrpSpPr>
          <p:grpSpPr bwMode="auto">
            <a:xfrm>
              <a:off x="7585788" y="1870112"/>
              <a:ext cx="540000" cy="540000"/>
              <a:chOff x="4098675" y="1936897"/>
              <a:chExt cx="1175403" cy="1175401"/>
            </a:xfrm>
          </p:grpSpPr>
          <p:sp>
            <p:nvSpPr>
              <p:cNvPr id="18" name="矩形 17"/>
              <p:cNvSpPr/>
              <p:nvPr/>
            </p:nvSpPr>
            <p:spPr>
              <a:xfrm>
                <a:off x="4097926" y="1936649"/>
                <a:ext cx="1175222" cy="117427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19" name="直接连接符 18"/>
              <p:cNvCxnSpPr/>
              <p:nvPr/>
            </p:nvCxnSpPr>
            <p:spPr>
              <a:xfrm>
                <a:off x="4097926" y="2523786"/>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4098400" y="2523786"/>
                <a:ext cx="1174274"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7604499" y="1850957"/>
              <a:ext cx="503394" cy="564869"/>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章</a:t>
              </a:r>
            </a:p>
          </p:txBody>
        </p:sp>
        <p:grpSp>
          <p:nvGrpSpPr>
            <p:cNvPr id="39944" name="组合 21"/>
            <p:cNvGrpSpPr>
              <a:grpSpLocks/>
            </p:cNvGrpSpPr>
            <p:nvPr/>
          </p:nvGrpSpPr>
          <p:grpSpPr bwMode="auto">
            <a:xfrm>
              <a:off x="8161852" y="1870112"/>
              <a:ext cx="540000" cy="540000"/>
              <a:chOff x="4098675" y="1936897"/>
              <a:chExt cx="1175403" cy="1175401"/>
            </a:xfrm>
          </p:grpSpPr>
          <p:sp>
            <p:nvSpPr>
              <p:cNvPr id="23" name="矩形 22"/>
              <p:cNvSpPr/>
              <p:nvPr/>
            </p:nvSpPr>
            <p:spPr>
              <a:xfrm>
                <a:off x="4098747" y="1936649"/>
                <a:ext cx="1175222" cy="117427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24" name="直接连接符 23"/>
              <p:cNvCxnSpPr/>
              <p:nvPr/>
            </p:nvCxnSpPr>
            <p:spPr>
              <a:xfrm>
                <a:off x="4098747" y="2523786"/>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4099221" y="2523786"/>
                <a:ext cx="1174274"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8179352" y="1843024"/>
              <a:ext cx="504981" cy="564869"/>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程</a:t>
              </a:r>
            </a:p>
          </p:txBody>
        </p:sp>
        <p:grpSp>
          <p:nvGrpSpPr>
            <p:cNvPr id="39946" name="组合 28"/>
            <p:cNvGrpSpPr>
              <a:grpSpLocks/>
            </p:cNvGrpSpPr>
            <p:nvPr/>
          </p:nvGrpSpPr>
          <p:grpSpPr bwMode="auto">
            <a:xfrm>
              <a:off x="5704949" y="1854616"/>
              <a:ext cx="2102930" cy="663201"/>
              <a:chOff x="539552" y="1491630"/>
              <a:chExt cx="2102930" cy="663201"/>
            </a:xfrm>
          </p:grpSpPr>
          <p:sp>
            <p:nvSpPr>
              <p:cNvPr id="14" name="文本框 13"/>
              <p:cNvSpPr txBox="1"/>
              <p:nvPr/>
            </p:nvSpPr>
            <p:spPr>
              <a:xfrm>
                <a:off x="539864" y="1491145"/>
                <a:ext cx="2102501" cy="498228"/>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8" name="TextBox 19"/>
              <p:cNvSpPr txBox="1"/>
              <p:nvPr/>
            </p:nvSpPr>
            <p:spPr>
              <a:xfrm>
                <a:off x="550981" y="1876717"/>
                <a:ext cx="1886534" cy="277674"/>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000" b="1" dirty="0">
                    <a:solidFill>
                      <a:schemeClr val="accent1"/>
                    </a:solidFill>
                    <a:latin typeface="+mj-ea"/>
                    <a:ea typeface="+mj-ea"/>
                    <a:cs typeface="+mn-ea"/>
                    <a:sym typeface="+mn-lt"/>
                  </a:rPr>
                  <a:t>Communist Party of China</a:t>
                </a:r>
                <a:endParaRPr lang="zh-CN" altLang="en-US" sz="1000" b="1" dirty="0">
                  <a:solidFill>
                    <a:schemeClr val="accent1"/>
                  </a:solidFill>
                  <a:latin typeface="+mj-ea"/>
                  <a:ea typeface="+mj-ea"/>
                  <a:cs typeface="+mn-ea"/>
                  <a:sym typeface="+mn-lt"/>
                </a:endParaRPr>
              </a:p>
            </p:txBody>
          </p:sp>
        </p:grpSp>
        <p:sp>
          <p:nvSpPr>
            <p:cNvPr id="21" name="矩形 20"/>
            <p:cNvSpPr/>
            <p:nvPr/>
          </p:nvSpPr>
          <p:spPr>
            <a:xfrm>
              <a:off x="4922382" y="2501509"/>
              <a:ext cx="3960451" cy="65056"/>
            </a:xfrm>
            <a:prstGeom prst="rect">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46" name="文本框 45"/>
          <p:cNvSpPr txBox="1"/>
          <p:nvPr/>
        </p:nvSpPr>
        <p:spPr>
          <a:xfrm>
            <a:off x="4816475" y="3162300"/>
            <a:ext cx="4090988" cy="757238"/>
          </a:xfrm>
          <a:prstGeom prst="rect">
            <a:avLst/>
          </a:prstGeom>
          <a:noFill/>
        </p:spPr>
        <p:txBody>
          <a:bodyPr>
            <a:spAutoFit/>
          </a:bodyPr>
          <a:lstStyle/>
          <a:p>
            <a:pPr algn="just" defTabSz="914378" fontAlgn="auto">
              <a:lnSpc>
                <a:spcPct val="120000"/>
              </a:lnSpc>
              <a:spcBef>
                <a:spcPts val="0"/>
              </a:spcBef>
              <a:spcAft>
                <a:spcPts val="0"/>
              </a:spcAft>
              <a:defRPr/>
            </a:pPr>
            <a:r>
              <a:rPr lang="zh-CN" altLang="en-US" b="1" dirty="0">
                <a:solidFill>
                  <a:schemeClr val="accent1"/>
                </a:solidFill>
                <a:latin typeface="+mn-lt"/>
                <a:ea typeface="+mn-ea"/>
                <a:cs typeface="+mn-ea"/>
                <a:sym typeface="+mn-lt"/>
              </a:rPr>
              <a:t>        中国共产党第十九次全国代表大会部分修改，</a:t>
            </a:r>
            <a:r>
              <a:rPr lang="en-US" altLang="zh-CN" dirty="0">
                <a:solidFill>
                  <a:schemeClr val="accent1"/>
                </a:solidFill>
                <a:latin typeface="+mn-lt"/>
                <a:ea typeface="+mn-ea"/>
                <a:cs typeface="+mn-ea"/>
                <a:sym typeface="+mn-lt"/>
              </a:rPr>
              <a:t>2017</a:t>
            </a:r>
            <a:r>
              <a:rPr lang="zh-CN" altLang="en-US" b="1" dirty="0">
                <a:solidFill>
                  <a:schemeClr val="accent1"/>
                </a:solidFill>
                <a:latin typeface="+mn-lt"/>
                <a:ea typeface="+mn-ea"/>
                <a:cs typeface="+mn-ea"/>
                <a:sym typeface="+mn-lt"/>
              </a:rPr>
              <a:t>年</a:t>
            </a:r>
            <a:r>
              <a:rPr lang="en-US" altLang="zh-CN" dirty="0">
                <a:solidFill>
                  <a:schemeClr val="accent1"/>
                </a:solidFill>
                <a:latin typeface="+mn-lt"/>
                <a:ea typeface="+mn-ea"/>
                <a:cs typeface="+mn-ea"/>
                <a:sym typeface="+mn-lt"/>
              </a:rPr>
              <a:t>10</a:t>
            </a:r>
            <a:r>
              <a:rPr lang="zh-CN" altLang="en-US" b="1" dirty="0">
                <a:solidFill>
                  <a:schemeClr val="accent1"/>
                </a:solidFill>
                <a:latin typeface="+mn-lt"/>
                <a:ea typeface="+mn-ea"/>
                <a:cs typeface="+mn-ea"/>
                <a:sym typeface="+mn-lt"/>
              </a:rPr>
              <a:t>月</a:t>
            </a:r>
            <a:r>
              <a:rPr lang="en-US" altLang="zh-CN" dirty="0">
                <a:solidFill>
                  <a:schemeClr val="accent1"/>
                </a:solidFill>
                <a:latin typeface="+mn-lt"/>
                <a:ea typeface="+mn-ea"/>
                <a:cs typeface="+mn-ea"/>
                <a:sym typeface="+mn-lt"/>
              </a:rPr>
              <a:t>24</a:t>
            </a:r>
            <a:r>
              <a:rPr lang="zh-CN" altLang="en-US" b="1" dirty="0">
                <a:solidFill>
                  <a:schemeClr val="accent1"/>
                </a:solidFill>
                <a:latin typeface="+mn-lt"/>
                <a:ea typeface="+mn-ea"/>
                <a:cs typeface="+mn-ea"/>
                <a:sym typeface="+mn-lt"/>
              </a:rPr>
              <a:t>日通过</a:t>
            </a:r>
            <a:endParaRPr lang="en-US" altLang="zh-CN" sz="2400" b="1" dirty="0">
              <a:solidFill>
                <a:schemeClr val="accent1"/>
              </a:solidFill>
              <a:latin typeface="+mn-lt"/>
              <a:ea typeface="+mn-ea"/>
              <a:cs typeface="+mn-ea"/>
              <a:sym typeface="+mn-lt"/>
            </a:endParaRPr>
          </a:p>
        </p:txBody>
      </p:sp>
      <p:sp>
        <p:nvSpPr>
          <p:cNvPr id="47" name="文本框 46"/>
          <p:cNvSpPr txBox="1"/>
          <p:nvPr/>
        </p:nvSpPr>
        <p:spPr>
          <a:xfrm>
            <a:off x="449263" y="2076450"/>
            <a:ext cx="3917950" cy="1938338"/>
          </a:xfrm>
          <a:prstGeom prst="rect">
            <a:avLst/>
          </a:prstGeom>
          <a:noFill/>
        </p:spPr>
        <p:txBody>
          <a:bodyPr>
            <a:spAutoFit/>
          </a:bodyPr>
          <a:lstStyle/>
          <a:p>
            <a:pPr defTabSz="914378" fontAlgn="auto">
              <a:lnSpc>
                <a:spcPct val="120000"/>
              </a:lnSpc>
              <a:spcBef>
                <a:spcPts val="0"/>
              </a:spcBef>
              <a:spcAft>
                <a:spcPts val="0"/>
              </a:spcAft>
              <a:defRPr/>
            </a:pPr>
            <a:r>
              <a:rPr lang="en-US" altLang="zh-CN" sz="2000" b="1" dirty="0">
                <a:solidFill>
                  <a:schemeClr val="tx2">
                    <a:lumMod val="75000"/>
                    <a:lumOff val="25000"/>
                  </a:schemeClr>
                </a:solidFill>
                <a:latin typeface="+mn-lt"/>
                <a:ea typeface="+mn-ea"/>
                <a:cs typeface="+mn-ea"/>
                <a:sym typeface="+mn-lt"/>
              </a:rPr>
              <a:t>《</a:t>
            </a:r>
            <a:r>
              <a:rPr lang="zh-CN" altLang="en-US" sz="2000" b="1" dirty="0">
                <a:solidFill>
                  <a:schemeClr val="tx2">
                    <a:lumMod val="75000"/>
                    <a:lumOff val="25000"/>
                  </a:schemeClr>
                </a:solidFill>
                <a:latin typeface="+mn-lt"/>
                <a:ea typeface="+mn-ea"/>
                <a:cs typeface="+mn-ea"/>
                <a:sym typeface="+mn-lt"/>
              </a:rPr>
              <a:t>中国共产党章程</a:t>
            </a:r>
            <a:r>
              <a:rPr lang="en-US" altLang="zh-CN" sz="2000" b="1" dirty="0">
                <a:solidFill>
                  <a:schemeClr val="tx2">
                    <a:lumMod val="75000"/>
                    <a:lumOff val="25000"/>
                  </a:schemeClr>
                </a:solidFill>
                <a:latin typeface="+mn-lt"/>
                <a:ea typeface="+mn-ea"/>
                <a:cs typeface="+mn-ea"/>
                <a:sym typeface="+mn-lt"/>
              </a:rPr>
              <a:t>》</a:t>
            </a:r>
            <a:r>
              <a:rPr lang="zh-CN" altLang="en-US" sz="2000" b="1" dirty="0">
                <a:solidFill>
                  <a:schemeClr val="tx2">
                    <a:lumMod val="75000"/>
                    <a:lumOff val="25000"/>
                  </a:schemeClr>
                </a:solidFill>
                <a:latin typeface="+mn-lt"/>
                <a:ea typeface="+mn-ea"/>
                <a:cs typeface="+mn-ea"/>
                <a:sym typeface="+mn-lt"/>
              </a:rPr>
              <a:t>（以下简称党章）是中国共产党为实现党的纲领制定的根本法规，是党的各级组织和全体党员必须严格遵守的基本准则和规定。</a:t>
            </a:r>
            <a:endParaRPr lang="en-US" altLang="zh-CN" sz="2800" b="1" dirty="0">
              <a:solidFill>
                <a:schemeClr val="tx2">
                  <a:lumMod val="75000"/>
                  <a:lumOff val="25000"/>
                </a:schemeClr>
              </a:solidFill>
              <a:latin typeface="+mn-lt"/>
              <a:ea typeface="+mn-ea"/>
              <a:cs typeface="+mn-ea"/>
              <a:sym typeface="+mn-lt"/>
            </a:endParaRPr>
          </a:p>
        </p:txBody>
      </p:sp>
      <p:sp>
        <p:nvSpPr>
          <p:cNvPr id="3" name="文本占位符 2"/>
          <p:cNvSpPr>
            <a:spLocks noGrp="1"/>
          </p:cNvSpPr>
          <p:nvPr>
            <p:ph type="body" sz="quarter" idx="10"/>
          </p:nvPr>
        </p:nvSpPr>
        <p:spPr>
          <a:xfrm>
            <a:off x="755650" y="292100"/>
            <a:ext cx="4576763" cy="576263"/>
          </a:xfrm>
        </p:spPr>
        <p:txBody>
          <a:bodyPr rtlCol="0"/>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党章的概念</a:t>
            </a:r>
          </a:p>
        </p:txBody>
      </p:sp>
    </p:spTree>
  </p:cSld>
  <p:clrMapOvr>
    <a:masterClrMapping/>
  </p:clrMapOvr>
  <p:transition spd="med" advTm="0">
    <p:cover dir="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5545138"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党的民主集中制的基本原则</a:t>
            </a:r>
          </a:p>
        </p:txBody>
      </p:sp>
      <p:sp>
        <p:nvSpPr>
          <p:cNvPr id="2" name="矩形 1"/>
          <p:cNvSpPr/>
          <p:nvPr/>
        </p:nvSpPr>
        <p:spPr>
          <a:xfrm>
            <a:off x="3924300" y="1643063"/>
            <a:ext cx="5040313" cy="1162050"/>
          </a:xfrm>
          <a:prstGeom prst="rect">
            <a:avLst/>
          </a:prstGeom>
        </p:spPr>
        <p:txBody>
          <a:bodyPr>
            <a:spAutoFit/>
          </a:bodyPr>
          <a:lstStyle/>
          <a:p>
            <a:pPr algn="just"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一</a:t>
            </a:r>
            <a:r>
              <a:rPr lang="en-US" altLang="zh-CN" sz="1600" b="1" dirty="0">
                <a:solidFill>
                  <a:schemeClr val="accent1"/>
                </a:solidFill>
                <a:latin typeface="+mn-lt"/>
                <a:ea typeface="+mn-ea"/>
                <a:cs typeface="+mn-ea"/>
                <a:sym typeface="+mn-lt"/>
              </a:rPr>
              <a:t>】</a:t>
            </a:r>
            <a:r>
              <a:rPr lang="zh-CN" altLang="zh-CN" sz="1400" b="1" dirty="0">
                <a:solidFill>
                  <a:schemeClr val="tx1">
                    <a:lumMod val="75000"/>
                    <a:lumOff val="25000"/>
                  </a:schemeClr>
                </a:solidFill>
                <a:latin typeface="+mn-lt"/>
                <a:ea typeface="+mn-ea"/>
                <a:cs typeface="+mn-ea"/>
                <a:sym typeface="+mn-lt"/>
              </a:rPr>
              <a:t>党员个人服从党的组织，少数服从多数，下级组织服从上级组织，全党各个组织和全体党员服从党的全国代表大会和中央委员会。</a:t>
            </a:r>
            <a:r>
              <a:rPr lang="en-US" altLang="zh-CN" sz="1400" b="1" dirty="0">
                <a:solidFill>
                  <a:schemeClr val="tx1">
                    <a:lumMod val="75000"/>
                    <a:lumOff val="25000"/>
                  </a:schemeClr>
                </a:solidFill>
                <a:latin typeface="+mn-lt"/>
                <a:ea typeface="+mn-ea"/>
                <a:cs typeface="+mn-ea"/>
                <a:sym typeface="+mn-lt"/>
              </a:rPr>
              <a:t> </a:t>
            </a:r>
            <a:endParaRPr lang="zh-CN" altLang="zh-CN" sz="1400" b="1" dirty="0">
              <a:solidFill>
                <a:schemeClr val="tx1">
                  <a:lumMod val="75000"/>
                  <a:lumOff val="25000"/>
                </a:schemeClr>
              </a:solidFill>
              <a:latin typeface="+mn-lt"/>
              <a:ea typeface="+mn-ea"/>
              <a:cs typeface="+mn-ea"/>
              <a:sym typeface="+mn-lt"/>
            </a:endParaRPr>
          </a:p>
          <a:p>
            <a:pPr algn="just" defTabSz="914378" fontAlgn="auto">
              <a:lnSpc>
                <a:spcPct val="120000"/>
              </a:lnSpc>
              <a:spcBef>
                <a:spcPts val="0"/>
              </a:spcBef>
              <a:spcAft>
                <a:spcPts val="0"/>
              </a:spcAft>
              <a:defRPr/>
            </a:pPr>
            <a:r>
              <a:rPr lang="en-US" altLang="zh-CN" sz="1400" b="1" dirty="0">
                <a:solidFill>
                  <a:schemeClr val="tx1">
                    <a:lumMod val="75000"/>
                    <a:lumOff val="25000"/>
                  </a:schemeClr>
                </a:solidFill>
                <a:latin typeface="+mn-lt"/>
                <a:ea typeface="+mn-ea"/>
                <a:cs typeface="+mn-ea"/>
                <a:sym typeface="+mn-lt"/>
              </a:rPr>
              <a:t>        </a:t>
            </a:r>
            <a:endParaRPr lang="zh-CN" altLang="zh-CN" sz="1400" b="1" dirty="0">
              <a:solidFill>
                <a:schemeClr val="tx1">
                  <a:lumMod val="75000"/>
                  <a:lumOff val="25000"/>
                </a:schemeClr>
              </a:solidFill>
              <a:latin typeface="+mn-lt"/>
              <a:ea typeface="+mn-ea"/>
              <a:cs typeface="+mn-ea"/>
              <a:sym typeface="+mn-lt"/>
            </a:endParaRPr>
          </a:p>
        </p:txBody>
      </p:sp>
      <p:sp>
        <p:nvSpPr>
          <p:cNvPr id="5" name="矩形 4"/>
          <p:cNvSpPr/>
          <p:nvPr/>
        </p:nvSpPr>
        <p:spPr>
          <a:xfrm>
            <a:off x="3924300" y="3406775"/>
            <a:ext cx="5040313" cy="1163638"/>
          </a:xfrm>
          <a:prstGeom prst="rect">
            <a:avLst/>
          </a:prstGeom>
        </p:spPr>
        <p:txBody>
          <a:bodyPr>
            <a:spAutoFit/>
          </a:bodyPr>
          <a:lstStyle/>
          <a:p>
            <a:pPr algn="just"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三</a:t>
            </a:r>
            <a:r>
              <a:rPr lang="en-US" altLang="zh-CN" sz="1600" b="1" dirty="0">
                <a:solidFill>
                  <a:schemeClr val="accent1"/>
                </a:solidFill>
                <a:latin typeface="+mn-lt"/>
                <a:ea typeface="+mn-ea"/>
                <a:cs typeface="+mn-ea"/>
                <a:sym typeface="+mn-lt"/>
              </a:rPr>
              <a:t>】</a:t>
            </a:r>
            <a:r>
              <a:rPr lang="zh-CN" altLang="zh-CN" sz="1400" b="1" dirty="0">
                <a:solidFill>
                  <a:schemeClr val="tx1">
                    <a:lumMod val="75000"/>
                    <a:lumOff val="25000"/>
                  </a:schemeClr>
                </a:solidFill>
                <a:latin typeface="+mn-lt"/>
                <a:ea typeface="+mn-ea"/>
                <a:cs typeface="+mn-ea"/>
                <a:sym typeface="+mn-lt"/>
              </a:rPr>
              <a:t>党的最高领导机关，是党的全国代表大会和它所产生的中央委员会。党的地方各级领导机关，是党的地方各级代表大会和它们所产生的委员会。党的各级委员会向同级的代表大会负责并报告工作。</a:t>
            </a:r>
            <a:r>
              <a:rPr lang="en-US" altLang="zh-CN" sz="1400" b="1" dirty="0">
                <a:solidFill>
                  <a:schemeClr val="tx1">
                    <a:lumMod val="75000"/>
                    <a:lumOff val="25000"/>
                  </a:schemeClr>
                </a:solidFill>
                <a:latin typeface="+mn-lt"/>
                <a:ea typeface="+mn-ea"/>
                <a:cs typeface="+mn-ea"/>
                <a:sym typeface="+mn-lt"/>
              </a:rPr>
              <a:t>        </a:t>
            </a:r>
            <a:endParaRPr lang="zh-CN" altLang="zh-CN" sz="1400" b="1" dirty="0">
              <a:solidFill>
                <a:schemeClr val="tx1">
                  <a:lumMod val="75000"/>
                  <a:lumOff val="25000"/>
                </a:schemeClr>
              </a:solidFill>
              <a:latin typeface="+mn-lt"/>
              <a:ea typeface="+mn-ea"/>
              <a:cs typeface="+mn-ea"/>
              <a:sym typeface="+mn-lt"/>
            </a:endParaRPr>
          </a:p>
        </p:txBody>
      </p:sp>
      <p:sp>
        <p:nvSpPr>
          <p:cNvPr id="6" name="矩形 5"/>
          <p:cNvSpPr/>
          <p:nvPr/>
        </p:nvSpPr>
        <p:spPr>
          <a:xfrm>
            <a:off x="3924300" y="2671763"/>
            <a:ext cx="5040313" cy="904875"/>
          </a:xfrm>
          <a:prstGeom prst="rect">
            <a:avLst/>
          </a:prstGeom>
        </p:spPr>
        <p:txBody>
          <a:bodyPr>
            <a:spAutoFit/>
          </a:bodyPr>
          <a:lstStyle/>
          <a:p>
            <a:pPr algn="just"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二</a:t>
            </a:r>
            <a:r>
              <a:rPr lang="en-US" altLang="zh-CN" sz="1600" b="1" dirty="0">
                <a:solidFill>
                  <a:schemeClr val="accent1"/>
                </a:solidFill>
                <a:latin typeface="+mn-lt"/>
                <a:ea typeface="+mn-ea"/>
                <a:cs typeface="+mn-ea"/>
                <a:sym typeface="+mn-lt"/>
              </a:rPr>
              <a:t>】</a:t>
            </a:r>
            <a:r>
              <a:rPr lang="zh-CN" altLang="zh-CN" sz="1400" b="1" dirty="0">
                <a:solidFill>
                  <a:schemeClr val="tx1">
                    <a:lumMod val="75000"/>
                    <a:lumOff val="25000"/>
                  </a:schemeClr>
                </a:solidFill>
                <a:latin typeface="+mn-lt"/>
                <a:ea typeface="+mn-ea"/>
                <a:cs typeface="+mn-ea"/>
                <a:sym typeface="+mn-lt"/>
              </a:rPr>
              <a:t>党的各级领导机关，除它们派出的代表机关和在非党组织中的党组外，都由选举产生。</a:t>
            </a:r>
          </a:p>
          <a:p>
            <a:pPr algn="just" defTabSz="914378" fontAlgn="auto">
              <a:lnSpc>
                <a:spcPct val="120000"/>
              </a:lnSpc>
              <a:spcBef>
                <a:spcPts val="0"/>
              </a:spcBef>
              <a:spcAft>
                <a:spcPts val="0"/>
              </a:spcAft>
              <a:defRPr/>
            </a:pPr>
            <a:r>
              <a:rPr lang="en-US" altLang="zh-CN" sz="1400" b="1" dirty="0">
                <a:solidFill>
                  <a:schemeClr val="tx1">
                    <a:lumMod val="75000"/>
                    <a:lumOff val="25000"/>
                  </a:schemeClr>
                </a:solidFill>
                <a:latin typeface="+mn-lt"/>
                <a:ea typeface="+mn-ea"/>
                <a:cs typeface="+mn-ea"/>
                <a:sym typeface="+mn-lt"/>
              </a:rPr>
              <a:t>        </a:t>
            </a:r>
            <a:endParaRPr lang="zh-CN" altLang="zh-CN" sz="1400" b="1" dirty="0">
              <a:solidFill>
                <a:schemeClr val="tx1">
                  <a:lumMod val="75000"/>
                  <a:lumOff val="25000"/>
                </a:schemeClr>
              </a:solidFill>
              <a:latin typeface="+mn-lt"/>
              <a:ea typeface="+mn-ea"/>
              <a:cs typeface="+mn-ea"/>
              <a:sym typeface="+mn-lt"/>
            </a:endParaRPr>
          </a:p>
        </p:txBody>
      </p:sp>
      <p:sp>
        <p:nvSpPr>
          <p:cNvPr id="23" name="TextBox 22"/>
          <p:cNvSpPr txBox="1"/>
          <p:nvPr/>
        </p:nvSpPr>
        <p:spPr>
          <a:xfrm>
            <a:off x="520700" y="2733675"/>
            <a:ext cx="2965450" cy="1363663"/>
          </a:xfrm>
          <a:prstGeom prst="rect">
            <a:avLst/>
          </a:prstGeom>
          <a:noFill/>
        </p:spPr>
        <p:txBody>
          <a:bodyPr>
            <a:spAutoFit/>
          </a:bodyPr>
          <a:lstStyle/>
          <a:p>
            <a:pP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民主集中制</a:t>
            </a:r>
            <a:endParaRPr lang="en-US" altLang="zh-CN" sz="3600" b="1" dirty="0">
              <a:solidFill>
                <a:schemeClr val="accent1"/>
              </a:solidFill>
              <a:latin typeface="+mn-lt"/>
              <a:ea typeface="+mn-ea"/>
              <a:cs typeface="+mn-ea"/>
              <a:sym typeface="+mn-lt"/>
            </a:endParaRPr>
          </a:p>
          <a:p>
            <a:pPr algn="r" defTabSz="914378" fontAlgn="auto">
              <a:lnSpc>
                <a:spcPct val="120000"/>
              </a:lnSpc>
              <a:spcBef>
                <a:spcPts val="0"/>
              </a:spcBef>
              <a:spcAft>
                <a:spcPts val="0"/>
              </a:spcAft>
              <a:defRPr/>
            </a:pPr>
            <a:r>
              <a:rPr lang="zh-CN" altLang="en-US" sz="3600" b="1" dirty="0">
                <a:solidFill>
                  <a:schemeClr val="tx1">
                    <a:lumMod val="75000"/>
                    <a:lumOff val="25000"/>
                  </a:schemeClr>
                </a:solidFill>
                <a:latin typeface="+mn-lt"/>
                <a:ea typeface="+mn-ea"/>
                <a:cs typeface="+mn-ea"/>
                <a:sym typeface="+mn-lt"/>
              </a:rPr>
              <a:t>六项基本原则</a:t>
            </a:r>
          </a:p>
        </p:txBody>
      </p:sp>
      <p:grpSp>
        <p:nvGrpSpPr>
          <p:cNvPr id="150534" name="组合 15"/>
          <p:cNvGrpSpPr>
            <a:grpSpLocks/>
          </p:cNvGrpSpPr>
          <p:nvPr/>
        </p:nvGrpSpPr>
        <p:grpSpPr bwMode="auto">
          <a:xfrm>
            <a:off x="560388" y="1592263"/>
            <a:ext cx="3168650" cy="914400"/>
            <a:chOff x="560102" y="1592122"/>
            <a:chExt cx="3168350" cy="914538"/>
          </a:xfrm>
        </p:grpSpPr>
        <p:grpSp>
          <p:nvGrpSpPr>
            <p:cNvPr id="17" name="组合 16"/>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1"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2"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18"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9"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0" name="矩形 19"/>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党的民主集中制的基本原则</a:t>
            </a:r>
          </a:p>
        </p:txBody>
      </p:sp>
      <p:sp>
        <p:nvSpPr>
          <p:cNvPr id="5" name="矩形 4"/>
          <p:cNvSpPr/>
          <p:nvPr/>
        </p:nvSpPr>
        <p:spPr>
          <a:xfrm>
            <a:off x="250825" y="1446213"/>
            <a:ext cx="5329238" cy="1422400"/>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四</a:t>
            </a:r>
            <a:r>
              <a:rPr lang="en-US" altLang="zh-CN" sz="1600" b="1" dirty="0">
                <a:solidFill>
                  <a:schemeClr val="accent1"/>
                </a:solidFill>
                <a:latin typeface="+mn-lt"/>
                <a:ea typeface="+mn-ea"/>
                <a:cs typeface="+mn-ea"/>
                <a:sym typeface="+mn-lt"/>
              </a:rPr>
              <a:t>】</a:t>
            </a:r>
            <a:r>
              <a:rPr lang="zh-CN" altLang="zh-CN" sz="1400" b="1" dirty="0">
                <a:solidFill>
                  <a:srgbClr val="000000">
                    <a:lumMod val="75000"/>
                    <a:lumOff val="25000"/>
                  </a:srgbClr>
                </a:solidFill>
                <a:latin typeface="+mn-lt"/>
                <a:ea typeface="+mn-ea"/>
                <a:cs typeface="+mn-ea"/>
                <a:sym typeface="+mn-lt"/>
              </a:rPr>
              <a:t>党的上级组织要经常听取下级组织和党员群众的意见，及时解决他们提出的问题。党的下级组织既要向上级组织请示和报告工作，又要独立负责地解决自己职责范围内的问题。上下级组织之间要互通情报、互相支持和互相监督。党的各级组织要按规定实行党务公开，使党员对党内事务有更多的了解和参与。</a:t>
            </a:r>
          </a:p>
        </p:txBody>
      </p:sp>
      <p:sp>
        <p:nvSpPr>
          <p:cNvPr id="6" name="矩形 5"/>
          <p:cNvSpPr/>
          <p:nvPr/>
        </p:nvSpPr>
        <p:spPr>
          <a:xfrm>
            <a:off x="250825" y="2773363"/>
            <a:ext cx="5311775" cy="1163637"/>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五</a:t>
            </a:r>
            <a:r>
              <a:rPr lang="en-US" altLang="zh-CN" sz="1600" b="1" dirty="0">
                <a:solidFill>
                  <a:schemeClr val="accent1"/>
                </a:solidFill>
                <a:latin typeface="+mn-lt"/>
                <a:ea typeface="+mn-ea"/>
                <a:cs typeface="+mn-ea"/>
                <a:sym typeface="+mn-lt"/>
              </a:rPr>
              <a:t>】</a:t>
            </a:r>
            <a:r>
              <a:rPr lang="zh-CN" altLang="zh-CN" sz="1400" b="1" dirty="0">
                <a:solidFill>
                  <a:srgbClr val="000000">
                    <a:lumMod val="75000"/>
                    <a:lumOff val="25000"/>
                  </a:srgbClr>
                </a:solidFill>
                <a:latin typeface="+mn-lt"/>
                <a:ea typeface="+mn-ea"/>
                <a:cs typeface="+mn-ea"/>
                <a:sym typeface="+mn-lt"/>
              </a:rPr>
              <a:t>党的各级委员会实行集体领导和个人分工负责相结合的制度。凡属重大问题都要按照集体领导、民主集中、个别酝酿、会议决定的原则，由党的委员会集体讨论，作出决定；委员会成员要根据集体的决定和分工，切实履行自己的职责。</a:t>
            </a:r>
          </a:p>
        </p:txBody>
      </p:sp>
      <p:sp>
        <p:nvSpPr>
          <p:cNvPr id="7" name="矩形 6"/>
          <p:cNvSpPr/>
          <p:nvPr/>
        </p:nvSpPr>
        <p:spPr>
          <a:xfrm>
            <a:off x="250825" y="3902075"/>
            <a:ext cx="5318125" cy="904875"/>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六</a:t>
            </a:r>
            <a:r>
              <a:rPr lang="en-US" altLang="zh-CN" sz="1600" b="1" dirty="0">
                <a:solidFill>
                  <a:schemeClr val="accent1"/>
                </a:solidFill>
                <a:latin typeface="+mn-lt"/>
                <a:ea typeface="+mn-ea"/>
                <a:cs typeface="+mn-ea"/>
                <a:sym typeface="+mn-lt"/>
              </a:rPr>
              <a:t>】</a:t>
            </a:r>
            <a:r>
              <a:rPr lang="zh-CN" altLang="zh-CN" sz="1400" b="1" dirty="0">
                <a:solidFill>
                  <a:srgbClr val="000000">
                    <a:lumMod val="75000"/>
                    <a:lumOff val="25000"/>
                  </a:srgbClr>
                </a:solidFill>
                <a:latin typeface="+mn-lt"/>
                <a:ea typeface="+mn-ea"/>
                <a:cs typeface="+mn-ea"/>
                <a:sym typeface="+mn-lt"/>
              </a:rPr>
              <a:t>党禁止任何形式的个人崇拜。要保证党的领导人的活动处于党和人民的监督之下，同时维护一切代表党和人民利益的领导人的威信。</a:t>
            </a:r>
          </a:p>
        </p:txBody>
      </p:sp>
      <p:sp>
        <p:nvSpPr>
          <p:cNvPr id="13" name="TextBox 12"/>
          <p:cNvSpPr txBox="1"/>
          <p:nvPr/>
        </p:nvSpPr>
        <p:spPr>
          <a:xfrm>
            <a:off x="5724525" y="2914650"/>
            <a:ext cx="2963863" cy="1362075"/>
          </a:xfrm>
          <a:prstGeom prst="rect">
            <a:avLst/>
          </a:prstGeom>
          <a:noFill/>
        </p:spPr>
        <p:txBody>
          <a:bodyPr>
            <a:spAutoFit/>
          </a:bodyPr>
          <a:lstStyle/>
          <a:p>
            <a:pP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民主集中制</a:t>
            </a:r>
            <a:endParaRPr lang="en-US" altLang="zh-CN" sz="3600" b="1" dirty="0">
              <a:solidFill>
                <a:schemeClr val="accent1"/>
              </a:solidFill>
              <a:latin typeface="+mn-lt"/>
              <a:ea typeface="+mn-ea"/>
              <a:cs typeface="+mn-ea"/>
              <a:sym typeface="+mn-lt"/>
            </a:endParaRPr>
          </a:p>
          <a:p>
            <a:pPr algn="r" defTabSz="914378" fontAlgn="auto">
              <a:lnSpc>
                <a:spcPct val="120000"/>
              </a:lnSpc>
              <a:spcBef>
                <a:spcPts val="0"/>
              </a:spcBef>
              <a:spcAft>
                <a:spcPts val="0"/>
              </a:spcAft>
              <a:defRPr/>
            </a:pPr>
            <a:r>
              <a:rPr lang="zh-CN" altLang="en-US" sz="3600" b="1" dirty="0">
                <a:solidFill>
                  <a:schemeClr val="tx1">
                    <a:lumMod val="75000"/>
                    <a:lumOff val="25000"/>
                  </a:schemeClr>
                </a:solidFill>
                <a:latin typeface="+mn-lt"/>
                <a:ea typeface="+mn-ea"/>
                <a:cs typeface="+mn-ea"/>
                <a:sym typeface="+mn-lt"/>
              </a:rPr>
              <a:t>六项基本原则</a:t>
            </a:r>
          </a:p>
        </p:txBody>
      </p:sp>
      <p:grpSp>
        <p:nvGrpSpPr>
          <p:cNvPr id="152582" name="组合 15"/>
          <p:cNvGrpSpPr>
            <a:grpSpLocks/>
          </p:cNvGrpSpPr>
          <p:nvPr/>
        </p:nvGrpSpPr>
        <p:grpSpPr bwMode="auto">
          <a:xfrm>
            <a:off x="5729288" y="1592263"/>
            <a:ext cx="3168650" cy="914400"/>
            <a:chOff x="560102" y="1592122"/>
            <a:chExt cx="3168350" cy="914538"/>
          </a:xfrm>
        </p:grpSpPr>
        <p:grpSp>
          <p:nvGrpSpPr>
            <p:cNvPr id="17" name="组合 16"/>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8"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9"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18"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6" name="TextBox 25"/>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7" name="矩形 26"/>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党的组织制度</a:t>
            </a:r>
          </a:p>
        </p:txBody>
      </p:sp>
      <p:sp>
        <p:nvSpPr>
          <p:cNvPr id="5" name="矩形 4"/>
          <p:cNvSpPr/>
          <p:nvPr/>
        </p:nvSpPr>
        <p:spPr>
          <a:xfrm>
            <a:off x="179388" y="2643188"/>
            <a:ext cx="5040312" cy="2062162"/>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zh-CN" sz="1600" b="1" dirty="0">
                <a:solidFill>
                  <a:schemeClr val="accent1"/>
                </a:solidFill>
                <a:latin typeface="+mn-lt"/>
                <a:ea typeface="+mn-ea"/>
                <a:cs typeface="+mn-ea"/>
                <a:sym typeface="+mn-lt"/>
              </a:rPr>
              <a:t>第</a:t>
            </a:r>
            <a:r>
              <a:rPr lang="zh-CN" altLang="en-US" sz="1600" b="1" dirty="0">
                <a:solidFill>
                  <a:schemeClr val="accent1"/>
                </a:solidFill>
                <a:latin typeface="+mn-lt"/>
                <a:ea typeface="+mn-ea"/>
                <a:cs typeface="+mn-ea"/>
                <a:sym typeface="+mn-lt"/>
              </a:rPr>
              <a:t>十四</a:t>
            </a:r>
            <a:r>
              <a:rPr lang="zh-CN" altLang="zh-CN" sz="1600" b="1" dirty="0">
                <a:solidFill>
                  <a:schemeClr val="accent1"/>
                </a:solidFill>
                <a:latin typeface="+mn-lt"/>
                <a:ea typeface="+mn-ea"/>
                <a:cs typeface="+mn-ea"/>
                <a:sym typeface="+mn-lt"/>
              </a:rPr>
              <a:t>条</a:t>
            </a:r>
            <a:r>
              <a:rPr lang="en-US" altLang="zh-CN" sz="1600"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  党的中央和省、自治区、直辖市委员会实行巡视制度。</a:t>
            </a:r>
            <a:r>
              <a:rPr lang="zh-CN" altLang="en-US" sz="1600" b="1" u="sng" dirty="0">
                <a:solidFill>
                  <a:schemeClr val="accent1"/>
                </a:solidFill>
                <a:latin typeface="+mn-lt"/>
                <a:ea typeface="+mn-ea"/>
                <a:cs typeface="+mn-ea"/>
                <a:sym typeface="+mn-lt"/>
              </a:rPr>
              <a:t>在一届任期内，对所管理的地方、部门、企事业单位党组织实现巡视全覆盖。</a:t>
            </a:r>
          </a:p>
          <a:p>
            <a:pPr defTabSz="914378" fontAlgn="auto">
              <a:spcBef>
                <a:spcPts val="0"/>
              </a:spcBef>
              <a:spcAft>
                <a:spcPts val="0"/>
              </a:spcAft>
              <a:defRPr/>
            </a:pPr>
            <a:r>
              <a:rPr lang="zh-CN" altLang="en-US" sz="1600" b="1" u="sng" dirty="0">
                <a:solidFill>
                  <a:schemeClr val="accent1"/>
                </a:solidFill>
                <a:latin typeface="+mn-lt"/>
                <a:ea typeface="+mn-ea"/>
                <a:cs typeface="+mn-ea"/>
                <a:sym typeface="+mn-lt"/>
              </a:rPr>
              <a:t>中央有关部委和国家机关部门党组（党委）根据工作需要，开展巡视工作。</a:t>
            </a:r>
          </a:p>
          <a:p>
            <a:pPr defTabSz="914378" fontAlgn="auto">
              <a:spcBef>
                <a:spcPts val="0"/>
              </a:spcBef>
              <a:spcAft>
                <a:spcPts val="0"/>
              </a:spcAft>
              <a:defRPr/>
            </a:pPr>
            <a:r>
              <a:rPr lang="zh-CN" altLang="en-US" sz="1600" b="1" u="sng" dirty="0">
                <a:solidFill>
                  <a:schemeClr val="accent1"/>
                </a:solidFill>
                <a:latin typeface="+mn-lt"/>
                <a:ea typeface="+mn-ea"/>
                <a:cs typeface="+mn-ea"/>
                <a:sym typeface="+mn-lt"/>
              </a:rPr>
              <a:t>党的市（地、州、盟）和县（市、区、旗）委员会建立巡察制度。</a:t>
            </a:r>
          </a:p>
          <a:p>
            <a:pPr defTabSz="914378" fontAlgn="auto">
              <a:spcBef>
                <a:spcPts val="0"/>
              </a:spcBef>
              <a:spcAft>
                <a:spcPts val="0"/>
              </a:spcAft>
              <a:defRPr/>
            </a:pPr>
            <a:endParaRPr lang="zh-CN" altLang="en-US" sz="1600" b="1" dirty="0">
              <a:solidFill>
                <a:schemeClr val="tx1">
                  <a:lumMod val="75000"/>
                  <a:lumOff val="25000"/>
                </a:schemeClr>
              </a:solidFill>
              <a:latin typeface="+mn-lt"/>
              <a:ea typeface="+mn-ea"/>
              <a:cs typeface="+mn-ea"/>
              <a:sym typeface="+mn-lt"/>
            </a:endParaRPr>
          </a:p>
        </p:txBody>
      </p:sp>
      <p:grpSp>
        <p:nvGrpSpPr>
          <p:cNvPr id="154627" name="组合 23"/>
          <p:cNvGrpSpPr>
            <a:grpSpLocks/>
          </p:cNvGrpSpPr>
          <p:nvPr/>
        </p:nvGrpSpPr>
        <p:grpSpPr bwMode="auto">
          <a:xfrm>
            <a:off x="560388" y="1592263"/>
            <a:ext cx="3168650" cy="914400"/>
            <a:chOff x="560102" y="1592122"/>
            <a:chExt cx="3168350" cy="914538"/>
          </a:xfrm>
        </p:grpSpPr>
        <p:grpSp>
          <p:nvGrpSpPr>
            <p:cNvPr id="4" name="组合 24"/>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6"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7"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8" name="矩形 2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16" name="矩形 15"/>
          <p:cNvSpPr/>
          <p:nvPr/>
        </p:nvSpPr>
        <p:spPr>
          <a:xfrm>
            <a:off x="5327650" y="2643188"/>
            <a:ext cx="3816350" cy="1570037"/>
          </a:xfrm>
          <a:prstGeom prst="rect">
            <a:avLst/>
          </a:prstGeom>
        </p:spPr>
        <p:txBody>
          <a:bodyPr>
            <a:spAutoFit/>
          </a:bodyPr>
          <a:lstStyle/>
          <a:p>
            <a:pPr defTabSz="914378" fontAlgn="auto">
              <a:spcBef>
                <a:spcPts val="0"/>
              </a:spcBef>
              <a:spcAft>
                <a:spcPts val="0"/>
              </a:spcAft>
              <a:defRPr/>
            </a:pPr>
            <a:r>
              <a:rPr lang="en-US" altLang="zh-CN" sz="1600" b="1" u="sng" dirty="0">
                <a:solidFill>
                  <a:schemeClr val="accent1"/>
                </a:solidFill>
                <a:latin typeface="+mn-lt"/>
                <a:ea typeface="+mn-ea"/>
              </a:rPr>
              <a:t>【</a:t>
            </a:r>
            <a:r>
              <a:rPr lang="zh-CN" altLang="en-US" sz="1600" b="1" u="sng" dirty="0">
                <a:solidFill>
                  <a:schemeClr val="accent1"/>
                </a:solidFill>
                <a:latin typeface="+mn-lt"/>
                <a:ea typeface="+mn-ea"/>
              </a:rPr>
              <a:t>第十五条</a:t>
            </a:r>
            <a:r>
              <a:rPr lang="en-US" altLang="zh-CN" sz="1600" b="1" u="sng" dirty="0">
                <a:solidFill>
                  <a:schemeClr val="accent1"/>
                </a:solidFill>
                <a:latin typeface="+mn-lt"/>
                <a:ea typeface="+mn-ea"/>
              </a:rPr>
              <a:t>】</a:t>
            </a:r>
            <a:r>
              <a:rPr lang="zh-CN" altLang="en-US" sz="1600" b="1" u="sng" dirty="0">
                <a:solidFill>
                  <a:schemeClr val="accent1"/>
                </a:solidFill>
                <a:latin typeface="+mn-lt"/>
                <a:ea typeface="+mn-ea"/>
              </a:rPr>
              <a:t> </a:t>
            </a:r>
            <a:r>
              <a:rPr lang="zh-CN" altLang="en-US" sz="1600" b="1" dirty="0">
                <a:solidFill>
                  <a:schemeClr val="tx1">
                    <a:lumMod val="75000"/>
                    <a:lumOff val="25000"/>
                  </a:schemeClr>
                </a:solidFill>
                <a:latin typeface="+mn-lt"/>
                <a:ea typeface="+mn-ea"/>
                <a:cs typeface="+mn-ea"/>
                <a:sym typeface="+mn-lt"/>
              </a:rPr>
              <a:t>党的各级领导机关，对同下级组织有关的重要问题作出决定时，在通常情况下，要征求下级组织的意见。要保证下级组织能够正常行使他们的职权。凡属应由下级组织处理的问题，如无特殊情况，上级领导机关不要干预。</a:t>
            </a:r>
          </a:p>
        </p:txBody>
      </p:sp>
    </p:spTree>
  </p:cSld>
  <p:clrMapOvr>
    <a:masterClrMapping/>
  </p:clrMapOvr>
  <p:transition spd="med" advTm="0">
    <p:cover dir="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文本占位符 5"/>
          <p:cNvSpPr>
            <a:spLocks noGrp="1"/>
          </p:cNvSpPr>
          <p:nvPr>
            <p:ph type="body" sz="quarter" idx="11"/>
          </p:nvPr>
        </p:nvSpPr>
        <p:spPr>
          <a:xfrm>
            <a:off x="2124075" y="2500313"/>
            <a:ext cx="4903788" cy="1008062"/>
          </a:xfrm>
        </p:spPr>
        <p:txBody>
          <a:bodyPr/>
          <a:lstStyle/>
          <a:p>
            <a:pPr algn="ctr"/>
            <a:r>
              <a:rPr lang="zh-CN" altLang="en-US" smtClean="0"/>
              <a:t>党的组织体系</a:t>
            </a:r>
          </a:p>
        </p:txBody>
      </p:sp>
      <p:sp>
        <p:nvSpPr>
          <p:cNvPr id="3" name="矩形 2"/>
          <p:cNvSpPr/>
          <p:nvPr/>
        </p:nvSpPr>
        <p:spPr>
          <a:xfrm>
            <a:off x="2232025" y="3570288"/>
            <a:ext cx="4679950" cy="369887"/>
          </a:xfrm>
          <a:prstGeom prst="rect">
            <a:avLst/>
          </a:prstGeom>
        </p:spPr>
        <p:txBody>
          <a:bodyPr>
            <a:spAutoFit/>
          </a:bodyPr>
          <a:lstStyle/>
          <a:p>
            <a:pPr defTabSz="914378" fontAlgn="auto">
              <a:spcBef>
                <a:spcPts val="0"/>
              </a:spcBef>
              <a:spcAft>
                <a:spcPts val="0"/>
              </a:spcAft>
              <a:defRPr/>
            </a:pPr>
            <a:r>
              <a:rPr lang="en-US" altLang="zh-CN" b="1" dirty="0">
                <a:solidFill>
                  <a:schemeClr val="tx1">
                    <a:lumMod val="75000"/>
                    <a:lumOff val="25000"/>
                  </a:schemeClr>
                </a:solidFill>
                <a:latin typeface="+mj-ea"/>
                <a:ea typeface="+mj-ea"/>
              </a:rPr>
              <a:t>【</a:t>
            </a:r>
            <a:r>
              <a:rPr lang="zh-CN" altLang="zh-CN" b="1" dirty="0">
                <a:solidFill>
                  <a:schemeClr val="tx1">
                    <a:lumMod val="75000"/>
                    <a:lumOff val="25000"/>
                  </a:schemeClr>
                </a:solidFill>
                <a:latin typeface="+mj-ea"/>
                <a:ea typeface="+mj-ea"/>
              </a:rPr>
              <a:t>第三章</a:t>
            </a:r>
            <a:r>
              <a:rPr lang="en-US" altLang="zh-CN" b="1" dirty="0">
                <a:solidFill>
                  <a:schemeClr val="tx1">
                    <a:lumMod val="75000"/>
                    <a:lumOff val="25000"/>
                  </a:schemeClr>
                </a:solidFill>
                <a:latin typeface="+mj-ea"/>
                <a:ea typeface="+mj-ea"/>
              </a:rPr>
              <a:t>】【</a:t>
            </a:r>
            <a:r>
              <a:rPr lang="zh-CN" altLang="zh-CN" b="1" dirty="0">
                <a:solidFill>
                  <a:schemeClr val="tx1">
                    <a:lumMod val="75000"/>
                    <a:lumOff val="25000"/>
                  </a:schemeClr>
                </a:solidFill>
                <a:latin typeface="+mj-ea"/>
                <a:ea typeface="+mj-ea"/>
              </a:rPr>
              <a:t>第</a:t>
            </a:r>
            <a:r>
              <a:rPr lang="zh-CN" altLang="en-US" b="1" dirty="0">
                <a:solidFill>
                  <a:schemeClr val="tx1">
                    <a:lumMod val="75000"/>
                    <a:lumOff val="25000"/>
                  </a:schemeClr>
                </a:solidFill>
                <a:latin typeface="+mj-ea"/>
                <a:ea typeface="+mj-ea"/>
              </a:rPr>
              <a:t>四</a:t>
            </a:r>
            <a:r>
              <a:rPr lang="zh-CN" altLang="zh-CN" b="1" dirty="0">
                <a:solidFill>
                  <a:schemeClr val="tx1">
                    <a:lumMod val="75000"/>
                    <a:lumOff val="25000"/>
                  </a:schemeClr>
                </a:solidFill>
                <a:latin typeface="+mj-ea"/>
                <a:ea typeface="+mj-ea"/>
              </a:rPr>
              <a:t>章</a:t>
            </a:r>
            <a:r>
              <a:rPr lang="en-US" altLang="zh-CN" b="1" dirty="0">
                <a:solidFill>
                  <a:schemeClr val="tx1">
                    <a:lumMod val="75000"/>
                    <a:lumOff val="25000"/>
                  </a:schemeClr>
                </a:solidFill>
                <a:latin typeface="+mj-ea"/>
                <a:ea typeface="+mj-ea"/>
              </a:rPr>
              <a:t>】【</a:t>
            </a:r>
            <a:r>
              <a:rPr lang="zh-CN" altLang="zh-CN" b="1" dirty="0">
                <a:solidFill>
                  <a:schemeClr val="tx1">
                    <a:lumMod val="75000"/>
                    <a:lumOff val="25000"/>
                  </a:schemeClr>
                </a:solidFill>
                <a:latin typeface="+mj-ea"/>
                <a:ea typeface="+mj-ea"/>
              </a:rPr>
              <a:t>第</a:t>
            </a:r>
            <a:r>
              <a:rPr lang="zh-CN" altLang="en-US" b="1" dirty="0">
                <a:solidFill>
                  <a:schemeClr val="tx1">
                    <a:lumMod val="75000"/>
                    <a:lumOff val="25000"/>
                  </a:schemeClr>
                </a:solidFill>
                <a:latin typeface="+mj-ea"/>
                <a:ea typeface="+mj-ea"/>
              </a:rPr>
              <a:t>五</a:t>
            </a:r>
            <a:r>
              <a:rPr lang="zh-CN" altLang="zh-CN" b="1" dirty="0">
                <a:solidFill>
                  <a:schemeClr val="tx1">
                    <a:lumMod val="75000"/>
                    <a:lumOff val="25000"/>
                  </a:schemeClr>
                </a:solidFill>
                <a:latin typeface="+mj-ea"/>
                <a:ea typeface="+mj-ea"/>
              </a:rPr>
              <a:t>章</a:t>
            </a:r>
            <a:r>
              <a:rPr lang="en-US" altLang="zh-CN" b="1" dirty="0">
                <a:solidFill>
                  <a:schemeClr val="tx1">
                    <a:lumMod val="75000"/>
                    <a:lumOff val="25000"/>
                  </a:schemeClr>
                </a:solidFill>
                <a:latin typeface="+mj-ea"/>
                <a:ea typeface="+mj-ea"/>
              </a:rPr>
              <a:t>】</a:t>
            </a:r>
            <a:r>
              <a:rPr lang="en-US" altLang="zh-CN" b="1" dirty="0">
                <a:solidFill>
                  <a:schemeClr val="tx1">
                    <a:lumMod val="75000"/>
                    <a:lumOff val="25000"/>
                  </a:schemeClr>
                </a:solidFill>
                <a:latin typeface="+mj-ea"/>
                <a:ea typeface="+mj-ea"/>
                <a:cs typeface="+mn-ea"/>
                <a:sym typeface="+mn-lt"/>
              </a:rPr>
              <a:t> 【</a:t>
            </a:r>
            <a:r>
              <a:rPr lang="zh-CN" altLang="en-US" b="1" dirty="0">
                <a:solidFill>
                  <a:schemeClr val="tx1">
                    <a:lumMod val="75000"/>
                    <a:lumOff val="25000"/>
                  </a:schemeClr>
                </a:solidFill>
                <a:latin typeface="+mj-ea"/>
                <a:ea typeface="+mj-ea"/>
                <a:cs typeface="+mn-ea"/>
                <a:sym typeface="+mn-lt"/>
              </a:rPr>
              <a:t>第九章</a:t>
            </a:r>
            <a:r>
              <a:rPr lang="en-US" altLang="zh-CN" b="1" dirty="0">
                <a:solidFill>
                  <a:schemeClr val="tx1">
                    <a:lumMod val="75000"/>
                    <a:lumOff val="25000"/>
                  </a:schemeClr>
                </a:solidFill>
                <a:latin typeface="+mj-ea"/>
                <a:ea typeface="+mj-ea"/>
                <a:cs typeface="+mn-ea"/>
                <a:sym typeface="+mn-lt"/>
              </a:rPr>
              <a:t>】</a:t>
            </a:r>
            <a:endParaRPr lang="zh-CN" altLang="zh-CN" dirty="0">
              <a:solidFill>
                <a:schemeClr val="tx1">
                  <a:lumMod val="75000"/>
                  <a:lumOff val="25000"/>
                </a:schemeClr>
              </a:solidFill>
              <a:latin typeface="+mj-ea"/>
              <a:ea typeface="+mj-ea"/>
            </a:endParaRPr>
          </a:p>
        </p:txBody>
      </p:sp>
    </p:spTree>
  </p:cSld>
  <p:clrMapOvr>
    <a:masterClrMapping/>
  </p:clrMapOvr>
  <p:transition spd="med" advTm="0">
    <p:cover dir="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党的组织体系</a:t>
            </a:r>
          </a:p>
        </p:txBody>
      </p:sp>
      <p:sp>
        <p:nvSpPr>
          <p:cNvPr id="39" name="矩形 38"/>
          <p:cNvSpPr/>
          <p:nvPr/>
        </p:nvSpPr>
        <p:spPr>
          <a:xfrm>
            <a:off x="520700" y="3552825"/>
            <a:ext cx="4772025" cy="615950"/>
          </a:xfrm>
          <a:prstGeom prst="rect">
            <a:avLst/>
          </a:prstGeom>
        </p:spPr>
        <p:txBody>
          <a:bodyPr>
            <a:spAutoFit/>
          </a:bodyPr>
          <a:lstStyle/>
          <a:p>
            <a:pPr defTabSz="914378" fontAlgn="auto">
              <a:spcBef>
                <a:spcPts val="0"/>
              </a:spcBef>
              <a:spcAft>
                <a:spcPts val="0"/>
              </a:spcAft>
              <a:defRPr/>
            </a:pPr>
            <a:r>
              <a:rPr lang="en-US" altLang="zh-CN" b="1" dirty="0">
                <a:solidFill>
                  <a:schemeClr val="accent1"/>
                </a:solidFill>
                <a:latin typeface="+mj-ea"/>
                <a:ea typeface="+mj-ea"/>
                <a:cs typeface="+mn-ea"/>
                <a:sym typeface="+mn-lt"/>
              </a:rPr>
              <a:t>【</a:t>
            </a:r>
            <a:r>
              <a:rPr lang="zh-CN" altLang="en-US" b="1" dirty="0">
                <a:solidFill>
                  <a:schemeClr val="accent1"/>
                </a:solidFill>
                <a:latin typeface="+mj-ea"/>
                <a:ea typeface="+mj-ea"/>
                <a:cs typeface="+mn-ea"/>
                <a:sym typeface="+mn-lt"/>
              </a:rPr>
              <a:t>党的组织体系</a:t>
            </a:r>
            <a:r>
              <a:rPr lang="en-US" altLang="zh-CN" b="1" dirty="0">
                <a:solidFill>
                  <a:schemeClr val="accent1"/>
                </a:solidFill>
                <a:latin typeface="+mj-ea"/>
                <a:ea typeface="+mj-ea"/>
                <a:cs typeface="+mn-ea"/>
                <a:sym typeface="+mn-lt"/>
              </a:rPr>
              <a:t>】</a:t>
            </a:r>
            <a:r>
              <a:rPr lang="zh-CN" altLang="en-US" sz="1600" b="1" dirty="0">
                <a:solidFill>
                  <a:schemeClr val="tx1">
                    <a:lumMod val="75000"/>
                    <a:lumOff val="25000"/>
                  </a:schemeClr>
                </a:solidFill>
                <a:latin typeface="+mn-lt"/>
                <a:ea typeface="+mn-ea"/>
                <a:cs typeface="+mn-ea"/>
                <a:sym typeface="+mn-lt"/>
              </a:rPr>
              <a:t>包括党的中央组织、党的地方组织、党的基层组织和党组。</a:t>
            </a:r>
            <a:endParaRPr lang="zh-CN" altLang="en-US" sz="1400" b="1" dirty="0">
              <a:solidFill>
                <a:schemeClr val="tx1">
                  <a:lumMod val="75000"/>
                  <a:lumOff val="25000"/>
                </a:schemeClr>
              </a:solidFill>
              <a:latin typeface="+mn-lt"/>
              <a:ea typeface="+mn-ea"/>
              <a:cs typeface="+mn-ea"/>
              <a:sym typeface="+mn-lt"/>
            </a:endParaRPr>
          </a:p>
        </p:txBody>
      </p:sp>
      <p:grpSp>
        <p:nvGrpSpPr>
          <p:cNvPr id="158723" name="组合 3"/>
          <p:cNvGrpSpPr>
            <a:grpSpLocks/>
          </p:cNvGrpSpPr>
          <p:nvPr/>
        </p:nvGrpSpPr>
        <p:grpSpPr bwMode="auto">
          <a:xfrm>
            <a:off x="5716588" y="1708150"/>
            <a:ext cx="3463925" cy="409575"/>
            <a:chOff x="5716320" y="1707654"/>
            <a:chExt cx="3464192" cy="410717"/>
          </a:xfrm>
        </p:grpSpPr>
        <p:sp>
          <p:nvSpPr>
            <p:cNvPr id="2" name="矩形 1"/>
            <p:cNvSpPr/>
            <p:nvPr/>
          </p:nvSpPr>
          <p:spPr>
            <a:xfrm>
              <a:off x="6803841" y="1707654"/>
              <a:ext cx="2376671" cy="399574"/>
            </a:xfrm>
            <a:prstGeom prst="rect">
              <a:avLst/>
            </a:prstGeom>
          </p:spPr>
          <p:txBody>
            <a:bodyPr>
              <a:spAutoFit/>
            </a:bodyPr>
            <a:lstStyle/>
            <a:p>
              <a:pPr defTabSz="914378" fontAlgn="auto">
                <a:spcBef>
                  <a:spcPts val="0"/>
                </a:spcBef>
                <a:spcAft>
                  <a:spcPts val="0"/>
                </a:spcAft>
                <a:defRPr/>
              </a:pPr>
              <a:r>
                <a:rPr lang="zh-CN" altLang="zh-CN" sz="2000" b="1" dirty="0">
                  <a:solidFill>
                    <a:schemeClr val="tx1">
                      <a:lumMod val="75000"/>
                      <a:lumOff val="25000"/>
                    </a:schemeClr>
                  </a:solidFill>
                  <a:latin typeface="+mn-lt"/>
                  <a:ea typeface="+mn-ea"/>
                  <a:cs typeface="+mn-ea"/>
                  <a:sym typeface="+mn-lt"/>
                </a:rPr>
                <a:t>党的中央组织</a:t>
              </a:r>
              <a:endParaRPr lang="zh-CN" altLang="en-US" sz="2000" b="1" dirty="0">
                <a:solidFill>
                  <a:schemeClr val="tx1">
                    <a:lumMod val="75000"/>
                    <a:lumOff val="25000"/>
                  </a:schemeClr>
                </a:solidFill>
                <a:latin typeface="+mn-lt"/>
                <a:ea typeface="+mn-ea"/>
                <a:cs typeface="+mn-ea"/>
                <a:sym typeface="+mn-lt"/>
              </a:endParaRPr>
            </a:p>
          </p:txBody>
        </p:sp>
        <p:sp>
          <p:nvSpPr>
            <p:cNvPr id="5" name="矩形 4"/>
            <p:cNvSpPr/>
            <p:nvPr/>
          </p:nvSpPr>
          <p:spPr>
            <a:xfrm>
              <a:off x="5716320" y="1718798"/>
              <a:ext cx="954161" cy="399573"/>
            </a:xfrm>
            <a:prstGeom prst="rect">
              <a:avLst/>
            </a:prstGeom>
            <a:solidFill>
              <a:schemeClr val="accent1"/>
            </a:solidFill>
            <a:effectLst>
              <a:outerShdw blurRad="50800" dist="38100" dir="2700000" algn="tl" rotWithShape="0">
                <a:prstClr val="black">
                  <a:alpha val="40000"/>
                </a:prstClr>
              </a:outerShdw>
            </a:effectLst>
          </p:spPr>
          <p:txBody>
            <a:bodyPr wrap="none">
              <a:spAutoFit/>
            </a:bodyPr>
            <a:lstStyle/>
            <a:p>
              <a:pPr defTabSz="914378" fontAlgn="auto">
                <a:spcBef>
                  <a:spcPts val="0"/>
                </a:spcBef>
                <a:spcAft>
                  <a:spcPts val="0"/>
                </a:spcAft>
                <a:defRPr/>
              </a:pPr>
              <a:r>
                <a:rPr lang="zh-CN" altLang="zh-CN" sz="2000" b="1" dirty="0">
                  <a:solidFill>
                    <a:schemeClr val="accent2">
                      <a:lumMod val="40000"/>
                      <a:lumOff val="60000"/>
                    </a:schemeClr>
                  </a:solidFill>
                  <a:latin typeface="+mn-lt"/>
                  <a:ea typeface="+mn-ea"/>
                  <a:cs typeface="+mn-ea"/>
                  <a:sym typeface="+mn-lt"/>
                </a:rPr>
                <a:t>第三章</a:t>
              </a:r>
              <a:endParaRPr lang="zh-CN" altLang="en-US" sz="2000" dirty="0">
                <a:solidFill>
                  <a:schemeClr val="accent2">
                    <a:lumMod val="40000"/>
                    <a:lumOff val="60000"/>
                  </a:schemeClr>
                </a:solidFill>
                <a:latin typeface="+mn-lt"/>
                <a:ea typeface="+mn-ea"/>
                <a:cs typeface="+mn-ea"/>
                <a:sym typeface="+mn-lt"/>
              </a:endParaRPr>
            </a:p>
          </p:txBody>
        </p:sp>
      </p:grpSp>
      <p:grpSp>
        <p:nvGrpSpPr>
          <p:cNvPr id="158724" name="组合 8"/>
          <p:cNvGrpSpPr>
            <a:grpSpLocks/>
          </p:cNvGrpSpPr>
          <p:nvPr/>
        </p:nvGrpSpPr>
        <p:grpSpPr bwMode="auto">
          <a:xfrm>
            <a:off x="5716588" y="2416175"/>
            <a:ext cx="3463925" cy="404813"/>
            <a:chOff x="5716320" y="2416093"/>
            <a:chExt cx="3464192" cy="404379"/>
          </a:xfrm>
        </p:grpSpPr>
        <p:sp>
          <p:nvSpPr>
            <p:cNvPr id="22" name="矩形 21"/>
            <p:cNvSpPr/>
            <p:nvPr/>
          </p:nvSpPr>
          <p:spPr>
            <a:xfrm>
              <a:off x="6803841" y="2420851"/>
              <a:ext cx="2376671" cy="399621"/>
            </a:xfrm>
            <a:prstGeom prst="rect">
              <a:avLst/>
            </a:prstGeom>
          </p:spPr>
          <p:txBody>
            <a:bodyPr>
              <a:spAutoFit/>
            </a:bodyPr>
            <a:lstStyle/>
            <a:p>
              <a:pPr defTabSz="914378" fontAlgn="auto">
                <a:spcBef>
                  <a:spcPts val="0"/>
                </a:spcBef>
                <a:spcAft>
                  <a:spcPts val="0"/>
                </a:spcAft>
                <a:defRPr/>
              </a:pPr>
              <a:r>
                <a:rPr lang="zh-CN" altLang="zh-CN" sz="2000" b="1" dirty="0">
                  <a:solidFill>
                    <a:schemeClr val="tx1">
                      <a:lumMod val="75000"/>
                      <a:lumOff val="25000"/>
                    </a:schemeClr>
                  </a:solidFill>
                  <a:latin typeface="+mn-lt"/>
                  <a:ea typeface="+mn-ea"/>
                  <a:cs typeface="+mn-ea"/>
                  <a:sym typeface="+mn-lt"/>
                </a:rPr>
                <a:t>党的</a:t>
              </a:r>
              <a:r>
                <a:rPr lang="zh-CN" altLang="en-US" sz="2000" b="1" dirty="0">
                  <a:solidFill>
                    <a:schemeClr val="tx1">
                      <a:lumMod val="75000"/>
                      <a:lumOff val="25000"/>
                    </a:schemeClr>
                  </a:solidFill>
                  <a:latin typeface="+mn-lt"/>
                  <a:ea typeface="+mn-ea"/>
                  <a:cs typeface="+mn-ea"/>
                  <a:sym typeface="+mn-lt"/>
                </a:rPr>
                <a:t>地方</a:t>
              </a:r>
              <a:r>
                <a:rPr lang="zh-CN" altLang="zh-CN" sz="2000" b="1" dirty="0">
                  <a:solidFill>
                    <a:schemeClr val="tx1">
                      <a:lumMod val="75000"/>
                      <a:lumOff val="25000"/>
                    </a:schemeClr>
                  </a:solidFill>
                  <a:latin typeface="+mn-lt"/>
                  <a:ea typeface="+mn-ea"/>
                  <a:cs typeface="+mn-ea"/>
                  <a:sym typeface="+mn-lt"/>
                </a:rPr>
                <a:t>组织</a:t>
              </a:r>
              <a:endParaRPr lang="zh-CN" altLang="en-US" sz="2000" b="1" dirty="0">
                <a:solidFill>
                  <a:schemeClr val="tx1">
                    <a:lumMod val="75000"/>
                    <a:lumOff val="25000"/>
                  </a:schemeClr>
                </a:solidFill>
                <a:latin typeface="+mn-lt"/>
                <a:ea typeface="+mn-ea"/>
                <a:cs typeface="+mn-ea"/>
                <a:sym typeface="+mn-lt"/>
              </a:endParaRPr>
            </a:p>
          </p:txBody>
        </p:sp>
        <p:sp>
          <p:nvSpPr>
            <p:cNvPr id="6" name="矩形 5"/>
            <p:cNvSpPr/>
            <p:nvPr/>
          </p:nvSpPr>
          <p:spPr>
            <a:xfrm>
              <a:off x="5716320" y="2416093"/>
              <a:ext cx="954161" cy="399621"/>
            </a:xfrm>
            <a:prstGeom prst="rect">
              <a:avLst/>
            </a:prstGeom>
            <a:solidFill>
              <a:schemeClr val="accent1"/>
            </a:solidFill>
            <a:effectLst>
              <a:outerShdw blurRad="50800" dist="38100" dir="2700000" algn="tl" rotWithShape="0">
                <a:prstClr val="black">
                  <a:alpha val="40000"/>
                </a:prstClr>
              </a:outerShdw>
            </a:effectLst>
          </p:spPr>
          <p:txBody>
            <a:bodyPr wrap="none">
              <a:spAutoFit/>
            </a:bodyPr>
            <a:lstStyle/>
            <a:p>
              <a:pPr defTabSz="914378" fontAlgn="auto">
                <a:spcBef>
                  <a:spcPts val="0"/>
                </a:spcBef>
                <a:spcAft>
                  <a:spcPts val="0"/>
                </a:spcAft>
                <a:defRPr/>
              </a:pPr>
              <a:r>
                <a:rPr lang="zh-CN" altLang="zh-CN" sz="2000" b="1" dirty="0">
                  <a:solidFill>
                    <a:schemeClr val="accent2">
                      <a:lumMod val="40000"/>
                      <a:lumOff val="60000"/>
                    </a:schemeClr>
                  </a:solidFill>
                  <a:latin typeface="+mn-lt"/>
                  <a:ea typeface="+mn-ea"/>
                  <a:cs typeface="+mn-ea"/>
                  <a:sym typeface="+mn-lt"/>
                </a:rPr>
                <a:t>第</a:t>
              </a:r>
              <a:r>
                <a:rPr lang="zh-CN" altLang="en-US" sz="2000" b="1" dirty="0">
                  <a:solidFill>
                    <a:schemeClr val="accent2">
                      <a:lumMod val="40000"/>
                      <a:lumOff val="60000"/>
                    </a:schemeClr>
                  </a:solidFill>
                  <a:latin typeface="+mn-lt"/>
                  <a:ea typeface="+mn-ea"/>
                  <a:cs typeface="+mn-ea"/>
                  <a:sym typeface="+mn-lt"/>
                </a:rPr>
                <a:t>四</a:t>
              </a:r>
              <a:r>
                <a:rPr lang="zh-CN" altLang="zh-CN" sz="2000" b="1" dirty="0">
                  <a:solidFill>
                    <a:schemeClr val="accent2">
                      <a:lumMod val="40000"/>
                      <a:lumOff val="60000"/>
                    </a:schemeClr>
                  </a:solidFill>
                  <a:latin typeface="+mn-lt"/>
                  <a:ea typeface="+mn-ea"/>
                  <a:cs typeface="+mn-ea"/>
                  <a:sym typeface="+mn-lt"/>
                </a:rPr>
                <a:t>章</a:t>
              </a:r>
              <a:endParaRPr lang="zh-CN" altLang="en-US" sz="2000" dirty="0">
                <a:solidFill>
                  <a:schemeClr val="accent2">
                    <a:lumMod val="40000"/>
                    <a:lumOff val="60000"/>
                  </a:schemeClr>
                </a:solidFill>
                <a:latin typeface="+mn-lt"/>
                <a:ea typeface="+mn-ea"/>
                <a:cs typeface="+mn-ea"/>
                <a:sym typeface="+mn-lt"/>
              </a:endParaRPr>
            </a:p>
          </p:txBody>
        </p:sp>
      </p:grpSp>
      <p:grpSp>
        <p:nvGrpSpPr>
          <p:cNvPr id="158725" name="组合 9"/>
          <p:cNvGrpSpPr>
            <a:grpSpLocks/>
          </p:cNvGrpSpPr>
          <p:nvPr/>
        </p:nvGrpSpPr>
        <p:grpSpPr bwMode="auto">
          <a:xfrm>
            <a:off x="5716588" y="3114675"/>
            <a:ext cx="3463925" cy="419100"/>
            <a:chOff x="5716320" y="3113925"/>
            <a:chExt cx="3464192" cy="419255"/>
          </a:xfrm>
        </p:grpSpPr>
        <p:sp>
          <p:nvSpPr>
            <p:cNvPr id="23" name="矩形 22"/>
            <p:cNvSpPr/>
            <p:nvPr/>
          </p:nvSpPr>
          <p:spPr>
            <a:xfrm>
              <a:off x="6803841" y="3132982"/>
              <a:ext cx="2376671" cy="400198"/>
            </a:xfrm>
            <a:prstGeom prst="rect">
              <a:avLst/>
            </a:prstGeom>
          </p:spPr>
          <p:txBody>
            <a:bodyPr>
              <a:spAutoFit/>
            </a:bodyPr>
            <a:lstStyle/>
            <a:p>
              <a:pPr defTabSz="914378" fontAlgn="auto">
                <a:spcBef>
                  <a:spcPts val="0"/>
                </a:spcBef>
                <a:spcAft>
                  <a:spcPts val="0"/>
                </a:spcAft>
                <a:defRPr/>
              </a:pPr>
              <a:r>
                <a:rPr lang="zh-CN" altLang="zh-CN" sz="2000" b="1" dirty="0">
                  <a:solidFill>
                    <a:schemeClr val="tx1">
                      <a:lumMod val="75000"/>
                      <a:lumOff val="25000"/>
                    </a:schemeClr>
                  </a:solidFill>
                  <a:latin typeface="+mn-lt"/>
                  <a:ea typeface="+mn-ea"/>
                  <a:cs typeface="+mn-ea"/>
                  <a:sym typeface="+mn-lt"/>
                </a:rPr>
                <a:t>党的</a:t>
              </a:r>
              <a:r>
                <a:rPr lang="zh-CN" altLang="en-US" sz="2000" b="1" dirty="0">
                  <a:solidFill>
                    <a:schemeClr val="tx1">
                      <a:lumMod val="75000"/>
                      <a:lumOff val="25000"/>
                    </a:schemeClr>
                  </a:solidFill>
                  <a:latin typeface="+mn-lt"/>
                  <a:ea typeface="+mn-ea"/>
                  <a:cs typeface="+mn-ea"/>
                  <a:sym typeface="+mn-lt"/>
                </a:rPr>
                <a:t>基层</a:t>
              </a:r>
              <a:r>
                <a:rPr lang="zh-CN" altLang="zh-CN" sz="2000" b="1" dirty="0">
                  <a:solidFill>
                    <a:schemeClr val="tx1">
                      <a:lumMod val="75000"/>
                      <a:lumOff val="25000"/>
                    </a:schemeClr>
                  </a:solidFill>
                  <a:latin typeface="+mn-lt"/>
                  <a:ea typeface="+mn-ea"/>
                  <a:cs typeface="+mn-ea"/>
                  <a:sym typeface="+mn-lt"/>
                </a:rPr>
                <a:t>组织</a:t>
              </a:r>
              <a:endParaRPr lang="zh-CN" altLang="en-US" sz="2000" b="1" dirty="0">
                <a:solidFill>
                  <a:schemeClr val="tx1">
                    <a:lumMod val="75000"/>
                    <a:lumOff val="25000"/>
                  </a:schemeClr>
                </a:solidFill>
                <a:latin typeface="+mn-lt"/>
                <a:ea typeface="+mn-ea"/>
                <a:cs typeface="+mn-ea"/>
                <a:sym typeface="+mn-lt"/>
              </a:endParaRPr>
            </a:p>
          </p:txBody>
        </p:sp>
        <p:sp>
          <p:nvSpPr>
            <p:cNvPr id="7" name="矩形 6"/>
            <p:cNvSpPr/>
            <p:nvPr/>
          </p:nvSpPr>
          <p:spPr>
            <a:xfrm>
              <a:off x="5716320" y="3113925"/>
              <a:ext cx="954161" cy="400198"/>
            </a:xfrm>
            <a:prstGeom prst="rect">
              <a:avLst/>
            </a:prstGeom>
            <a:solidFill>
              <a:schemeClr val="accent1"/>
            </a:solidFill>
            <a:effectLst>
              <a:outerShdw blurRad="50800" dist="38100" dir="2700000" algn="tl" rotWithShape="0">
                <a:prstClr val="black">
                  <a:alpha val="40000"/>
                </a:prstClr>
              </a:outerShdw>
            </a:effectLst>
          </p:spPr>
          <p:txBody>
            <a:bodyPr wrap="none">
              <a:spAutoFit/>
            </a:bodyPr>
            <a:lstStyle/>
            <a:p>
              <a:pPr defTabSz="914378" fontAlgn="auto">
                <a:spcBef>
                  <a:spcPts val="0"/>
                </a:spcBef>
                <a:spcAft>
                  <a:spcPts val="0"/>
                </a:spcAft>
                <a:defRPr/>
              </a:pPr>
              <a:r>
                <a:rPr lang="zh-CN" altLang="zh-CN" sz="2000" b="1" dirty="0">
                  <a:solidFill>
                    <a:schemeClr val="accent2">
                      <a:lumMod val="40000"/>
                      <a:lumOff val="60000"/>
                    </a:schemeClr>
                  </a:solidFill>
                  <a:latin typeface="+mn-lt"/>
                  <a:ea typeface="+mn-ea"/>
                  <a:cs typeface="+mn-ea"/>
                  <a:sym typeface="+mn-lt"/>
                </a:rPr>
                <a:t>第</a:t>
              </a:r>
              <a:r>
                <a:rPr lang="zh-CN" altLang="en-US" sz="2000" b="1" dirty="0">
                  <a:solidFill>
                    <a:schemeClr val="accent2">
                      <a:lumMod val="40000"/>
                      <a:lumOff val="60000"/>
                    </a:schemeClr>
                  </a:solidFill>
                  <a:latin typeface="+mn-lt"/>
                  <a:ea typeface="+mn-ea"/>
                  <a:cs typeface="+mn-ea"/>
                  <a:sym typeface="+mn-lt"/>
                </a:rPr>
                <a:t>五</a:t>
              </a:r>
              <a:r>
                <a:rPr lang="zh-CN" altLang="zh-CN" sz="2000" b="1" dirty="0">
                  <a:solidFill>
                    <a:schemeClr val="accent2">
                      <a:lumMod val="40000"/>
                      <a:lumOff val="60000"/>
                    </a:schemeClr>
                  </a:solidFill>
                  <a:latin typeface="+mn-lt"/>
                  <a:ea typeface="+mn-ea"/>
                  <a:cs typeface="+mn-ea"/>
                  <a:sym typeface="+mn-lt"/>
                </a:rPr>
                <a:t>章</a:t>
              </a:r>
              <a:endParaRPr lang="zh-CN" altLang="en-US" sz="2000" dirty="0">
                <a:solidFill>
                  <a:schemeClr val="accent2">
                    <a:lumMod val="40000"/>
                    <a:lumOff val="60000"/>
                  </a:schemeClr>
                </a:solidFill>
                <a:latin typeface="+mn-lt"/>
                <a:ea typeface="+mn-ea"/>
                <a:cs typeface="+mn-ea"/>
                <a:sym typeface="+mn-lt"/>
              </a:endParaRPr>
            </a:p>
          </p:txBody>
        </p:sp>
      </p:grpSp>
      <p:grpSp>
        <p:nvGrpSpPr>
          <p:cNvPr id="158726" name="组合 10"/>
          <p:cNvGrpSpPr>
            <a:grpSpLocks/>
          </p:cNvGrpSpPr>
          <p:nvPr/>
        </p:nvGrpSpPr>
        <p:grpSpPr bwMode="auto">
          <a:xfrm>
            <a:off x="5716588" y="3811588"/>
            <a:ext cx="3463925" cy="434975"/>
            <a:chOff x="5716320" y="3811756"/>
            <a:chExt cx="3464192" cy="434132"/>
          </a:xfrm>
        </p:grpSpPr>
        <p:sp>
          <p:nvSpPr>
            <p:cNvPr id="25" name="矩形 24"/>
            <p:cNvSpPr/>
            <p:nvPr/>
          </p:nvSpPr>
          <p:spPr>
            <a:xfrm>
              <a:off x="6803841" y="3845028"/>
              <a:ext cx="2376671" cy="400860"/>
            </a:xfrm>
            <a:prstGeom prst="rect">
              <a:avLst/>
            </a:prstGeom>
          </p:spPr>
          <p:txBody>
            <a:bodyPr>
              <a:spAutoFit/>
            </a:bodyPr>
            <a:lstStyle/>
            <a:p>
              <a:pPr defTabSz="914378" fontAlgn="auto">
                <a:spcBef>
                  <a:spcPts val="0"/>
                </a:spcBef>
                <a:spcAft>
                  <a:spcPts val="0"/>
                </a:spcAft>
                <a:defRPr/>
              </a:pPr>
              <a:r>
                <a:rPr lang="zh-CN" altLang="en-US" sz="2000" b="1" dirty="0">
                  <a:solidFill>
                    <a:schemeClr val="tx1">
                      <a:lumMod val="75000"/>
                      <a:lumOff val="25000"/>
                    </a:schemeClr>
                  </a:solidFill>
                  <a:latin typeface="+mn-lt"/>
                  <a:ea typeface="+mn-ea"/>
                  <a:cs typeface="+mn-ea"/>
                  <a:sym typeface="+mn-lt"/>
                </a:rPr>
                <a:t>党组</a:t>
              </a:r>
            </a:p>
          </p:txBody>
        </p:sp>
        <p:sp>
          <p:nvSpPr>
            <p:cNvPr id="8" name="矩形 7"/>
            <p:cNvSpPr/>
            <p:nvPr/>
          </p:nvSpPr>
          <p:spPr>
            <a:xfrm>
              <a:off x="5716320" y="3811756"/>
              <a:ext cx="954161" cy="400859"/>
            </a:xfrm>
            <a:prstGeom prst="rect">
              <a:avLst/>
            </a:prstGeom>
            <a:solidFill>
              <a:schemeClr val="accent1"/>
            </a:solidFill>
            <a:effectLst>
              <a:outerShdw blurRad="50800" dist="38100" dir="2700000" algn="tl" rotWithShape="0">
                <a:prstClr val="black">
                  <a:alpha val="40000"/>
                </a:prstClr>
              </a:outerShdw>
            </a:effectLst>
          </p:spPr>
          <p:txBody>
            <a:bodyPr wrap="none">
              <a:spAutoFit/>
            </a:bodyPr>
            <a:lstStyle/>
            <a:p>
              <a:pPr defTabSz="914378" fontAlgn="auto">
                <a:spcBef>
                  <a:spcPts val="0"/>
                </a:spcBef>
                <a:spcAft>
                  <a:spcPts val="0"/>
                </a:spcAft>
                <a:defRPr/>
              </a:pPr>
              <a:r>
                <a:rPr lang="zh-CN" altLang="zh-CN" sz="2000" b="1" dirty="0">
                  <a:solidFill>
                    <a:schemeClr val="accent2">
                      <a:lumMod val="40000"/>
                      <a:lumOff val="60000"/>
                    </a:schemeClr>
                  </a:solidFill>
                  <a:latin typeface="+mn-lt"/>
                  <a:ea typeface="+mn-ea"/>
                  <a:cs typeface="+mn-ea"/>
                  <a:sym typeface="+mn-lt"/>
                </a:rPr>
                <a:t>第</a:t>
              </a:r>
              <a:r>
                <a:rPr lang="zh-CN" altLang="en-US" sz="2000" b="1" dirty="0">
                  <a:solidFill>
                    <a:schemeClr val="accent2">
                      <a:lumMod val="40000"/>
                      <a:lumOff val="60000"/>
                    </a:schemeClr>
                  </a:solidFill>
                  <a:latin typeface="+mn-lt"/>
                  <a:ea typeface="+mn-ea"/>
                  <a:cs typeface="+mn-ea"/>
                  <a:sym typeface="+mn-lt"/>
                </a:rPr>
                <a:t>九</a:t>
              </a:r>
              <a:r>
                <a:rPr lang="zh-CN" altLang="zh-CN" sz="2000" b="1" dirty="0">
                  <a:solidFill>
                    <a:schemeClr val="accent2">
                      <a:lumMod val="40000"/>
                      <a:lumOff val="60000"/>
                    </a:schemeClr>
                  </a:solidFill>
                  <a:latin typeface="+mn-lt"/>
                  <a:ea typeface="+mn-ea"/>
                  <a:cs typeface="+mn-ea"/>
                  <a:sym typeface="+mn-lt"/>
                </a:rPr>
                <a:t>章</a:t>
              </a:r>
              <a:endParaRPr lang="zh-CN" altLang="en-US" sz="2000" dirty="0">
                <a:solidFill>
                  <a:schemeClr val="accent2">
                    <a:lumMod val="40000"/>
                    <a:lumOff val="60000"/>
                  </a:schemeClr>
                </a:solidFill>
                <a:latin typeface="+mn-lt"/>
                <a:ea typeface="+mn-ea"/>
                <a:cs typeface="+mn-ea"/>
                <a:sym typeface="+mn-lt"/>
              </a:endParaRPr>
            </a:p>
          </p:txBody>
        </p:sp>
      </p:grpSp>
      <p:sp>
        <p:nvSpPr>
          <p:cNvPr id="21" name="矩形 20"/>
          <p:cNvSpPr/>
          <p:nvPr/>
        </p:nvSpPr>
        <p:spPr>
          <a:xfrm>
            <a:off x="0" y="2435225"/>
            <a:ext cx="5292725"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58728" name="组合 23"/>
          <p:cNvGrpSpPr>
            <a:grpSpLocks/>
          </p:cNvGrpSpPr>
          <p:nvPr/>
        </p:nvGrpSpPr>
        <p:grpSpPr bwMode="auto">
          <a:xfrm>
            <a:off x="2195513" y="1549400"/>
            <a:ext cx="2952750" cy="849313"/>
            <a:chOff x="971149" y="1592122"/>
            <a:chExt cx="2952777" cy="849770"/>
          </a:xfrm>
        </p:grpSpPr>
        <p:grpSp>
          <p:nvGrpSpPr>
            <p:cNvPr id="158730" name="组合 25"/>
            <p:cNvGrpSpPr>
              <a:grpSpLocks/>
            </p:cNvGrpSpPr>
            <p:nvPr/>
          </p:nvGrpSpPr>
          <p:grpSpPr bwMode="auto">
            <a:xfrm>
              <a:off x="971149" y="1592122"/>
              <a:ext cx="1224587" cy="589855"/>
              <a:chOff x="971149" y="1592122"/>
              <a:chExt cx="1224587" cy="589855"/>
            </a:xfrm>
          </p:grpSpPr>
          <p:pic>
            <p:nvPicPr>
              <p:cNvPr id="158733"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58734"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27" name="文本框 62"/>
            <p:cNvSpPr txBox="1"/>
            <p:nvPr/>
          </p:nvSpPr>
          <p:spPr>
            <a:xfrm>
              <a:off x="2195122" y="1741427"/>
              <a:ext cx="1728804"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8" name="TextBox 19"/>
            <p:cNvSpPr txBox="1"/>
            <p:nvPr/>
          </p:nvSpPr>
          <p:spPr>
            <a:xfrm>
              <a:off x="1691881" y="2127398"/>
              <a:ext cx="2217757"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41" name="矩形 40"/>
          <p:cNvSpPr/>
          <p:nvPr/>
        </p:nvSpPr>
        <p:spPr>
          <a:xfrm>
            <a:off x="1301750" y="2525713"/>
            <a:ext cx="3600450" cy="696912"/>
          </a:xfrm>
          <a:prstGeom prst="rect">
            <a:avLst/>
          </a:prstGeom>
        </p:spPr>
        <p:txBody>
          <a:bodyPr>
            <a:spAutoFit/>
          </a:bodyPr>
          <a:lstStyle/>
          <a:p>
            <a:pPr algn="r" defTabSz="914378" fontAlgn="auto">
              <a:lnSpc>
                <a:spcPct val="120000"/>
              </a:lnSpc>
              <a:spcBef>
                <a:spcPts val="0"/>
              </a:spcBef>
              <a:spcAft>
                <a:spcPts val="0"/>
              </a:spcAft>
              <a:defRPr/>
            </a:pPr>
            <a:r>
              <a:rPr lang="zh-CN" altLang="en-US" sz="3600" b="1" dirty="0">
                <a:solidFill>
                  <a:schemeClr val="accent2">
                    <a:lumMod val="40000"/>
                    <a:lumOff val="60000"/>
                  </a:schemeClr>
                </a:solidFill>
                <a:latin typeface="+mn-lt"/>
                <a:ea typeface="+mn-ea"/>
                <a:cs typeface="+mn-ea"/>
                <a:sym typeface="+mn-lt"/>
              </a:rPr>
              <a:t>党的组织体系</a:t>
            </a:r>
          </a:p>
        </p:txBody>
      </p:sp>
    </p:spTree>
  </p:cSld>
  <p:clrMapOvr>
    <a:masterClrMapping/>
  </p:clrMapOvr>
  <p:transition spd="med" advTm="0">
    <p:cover dir="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35225"/>
            <a:ext cx="4932363"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60770" name="组合 29"/>
          <p:cNvGrpSpPr>
            <a:grpSpLocks/>
          </p:cNvGrpSpPr>
          <p:nvPr/>
        </p:nvGrpSpPr>
        <p:grpSpPr bwMode="auto">
          <a:xfrm>
            <a:off x="1835150" y="1549400"/>
            <a:ext cx="2952750" cy="849313"/>
            <a:chOff x="971149" y="1592122"/>
            <a:chExt cx="2952777" cy="849770"/>
          </a:xfrm>
        </p:grpSpPr>
        <p:grpSp>
          <p:nvGrpSpPr>
            <p:cNvPr id="160793" name="组合 30"/>
            <p:cNvGrpSpPr>
              <a:grpSpLocks/>
            </p:cNvGrpSpPr>
            <p:nvPr/>
          </p:nvGrpSpPr>
          <p:grpSpPr bwMode="auto">
            <a:xfrm>
              <a:off x="971149" y="1592122"/>
              <a:ext cx="1224587" cy="589855"/>
              <a:chOff x="971149" y="1592122"/>
              <a:chExt cx="1224587" cy="589855"/>
            </a:xfrm>
          </p:grpSpPr>
          <p:pic>
            <p:nvPicPr>
              <p:cNvPr id="160796"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60797"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2"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3"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第三章：党的中央</a:t>
            </a:r>
            <a:r>
              <a:rPr lang="zh-CN" altLang="en-US" dirty="0" smtClean="0">
                <a:cs typeface="+mn-ea"/>
                <a:sym typeface="+mn-lt"/>
              </a:rPr>
              <a:t>组织</a:t>
            </a:r>
            <a:endParaRPr lang="en-US" altLang="zh-CN" dirty="0" smtClean="0">
              <a:cs typeface="+mn-ea"/>
              <a:sym typeface="+mn-lt"/>
            </a:endParaRPr>
          </a:p>
          <a:p>
            <a:pPr defTabSz="914378" fontAlgn="auto">
              <a:lnSpc>
                <a:spcPct val="120000"/>
              </a:lnSpc>
              <a:spcBef>
                <a:spcPct val="0"/>
              </a:spcBef>
              <a:spcAft>
                <a:spcPts val="0"/>
              </a:spcAft>
              <a:buFont typeface="Arial" pitchFamily="34" charset="0"/>
              <a:buNone/>
              <a:defRPr/>
            </a:pPr>
            <a:endParaRPr lang="zh-CN" altLang="en-US" dirty="0">
              <a:cs typeface="+mn-ea"/>
              <a:sym typeface="+mn-lt"/>
            </a:endParaRPr>
          </a:p>
        </p:txBody>
      </p:sp>
      <p:sp>
        <p:nvSpPr>
          <p:cNvPr id="38" name="TextBox 37"/>
          <p:cNvSpPr txBox="1"/>
          <p:nvPr/>
        </p:nvSpPr>
        <p:spPr>
          <a:xfrm>
            <a:off x="220663" y="2528888"/>
            <a:ext cx="4027487" cy="696912"/>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中央组织</a:t>
            </a:r>
          </a:p>
        </p:txBody>
      </p:sp>
      <p:sp>
        <p:nvSpPr>
          <p:cNvPr id="39" name="矩形 38"/>
          <p:cNvSpPr/>
          <p:nvPr/>
        </p:nvSpPr>
        <p:spPr>
          <a:xfrm>
            <a:off x="295275" y="3473450"/>
            <a:ext cx="4672013" cy="1200150"/>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党的中央组织</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是指党的全国代表大会和它产生的中央委员会、中央纪律检查委员会；由中央委员会全体会议选举产生的中央政治局、中央政治局常务委员会；由中央委员会决定的中央军事委员会，以及由中央政治局常务委员会提名、中央委员会全体会议通过的中央书记处</a:t>
            </a:r>
          </a:p>
        </p:txBody>
      </p:sp>
      <p:sp>
        <p:nvSpPr>
          <p:cNvPr id="4" name="矩形 3"/>
          <p:cNvSpPr/>
          <p:nvPr/>
        </p:nvSpPr>
        <p:spPr>
          <a:xfrm>
            <a:off x="5148263" y="1595438"/>
            <a:ext cx="3732212" cy="360362"/>
          </a:xfrm>
          <a:prstGeom prst="rect">
            <a:avLst/>
          </a:prstGeom>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zh-CN" sz="1600" b="1" dirty="0">
                <a:solidFill>
                  <a:schemeClr val="accent2">
                    <a:lumMod val="40000"/>
                    <a:lumOff val="60000"/>
                  </a:schemeClr>
                </a:solidFill>
                <a:cs typeface="+mn-ea"/>
                <a:sym typeface="+mn-lt"/>
              </a:rPr>
              <a:t>党的全国代表大会</a:t>
            </a:r>
            <a:endParaRPr lang="zh-CN" altLang="en-US" sz="1600" b="1" dirty="0">
              <a:solidFill>
                <a:schemeClr val="accent2">
                  <a:lumMod val="40000"/>
                  <a:lumOff val="60000"/>
                </a:schemeClr>
              </a:solidFill>
              <a:cs typeface="+mn-ea"/>
              <a:sym typeface="+mn-lt"/>
            </a:endParaRPr>
          </a:p>
        </p:txBody>
      </p:sp>
      <p:sp>
        <p:nvSpPr>
          <p:cNvPr id="24" name="矩形 23"/>
          <p:cNvSpPr/>
          <p:nvPr/>
        </p:nvSpPr>
        <p:spPr>
          <a:xfrm>
            <a:off x="5724525" y="2047875"/>
            <a:ext cx="3155950" cy="360363"/>
          </a:xfrm>
          <a:prstGeom prst="rect">
            <a:avLst/>
          </a:prstGeom>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党的中央委员会</a:t>
            </a:r>
          </a:p>
        </p:txBody>
      </p:sp>
      <p:sp>
        <p:nvSpPr>
          <p:cNvPr id="40" name="矩形 39"/>
          <p:cNvSpPr/>
          <p:nvPr/>
        </p:nvSpPr>
        <p:spPr>
          <a:xfrm>
            <a:off x="6300788" y="3857625"/>
            <a:ext cx="2579687" cy="360363"/>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accent1"/>
                </a:solidFill>
                <a:cs typeface="+mn-ea"/>
                <a:sym typeface="+mn-lt"/>
              </a:rPr>
              <a:t>中央军事委员会</a:t>
            </a:r>
          </a:p>
        </p:txBody>
      </p:sp>
      <p:sp>
        <p:nvSpPr>
          <p:cNvPr id="81" name="矩形 80"/>
          <p:cNvSpPr/>
          <p:nvPr/>
        </p:nvSpPr>
        <p:spPr>
          <a:xfrm>
            <a:off x="5724525" y="4310063"/>
            <a:ext cx="3155950" cy="360362"/>
          </a:xfrm>
          <a:prstGeom prst="rect">
            <a:avLst/>
          </a:prstGeom>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中央纪律检查委员会</a:t>
            </a:r>
          </a:p>
        </p:txBody>
      </p:sp>
      <p:cxnSp>
        <p:nvCxnSpPr>
          <p:cNvPr id="85" name="直接连接符 84"/>
          <p:cNvCxnSpPr/>
          <p:nvPr/>
        </p:nvCxnSpPr>
        <p:spPr>
          <a:xfrm>
            <a:off x="5292725" y="2228850"/>
            <a:ext cx="0" cy="2246313"/>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292725" y="2228850"/>
            <a:ext cx="431800"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5292725" y="4489450"/>
            <a:ext cx="431800"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5940425" y="2382838"/>
            <a:ext cx="0" cy="76200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40425" y="4037013"/>
            <a:ext cx="36036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94" name="肘形连接符 93"/>
          <p:cNvCxnSpPr>
            <a:stCxn id="83" idx="1"/>
            <a:endCxn id="28" idx="1"/>
          </p:cNvCxnSpPr>
          <p:nvPr/>
        </p:nvCxnSpPr>
        <p:spPr>
          <a:xfrm rot="10800000" flipH="1" flipV="1">
            <a:off x="6300788" y="2681288"/>
            <a:ext cx="0" cy="903287"/>
          </a:xfrm>
          <a:prstGeom prst="bentConnector3">
            <a:avLst>
              <a:gd name="adj1" fmla="val -22860000000"/>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940425" y="3144838"/>
            <a:ext cx="144463"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nvGrpSpPr>
          <p:cNvPr id="160785" name="组合 7"/>
          <p:cNvGrpSpPr>
            <a:grpSpLocks/>
          </p:cNvGrpSpPr>
          <p:nvPr/>
        </p:nvGrpSpPr>
        <p:grpSpPr bwMode="auto">
          <a:xfrm>
            <a:off x="6300788" y="2500313"/>
            <a:ext cx="2579687" cy="1265237"/>
            <a:chOff x="6300191" y="2500550"/>
            <a:chExt cx="2580618" cy="1264754"/>
          </a:xfrm>
        </p:grpSpPr>
        <p:sp>
          <p:nvSpPr>
            <p:cNvPr id="26" name="矩形 25"/>
            <p:cNvSpPr/>
            <p:nvPr/>
          </p:nvSpPr>
          <p:spPr>
            <a:xfrm>
              <a:off x="6300191" y="2952814"/>
              <a:ext cx="1613482" cy="36022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accent1"/>
                  </a:solidFill>
                  <a:cs typeface="+mn-ea"/>
                  <a:sym typeface="+mn-lt"/>
                </a:rPr>
                <a:t>中央政治局常委会</a:t>
              </a:r>
            </a:p>
          </p:txBody>
        </p:sp>
        <p:sp>
          <p:nvSpPr>
            <p:cNvPr id="28" name="矩形 27"/>
            <p:cNvSpPr/>
            <p:nvPr/>
          </p:nvSpPr>
          <p:spPr>
            <a:xfrm>
              <a:off x="6300191" y="3405080"/>
              <a:ext cx="1613482" cy="360224"/>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accent1"/>
                  </a:solidFill>
                  <a:cs typeface="+mn-ea"/>
                  <a:sym typeface="+mn-lt"/>
                </a:rPr>
                <a:t>中央政治局</a:t>
              </a:r>
            </a:p>
          </p:txBody>
        </p:sp>
        <p:sp>
          <p:nvSpPr>
            <p:cNvPr id="83" name="矩形 82"/>
            <p:cNvSpPr/>
            <p:nvPr/>
          </p:nvSpPr>
          <p:spPr>
            <a:xfrm>
              <a:off x="6300191" y="2500550"/>
              <a:ext cx="2580618" cy="360224"/>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accent1"/>
                  </a:solidFill>
                  <a:cs typeface="+mn-ea"/>
                  <a:sym typeface="+mn-lt"/>
                </a:rPr>
                <a:t>总书记</a:t>
              </a:r>
            </a:p>
          </p:txBody>
        </p:sp>
        <p:sp>
          <p:nvSpPr>
            <p:cNvPr id="97" name="矩形 96"/>
            <p:cNvSpPr/>
            <p:nvPr/>
          </p:nvSpPr>
          <p:spPr>
            <a:xfrm>
              <a:off x="8043895" y="2952814"/>
              <a:ext cx="836914" cy="812490"/>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200" b="1" dirty="0">
                  <a:solidFill>
                    <a:schemeClr val="tx1">
                      <a:lumMod val="75000"/>
                      <a:lumOff val="25000"/>
                    </a:schemeClr>
                  </a:solidFill>
                  <a:cs typeface="+mn-ea"/>
                  <a:sym typeface="+mn-lt"/>
                </a:rPr>
                <a:t>办事机构</a:t>
              </a:r>
              <a:endParaRPr lang="en-US" altLang="zh-CN" sz="1200" b="1" dirty="0">
                <a:solidFill>
                  <a:schemeClr val="tx1">
                    <a:lumMod val="75000"/>
                    <a:lumOff val="25000"/>
                  </a:schemeClr>
                </a:solidFill>
                <a:cs typeface="+mn-ea"/>
                <a:sym typeface="+mn-lt"/>
              </a:endParaRPr>
            </a:p>
            <a:p>
              <a:pPr algn="ctr" defTabSz="914378" fontAlgn="auto">
                <a:spcBef>
                  <a:spcPts val="0"/>
                </a:spcBef>
                <a:spcAft>
                  <a:spcPts val="0"/>
                </a:spcAft>
                <a:defRPr/>
              </a:pPr>
              <a:r>
                <a:rPr lang="zh-CN" altLang="en-US" sz="1200" b="1" dirty="0">
                  <a:solidFill>
                    <a:schemeClr val="accent1"/>
                  </a:solidFill>
                  <a:cs typeface="+mn-ea"/>
                  <a:sym typeface="+mn-lt"/>
                </a:rPr>
                <a:t>中央</a:t>
              </a:r>
              <a:endParaRPr lang="en-US" altLang="zh-CN" sz="1200" b="1" dirty="0">
                <a:solidFill>
                  <a:schemeClr val="accent1"/>
                </a:solidFill>
                <a:cs typeface="+mn-ea"/>
                <a:sym typeface="+mn-lt"/>
              </a:endParaRPr>
            </a:p>
            <a:p>
              <a:pPr algn="ctr" defTabSz="914378" fontAlgn="auto">
                <a:spcBef>
                  <a:spcPts val="0"/>
                </a:spcBef>
                <a:spcAft>
                  <a:spcPts val="0"/>
                </a:spcAft>
                <a:defRPr/>
              </a:pPr>
              <a:r>
                <a:rPr lang="zh-CN" altLang="en-US" sz="1200" b="1" dirty="0">
                  <a:solidFill>
                    <a:schemeClr val="accent1"/>
                  </a:solidFill>
                  <a:cs typeface="+mn-ea"/>
                  <a:sym typeface="+mn-lt"/>
                </a:rPr>
                <a:t>书记处</a:t>
              </a:r>
            </a:p>
          </p:txBody>
        </p:sp>
      </p:grpSp>
      <p:cxnSp>
        <p:nvCxnSpPr>
          <p:cNvPr id="7" name="直接连接符 6"/>
          <p:cNvCxnSpPr/>
          <p:nvPr/>
        </p:nvCxnSpPr>
        <p:spPr>
          <a:xfrm flipV="1">
            <a:off x="5292725" y="1955800"/>
            <a:ext cx="0" cy="27305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940425" y="3144838"/>
            <a:ext cx="0" cy="892175"/>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42988" y="5556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第十九条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第二十四条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Tree>
  </p:cSld>
  <p:clrMapOvr>
    <a:masterClrMapping/>
  </p:clrMapOvr>
  <p:transition spd="med" advTm="0">
    <p:cover dir="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35225"/>
            <a:ext cx="4932363"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62818" name="组合 29"/>
          <p:cNvGrpSpPr>
            <a:grpSpLocks/>
          </p:cNvGrpSpPr>
          <p:nvPr/>
        </p:nvGrpSpPr>
        <p:grpSpPr bwMode="auto">
          <a:xfrm>
            <a:off x="1835150" y="1549400"/>
            <a:ext cx="2952750" cy="849313"/>
            <a:chOff x="971149" y="1592122"/>
            <a:chExt cx="2952777" cy="849770"/>
          </a:xfrm>
        </p:grpSpPr>
        <p:grpSp>
          <p:nvGrpSpPr>
            <p:cNvPr id="162825" name="组合 30"/>
            <p:cNvGrpSpPr>
              <a:grpSpLocks/>
            </p:cNvGrpSpPr>
            <p:nvPr/>
          </p:nvGrpSpPr>
          <p:grpSpPr bwMode="auto">
            <a:xfrm>
              <a:off x="971149" y="1592122"/>
              <a:ext cx="1224587" cy="589855"/>
              <a:chOff x="971149" y="1592122"/>
              <a:chExt cx="1224587" cy="589855"/>
            </a:xfrm>
          </p:grpSpPr>
          <p:pic>
            <p:nvPicPr>
              <p:cNvPr id="162828"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62829"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2"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3"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第三章：党的中央</a:t>
            </a:r>
            <a:r>
              <a:rPr lang="zh-CN" altLang="en-US" dirty="0" smtClean="0">
                <a:cs typeface="+mn-ea"/>
                <a:sym typeface="+mn-lt"/>
              </a:rPr>
              <a:t>组织</a:t>
            </a:r>
            <a:endParaRPr lang="en-US" altLang="zh-CN" dirty="0" smtClean="0">
              <a:cs typeface="+mn-ea"/>
              <a:sym typeface="+mn-lt"/>
            </a:endParaRPr>
          </a:p>
          <a:p>
            <a:pPr defTabSz="914378" fontAlgn="auto">
              <a:lnSpc>
                <a:spcPct val="120000"/>
              </a:lnSpc>
              <a:spcBef>
                <a:spcPct val="0"/>
              </a:spcBef>
              <a:spcAft>
                <a:spcPts val="0"/>
              </a:spcAft>
              <a:buFont typeface="Arial" pitchFamily="34" charset="0"/>
              <a:buNone/>
              <a:defRPr/>
            </a:pPr>
            <a:endParaRPr lang="zh-CN" altLang="en-US" dirty="0">
              <a:cs typeface="+mn-ea"/>
              <a:sym typeface="+mn-lt"/>
            </a:endParaRPr>
          </a:p>
        </p:txBody>
      </p:sp>
      <p:sp>
        <p:nvSpPr>
          <p:cNvPr id="38" name="TextBox 37"/>
          <p:cNvSpPr txBox="1"/>
          <p:nvPr/>
        </p:nvSpPr>
        <p:spPr>
          <a:xfrm>
            <a:off x="220663" y="2528888"/>
            <a:ext cx="4027487" cy="696912"/>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中央组织</a:t>
            </a:r>
          </a:p>
        </p:txBody>
      </p:sp>
      <p:sp>
        <p:nvSpPr>
          <p:cNvPr id="37" name="TextBox 36"/>
          <p:cNvSpPr txBox="1"/>
          <p:nvPr/>
        </p:nvSpPr>
        <p:spPr>
          <a:xfrm>
            <a:off x="1042988" y="5556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第十九条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第二十四条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
        <p:nvSpPr>
          <p:cNvPr id="31" name="矩形 30"/>
          <p:cNvSpPr/>
          <p:nvPr/>
        </p:nvSpPr>
        <p:spPr>
          <a:xfrm>
            <a:off x="251520" y="3363838"/>
            <a:ext cx="5040560" cy="1600438"/>
          </a:xfrm>
          <a:prstGeom prst="rect">
            <a:avLst/>
          </a:prstGeom>
        </p:spPr>
        <p:txBody>
          <a:bodyPr>
            <a:spAutoFit/>
          </a:bodyPr>
          <a:lstStyle/>
          <a:p>
            <a:pPr defTabSz="914378" fontAlgn="auto">
              <a:spcBef>
                <a:spcPts val="0"/>
              </a:spcBef>
              <a:spcAft>
                <a:spcPts val="0"/>
              </a:spcAft>
              <a:defRPr/>
            </a:pPr>
            <a:r>
              <a:rPr lang="zh-CN" altLang="en-US" sz="1400" strike="dblStrike" dirty="0">
                <a:solidFill>
                  <a:schemeClr val="tx1">
                    <a:lumMod val="75000"/>
                    <a:lumOff val="25000"/>
                  </a:schemeClr>
                </a:solidFill>
                <a:latin typeface="+mn-lt"/>
                <a:ea typeface="+mn-ea"/>
                <a:cs typeface="+mn-ea"/>
                <a:sym typeface="+mn-lt"/>
              </a:rPr>
              <a:t>第十九条</a:t>
            </a:r>
            <a:r>
              <a:rPr lang="zh-CN" altLang="en-US" sz="1400" b="1" u="sng" dirty="0">
                <a:solidFill>
                  <a:schemeClr val="accent1"/>
                </a:solidFill>
                <a:latin typeface="+mn-lt"/>
                <a:ea typeface="+mn-ea"/>
                <a:cs typeface="+mn-ea"/>
                <a:sym typeface="+mn-lt"/>
              </a:rPr>
              <a:t>第二十条 </a:t>
            </a:r>
            <a:r>
              <a:rPr lang="zh-CN" altLang="en-US" sz="1400" b="1" dirty="0">
                <a:solidFill>
                  <a:schemeClr val="tx1">
                    <a:lumMod val="75000"/>
                    <a:lumOff val="25000"/>
                  </a:schemeClr>
                </a:solidFill>
                <a:latin typeface="+mn-lt"/>
                <a:ea typeface="+mn-ea"/>
                <a:cs typeface="+mn-ea"/>
                <a:sym typeface="+mn-lt"/>
              </a:rPr>
              <a:t>党的全国代表大会的职权是：</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（一）听取和审查中央委员会的报告；</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（二）</a:t>
            </a:r>
            <a:r>
              <a:rPr lang="zh-CN" altLang="en-US" sz="1400" b="1" strike="dblStrike" dirty="0">
                <a:solidFill>
                  <a:schemeClr val="tx1">
                    <a:lumMod val="75000"/>
                    <a:lumOff val="25000"/>
                  </a:schemeClr>
                </a:solidFill>
                <a:latin typeface="+mn-lt"/>
                <a:ea typeface="+mn-ea"/>
                <a:cs typeface="+mn-ea"/>
                <a:sym typeface="+mn-lt"/>
              </a:rPr>
              <a:t>听取和</a:t>
            </a:r>
            <a:r>
              <a:rPr lang="zh-CN" altLang="en-US" sz="1400" b="1" dirty="0">
                <a:solidFill>
                  <a:schemeClr val="tx1">
                    <a:lumMod val="75000"/>
                    <a:lumOff val="25000"/>
                  </a:schemeClr>
                </a:solidFill>
                <a:latin typeface="+mn-lt"/>
                <a:ea typeface="+mn-ea"/>
                <a:cs typeface="+mn-ea"/>
                <a:sym typeface="+mn-lt"/>
              </a:rPr>
              <a:t>审查中央纪律检查委员会的报告；</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（三）讨论并决定党的重大问题；</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（四）修改党的章程；</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（五）选举中央委员会；</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（六）选举中央纪律检查委员会。</a:t>
            </a:r>
          </a:p>
        </p:txBody>
      </p:sp>
      <p:sp>
        <p:nvSpPr>
          <p:cNvPr id="36" name="矩形 35"/>
          <p:cNvSpPr/>
          <p:nvPr/>
        </p:nvSpPr>
        <p:spPr>
          <a:xfrm>
            <a:off x="5436096" y="1275606"/>
            <a:ext cx="3312368" cy="1384995"/>
          </a:xfrm>
          <a:prstGeom prst="rect">
            <a:avLst/>
          </a:prstGeom>
        </p:spPr>
        <p:txBody>
          <a:bodyPr>
            <a:spAutoFit/>
          </a:bodyPr>
          <a:lstStyle/>
          <a:p>
            <a:pPr defTabSz="914378" fontAlgn="auto">
              <a:spcBef>
                <a:spcPts val="0"/>
              </a:spcBef>
              <a:spcAft>
                <a:spcPts val="0"/>
              </a:spcAft>
              <a:defRPr/>
            </a:pPr>
            <a:r>
              <a:rPr lang="zh-CN" altLang="en-US" sz="1400" strike="dblStrike" dirty="0">
                <a:solidFill>
                  <a:schemeClr val="tx1">
                    <a:lumMod val="75000"/>
                    <a:lumOff val="25000"/>
                  </a:schemeClr>
                </a:solidFill>
                <a:latin typeface="+mn-lt"/>
                <a:ea typeface="+mn-ea"/>
                <a:cs typeface="+mn-ea"/>
                <a:sym typeface="+mn-lt"/>
              </a:rPr>
              <a:t>第二十二条</a:t>
            </a:r>
            <a:r>
              <a:rPr lang="zh-CN" altLang="en-US" sz="1400" b="1" u="sng" dirty="0">
                <a:solidFill>
                  <a:schemeClr val="accent1"/>
                </a:solidFill>
                <a:latin typeface="+mn-lt"/>
                <a:ea typeface="+mn-ea"/>
                <a:cs typeface="+mn-ea"/>
                <a:sym typeface="+mn-lt"/>
              </a:rPr>
              <a:t>第二十三条</a:t>
            </a:r>
            <a:r>
              <a:rPr lang="zh-CN" altLang="en-US" sz="1400" b="1" dirty="0">
                <a:solidFill>
                  <a:schemeClr val="tx1">
                    <a:lumMod val="75000"/>
                    <a:lumOff val="25000"/>
                  </a:schemeClr>
                </a:solidFill>
                <a:latin typeface="+mn-lt"/>
                <a:ea typeface="+mn-ea"/>
                <a:cs typeface="+mn-ea"/>
                <a:sym typeface="+mn-lt"/>
              </a:rPr>
              <a:t> </a:t>
            </a:r>
            <a:r>
              <a:rPr lang="en-US" altLang="zh-CN" sz="1400" b="1" dirty="0">
                <a:solidFill>
                  <a:schemeClr val="tx1">
                    <a:lumMod val="75000"/>
                    <a:lumOff val="25000"/>
                  </a:schemeClr>
                </a:solidFill>
                <a:latin typeface="+mj-ea"/>
                <a:ea typeface="+mj-ea"/>
                <a:cs typeface="+mn-ea"/>
                <a:sym typeface="+mn-lt"/>
              </a:rPr>
              <a:t>……</a:t>
            </a:r>
          </a:p>
          <a:p>
            <a:pPr defTabSz="914378" fontAlgn="auto">
              <a:spcBef>
                <a:spcPts val="0"/>
              </a:spcBef>
              <a:spcAft>
                <a:spcPts val="0"/>
              </a:spcAft>
              <a:defRPr/>
            </a:pPr>
            <a:endParaRPr lang="en-US" altLang="zh-CN" sz="1400" b="1" dirty="0">
              <a:solidFill>
                <a:schemeClr val="tx1">
                  <a:lumMod val="75000"/>
                  <a:lumOff val="25000"/>
                </a:schemeClr>
              </a:solidFill>
              <a:latin typeface="+mn-lt"/>
              <a:ea typeface="+mn-ea"/>
              <a:cs typeface="+mn-ea"/>
              <a:sym typeface="+mn-lt"/>
            </a:endParaRP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党的中央军事委员会组成人员由中央委员会决定</a:t>
            </a:r>
            <a:r>
              <a:rPr lang="zh-CN" altLang="en-US" sz="1400" strike="dblStrike" dirty="0">
                <a:solidFill>
                  <a:schemeClr val="tx1">
                    <a:lumMod val="75000"/>
                    <a:lumOff val="25000"/>
                  </a:schemeClr>
                </a:solidFill>
                <a:latin typeface="+mn-lt"/>
                <a:ea typeface="+mn-ea"/>
                <a:cs typeface="+mn-ea"/>
                <a:sym typeface="+mn-lt"/>
              </a:rPr>
              <a:t>。</a:t>
            </a:r>
            <a:r>
              <a:rPr lang="zh-CN" altLang="en-US" sz="1400" b="1" u="sng" dirty="0">
                <a:solidFill>
                  <a:schemeClr val="accent1"/>
                </a:solidFill>
                <a:latin typeface="+mn-lt"/>
                <a:ea typeface="+mn-ea"/>
                <a:cs typeface="+mn-ea"/>
                <a:sym typeface="+mn-lt"/>
              </a:rPr>
              <a:t>，中央军事委员会实行主席负责制。</a:t>
            </a:r>
            <a:endParaRPr lang="en-US" altLang="zh-CN" sz="1400" b="1" dirty="0">
              <a:solidFill>
                <a:schemeClr val="tx1">
                  <a:lumMod val="75000"/>
                  <a:lumOff val="25000"/>
                </a:schemeClr>
              </a:solidFill>
              <a:latin typeface="+mj-ea"/>
              <a:ea typeface="+mj-ea"/>
              <a:cs typeface="+mn-ea"/>
              <a:sym typeface="+mn-lt"/>
            </a:endParaRPr>
          </a:p>
          <a:p>
            <a:pPr defTabSz="914378" fontAlgn="auto">
              <a:spcBef>
                <a:spcPts val="0"/>
              </a:spcBef>
              <a:spcAft>
                <a:spcPts val="0"/>
              </a:spcAft>
              <a:defRPr/>
            </a:pPr>
            <a:r>
              <a:rPr lang="en-US" altLang="zh-CN" sz="1400" b="1" dirty="0">
                <a:solidFill>
                  <a:schemeClr val="tx1">
                    <a:lumMod val="75000"/>
                    <a:lumOff val="25000"/>
                  </a:schemeClr>
                </a:solidFill>
                <a:latin typeface="+mj-ea"/>
                <a:ea typeface="+mj-ea"/>
                <a:cs typeface="+mn-ea"/>
                <a:sym typeface="+mn-lt"/>
              </a:rPr>
              <a:t>……</a:t>
            </a:r>
            <a:endParaRPr lang="zh-CN" altLang="en-US" sz="1400" b="1" dirty="0">
              <a:solidFill>
                <a:schemeClr val="tx1">
                  <a:lumMod val="75000"/>
                  <a:lumOff val="25000"/>
                </a:schemeClr>
              </a:solidFill>
              <a:latin typeface="+mj-ea"/>
              <a:ea typeface="+mj-ea"/>
              <a:cs typeface="+mn-ea"/>
              <a:sym typeface="+mn-lt"/>
            </a:endParaRPr>
          </a:p>
        </p:txBody>
      </p:sp>
      <p:sp>
        <p:nvSpPr>
          <p:cNvPr id="41" name="矩形 40"/>
          <p:cNvSpPr/>
          <p:nvPr/>
        </p:nvSpPr>
        <p:spPr>
          <a:xfrm>
            <a:off x="5508104" y="2931790"/>
            <a:ext cx="3312368" cy="1600438"/>
          </a:xfrm>
          <a:prstGeom prst="rect">
            <a:avLst/>
          </a:prstGeom>
        </p:spPr>
        <p:txBody>
          <a:bodyPr>
            <a:spAutoFit/>
          </a:bodyPr>
          <a:lstStyle/>
          <a:p>
            <a:pPr defTabSz="914378" fontAlgn="auto">
              <a:spcBef>
                <a:spcPts val="0"/>
              </a:spcBef>
              <a:spcAft>
                <a:spcPts val="0"/>
              </a:spcAft>
              <a:defRPr/>
            </a:pPr>
            <a:r>
              <a:rPr lang="zh-CN" altLang="en-US" sz="1400" strike="dblStrike" dirty="0">
                <a:solidFill>
                  <a:schemeClr val="tx1">
                    <a:lumMod val="75000"/>
                    <a:lumOff val="25000"/>
                  </a:schemeClr>
                </a:solidFill>
                <a:latin typeface="+mn-lt"/>
                <a:ea typeface="+mn-ea"/>
                <a:cs typeface="+mn-ea"/>
                <a:sym typeface="+mn-lt"/>
              </a:rPr>
              <a:t>第二十三条</a:t>
            </a:r>
            <a:r>
              <a:rPr lang="zh-CN" altLang="en-US" sz="1400" b="1" u="sng" dirty="0">
                <a:solidFill>
                  <a:schemeClr val="accent1"/>
                </a:solidFill>
                <a:latin typeface="+mn-lt"/>
                <a:ea typeface="+mn-ea"/>
                <a:cs typeface="+mn-ea"/>
                <a:sym typeface="+mn-lt"/>
              </a:rPr>
              <a:t>第二十四条</a:t>
            </a:r>
            <a:r>
              <a:rPr lang="zh-CN" altLang="en-US" sz="1400" b="1" dirty="0">
                <a:solidFill>
                  <a:schemeClr val="tx1">
                    <a:lumMod val="75000"/>
                    <a:lumOff val="25000"/>
                  </a:schemeClr>
                </a:solidFill>
                <a:latin typeface="+mn-lt"/>
                <a:ea typeface="+mn-ea"/>
                <a:cs typeface="+mn-ea"/>
                <a:sym typeface="+mn-lt"/>
              </a:rPr>
              <a:t> 中国人民解放军的党组织，根据中央委员会的指示进行工作。中央军事委员会</a:t>
            </a:r>
            <a:r>
              <a:rPr lang="zh-CN" altLang="en-US" sz="1400" b="1" strike="dblStrike" dirty="0">
                <a:solidFill>
                  <a:schemeClr val="tx1">
                    <a:lumMod val="75000"/>
                    <a:lumOff val="25000"/>
                  </a:schemeClr>
                </a:solidFill>
                <a:latin typeface="+mn-lt"/>
                <a:ea typeface="+mn-ea"/>
                <a:cs typeface="+mn-ea"/>
                <a:sym typeface="+mn-lt"/>
              </a:rPr>
              <a:t>的政治工作机关是中国人民解放军总政治部，总政治部</a:t>
            </a:r>
            <a:r>
              <a:rPr lang="zh-CN" altLang="en-US" sz="1400" b="1" dirty="0">
                <a:solidFill>
                  <a:schemeClr val="tx1">
                    <a:lumMod val="75000"/>
                    <a:lumOff val="25000"/>
                  </a:schemeClr>
                </a:solidFill>
                <a:latin typeface="+mn-lt"/>
                <a:ea typeface="+mn-ea"/>
                <a:cs typeface="+mn-ea"/>
                <a:sym typeface="+mn-lt"/>
              </a:rPr>
              <a:t>负责</a:t>
            </a:r>
            <a:r>
              <a:rPr lang="zh-CN" altLang="en-US" sz="1400" b="1" strike="dblStrike" dirty="0">
                <a:solidFill>
                  <a:schemeClr val="tx1">
                    <a:lumMod val="75000"/>
                    <a:lumOff val="25000"/>
                  </a:schemeClr>
                </a:solidFill>
                <a:latin typeface="+mn-lt"/>
                <a:ea typeface="+mn-ea"/>
                <a:cs typeface="+mn-ea"/>
                <a:sym typeface="+mn-lt"/>
              </a:rPr>
              <a:t>管理</a:t>
            </a:r>
            <a:r>
              <a:rPr lang="zh-CN" altLang="en-US" sz="1400" b="1" dirty="0">
                <a:solidFill>
                  <a:schemeClr val="tx1">
                    <a:lumMod val="75000"/>
                    <a:lumOff val="25000"/>
                  </a:schemeClr>
                </a:solidFill>
                <a:latin typeface="+mn-lt"/>
                <a:ea typeface="+mn-ea"/>
                <a:cs typeface="+mn-ea"/>
                <a:sym typeface="+mn-lt"/>
              </a:rPr>
              <a:t>军队中党的工作和政治工作</a:t>
            </a:r>
            <a:r>
              <a:rPr lang="zh-CN" altLang="en-US" sz="1400" b="1" strike="dblStrike" dirty="0">
                <a:solidFill>
                  <a:schemeClr val="tx1">
                    <a:lumMod val="75000"/>
                    <a:lumOff val="25000"/>
                  </a:schemeClr>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，对军队中党的组织体制和机构</a:t>
            </a:r>
            <a:r>
              <a:rPr lang="zh-CN" altLang="en-US" sz="1400" b="1" strike="dblStrike" dirty="0">
                <a:solidFill>
                  <a:schemeClr val="tx1">
                    <a:lumMod val="75000"/>
                    <a:lumOff val="25000"/>
                  </a:schemeClr>
                </a:solidFill>
                <a:latin typeface="+mn-lt"/>
                <a:ea typeface="+mn-ea"/>
                <a:cs typeface="+mn-ea"/>
                <a:sym typeface="+mn-lt"/>
              </a:rPr>
              <a:t>，由中央军事委员会作出规定</a:t>
            </a:r>
            <a:r>
              <a:rPr lang="zh-CN" altLang="en-US" sz="1400" b="1" dirty="0">
                <a:solidFill>
                  <a:schemeClr val="tx1">
                    <a:lumMod val="75000"/>
                    <a:lumOff val="25000"/>
                  </a:schemeClr>
                </a:solidFill>
                <a:latin typeface="+mn-lt"/>
                <a:ea typeface="+mn-ea"/>
                <a:cs typeface="+mn-ea"/>
                <a:sym typeface="+mn-lt"/>
              </a:rPr>
              <a:t>。</a:t>
            </a:r>
            <a:endParaRPr lang="zh-CN" altLang="en-US" sz="1400" b="1" dirty="0">
              <a:solidFill>
                <a:schemeClr val="tx1">
                  <a:lumMod val="75000"/>
                  <a:lumOff val="25000"/>
                </a:schemeClr>
              </a:solidFill>
              <a:latin typeface="+mj-ea"/>
              <a:ea typeface="+mj-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第四章：党的地方组织</a:t>
            </a:r>
          </a:p>
        </p:txBody>
      </p:sp>
      <p:sp>
        <p:nvSpPr>
          <p:cNvPr id="8" name="矩形 7"/>
          <p:cNvSpPr/>
          <p:nvPr/>
        </p:nvSpPr>
        <p:spPr>
          <a:xfrm>
            <a:off x="5184775" y="1922463"/>
            <a:ext cx="814388" cy="774700"/>
          </a:xfrm>
          <a:prstGeom prst="rect">
            <a:avLst/>
          </a:prstGeom>
          <a:solidFill>
            <a:schemeClr val="accent1"/>
          </a:solid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2000" b="1" dirty="0">
                <a:solidFill>
                  <a:schemeClr val="accent2">
                    <a:lumMod val="40000"/>
                    <a:lumOff val="60000"/>
                  </a:schemeClr>
                </a:solidFill>
                <a:cs typeface="+mn-ea"/>
                <a:sym typeface="+mn-lt"/>
              </a:rPr>
              <a:t>三个</a:t>
            </a:r>
            <a:endParaRPr lang="en-US" altLang="zh-CN" sz="2000" b="1" dirty="0">
              <a:solidFill>
                <a:schemeClr val="accent2">
                  <a:lumMod val="40000"/>
                  <a:lumOff val="60000"/>
                </a:schemeClr>
              </a:solidFill>
              <a:cs typeface="+mn-ea"/>
              <a:sym typeface="+mn-lt"/>
            </a:endParaRPr>
          </a:p>
          <a:p>
            <a:pPr algn="ctr" defTabSz="914378" fontAlgn="auto">
              <a:spcBef>
                <a:spcPts val="0"/>
              </a:spcBef>
              <a:spcAft>
                <a:spcPts val="0"/>
              </a:spcAft>
              <a:defRPr/>
            </a:pPr>
            <a:r>
              <a:rPr lang="zh-CN" altLang="en-US" sz="2000" b="1" dirty="0">
                <a:solidFill>
                  <a:schemeClr val="accent2">
                    <a:lumMod val="40000"/>
                    <a:lumOff val="60000"/>
                  </a:schemeClr>
                </a:solidFill>
                <a:cs typeface="+mn-ea"/>
                <a:sym typeface="+mn-lt"/>
              </a:rPr>
              <a:t>层级</a:t>
            </a:r>
          </a:p>
        </p:txBody>
      </p:sp>
      <p:sp>
        <p:nvSpPr>
          <p:cNvPr id="2" name="矩形 1"/>
          <p:cNvSpPr/>
          <p:nvPr/>
        </p:nvSpPr>
        <p:spPr>
          <a:xfrm>
            <a:off x="420688" y="3592513"/>
            <a:ext cx="4572000" cy="985837"/>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党的地方组织</a:t>
            </a:r>
            <a:r>
              <a:rPr lang="en-US" altLang="zh-CN" sz="16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是指党的省、自治区、直辖市，设区的市和自治州以及县（旗）、自治县、不设区的市和市辖区的代表大会和它们所产生的委员会，还包括经党代表大会选举产生的纪律检查委员会</a:t>
            </a:r>
          </a:p>
        </p:txBody>
      </p:sp>
      <p:sp>
        <p:nvSpPr>
          <p:cNvPr id="4" name="矩形 3"/>
          <p:cNvSpPr/>
          <p:nvPr/>
        </p:nvSpPr>
        <p:spPr>
          <a:xfrm>
            <a:off x="6156325" y="1922463"/>
            <a:ext cx="2519363"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zh-CN" sz="1600" b="1">
                <a:solidFill>
                  <a:schemeClr val="accent2">
                    <a:lumMod val="40000"/>
                    <a:lumOff val="60000"/>
                  </a:schemeClr>
                </a:solidFill>
                <a:cs typeface="+mn-ea"/>
                <a:sym typeface="+mn-lt"/>
              </a:rPr>
              <a:t>省、自治区、直辖市</a:t>
            </a:r>
            <a:endParaRPr lang="zh-CN" altLang="en-US" sz="1600" b="1" dirty="0">
              <a:solidFill>
                <a:schemeClr val="accent2">
                  <a:lumMod val="40000"/>
                  <a:lumOff val="60000"/>
                </a:schemeClr>
              </a:solidFill>
              <a:cs typeface="+mn-ea"/>
              <a:sym typeface="+mn-lt"/>
            </a:endParaRPr>
          </a:p>
        </p:txBody>
      </p:sp>
      <p:sp>
        <p:nvSpPr>
          <p:cNvPr id="27" name="矩形 26"/>
          <p:cNvSpPr/>
          <p:nvPr/>
        </p:nvSpPr>
        <p:spPr>
          <a:xfrm>
            <a:off x="6156325" y="2366963"/>
            <a:ext cx="2519363"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zh-CN" sz="1600" b="1" dirty="0">
                <a:solidFill>
                  <a:schemeClr val="accent2">
                    <a:lumMod val="40000"/>
                    <a:lumOff val="60000"/>
                  </a:schemeClr>
                </a:solidFill>
                <a:cs typeface="+mn-ea"/>
                <a:sym typeface="+mn-lt"/>
              </a:rPr>
              <a:t>设区的市和自治州</a:t>
            </a:r>
            <a:endParaRPr lang="zh-CN" altLang="en-US" sz="1600" b="1" dirty="0">
              <a:solidFill>
                <a:schemeClr val="accent2">
                  <a:lumMod val="40000"/>
                  <a:lumOff val="60000"/>
                </a:schemeClr>
              </a:solidFill>
              <a:cs typeface="+mn-ea"/>
              <a:sym typeface="+mn-lt"/>
            </a:endParaRPr>
          </a:p>
        </p:txBody>
      </p:sp>
      <p:sp>
        <p:nvSpPr>
          <p:cNvPr id="28" name="矩形 27"/>
          <p:cNvSpPr/>
          <p:nvPr/>
        </p:nvSpPr>
        <p:spPr>
          <a:xfrm>
            <a:off x="5184775" y="2809875"/>
            <a:ext cx="3490913" cy="36036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400" b="1" dirty="0">
                <a:solidFill>
                  <a:schemeClr val="accent2">
                    <a:lumMod val="40000"/>
                    <a:lumOff val="60000"/>
                  </a:schemeClr>
                </a:solidFill>
                <a:cs typeface="+mn-ea"/>
                <a:sym typeface="+mn-lt"/>
              </a:rPr>
              <a:t>县（旗）、自治县、不设区的市和市辖区</a:t>
            </a:r>
          </a:p>
        </p:txBody>
      </p:sp>
      <p:sp>
        <p:nvSpPr>
          <p:cNvPr id="29" name="矩形 28"/>
          <p:cNvSpPr/>
          <p:nvPr/>
        </p:nvSpPr>
        <p:spPr>
          <a:xfrm>
            <a:off x="7888288" y="3498850"/>
            <a:ext cx="814387" cy="1236663"/>
          </a:xfrm>
          <a:prstGeom prst="rect">
            <a:avLst/>
          </a:prstGeom>
          <a:no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2000" b="1" dirty="0">
                <a:solidFill>
                  <a:schemeClr val="accent1"/>
                </a:solidFill>
                <a:cs typeface="+mn-ea"/>
                <a:sym typeface="+mn-lt"/>
              </a:rPr>
              <a:t>三会</a:t>
            </a:r>
          </a:p>
        </p:txBody>
      </p:sp>
      <p:sp>
        <p:nvSpPr>
          <p:cNvPr id="30" name="矩形 29"/>
          <p:cNvSpPr/>
          <p:nvPr/>
        </p:nvSpPr>
        <p:spPr>
          <a:xfrm>
            <a:off x="5186363" y="3498850"/>
            <a:ext cx="2519362" cy="358775"/>
          </a:xfrm>
          <a:prstGeom prst="rect">
            <a:avLst/>
          </a:prstGeom>
          <a:no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1"/>
                </a:solidFill>
                <a:cs typeface="+mn-ea"/>
                <a:sym typeface="+mn-lt"/>
              </a:rPr>
              <a:t>党的代表大会</a:t>
            </a:r>
          </a:p>
        </p:txBody>
      </p:sp>
      <p:sp>
        <p:nvSpPr>
          <p:cNvPr id="40" name="矩形 39"/>
          <p:cNvSpPr/>
          <p:nvPr/>
        </p:nvSpPr>
        <p:spPr>
          <a:xfrm>
            <a:off x="5186363" y="3941763"/>
            <a:ext cx="2519362" cy="360362"/>
          </a:xfrm>
          <a:prstGeom prst="rect">
            <a:avLst/>
          </a:prstGeom>
          <a:no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1"/>
                </a:solidFill>
                <a:cs typeface="+mn-ea"/>
                <a:sym typeface="+mn-lt"/>
              </a:rPr>
              <a:t>党的委员会</a:t>
            </a:r>
          </a:p>
        </p:txBody>
      </p:sp>
      <p:sp>
        <p:nvSpPr>
          <p:cNvPr id="41" name="矩形 40"/>
          <p:cNvSpPr/>
          <p:nvPr/>
        </p:nvSpPr>
        <p:spPr>
          <a:xfrm>
            <a:off x="5186363" y="4384675"/>
            <a:ext cx="2519362" cy="360363"/>
          </a:xfrm>
          <a:prstGeom prst="rect">
            <a:avLst/>
          </a:prstGeom>
          <a:no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600" b="1" dirty="0">
                <a:solidFill>
                  <a:schemeClr val="accent1"/>
                </a:solidFill>
                <a:cs typeface="+mn-ea"/>
                <a:sym typeface="+mn-lt"/>
              </a:rPr>
              <a:t>党的纪律检查委员会</a:t>
            </a:r>
          </a:p>
        </p:txBody>
      </p:sp>
      <p:sp>
        <p:nvSpPr>
          <p:cNvPr id="26" name="矩形 25"/>
          <p:cNvSpPr/>
          <p:nvPr/>
        </p:nvSpPr>
        <p:spPr>
          <a:xfrm>
            <a:off x="0" y="2435225"/>
            <a:ext cx="4932363"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64876" name="组合 30"/>
          <p:cNvGrpSpPr>
            <a:grpSpLocks/>
          </p:cNvGrpSpPr>
          <p:nvPr/>
        </p:nvGrpSpPr>
        <p:grpSpPr bwMode="auto">
          <a:xfrm>
            <a:off x="1835150" y="1549400"/>
            <a:ext cx="2952750" cy="849313"/>
            <a:chOff x="971149" y="1592122"/>
            <a:chExt cx="2952777" cy="849770"/>
          </a:xfrm>
        </p:grpSpPr>
        <p:grpSp>
          <p:nvGrpSpPr>
            <p:cNvPr id="164879" name="组合 31"/>
            <p:cNvGrpSpPr>
              <a:grpSpLocks/>
            </p:cNvGrpSpPr>
            <p:nvPr/>
          </p:nvGrpSpPr>
          <p:grpSpPr bwMode="auto">
            <a:xfrm>
              <a:off x="971149" y="1592122"/>
              <a:ext cx="1224587" cy="589855"/>
              <a:chOff x="971149" y="1592122"/>
              <a:chExt cx="1224587" cy="589855"/>
            </a:xfrm>
          </p:grpSpPr>
          <p:pic>
            <p:nvPicPr>
              <p:cNvPr id="164882"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64883"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3"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4"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7" name="TextBox 36"/>
          <p:cNvSpPr txBox="1"/>
          <p:nvPr/>
        </p:nvSpPr>
        <p:spPr>
          <a:xfrm>
            <a:off x="220663" y="2528888"/>
            <a:ext cx="4027487"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地方组织</a:t>
            </a:r>
          </a:p>
        </p:txBody>
      </p:sp>
      <p:sp>
        <p:nvSpPr>
          <p:cNvPr id="20" name="TextBox 19"/>
          <p:cNvSpPr txBox="1"/>
          <p:nvPr/>
        </p:nvSpPr>
        <p:spPr>
          <a:xfrm>
            <a:off x="1042988" y="771525"/>
            <a:ext cx="3538537"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第二十五条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第二十九条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Tree>
  </p:cSld>
  <p:clrMapOvr>
    <a:masterClrMapping/>
  </p:clrMapOvr>
  <p:transition spd="med" advTm="0">
    <p:cover dir="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35225"/>
            <a:ext cx="4932363"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66914" name="组合 29"/>
          <p:cNvGrpSpPr>
            <a:grpSpLocks/>
          </p:cNvGrpSpPr>
          <p:nvPr/>
        </p:nvGrpSpPr>
        <p:grpSpPr bwMode="auto">
          <a:xfrm>
            <a:off x="1835150" y="1549400"/>
            <a:ext cx="2952750" cy="849313"/>
            <a:chOff x="971149" y="1592122"/>
            <a:chExt cx="2952777" cy="849770"/>
          </a:xfrm>
        </p:grpSpPr>
        <p:grpSp>
          <p:nvGrpSpPr>
            <p:cNvPr id="166925" name="组合 30"/>
            <p:cNvGrpSpPr>
              <a:grpSpLocks/>
            </p:cNvGrpSpPr>
            <p:nvPr/>
          </p:nvGrpSpPr>
          <p:grpSpPr bwMode="auto">
            <a:xfrm>
              <a:off x="971149" y="1592122"/>
              <a:ext cx="1224587" cy="589855"/>
              <a:chOff x="971149" y="1592122"/>
              <a:chExt cx="1224587" cy="589855"/>
            </a:xfrm>
          </p:grpSpPr>
          <p:pic>
            <p:nvPicPr>
              <p:cNvPr id="166928"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66929"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2"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3"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8" name="TextBox 37"/>
          <p:cNvSpPr txBox="1"/>
          <p:nvPr/>
        </p:nvSpPr>
        <p:spPr>
          <a:xfrm>
            <a:off x="220663" y="2528888"/>
            <a:ext cx="4027487"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地方组织</a:t>
            </a:r>
          </a:p>
        </p:txBody>
      </p:sp>
      <p:sp>
        <p:nvSpPr>
          <p:cNvPr id="31" name="矩形 30"/>
          <p:cNvSpPr/>
          <p:nvPr/>
        </p:nvSpPr>
        <p:spPr>
          <a:xfrm>
            <a:off x="251520" y="3363838"/>
            <a:ext cx="5040560" cy="1169551"/>
          </a:xfrm>
          <a:prstGeom prst="rect">
            <a:avLst/>
          </a:prstGeom>
        </p:spPr>
        <p:txBody>
          <a:bodyPr>
            <a:spAutoFit/>
          </a:bodyPr>
          <a:lstStyle/>
          <a:p>
            <a:pPr defTabSz="914378" fontAlgn="auto">
              <a:spcBef>
                <a:spcPts val="0"/>
              </a:spcBef>
              <a:spcAft>
                <a:spcPts val="0"/>
              </a:spcAft>
              <a:defRPr/>
            </a:pPr>
            <a:r>
              <a:rPr lang="zh-CN" altLang="en-US" sz="1400" b="1" strike="dblStrike" dirty="0">
                <a:solidFill>
                  <a:schemeClr val="tx1">
                    <a:lumMod val="75000"/>
                    <a:lumOff val="25000"/>
                  </a:schemeClr>
                </a:solidFill>
                <a:latin typeface="+mn-lt"/>
                <a:ea typeface="+mn-ea"/>
                <a:cs typeface="+mn-ea"/>
                <a:sym typeface="+mn-lt"/>
              </a:rPr>
              <a:t>第二十五条 </a:t>
            </a:r>
            <a:r>
              <a:rPr lang="zh-CN" altLang="en-US" sz="1400" b="1" u="sng" dirty="0">
                <a:solidFill>
                  <a:schemeClr val="accent1"/>
                </a:solidFill>
                <a:latin typeface="+mn-lt"/>
                <a:ea typeface="+mn-ea"/>
                <a:cs typeface="+mn-ea"/>
                <a:sym typeface="+mn-lt"/>
              </a:rPr>
              <a:t>第二十六条 </a:t>
            </a:r>
            <a:r>
              <a:rPr lang="zh-CN" altLang="en-US" sz="1400" b="1" dirty="0">
                <a:solidFill>
                  <a:schemeClr val="tx1">
                    <a:lumMod val="75000"/>
                    <a:lumOff val="25000"/>
                  </a:schemeClr>
                </a:solidFill>
                <a:latin typeface="+mn-lt"/>
                <a:ea typeface="+mn-ea"/>
                <a:cs typeface="+mn-ea"/>
                <a:sym typeface="+mn-lt"/>
              </a:rPr>
              <a:t>党的地方各级代表大会的职权是：</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（一）听取和审查同级委员会的报告；</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（二）</a:t>
            </a:r>
            <a:r>
              <a:rPr lang="zh-CN" altLang="en-US" sz="1400" b="1" strike="dblStrike" dirty="0">
                <a:solidFill>
                  <a:schemeClr val="tx1">
                    <a:lumMod val="75000"/>
                    <a:lumOff val="25000"/>
                  </a:schemeClr>
                </a:solidFill>
                <a:latin typeface="+mn-lt"/>
                <a:ea typeface="+mn-ea"/>
                <a:cs typeface="+mn-ea"/>
                <a:sym typeface="+mn-lt"/>
              </a:rPr>
              <a:t>听取和</a:t>
            </a:r>
            <a:r>
              <a:rPr lang="zh-CN" altLang="en-US" sz="1400" b="1" dirty="0">
                <a:solidFill>
                  <a:schemeClr val="tx1">
                    <a:lumMod val="75000"/>
                    <a:lumOff val="25000"/>
                  </a:schemeClr>
                </a:solidFill>
                <a:latin typeface="+mn-lt"/>
                <a:ea typeface="+mn-ea"/>
                <a:cs typeface="+mn-ea"/>
                <a:sym typeface="+mn-lt"/>
              </a:rPr>
              <a:t>审查同级纪律检查委员会的报告；</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（三）讨论本地区范围内的重大问题并作出决议；</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（四）选举同级党的委员会，选举同级党的纪律检查委员会。</a:t>
            </a:r>
          </a:p>
        </p:txBody>
      </p:sp>
      <p:grpSp>
        <p:nvGrpSpPr>
          <p:cNvPr id="166917" name="组合 15"/>
          <p:cNvGrpSpPr>
            <a:grpSpLocks/>
          </p:cNvGrpSpPr>
          <p:nvPr/>
        </p:nvGrpSpPr>
        <p:grpSpPr bwMode="auto">
          <a:xfrm>
            <a:off x="1835150" y="1549400"/>
            <a:ext cx="2952750" cy="849313"/>
            <a:chOff x="971149" y="1592122"/>
            <a:chExt cx="2952777" cy="849770"/>
          </a:xfrm>
        </p:grpSpPr>
        <p:grpSp>
          <p:nvGrpSpPr>
            <p:cNvPr id="166920" name="组合 31"/>
            <p:cNvGrpSpPr>
              <a:grpSpLocks/>
            </p:cNvGrpSpPr>
            <p:nvPr/>
          </p:nvGrpSpPr>
          <p:grpSpPr bwMode="auto">
            <a:xfrm>
              <a:off x="971149" y="1592122"/>
              <a:ext cx="1224587" cy="589855"/>
              <a:chOff x="971149" y="1592122"/>
              <a:chExt cx="1224587" cy="589855"/>
            </a:xfrm>
          </p:grpSpPr>
          <p:pic>
            <p:nvPicPr>
              <p:cNvPr id="166923"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66924"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18"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9"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22" name="TextBox 21"/>
          <p:cNvSpPr txBox="1"/>
          <p:nvPr/>
        </p:nvSpPr>
        <p:spPr>
          <a:xfrm>
            <a:off x="1042988" y="771525"/>
            <a:ext cx="3538537"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第二十五条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第二十九条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
        <p:nvSpPr>
          <p:cNvPr id="2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第四章：党的地方组织</a:t>
            </a:r>
          </a:p>
        </p:txBody>
      </p:sp>
    </p:spTree>
  </p:cSld>
  <p:clrMapOvr>
    <a:masterClrMapping/>
  </p:clrMapOvr>
  <p:transition spd="med" advTm="0">
    <p:cover dir="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第五章：党的基层组织</a:t>
            </a:r>
          </a:p>
        </p:txBody>
      </p:sp>
      <p:sp>
        <p:nvSpPr>
          <p:cNvPr id="2" name="矩形 1"/>
          <p:cNvSpPr/>
          <p:nvPr/>
        </p:nvSpPr>
        <p:spPr>
          <a:xfrm>
            <a:off x="336550" y="3689350"/>
            <a:ext cx="8470900" cy="1108075"/>
          </a:xfrm>
          <a:prstGeom prst="rect">
            <a:avLst/>
          </a:prstGeom>
        </p:spPr>
        <p:txBody>
          <a:bodyPr>
            <a:spAutoFit/>
          </a:bodyPr>
          <a:lstStyle/>
          <a:p>
            <a:pPr defTabSz="914378" fontAlgn="auto">
              <a:spcBef>
                <a:spcPts val="0"/>
              </a:spcBef>
              <a:spcAft>
                <a:spcPts val="0"/>
              </a:spcAft>
              <a:defRPr/>
            </a:pPr>
            <a:r>
              <a:rPr lang="en-US" altLang="zh-CN" b="1" dirty="0">
                <a:solidFill>
                  <a:schemeClr val="accent1"/>
                </a:solidFill>
                <a:latin typeface="+mj-ea"/>
                <a:ea typeface="+mj-ea"/>
                <a:cs typeface="+mn-ea"/>
                <a:sym typeface="+mn-lt"/>
              </a:rPr>
              <a:t>【</a:t>
            </a:r>
            <a:r>
              <a:rPr lang="zh-CN" altLang="en-US" b="1" dirty="0">
                <a:solidFill>
                  <a:schemeClr val="accent1"/>
                </a:solidFill>
                <a:latin typeface="+mj-ea"/>
                <a:ea typeface="+mj-ea"/>
                <a:cs typeface="+mn-ea"/>
                <a:sym typeface="+mn-lt"/>
              </a:rPr>
              <a:t>党章</a:t>
            </a:r>
            <a:r>
              <a:rPr lang="en-US" altLang="zh-CN" b="1" dirty="0">
                <a:solidFill>
                  <a:schemeClr val="accent1"/>
                </a:solidFill>
                <a:latin typeface="+mj-ea"/>
                <a:ea typeface="+mj-ea"/>
                <a:cs typeface="+mn-ea"/>
                <a:sym typeface="+mn-lt"/>
              </a:rPr>
              <a:t>】</a:t>
            </a:r>
            <a:r>
              <a:rPr lang="zh-CN" altLang="en-US" sz="1600" b="1" dirty="0">
                <a:solidFill>
                  <a:schemeClr val="tx1">
                    <a:lumMod val="75000"/>
                    <a:lumOff val="25000"/>
                  </a:schemeClr>
                </a:solidFill>
                <a:latin typeface="+mn-lt"/>
                <a:ea typeface="+mn-ea"/>
                <a:cs typeface="+mn-ea"/>
                <a:sym typeface="+mn-lt"/>
              </a:rPr>
              <a:t>规定，企业、农村、机关、学校、科研院所、街道社区、社会组织、人民解放军连队和其他基层单位，凡是有正式党员三人以上的，都应当成立党的基层组织。党的基层组织，根据工作需要和党员人数，经上级党组织批准，分别设立党的基层委员会、总支部委员会、支部委员会。</a:t>
            </a:r>
            <a:endParaRPr lang="zh-CN" altLang="en-US" sz="1400" b="1" dirty="0">
              <a:solidFill>
                <a:schemeClr val="tx1">
                  <a:lumMod val="75000"/>
                  <a:lumOff val="25000"/>
                </a:schemeClr>
              </a:solidFill>
              <a:latin typeface="+mn-lt"/>
              <a:ea typeface="+mn-ea"/>
              <a:cs typeface="+mn-ea"/>
              <a:sym typeface="+mn-lt"/>
            </a:endParaRPr>
          </a:p>
        </p:txBody>
      </p:sp>
      <p:sp>
        <p:nvSpPr>
          <p:cNvPr id="4" name="矩形 3"/>
          <p:cNvSpPr/>
          <p:nvPr/>
        </p:nvSpPr>
        <p:spPr>
          <a:xfrm>
            <a:off x="4257675" y="1919288"/>
            <a:ext cx="1476375"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accent2">
                    <a:lumMod val="40000"/>
                    <a:lumOff val="60000"/>
                  </a:schemeClr>
                </a:solidFill>
                <a:cs typeface="+mn-ea"/>
                <a:sym typeface="+mn-lt"/>
              </a:rPr>
              <a:t>党的基层委员会</a:t>
            </a:r>
          </a:p>
        </p:txBody>
      </p:sp>
      <p:sp>
        <p:nvSpPr>
          <p:cNvPr id="27" name="矩形 26"/>
          <p:cNvSpPr/>
          <p:nvPr/>
        </p:nvSpPr>
        <p:spPr>
          <a:xfrm>
            <a:off x="5837238" y="1919288"/>
            <a:ext cx="1476375"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accent2">
                    <a:lumMod val="40000"/>
                    <a:lumOff val="60000"/>
                  </a:schemeClr>
                </a:solidFill>
                <a:cs typeface="+mn-ea"/>
                <a:sym typeface="+mn-lt"/>
              </a:rPr>
              <a:t>总支部委员会</a:t>
            </a:r>
          </a:p>
        </p:txBody>
      </p:sp>
      <p:sp>
        <p:nvSpPr>
          <p:cNvPr id="26" name="矩形 25"/>
          <p:cNvSpPr/>
          <p:nvPr/>
        </p:nvSpPr>
        <p:spPr>
          <a:xfrm>
            <a:off x="7416800" y="1919288"/>
            <a:ext cx="1476375"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accent2">
                    <a:lumMod val="40000"/>
                    <a:lumOff val="60000"/>
                  </a:schemeClr>
                </a:solidFill>
                <a:cs typeface="+mn-ea"/>
                <a:sym typeface="+mn-lt"/>
              </a:rPr>
              <a:t>支部委员会</a:t>
            </a:r>
          </a:p>
        </p:txBody>
      </p:sp>
      <p:sp>
        <p:nvSpPr>
          <p:cNvPr id="6" name="文本框 5"/>
          <p:cNvSpPr txBox="1"/>
          <p:nvPr/>
        </p:nvSpPr>
        <p:spPr>
          <a:xfrm>
            <a:off x="4381500" y="2643188"/>
            <a:ext cx="1228725" cy="461962"/>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1"/>
                </a:solidFill>
                <a:latin typeface="+mn-lt"/>
                <a:ea typeface="+mn-ea"/>
                <a:cs typeface="+mn-ea"/>
                <a:sym typeface="+mn-lt"/>
              </a:rPr>
              <a:t>党    委</a:t>
            </a:r>
          </a:p>
        </p:txBody>
      </p:sp>
      <p:sp>
        <p:nvSpPr>
          <p:cNvPr id="31" name="文本框 30"/>
          <p:cNvSpPr txBox="1"/>
          <p:nvPr/>
        </p:nvSpPr>
        <p:spPr>
          <a:xfrm>
            <a:off x="5961063" y="2643188"/>
            <a:ext cx="1228725" cy="461962"/>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1"/>
                </a:solidFill>
                <a:latin typeface="+mn-lt"/>
                <a:ea typeface="+mn-ea"/>
                <a:cs typeface="+mn-ea"/>
                <a:sym typeface="+mn-lt"/>
              </a:rPr>
              <a:t>党总支</a:t>
            </a:r>
          </a:p>
        </p:txBody>
      </p:sp>
      <p:sp>
        <p:nvSpPr>
          <p:cNvPr id="32" name="文本框 31"/>
          <p:cNvSpPr txBox="1"/>
          <p:nvPr/>
        </p:nvSpPr>
        <p:spPr>
          <a:xfrm>
            <a:off x="7540625" y="2643188"/>
            <a:ext cx="1228725" cy="461962"/>
          </a:xfrm>
          <a:prstGeom prst="rect">
            <a:avLst/>
          </a:prstGeom>
          <a:noFill/>
        </p:spPr>
        <p:txBody>
          <a:bodyPr>
            <a:spAutoFit/>
          </a:bodyPr>
          <a:lstStyle/>
          <a:p>
            <a:pPr algn="ctr" defTabSz="914378" fontAlgn="auto">
              <a:spcBef>
                <a:spcPts val="0"/>
              </a:spcBef>
              <a:spcAft>
                <a:spcPts val="0"/>
              </a:spcAft>
              <a:defRPr/>
            </a:pPr>
            <a:r>
              <a:rPr lang="zh-CN" altLang="en-US" sz="2400" b="1" dirty="0">
                <a:solidFill>
                  <a:schemeClr val="accent1"/>
                </a:solidFill>
                <a:latin typeface="+mn-lt"/>
                <a:ea typeface="+mn-ea"/>
                <a:cs typeface="+mn-ea"/>
                <a:sym typeface="+mn-lt"/>
              </a:rPr>
              <a:t>党支部</a:t>
            </a:r>
          </a:p>
        </p:txBody>
      </p:sp>
      <p:sp>
        <p:nvSpPr>
          <p:cNvPr id="7" name="矩形 6"/>
          <p:cNvSpPr/>
          <p:nvPr/>
        </p:nvSpPr>
        <p:spPr>
          <a:xfrm>
            <a:off x="4257675" y="2435225"/>
            <a:ext cx="1476375" cy="877888"/>
          </a:xfrm>
          <a:prstGeom prst="rect">
            <a:avLst/>
          </a:prstGeom>
          <a:no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33" name="矩形 32"/>
          <p:cNvSpPr/>
          <p:nvPr/>
        </p:nvSpPr>
        <p:spPr>
          <a:xfrm>
            <a:off x="5837238" y="2435225"/>
            <a:ext cx="1476375" cy="877888"/>
          </a:xfrm>
          <a:prstGeom prst="rect">
            <a:avLst/>
          </a:prstGeom>
          <a:no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34" name="矩形 33"/>
          <p:cNvSpPr/>
          <p:nvPr/>
        </p:nvSpPr>
        <p:spPr>
          <a:xfrm>
            <a:off x="7416800" y="2435225"/>
            <a:ext cx="1476375" cy="877888"/>
          </a:xfrm>
          <a:prstGeom prst="rect">
            <a:avLst/>
          </a:prstGeom>
          <a:no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28" name="矩形 27"/>
          <p:cNvSpPr/>
          <p:nvPr/>
        </p:nvSpPr>
        <p:spPr>
          <a:xfrm>
            <a:off x="0" y="2435225"/>
            <a:ext cx="3940175"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68973" name="组合 28"/>
          <p:cNvGrpSpPr>
            <a:grpSpLocks/>
          </p:cNvGrpSpPr>
          <p:nvPr/>
        </p:nvGrpSpPr>
        <p:grpSpPr bwMode="auto">
          <a:xfrm>
            <a:off x="1001713" y="1549400"/>
            <a:ext cx="2952750" cy="849313"/>
            <a:chOff x="971149" y="1592122"/>
            <a:chExt cx="2952777" cy="849770"/>
          </a:xfrm>
        </p:grpSpPr>
        <p:grpSp>
          <p:nvGrpSpPr>
            <p:cNvPr id="168976" name="组合 29"/>
            <p:cNvGrpSpPr>
              <a:grpSpLocks/>
            </p:cNvGrpSpPr>
            <p:nvPr/>
          </p:nvGrpSpPr>
          <p:grpSpPr bwMode="auto">
            <a:xfrm>
              <a:off x="971149" y="1592122"/>
              <a:ext cx="1224587" cy="589855"/>
              <a:chOff x="971149" y="1592122"/>
              <a:chExt cx="1224587" cy="589855"/>
            </a:xfrm>
          </p:grpSpPr>
          <p:pic>
            <p:nvPicPr>
              <p:cNvPr id="168979"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68980"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5" name="文本框 62"/>
            <p:cNvSpPr txBox="1"/>
            <p:nvPr/>
          </p:nvSpPr>
          <p:spPr>
            <a:xfrm>
              <a:off x="2195122" y="1741427"/>
              <a:ext cx="1728804"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6" name="TextBox 19"/>
            <p:cNvSpPr txBox="1"/>
            <p:nvPr/>
          </p:nvSpPr>
          <p:spPr>
            <a:xfrm>
              <a:off x="1691881" y="2127398"/>
              <a:ext cx="2217757"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9" name="TextBox 38"/>
          <p:cNvSpPr txBox="1"/>
          <p:nvPr/>
        </p:nvSpPr>
        <p:spPr>
          <a:xfrm>
            <a:off x="-612775" y="2528888"/>
            <a:ext cx="4025900"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基层组织</a:t>
            </a:r>
          </a:p>
        </p:txBody>
      </p:sp>
      <p:sp>
        <p:nvSpPr>
          <p:cNvPr id="21" name="TextBox 20"/>
          <p:cNvSpPr txBox="1"/>
          <p:nvPr/>
        </p:nvSpPr>
        <p:spPr>
          <a:xfrm>
            <a:off x="1042988" y="7715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第三十四条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Tree>
  </p:cSld>
  <p:clrMapOvr>
    <a:masterClrMapping/>
  </p:clrMapOvr>
  <p:transition spd="med" advTm="0">
    <p:cover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党章的功能和定位</a:t>
            </a:r>
          </a:p>
        </p:txBody>
      </p:sp>
      <p:sp>
        <p:nvSpPr>
          <p:cNvPr id="35" name="TextBox 80"/>
          <p:cNvSpPr txBox="1"/>
          <p:nvPr/>
        </p:nvSpPr>
        <p:spPr>
          <a:xfrm>
            <a:off x="6804025" y="3341688"/>
            <a:ext cx="2076450" cy="565150"/>
          </a:xfrm>
          <a:prstGeom prst="rect">
            <a:avLst/>
          </a:prstGeom>
          <a:noFill/>
          <a:effectLst>
            <a:outerShdw blurRad="50800" dist="12700" dir="5400000" algn="t" rotWithShape="0">
              <a:prstClr val="black">
                <a:alpha val="40000"/>
              </a:prstClr>
            </a:outerShdw>
          </a:effectLst>
        </p:spPr>
        <p:txBody>
          <a:bodyPr>
            <a:spAutoFit/>
          </a:bodyPr>
          <a:lstStyle/>
          <a:p>
            <a:pPr algn="r" defTabSz="914378" fontAlgn="auto">
              <a:lnSpc>
                <a:spcPct val="120000"/>
              </a:lnSpc>
              <a:spcBef>
                <a:spcPts val="0"/>
              </a:spcBef>
              <a:spcAft>
                <a:spcPts val="0"/>
              </a:spcAft>
              <a:defRPr/>
            </a:pPr>
            <a:r>
              <a:rPr lang="zh-CN" altLang="en-US" sz="2800" b="1" dirty="0">
                <a:latin typeface="+mn-lt"/>
                <a:ea typeface="+mn-ea"/>
                <a:cs typeface="+mn-ea"/>
                <a:sym typeface="+mn-lt"/>
              </a:rPr>
              <a:t>党的</a:t>
            </a:r>
            <a:r>
              <a:rPr lang="zh-CN" altLang="en-US" sz="2800" b="1" dirty="0">
                <a:solidFill>
                  <a:schemeClr val="accent1"/>
                </a:solidFill>
                <a:latin typeface="+mn-lt"/>
                <a:ea typeface="+mn-ea"/>
                <a:cs typeface="+mn-ea"/>
                <a:sym typeface="+mn-lt"/>
              </a:rPr>
              <a:t>总规矩</a:t>
            </a:r>
          </a:p>
        </p:txBody>
      </p:sp>
      <p:sp>
        <p:nvSpPr>
          <p:cNvPr id="42" name="TextBox 88"/>
          <p:cNvSpPr txBox="1"/>
          <p:nvPr/>
        </p:nvSpPr>
        <p:spPr>
          <a:xfrm>
            <a:off x="6661150" y="2049463"/>
            <a:ext cx="2159000" cy="565150"/>
          </a:xfrm>
          <a:prstGeom prst="rect">
            <a:avLst/>
          </a:prstGeom>
          <a:noFill/>
          <a:effectLst>
            <a:outerShdw blurRad="50800" dist="12700" dir="5400000" algn="t" rotWithShape="0">
              <a:prstClr val="black">
                <a:alpha val="40000"/>
              </a:prstClr>
            </a:outerShdw>
          </a:effectLst>
        </p:spPr>
        <p:txBody>
          <a:bodyPr>
            <a:spAutoFit/>
          </a:bodyPr>
          <a:lstStyle/>
          <a:p>
            <a:pPr algn="r" defTabSz="914378" fontAlgn="auto">
              <a:lnSpc>
                <a:spcPct val="120000"/>
              </a:lnSpc>
              <a:spcBef>
                <a:spcPts val="0"/>
              </a:spcBef>
              <a:spcAft>
                <a:spcPts val="0"/>
              </a:spcAft>
              <a:defRPr/>
            </a:pPr>
            <a:r>
              <a:rPr lang="zh-CN" altLang="en-US" sz="2800" b="1" dirty="0">
                <a:latin typeface="+mn-lt"/>
                <a:ea typeface="+mn-ea"/>
                <a:cs typeface="+mn-ea"/>
                <a:sym typeface="+mn-lt"/>
              </a:rPr>
              <a:t>党的</a:t>
            </a:r>
            <a:r>
              <a:rPr lang="zh-CN" altLang="en-US" sz="2800" b="1" dirty="0">
                <a:solidFill>
                  <a:schemeClr val="accent1"/>
                </a:solidFill>
                <a:latin typeface="+mn-lt"/>
                <a:ea typeface="+mn-ea"/>
                <a:cs typeface="+mn-ea"/>
                <a:sym typeface="+mn-lt"/>
              </a:rPr>
              <a:t>总章程</a:t>
            </a:r>
          </a:p>
        </p:txBody>
      </p:sp>
      <p:sp>
        <p:nvSpPr>
          <p:cNvPr id="43" name="TextBox 89"/>
          <p:cNvSpPr txBox="1"/>
          <p:nvPr/>
        </p:nvSpPr>
        <p:spPr>
          <a:xfrm>
            <a:off x="5562600" y="1879600"/>
            <a:ext cx="863600" cy="939800"/>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2">
                    <a:lumMod val="20000"/>
                    <a:lumOff val="80000"/>
                  </a:schemeClr>
                </a:solidFill>
                <a:latin typeface="+mn-lt"/>
                <a:ea typeface="+mn-ea"/>
                <a:cs typeface="+mn-ea"/>
                <a:sym typeface="+mn-lt"/>
              </a:rPr>
              <a:t>根本大法</a:t>
            </a:r>
          </a:p>
        </p:txBody>
      </p:sp>
      <p:sp>
        <p:nvSpPr>
          <p:cNvPr id="44" name="矩形 43"/>
          <p:cNvSpPr/>
          <p:nvPr/>
        </p:nvSpPr>
        <p:spPr>
          <a:xfrm>
            <a:off x="611188" y="2817813"/>
            <a:ext cx="4105275" cy="1754187"/>
          </a:xfrm>
          <a:prstGeom prst="rect">
            <a:avLst/>
          </a:prstGeom>
          <a:ln w="19050">
            <a:noFill/>
          </a:ln>
        </p:spPr>
        <p:txBody>
          <a:bodyPr>
            <a:spAutoFit/>
          </a:bodyPr>
          <a:lstStyle/>
          <a:p>
            <a:pPr algn="just" defTabSz="914378" fontAlgn="auto">
              <a:lnSpc>
                <a:spcPct val="120000"/>
              </a:lnSpc>
              <a:spcBef>
                <a:spcPts val="0"/>
              </a:spcBef>
              <a:spcAft>
                <a:spcPts val="0"/>
              </a:spcAft>
              <a:defRPr/>
            </a:pPr>
            <a:r>
              <a:rPr lang="en-US" altLang="zh-CN" b="1" dirty="0">
                <a:solidFill>
                  <a:schemeClr val="tx1">
                    <a:lumMod val="75000"/>
                    <a:lumOff val="25000"/>
                  </a:schemeClr>
                </a:solidFill>
                <a:latin typeface="+mn-lt"/>
                <a:ea typeface="+mn-ea"/>
                <a:cs typeface="+mn-ea"/>
                <a:sym typeface="+mn-lt"/>
              </a:rPr>
              <a:t>          </a:t>
            </a:r>
            <a:r>
              <a:rPr lang="en-US" altLang="zh-CN" dirty="0">
                <a:solidFill>
                  <a:schemeClr val="tx1">
                    <a:lumMod val="75000"/>
                    <a:lumOff val="25000"/>
                  </a:schemeClr>
                </a:solidFill>
                <a:latin typeface="+mn-lt"/>
                <a:ea typeface="+mn-ea"/>
                <a:cs typeface="+mn-ea"/>
                <a:sym typeface="+mn-lt"/>
              </a:rPr>
              <a:t>2012</a:t>
            </a:r>
            <a:r>
              <a:rPr lang="zh-CN" altLang="en-US" b="1" dirty="0">
                <a:solidFill>
                  <a:schemeClr val="tx1">
                    <a:lumMod val="75000"/>
                    <a:lumOff val="25000"/>
                  </a:schemeClr>
                </a:solidFill>
                <a:latin typeface="+mn-lt"/>
                <a:ea typeface="+mn-ea"/>
                <a:cs typeface="+mn-ea"/>
                <a:sym typeface="+mn-lt"/>
              </a:rPr>
              <a:t>年</a:t>
            </a:r>
            <a:r>
              <a:rPr lang="en-US" altLang="zh-CN" dirty="0">
                <a:solidFill>
                  <a:schemeClr val="tx1">
                    <a:lumMod val="75000"/>
                    <a:lumOff val="25000"/>
                  </a:schemeClr>
                </a:solidFill>
                <a:latin typeface="+mn-lt"/>
                <a:ea typeface="+mn-ea"/>
                <a:cs typeface="+mn-ea"/>
                <a:sym typeface="+mn-lt"/>
              </a:rPr>
              <a:t>11</a:t>
            </a:r>
            <a:r>
              <a:rPr lang="zh-CN" altLang="en-US" b="1" dirty="0">
                <a:solidFill>
                  <a:schemeClr val="tx1">
                    <a:lumMod val="75000"/>
                    <a:lumOff val="25000"/>
                  </a:schemeClr>
                </a:solidFill>
                <a:latin typeface="+mn-lt"/>
                <a:ea typeface="+mn-ea"/>
                <a:cs typeface="+mn-ea"/>
                <a:sym typeface="+mn-lt"/>
              </a:rPr>
              <a:t>月</a:t>
            </a:r>
            <a:r>
              <a:rPr lang="en-US" altLang="zh-CN" dirty="0">
                <a:solidFill>
                  <a:schemeClr val="tx1">
                    <a:lumMod val="75000"/>
                    <a:lumOff val="25000"/>
                  </a:schemeClr>
                </a:solidFill>
                <a:latin typeface="+mn-lt"/>
                <a:ea typeface="+mn-ea"/>
                <a:cs typeface="+mn-ea"/>
                <a:sym typeface="+mn-lt"/>
              </a:rPr>
              <a:t>16</a:t>
            </a:r>
            <a:r>
              <a:rPr lang="zh-CN" altLang="en-US" b="1" dirty="0">
                <a:solidFill>
                  <a:schemeClr val="tx1">
                    <a:lumMod val="75000"/>
                    <a:lumOff val="25000"/>
                  </a:schemeClr>
                </a:solidFill>
                <a:latin typeface="+mn-lt"/>
                <a:ea typeface="+mn-ea"/>
                <a:cs typeface="+mn-ea"/>
                <a:sym typeface="+mn-lt"/>
              </a:rPr>
              <a:t>日习近平总书记在党的十八大后发表署名文章</a:t>
            </a:r>
            <a:r>
              <a:rPr lang="en-US" altLang="zh-CN" b="1" dirty="0">
                <a:solidFill>
                  <a:schemeClr val="tx1">
                    <a:lumMod val="75000"/>
                    <a:lumOff val="25000"/>
                  </a:schemeClr>
                </a:solidFill>
                <a:latin typeface="+mn-lt"/>
                <a:ea typeface="+mn-ea"/>
                <a:cs typeface="+mn-ea"/>
                <a:sym typeface="+mn-lt"/>
              </a:rPr>
              <a:t>《</a:t>
            </a:r>
            <a:r>
              <a:rPr lang="zh-CN" altLang="en-US" b="1" dirty="0">
                <a:solidFill>
                  <a:schemeClr val="tx1">
                    <a:lumMod val="75000"/>
                    <a:lumOff val="25000"/>
                  </a:schemeClr>
                </a:solidFill>
                <a:latin typeface="+mn-lt"/>
                <a:ea typeface="+mn-ea"/>
                <a:cs typeface="+mn-ea"/>
                <a:sym typeface="+mn-lt"/>
              </a:rPr>
              <a:t>认真学习党章，严格遵守党章</a:t>
            </a:r>
            <a:r>
              <a:rPr lang="en-US" altLang="zh-CN" b="1" dirty="0">
                <a:solidFill>
                  <a:schemeClr val="tx1">
                    <a:lumMod val="75000"/>
                    <a:lumOff val="25000"/>
                  </a:schemeClr>
                </a:solidFill>
                <a:latin typeface="+mn-lt"/>
                <a:ea typeface="+mn-ea"/>
                <a:cs typeface="+mn-ea"/>
                <a:sym typeface="+mn-lt"/>
              </a:rPr>
              <a:t>》。</a:t>
            </a:r>
            <a:r>
              <a:rPr lang="zh-CN" altLang="en-US" b="1" dirty="0">
                <a:solidFill>
                  <a:schemeClr val="tx1">
                    <a:lumMod val="75000"/>
                    <a:lumOff val="25000"/>
                  </a:schemeClr>
                </a:solidFill>
                <a:latin typeface="+mn-lt"/>
                <a:ea typeface="+mn-ea"/>
                <a:cs typeface="+mn-ea"/>
                <a:sym typeface="+mn-lt"/>
              </a:rPr>
              <a:t>文章指出：</a:t>
            </a:r>
            <a:r>
              <a:rPr lang="zh-CN" altLang="en-US" b="1" dirty="0">
                <a:solidFill>
                  <a:schemeClr val="accent1"/>
                </a:solidFill>
                <a:latin typeface="+mn-lt"/>
                <a:ea typeface="+mn-ea"/>
                <a:cs typeface="+mn-ea"/>
                <a:sym typeface="+mn-lt"/>
              </a:rPr>
              <a:t>党章就是党的根本大法，是全党必须遵循的总规矩。</a:t>
            </a:r>
          </a:p>
        </p:txBody>
      </p:sp>
      <p:sp>
        <p:nvSpPr>
          <p:cNvPr id="45" name="TextBox 90"/>
          <p:cNvSpPr txBox="1"/>
          <p:nvPr/>
        </p:nvSpPr>
        <p:spPr>
          <a:xfrm>
            <a:off x="5564188" y="3187700"/>
            <a:ext cx="865187" cy="9398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2">
                    <a:lumMod val="20000"/>
                    <a:lumOff val="80000"/>
                  </a:schemeClr>
                </a:solidFill>
                <a:latin typeface="+mn-lt"/>
                <a:ea typeface="+mn-ea"/>
                <a:cs typeface="+mn-ea"/>
                <a:sym typeface="+mn-lt"/>
              </a:rPr>
              <a:t>行为规范</a:t>
            </a:r>
          </a:p>
        </p:txBody>
      </p:sp>
      <p:grpSp>
        <p:nvGrpSpPr>
          <p:cNvPr id="2" name="组合 1"/>
          <p:cNvGrpSpPr>
            <a:grpSpLocks/>
          </p:cNvGrpSpPr>
          <p:nvPr/>
        </p:nvGrpSpPr>
        <p:grpSpPr bwMode="auto">
          <a:xfrm>
            <a:off x="465138" y="1698625"/>
            <a:ext cx="4187825" cy="862013"/>
            <a:chOff x="465571" y="1699370"/>
            <a:chExt cx="4187534" cy="861585"/>
          </a:xfrm>
        </p:grpSpPr>
        <p:grpSp>
          <p:nvGrpSpPr>
            <p:cNvPr id="49" name="组合 48"/>
            <p:cNvGrpSpPr>
              <a:grpSpLocks noChangeAspect="1"/>
            </p:cNvGrpSpPr>
            <p:nvPr/>
          </p:nvGrpSpPr>
          <p:grpSpPr>
            <a:xfrm>
              <a:off x="465571" y="1699370"/>
              <a:ext cx="1224587" cy="589855"/>
              <a:chOff x="1672035" y="1687395"/>
              <a:chExt cx="938928" cy="452259"/>
            </a:xfrm>
            <a:effectLst>
              <a:outerShdw blurRad="50800" dist="38100" dir="5400000" algn="t" rotWithShape="0">
                <a:prstClr val="black">
                  <a:alpha val="40000"/>
                </a:prstClr>
              </a:outerShdw>
            </a:effectLst>
          </p:grpSpPr>
          <p:pic>
            <p:nvPicPr>
              <p:cNvPr id="50"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51"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grpSp>
          <p:nvGrpSpPr>
            <p:cNvPr id="41993" name="组合 51"/>
            <p:cNvGrpSpPr>
              <a:grpSpLocks/>
            </p:cNvGrpSpPr>
            <p:nvPr/>
          </p:nvGrpSpPr>
          <p:grpSpPr bwMode="auto">
            <a:xfrm>
              <a:off x="3356060" y="1864502"/>
              <a:ext cx="540000" cy="540000"/>
              <a:chOff x="4098675" y="1936897"/>
              <a:chExt cx="1175403" cy="1175401"/>
            </a:xfrm>
          </p:grpSpPr>
          <p:sp>
            <p:nvSpPr>
              <p:cNvPr id="53" name="矩形 52"/>
              <p:cNvSpPr/>
              <p:nvPr/>
            </p:nvSpPr>
            <p:spPr>
              <a:xfrm>
                <a:off x="4098995" y="1936649"/>
                <a:ext cx="1174776" cy="117427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54" name="直接连接符 53"/>
              <p:cNvCxnSpPr/>
              <p:nvPr/>
            </p:nvCxnSpPr>
            <p:spPr>
              <a:xfrm>
                <a:off x="4098995" y="2523786"/>
                <a:ext cx="11747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4099246" y="2523786"/>
                <a:ext cx="1174274"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3373669" y="1845347"/>
              <a:ext cx="504790" cy="564869"/>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章</a:t>
              </a:r>
            </a:p>
          </p:txBody>
        </p:sp>
        <p:grpSp>
          <p:nvGrpSpPr>
            <p:cNvPr id="41995" name="组合 56"/>
            <p:cNvGrpSpPr>
              <a:grpSpLocks/>
            </p:cNvGrpSpPr>
            <p:nvPr/>
          </p:nvGrpSpPr>
          <p:grpSpPr bwMode="auto">
            <a:xfrm>
              <a:off x="3932124" y="1864502"/>
              <a:ext cx="540000" cy="540000"/>
              <a:chOff x="4098675" y="1936897"/>
              <a:chExt cx="1175403" cy="1175401"/>
            </a:xfrm>
          </p:grpSpPr>
          <p:sp>
            <p:nvSpPr>
              <p:cNvPr id="58" name="矩形 57"/>
              <p:cNvSpPr/>
              <p:nvPr/>
            </p:nvSpPr>
            <p:spPr>
              <a:xfrm>
                <a:off x="4099341" y="1936649"/>
                <a:ext cx="1174776" cy="117427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59" name="直接连接符 58"/>
              <p:cNvCxnSpPr/>
              <p:nvPr/>
            </p:nvCxnSpPr>
            <p:spPr>
              <a:xfrm>
                <a:off x="4099341" y="2523786"/>
                <a:ext cx="11747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4099592" y="2523786"/>
                <a:ext cx="1174274"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61" name="文本框 60"/>
            <p:cNvSpPr txBox="1"/>
            <p:nvPr/>
          </p:nvSpPr>
          <p:spPr>
            <a:xfrm>
              <a:off x="3949891" y="1837414"/>
              <a:ext cx="504790" cy="564869"/>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程</a:t>
              </a:r>
            </a:p>
          </p:txBody>
        </p:sp>
        <p:grpSp>
          <p:nvGrpSpPr>
            <p:cNvPr id="41997" name="组合 61"/>
            <p:cNvGrpSpPr>
              <a:grpSpLocks/>
            </p:cNvGrpSpPr>
            <p:nvPr/>
          </p:nvGrpSpPr>
          <p:grpSpPr bwMode="auto">
            <a:xfrm>
              <a:off x="1475221" y="1849006"/>
              <a:ext cx="2102930" cy="663201"/>
              <a:chOff x="539552" y="1491630"/>
              <a:chExt cx="2102930" cy="663201"/>
            </a:xfrm>
          </p:grpSpPr>
          <p:sp>
            <p:nvSpPr>
              <p:cNvPr id="63" name="文本框 62"/>
              <p:cNvSpPr txBox="1"/>
              <p:nvPr/>
            </p:nvSpPr>
            <p:spPr>
              <a:xfrm>
                <a:off x="539482" y="1491145"/>
                <a:ext cx="2103291" cy="498228"/>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64" name="TextBox 19"/>
              <p:cNvSpPr txBox="1"/>
              <p:nvPr/>
            </p:nvSpPr>
            <p:spPr>
              <a:xfrm>
                <a:off x="550593" y="1876717"/>
                <a:ext cx="1887407" cy="277674"/>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000" b="1" dirty="0">
                    <a:solidFill>
                      <a:schemeClr val="accent1"/>
                    </a:solidFill>
                    <a:latin typeface="+mj-ea"/>
                    <a:ea typeface="+mj-ea"/>
                    <a:cs typeface="+mn-ea"/>
                    <a:sym typeface="+mn-lt"/>
                  </a:rPr>
                  <a:t>Communist Party of China</a:t>
                </a:r>
                <a:endParaRPr lang="zh-CN" altLang="en-US" sz="1000" b="1" dirty="0">
                  <a:solidFill>
                    <a:schemeClr val="accent1"/>
                  </a:solidFill>
                  <a:latin typeface="+mj-ea"/>
                  <a:ea typeface="+mj-ea"/>
                  <a:cs typeface="+mn-ea"/>
                  <a:sym typeface="+mn-lt"/>
                </a:endParaRPr>
              </a:p>
            </p:txBody>
          </p:sp>
        </p:grpSp>
        <p:sp>
          <p:nvSpPr>
            <p:cNvPr id="65" name="矩形 64"/>
            <p:cNvSpPr/>
            <p:nvPr/>
          </p:nvSpPr>
          <p:spPr>
            <a:xfrm>
              <a:off x="692567" y="2495899"/>
              <a:ext cx="3960538" cy="65056"/>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35225"/>
            <a:ext cx="4932363"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71010" name="组合 29"/>
          <p:cNvGrpSpPr>
            <a:grpSpLocks/>
          </p:cNvGrpSpPr>
          <p:nvPr/>
        </p:nvGrpSpPr>
        <p:grpSpPr bwMode="auto">
          <a:xfrm>
            <a:off x="1835150" y="1549400"/>
            <a:ext cx="2952750" cy="849313"/>
            <a:chOff x="971149" y="1592122"/>
            <a:chExt cx="2952777" cy="849770"/>
          </a:xfrm>
        </p:grpSpPr>
        <p:grpSp>
          <p:nvGrpSpPr>
            <p:cNvPr id="171022" name="组合 30"/>
            <p:cNvGrpSpPr>
              <a:grpSpLocks/>
            </p:cNvGrpSpPr>
            <p:nvPr/>
          </p:nvGrpSpPr>
          <p:grpSpPr bwMode="auto">
            <a:xfrm>
              <a:off x="971149" y="1592122"/>
              <a:ext cx="1224587" cy="589855"/>
              <a:chOff x="971149" y="1592122"/>
              <a:chExt cx="1224587" cy="589855"/>
            </a:xfrm>
          </p:grpSpPr>
          <p:pic>
            <p:nvPicPr>
              <p:cNvPr id="171025"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1026"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2"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3"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8" name="TextBox 37"/>
          <p:cNvSpPr txBox="1"/>
          <p:nvPr/>
        </p:nvSpPr>
        <p:spPr>
          <a:xfrm>
            <a:off x="220663" y="2528888"/>
            <a:ext cx="4027487"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基层组织</a:t>
            </a:r>
          </a:p>
        </p:txBody>
      </p:sp>
      <p:sp>
        <p:nvSpPr>
          <p:cNvPr id="31" name="矩形 30"/>
          <p:cNvSpPr/>
          <p:nvPr/>
        </p:nvSpPr>
        <p:spPr>
          <a:xfrm>
            <a:off x="251520" y="3363838"/>
            <a:ext cx="5040560" cy="954107"/>
          </a:xfrm>
          <a:prstGeom prst="rect">
            <a:avLst/>
          </a:prstGeom>
        </p:spPr>
        <p:txBody>
          <a:bodyPr>
            <a:spAutoFit/>
          </a:bodyPr>
          <a:lstStyle/>
          <a:p>
            <a:pPr defTabSz="914378" fontAlgn="auto">
              <a:spcBef>
                <a:spcPts val="0"/>
              </a:spcBef>
              <a:spcAft>
                <a:spcPts val="0"/>
              </a:spcAft>
              <a:defRPr/>
            </a:pPr>
            <a:r>
              <a:rPr lang="zh-CN" altLang="en-US" sz="1400" b="1" strike="dblStrike" dirty="0">
                <a:solidFill>
                  <a:schemeClr val="tx1">
                    <a:lumMod val="75000"/>
                    <a:lumOff val="25000"/>
                  </a:schemeClr>
                </a:solidFill>
                <a:latin typeface="+mn-lt"/>
                <a:ea typeface="+mn-ea"/>
                <a:cs typeface="+mn-ea"/>
                <a:sym typeface="+mn-lt"/>
              </a:rPr>
              <a:t>第三十条  </a:t>
            </a:r>
            <a:r>
              <a:rPr lang="zh-CN" altLang="en-US" sz="1400" b="1" u="sng" dirty="0">
                <a:solidFill>
                  <a:schemeClr val="accent1"/>
                </a:solidFill>
                <a:latin typeface="+mn-lt"/>
                <a:ea typeface="+mn-ea"/>
                <a:cs typeface="+mn-ea"/>
                <a:sym typeface="+mn-lt"/>
              </a:rPr>
              <a:t>第三十一条</a:t>
            </a:r>
            <a:r>
              <a:rPr lang="zh-CN" altLang="en-US" sz="1400" b="1" dirty="0">
                <a:solidFill>
                  <a:schemeClr val="tx1">
                    <a:lumMod val="75000"/>
                    <a:lumOff val="25000"/>
                  </a:schemeClr>
                </a:solidFill>
                <a:latin typeface="+mn-lt"/>
                <a:ea typeface="+mn-ea"/>
                <a:cs typeface="+mn-ea"/>
                <a:sym typeface="+mn-lt"/>
              </a:rPr>
              <a:t> 党的基层委员会</a:t>
            </a:r>
            <a:r>
              <a:rPr lang="zh-CN" altLang="en-US" sz="1400" b="1" strike="dblStrike" dirty="0">
                <a:solidFill>
                  <a:schemeClr val="tx1">
                    <a:lumMod val="75000"/>
                    <a:lumOff val="25000"/>
                  </a:schemeClr>
                </a:solidFill>
                <a:latin typeface="+mn-lt"/>
                <a:ea typeface="+mn-ea"/>
                <a:cs typeface="+mn-ea"/>
                <a:sym typeface="+mn-lt"/>
              </a:rPr>
              <a:t>每届任期三年至五年，</a:t>
            </a:r>
            <a:r>
              <a:rPr lang="zh-CN" altLang="en-US" sz="1400" b="1" u="sng"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总支部委员会、支部委员会每届任期</a:t>
            </a:r>
            <a:r>
              <a:rPr lang="zh-CN" altLang="en-US" sz="1400" b="1" strike="dblStrike" dirty="0">
                <a:solidFill>
                  <a:schemeClr val="tx1">
                    <a:lumMod val="75000"/>
                    <a:lumOff val="25000"/>
                  </a:schemeClr>
                </a:solidFill>
                <a:latin typeface="+mn-lt"/>
                <a:ea typeface="+mn-ea"/>
                <a:cs typeface="+mn-ea"/>
                <a:sym typeface="+mn-lt"/>
              </a:rPr>
              <a:t>两年或三</a:t>
            </a:r>
            <a:r>
              <a:rPr lang="zh-CN" altLang="en-US" sz="1400" b="1" u="sng" dirty="0">
                <a:solidFill>
                  <a:schemeClr val="accent1"/>
                </a:solidFill>
                <a:latin typeface="+mn-lt"/>
                <a:ea typeface="+mn-ea"/>
                <a:cs typeface="+mn-ea"/>
                <a:sym typeface="+mn-lt"/>
              </a:rPr>
              <a:t>三年至五</a:t>
            </a:r>
            <a:r>
              <a:rPr lang="zh-CN" altLang="en-US" sz="1400" b="1" dirty="0">
                <a:solidFill>
                  <a:schemeClr val="tx1">
                    <a:lumMod val="75000"/>
                    <a:lumOff val="25000"/>
                  </a:schemeClr>
                </a:solidFill>
                <a:latin typeface="+mn-lt"/>
                <a:ea typeface="+mn-ea"/>
                <a:cs typeface="+mn-ea"/>
                <a:sym typeface="+mn-lt"/>
              </a:rPr>
              <a:t>年。基层委员会、总支部委员会、支部委员会的书记、副书记选举产生后，应报上级党组织批准。</a:t>
            </a:r>
          </a:p>
        </p:txBody>
      </p:sp>
      <p:grpSp>
        <p:nvGrpSpPr>
          <p:cNvPr id="171013" name="组合 15"/>
          <p:cNvGrpSpPr>
            <a:grpSpLocks/>
          </p:cNvGrpSpPr>
          <p:nvPr/>
        </p:nvGrpSpPr>
        <p:grpSpPr bwMode="auto">
          <a:xfrm>
            <a:off x="1835150" y="1549400"/>
            <a:ext cx="2952750" cy="849313"/>
            <a:chOff x="971149" y="1592122"/>
            <a:chExt cx="2952777" cy="849770"/>
          </a:xfrm>
        </p:grpSpPr>
        <p:grpSp>
          <p:nvGrpSpPr>
            <p:cNvPr id="171017" name="组合 31"/>
            <p:cNvGrpSpPr>
              <a:grpSpLocks/>
            </p:cNvGrpSpPr>
            <p:nvPr/>
          </p:nvGrpSpPr>
          <p:grpSpPr bwMode="auto">
            <a:xfrm>
              <a:off x="971149" y="1592122"/>
              <a:ext cx="1224587" cy="589855"/>
              <a:chOff x="971149" y="1592122"/>
              <a:chExt cx="1224587" cy="589855"/>
            </a:xfrm>
          </p:grpSpPr>
          <p:pic>
            <p:nvPicPr>
              <p:cNvPr id="171020"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1021"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18"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9"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25" name="文本占位符 2"/>
          <p:cNvSpPr txBox="1">
            <a:spLocks/>
          </p:cNvSpPr>
          <p:nvPr/>
        </p:nvSpPr>
        <p:spPr>
          <a:xfrm>
            <a:off x="611188" y="195263"/>
            <a:ext cx="4578350" cy="576262"/>
          </a:xfrm>
          <a:prstGeom prst="rect">
            <a:avLst/>
          </a:prstGeom>
        </p:spPr>
        <p:txBody>
          <a:bodyPr anchor="ctr">
            <a:normAutofit/>
          </a:bodyPr>
          <a:lstStyle/>
          <a:p>
            <a:pPr defTabSz="914378" fontAlgn="auto">
              <a:lnSpc>
                <a:spcPct val="120000"/>
              </a:lnSpc>
              <a:spcAft>
                <a:spcPts val="0"/>
              </a:spcAft>
              <a:buFont typeface="Arial" pitchFamily="34" charset="0"/>
              <a:buNone/>
              <a:defRPr/>
            </a:pPr>
            <a:r>
              <a:rPr lang="zh-CN" altLang="en-US" sz="2400" b="1" dirty="0">
                <a:solidFill>
                  <a:schemeClr val="accent2">
                    <a:lumMod val="40000"/>
                    <a:lumOff val="60000"/>
                  </a:schemeClr>
                </a:solidFill>
                <a:latin typeface="+mn-lt"/>
                <a:ea typeface="+mn-ea"/>
                <a:cs typeface="+mn-ea"/>
                <a:sym typeface="+mn-lt"/>
              </a:rPr>
              <a:t>第五章：党的基层组织</a:t>
            </a:r>
          </a:p>
        </p:txBody>
      </p:sp>
      <p:sp>
        <p:nvSpPr>
          <p:cNvPr id="26" name="TextBox 25"/>
          <p:cNvSpPr txBox="1"/>
          <p:nvPr/>
        </p:nvSpPr>
        <p:spPr>
          <a:xfrm>
            <a:off x="1042988" y="7715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第三十四条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
        <p:nvSpPr>
          <p:cNvPr id="27" name="矩形 26"/>
          <p:cNvSpPr/>
          <p:nvPr/>
        </p:nvSpPr>
        <p:spPr>
          <a:xfrm>
            <a:off x="5436096" y="1347614"/>
            <a:ext cx="3707904" cy="3539430"/>
          </a:xfrm>
          <a:prstGeom prst="rect">
            <a:avLst/>
          </a:prstGeom>
        </p:spPr>
        <p:txBody>
          <a:bodyPr>
            <a:spAutoFit/>
          </a:bodyPr>
          <a:lstStyle/>
          <a:p>
            <a:pPr defTabSz="914378" fontAlgn="auto">
              <a:spcBef>
                <a:spcPts val="0"/>
              </a:spcBef>
              <a:spcAft>
                <a:spcPts val="0"/>
              </a:spcAft>
              <a:defRPr/>
            </a:pPr>
            <a:r>
              <a:rPr lang="zh-CN" altLang="en-US" sz="1400" b="1" strike="dblStrike" dirty="0">
                <a:solidFill>
                  <a:schemeClr val="tx1">
                    <a:lumMod val="75000"/>
                    <a:lumOff val="25000"/>
                  </a:schemeClr>
                </a:solidFill>
                <a:latin typeface="+mn-lt"/>
                <a:ea typeface="+mn-ea"/>
                <a:cs typeface="+mn-ea"/>
                <a:sym typeface="+mn-lt"/>
              </a:rPr>
              <a:t>第三十一条 </a:t>
            </a:r>
            <a:r>
              <a:rPr lang="zh-CN" altLang="en-US" sz="1400" b="1" u="sng" dirty="0">
                <a:solidFill>
                  <a:schemeClr val="accent1"/>
                </a:solidFill>
                <a:latin typeface="+mn-lt"/>
                <a:ea typeface="+mn-ea"/>
                <a:cs typeface="+mn-ea"/>
                <a:sym typeface="+mn-lt"/>
              </a:rPr>
              <a:t>第三十二条</a:t>
            </a:r>
            <a:r>
              <a:rPr lang="zh-CN" altLang="en-US" sz="1400" b="1" dirty="0">
                <a:solidFill>
                  <a:schemeClr val="tx1">
                    <a:lumMod val="75000"/>
                    <a:lumOff val="25000"/>
                  </a:schemeClr>
                </a:solidFill>
                <a:latin typeface="+mn-lt"/>
                <a:ea typeface="+mn-ea"/>
                <a:cs typeface="+mn-ea"/>
                <a:sym typeface="+mn-lt"/>
              </a:rPr>
              <a:t> 党的基层组织是党在社会基层组织中的战斗堡垒，是党的全部工作和战斗力的基础。它的基本任务是：</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（二）组织党员认真学习马克思列宁主义、毛泽东思想、邓小平理论、“三个代表”重要思想</a:t>
            </a:r>
            <a:r>
              <a:rPr lang="zh-CN" altLang="en-US" sz="1400" b="1" strike="dblStrike" dirty="0">
                <a:solidFill>
                  <a:schemeClr val="tx1">
                    <a:lumMod val="75000"/>
                    <a:lumOff val="25000"/>
                  </a:schemeClr>
                </a:solidFill>
                <a:latin typeface="+mn-lt"/>
                <a:ea typeface="+mn-ea"/>
                <a:cs typeface="+mn-ea"/>
                <a:sym typeface="+mn-lt"/>
              </a:rPr>
              <a:t>和</a:t>
            </a:r>
            <a:r>
              <a:rPr lang="zh-CN" altLang="en-US" sz="1400" b="1" u="sng"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科学发展观</a:t>
            </a:r>
            <a:r>
              <a:rPr lang="zh-CN" altLang="en-US" sz="1400" b="1" strike="dblStrike" dirty="0">
                <a:solidFill>
                  <a:schemeClr val="tx1">
                    <a:lumMod val="75000"/>
                    <a:lumOff val="25000"/>
                  </a:schemeClr>
                </a:solidFill>
                <a:latin typeface="+mn-lt"/>
                <a:ea typeface="+mn-ea"/>
                <a:cs typeface="+mn-ea"/>
                <a:sym typeface="+mn-lt"/>
              </a:rPr>
              <a:t>，</a:t>
            </a:r>
            <a:r>
              <a:rPr lang="zh-CN" altLang="en-US" sz="1400" b="1" u="sng" dirty="0">
                <a:solidFill>
                  <a:schemeClr val="accent1"/>
                </a:solidFill>
                <a:latin typeface="+mn-lt"/>
                <a:ea typeface="+mn-ea"/>
                <a:cs typeface="+mn-ea"/>
                <a:sym typeface="+mn-lt"/>
              </a:rPr>
              <a:t>、习近平新时代中国特色社会主义思想，推进“两学一做”</a:t>
            </a:r>
            <a:r>
              <a:rPr lang="zh-CN" altLang="en-US" sz="1400" b="1" dirty="0">
                <a:solidFill>
                  <a:schemeClr val="tx1">
                    <a:lumMod val="75000"/>
                    <a:lumOff val="25000"/>
                  </a:schemeClr>
                </a:solidFill>
                <a:latin typeface="+mn-lt"/>
                <a:ea typeface="+mn-ea"/>
                <a:cs typeface="+mn-ea"/>
                <a:sym typeface="+mn-lt"/>
              </a:rPr>
              <a:t>学习</a:t>
            </a:r>
            <a:r>
              <a:rPr lang="zh-CN" altLang="en-US" sz="1400" b="1" u="sng" dirty="0">
                <a:solidFill>
                  <a:schemeClr val="accent1"/>
                </a:solidFill>
                <a:latin typeface="+mn-lt"/>
                <a:ea typeface="+mn-ea"/>
                <a:cs typeface="+mn-ea"/>
                <a:sym typeface="+mn-lt"/>
              </a:rPr>
              <a:t>教育常态化制度化，学习</a:t>
            </a:r>
            <a:r>
              <a:rPr lang="zh-CN" altLang="en-US" sz="1400" b="1" dirty="0">
                <a:solidFill>
                  <a:schemeClr val="tx1">
                    <a:lumMod val="75000"/>
                    <a:lumOff val="25000"/>
                  </a:schemeClr>
                </a:solidFill>
                <a:latin typeface="+mn-lt"/>
                <a:ea typeface="+mn-ea"/>
                <a:cs typeface="+mn-ea"/>
                <a:sym typeface="+mn-lt"/>
              </a:rPr>
              <a:t>党的路线、方针、政策和决议，学习党的基本知识，学习科学、文化、法律和业务知识。</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（三）对党员进行教育、管理、监督和服务，提高党员素质，</a:t>
            </a:r>
            <a:r>
              <a:rPr lang="zh-CN" altLang="en-US" sz="1400" b="1" u="sng" dirty="0">
                <a:solidFill>
                  <a:schemeClr val="accent1"/>
                </a:solidFill>
                <a:latin typeface="+mn-lt"/>
                <a:ea typeface="+mn-ea"/>
                <a:cs typeface="+mn-ea"/>
                <a:sym typeface="+mn-lt"/>
              </a:rPr>
              <a:t>坚定理想信念，</a:t>
            </a:r>
            <a:r>
              <a:rPr lang="zh-CN" altLang="en-US" sz="1400" b="1" dirty="0">
                <a:solidFill>
                  <a:schemeClr val="tx1">
                    <a:lumMod val="75000"/>
                    <a:lumOff val="25000"/>
                  </a:schemeClr>
                </a:solidFill>
                <a:latin typeface="+mn-lt"/>
                <a:ea typeface="+mn-ea"/>
                <a:cs typeface="+mn-ea"/>
                <a:sym typeface="+mn-lt"/>
              </a:rPr>
              <a:t>增强党性，严格党的组织生活，开展批评和自我批评，维护和执行党的纪律，监督党员切实履行义务，保障党员的权利不受侵犯。加强和改进流动党员管理。</a:t>
            </a:r>
          </a:p>
        </p:txBody>
      </p:sp>
    </p:spTree>
  </p:cSld>
  <p:clrMapOvr>
    <a:masterClrMapping/>
  </p:clrMapOvr>
  <p:transition spd="med" advTm="0">
    <p:cover dir="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1995488"/>
            <a:ext cx="3276600"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73058" name="组合 29"/>
          <p:cNvGrpSpPr>
            <a:grpSpLocks/>
          </p:cNvGrpSpPr>
          <p:nvPr/>
        </p:nvGrpSpPr>
        <p:grpSpPr bwMode="auto">
          <a:xfrm>
            <a:off x="34925" y="1131888"/>
            <a:ext cx="2952750" cy="849312"/>
            <a:chOff x="971149" y="1592122"/>
            <a:chExt cx="2952777" cy="849770"/>
          </a:xfrm>
        </p:grpSpPr>
        <p:grpSp>
          <p:nvGrpSpPr>
            <p:cNvPr id="173069" name="组合 30"/>
            <p:cNvGrpSpPr>
              <a:grpSpLocks/>
            </p:cNvGrpSpPr>
            <p:nvPr/>
          </p:nvGrpSpPr>
          <p:grpSpPr bwMode="auto">
            <a:xfrm>
              <a:off x="971149" y="1592122"/>
              <a:ext cx="1224587" cy="589855"/>
              <a:chOff x="971149" y="1592122"/>
              <a:chExt cx="1224587" cy="589855"/>
            </a:xfrm>
          </p:grpSpPr>
          <p:pic>
            <p:nvPicPr>
              <p:cNvPr id="173072"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3073"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2" name="文本框 62"/>
            <p:cNvSpPr txBox="1"/>
            <p:nvPr/>
          </p:nvSpPr>
          <p:spPr>
            <a:xfrm>
              <a:off x="2195123" y="1741427"/>
              <a:ext cx="1728803" cy="498744"/>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3" name="TextBox 19"/>
            <p:cNvSpPr txBox="1"/>
            <p:nvPr/>
          </p:nvSpPr>
          <p:spPr>
            <a:xfrm>
              <a:off x="1691881" y="2127397"/>
              <a:ext cx="2217758" cy="314495"/>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8" name="TextBox 37"/>
          <p:cNvSpPr txBox="1"/>
          <p:nvPr/>
        </p:nvSpPr>
        <p:spPr>
          <a:xfrm>
            <a:off x="220663" y="2109788"/>
            <a:ext cx="4027487" cy="698500"/>
          </a:xfrm>
          <a:prstGeom prst="rect">
            <a:avLst/>
          </a:prstGeom>
          <a:noFill/>
        </p:spPr>
        <p:txBody>
          <a:bodyPr>
            <a:spAutoFit/>
          </a:bodyPr>
          <a:lstStyle/>
          <a:p>
            <a:pP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基层组织</a:t>
            </a:r>
          </a:p>
        </p:txBody>
      </p:sp>
      <p:grpSp>
        <p:nvGrpSpPr>
          <p:cNvPr id="173060" name="组合 15"/>
          <p:cNvGrpSpPr>
            <a:grpSpLocks/>
          </p:cNvGrpSpPr>
          <p:nvPr/>
        </p:nvGrpSpPr>
        <p:grpSpPr bwMode="auto">
          <a:xfrm>
            <a:off x="34925" y="1131888"/>
            <a:ext cx="2952750" cy="849312"/>
            <a:chOff x="971149" y="1592122"/>
            <a:chExt cx="2952777" cy="849770"/>
          </a:xfrm>
        </p:grpSpPr>
        <p:grpSp>
          <p:nvGrpSpPr>
            <p:cNvPr id="173064" name="组合 31"/>
            <p:cNvGrpSpPr>
              <a:grpSpLocks/>
            </p:cNvGrpSpPr>
            <p:nvPr/>
          </p:nvGrpSpPr>
          <p:grpSpPr bwMode="auto">
            <a:xfrm>
              <a:off x="971149" y="1592122"/>
              <a:ext cx="1224587" cy="589855"/>
              <a:chOff x="971149" y="1592122"/>
              <a:chExt cx="1224587" cy="589855"/>
            </a:xfrm>
          </p:grpSpPr>
          <p:pic>
            <p:nvPicPr>
              <p:cNvPr id="173067"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3068"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18" name="文本框 62"/>
            <p:cNvSpPr txBox="1"/>
            <p:nvPr/>
          </p:nvSpPr>
          <p:spPr>
            <a:xfrm>
              <a:off x="2195123" y="1741427"/>
              <a:ext cx="1728803" cy="498744"/>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9" name="TextBox 19"/>
            <p:cNvSpPr txBox="1"/>
            <p:nvPr/>
          </p:nvSpPr>
          <p:spPr>
            <a:xfrm>
              <a:off x="1691881" y="2127397"/>
              <a:ext cx="2217758" cy="314495"/>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25" name="文本占位符 2"/>
          <p:cNvSpPr txBox="1">
            <a:spLocks/>
          </p:cNvSpPr>
          <p:nvPr/>
        </p:nvSpPr>
        <p:spPr>
          <a:xfrm>
            <a:off x="611188" y="195263"/>
            <a:ext cx="4578350" cy="576262"/>
          </a:xfrm>
          <a:prstGeom prst="rect">
            <a:avLst/>
          </a:prstGeom>
        </p:spPr>
        <p:txBody>
          <a:bodyPr anchor="ctr">
            <a:normAutofit/>
          </a:bodyPr>
          <a:lstStyle/>
          <a:p>
            <a:pPr defTabSz="914378" fontAlgn="auto">
              <a:lnSpc>
                <a:spcPct val="120000"/>
              </a:lnSpc>
              <a:spcAft>
                <a:spcPts val="0"/>
              </a:spcAft>
              <a:buFont typeface="Arial" pitchFamily="34" charset="0"/>
              <a:buNone/>
              <a:defRPr/>
            </a:pPr>
            <a:r>
              <a:rPr lang="zh-CN" altLang="en-US" sz="2400" b="1" dirty="0">
                <a:solidFill>
                  <a:schemeClr val="accent2">
                    <a:lumMod val="40000"/>
                    <a:lumOff val="60000"/>
                  </a:schemeClr>
                </a:solidFill>
                <a:latin typeface="+mn-lt"/>
                <a:ea typeface="+mn-ea"/>
                <a:cs typeface="+mn-ea"/>
                <a:sym typeface="+mn-lt"/>
              </a:rPr>
              <a:t>第五章：党的基层组织</a:t>
            </a:r>
          </a:p>
        </p:txBody>
      </p:sp>
      <p:sp>
        <p:nvSpPr>
          <p:cNvPr id="26" name="TextBox 25"/>
          <p:cNvSpPr txBox="1"/>
          <p:nvPr/>
        </p:nvSpPr>
        <p:spPr>
          <a:xfrm>
            <a:off x="1042988" y="7715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第三十四条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
        <p:nvSpPr>
          <p:cNvPr id="27" name="矩形 26"/>
          <p:cNvSpPr/>
          <p:nvPr/>
        </p:nvSpPr>
        <p:spPr>
          <a:xfrm>
            <a:off x="3851920" y="1347614"/>
            <a:ext cx="5292080" cy="3754874"/>
          </a:xfrm>
          <a:prstGeom prst="rect">
            <a:avLst/>
          </a:prstGeom>
        </p:spPr>
        <p:txBody>
          <a:bodyPr>
            <a:spAutoFit/>
          </a:bodyPr>
          <a:lstStyle/>
          <a:p>
            <a:pPr defTabSz="914378" fontAlgn="auto">
              <a:spcBef>
                <a:spcPts val="0"/>
              </a:spcBef>
              <a:spcAft>
                <a:spcPts val="0"/>
              </a:spcAft>
              <a:defRPr/>
            </a:pPr>
            <a:r>
              <a:rPr lang="zh-CN" altLang="en-US" sz="1400" b="1" strike="dblStrike" dirty="0">
                <a:solidFill>
                  <a:schemeClr val="tx1">
                    <a:lumMod val="75000"/>
                    <a:lumOff val="25000"/>
                  </a:schemeClr>
                </a:solidFill>
                <a:latin typeface="+mn-lt"/>
                <a:ea typeface="+mn-ea"/>
                <a:cs typeface="+mn-ea"/>
                <a:sym typeface="+mn-lt"/>
              </a:rPr>
              <a:t>第三十一条 </a:t>
            </a:r>
            <a:r>
              <a:rPr lang="zh-CN" altLang="en-US" sz="1400" b="1" u="sng" dirty="0">
                <a:solidFill>
                  <a:schemeClr val="accent1"/>
                </a:solidFill>
                <a:latin typeface="+mn-lt"/>
                <a:ea typeface="+mn-ea"/>
                <a:cs typeface="+mn-ea"/>
                <a:sym typeface="+mn-lt"/>
              </a:rPr>
              <a:t>第三十二条</a:t>
            </a:r>
            <a:r>
              <a:rPr lang="zh-CN" altLang="en-US" sz="1400" b="1" dirty="0">
                <a:solidFill>
                  <a:schemeClr val="tx1">
                    <a:lumMod val="75000"/>
                    <a:lumOff val="25000"/>
                  </a:schemeClr>
                </a:solidFill>
                <a:latin typeface="+mn-lt"/>
                <a:ea typeface="+mn-ea"/>
                <a:cs typeface="+mn-ea"/>
                <a:sym typeface="+mn-lt"/>
              </a:rPr>
              <a:t> 党的基层组织是党在社会基层组织中的战斗堡垒，是党的全部工作和战斗力的基础。它的基本任务是：</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（二）组织党员认真学习马克思列宁主义、毛泽东思想、邓小平理论、“三个代表”重要思想</a:t>
            </a:r>
            <a:r>
              <a:rPr lang="zh-CN" altLang="en-US" sz="1400" b="1" strike="dblStrike" dirty="0">
                <a:solidFill>
                  <a:schemeClr val="tx1">
                    <a:lumMod val="75000"/>
                    <a:lumOff val="25000"/>
                  </a:schemeClr>
                </a:solidFill>
                <a:latin typeface="+mn-lt"/>
                <a:ea typeface="+mn-ea"/>
                <a:cs typeface="+mn-ea"/>
                <a:sym typeface="+mn-lt"/>
              </a:rPr>
              <a:t>和</a:t>
            </a:r>
            <a:r>
              <a:rPr lang="zh-CN" altLang="en-US" sz="1400" b="1" u="sng"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科学发展观</a:t>
            </a:r>
            <a:r>
              <a:rPr lang="zh-CN" altLang="en-US" sz="1400" b="1" strike="dblStrike" dirty="0">
                <a:solidFill>
                  <a:schemeClr val="tx1">
                    <a:lumMod val="75000"/>
                    <a:lumOff val="25000"/>
                  </a:schemeClr>
                </a:solidFill>
                <a:latin typeface="+mn-lt"/>
                <a:ea typeface="+mn-ea"/>
                <a:cs typeface="+mn-ea"/>
                <a:sym typeface="+mn-lt"/>
              </a:rPr>
              <a:t>，</a:t>
            </a:r>
            <a:r>
              <a:rPr lang="zh-CN" altLang="en-US" sz="1400" b="1" u="sng" dirty="0">
                <a:solidFill>
                  <a:schemeClr val="accent1"/>
                </a:solidFill>
                <a:latin typeface="+mn-lt"/>
                <a:ea typeface="+mn-ea"/>
                <a:cs typeface="+mn-ea"/>
                <a:sym typeface="+mn-lt"/>
              </a:rPr>
              <a:t>、习近平新时代中国特色社会主义思想，推进“两学一做”</a:t>
            </a:r>
            <a:r>
              <a:rPr lang="zh-CN" altLang="en-US" sz="1400" b="1" dirty="0">
                <a:solidFill>
                  <a:schemeClr val="tx1">
                    <a:lumMod val="75000"/>
                    <a:lumOff val="25000"/>
                  </a:schemeClr>
                </a:solidFill>
                <a:latin typeface="+mn-lt"/>
                <a:ea typeface="+mn-ea"/>
                <a:cs typeface="+mn-ea"/>
                <a:sym typeface="+mn-lt"/>
              </a:rPr>
              <a:t>学习</a:t>
            </a:r>
            <a:r>
              <a:rPr lang="zh-CN" altLang="en-US" sz="1400" b="1" u="sng" dirty="0">
                <a:solidFill>
                  <a:schemeClr val="accent1"/>
                </a:solidFill>
                <a:latin typeface="+mn-lt"/>
                <a:ea typeface="+mn-ea"/>
                <a:cs typeface="+mn-ea"/>
                <a:sym typeface="+mn-lt"/>
              </a:rPr>
              <a:t>教育常态化制度化，学习</a:t>
            </a:r>
            <a:r>
              <a:rPr lang="zh-CN" altLang="en-US" sz="1400" b="1" dirty="0">
                <a:solidFill>
                  <a:schemeClr val="tx1">
                    <a:lumMod val="75000"/>
                    <a:lumOff val="25000"/>
                  </a:schemeClr>
                </a:solidFill>
                <a:latin typeface="+mn-lt"/>
                <a:ea typeface="+mn-ea"/>
                <a:cs typeface="+mn-ea"/>
                <a:sym typeface="+mn-lt"/>
              </a:rPr>
              <a:t>党的路线、方针、政策和决议，学习党的基本知识，学习科学、文化、法律和业务知识。</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（三）对党员进行教育、管理、监督和服务，提高党员素质，</a:t>
            </a:r>
            <a:r>
              <a:rPr lang="zh-CN" altLang="en-US" sz="1400" b="1" u="sng" dirty="0">
                <a:solidFill>
                  <a:schemeClr val="accent1"/>
                </a:solidFill>
                <a:latin typeface="+mn-lt"/>
                <a:ea typeface="+mn-ea"/>
                <a:cs typeface="+mn-ea"/>
                <a:sym typeface="+mn-lt"/>
              </a:rPr>
              <a:t>坚定理想信念，</a:t>
            </a:r>
            <a:r>
              <a:rPr lang="zh-CN" altLang="en-US" sz="1400" b="1" dirty="0">
                <a:solidFill>
                  <a:schemeClr val="tx1">
                    <a:lumMod val="75000"/>
                    <a:lumOff val="25000"/>
                  </a:schemeClr>
                </a:solidFill>
                <a:latin typeface="+mn-lt"/>
                <a:ea typeface="+mn-ea"/>
                <a:cs typeface="+mn-ea"/>
                <a:sym typeface="+mn-lt"/>
              </a:rPr>
              <a:t>增强党性，严格党的组织生活，开展批评和自我批评，维护和执行党的纪律，监督党员切实履行义务，保障党员的权利不受侵犯。加强和改进流动党员管理。</a:t>
            </a:r>
            <a:endParaRPr lang="en-US" altLang="zh-CN" sz="1400" b="1" dirty="0">
              <a:solidFill>
                <a:schemeClr val="tx1">
                  <a:lumMod val="75000"/>
                  <a:lumOff val="25000"/>
                </a:schemeClr>
              </a:solidFill>
              <a:latin typeface="+mn-lt"/>
              <a:ea typeface="+mn-ea"/>
              <a:cs typeface="+mn-ea"/>
              <a:sym typeface="+mn-lt"/>
            </a:endParaRP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（七）监督党员干部和其他任何工作人员严格遵守</a:t>
            </a:r>
            <a:r>
              <a:rPr lang="zh-CN" altLang="en-US" sz="1400" b="1" strike="dblStrike" dirty="0">
                <a:solidFill>
                  <a:schemeClr val="tx1">
                    <a:lumMod val="75000"/>
                    <a:lumOff val="25000"/>
                  </a:schemeClr>
                </a:solidFill>
                <a:latin typeface="+mn-lt"/>
                <a:ea typeface="+mn-ea"/>
                <a:cs typeface="+mn-ea"/>
                <a:sym typeface="+mn-lt"/>
              </a:rPr>
              <a:t>国法政纪</a:t>
            </a:r>
            <a:r>
              <a:rPr lang="zh-CN" altLang="en-US" sz="1400" b="1" u="sng" dirty="0">
                <a:solidFill>
                  <a:schemeClr val="accent1"/>
                </a:solidFill>
                <a:latin typeface="+mn-lt"/>
                <a:ea typeface="+mn-ea"/>
                <a:cs typeface="+mn-ea"/>
                <a:sym typeface="+mn-lt"/>
              </a:rPr>
              <a:t>国家法律法规</a:t>
            </a:r>
            <a:r>
              <a:rPr lang="zh-CN" altLang="en-US" sz="1400" b="1" dirty="0">
                <a:solidFill>
                  <a:schemeClr val="tx1">
                    <a:lumMod val="75000"/>
                    <a:lumOff val="25000"/>
                  </a:schemeClr>
                </a:solidFill>
                <a:latin typeface="+mn-lt"/>
                <a:ea typeface="+mn-ea"/>
                <a:cs typeface="+mn-ea"/>
                <a:sym typeface="+mn-lt"/>
              </a:rPr>
              <a:t>，严格遵守国家的财政经济法规和人事制度，不得侵占国家、集体和群众的利益。</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（八）教育党员和群众自觉抵制不良倾向，坚决同各种</a:t>
            </a:r>
            <a:r>
              <a:rPr lang="zh-CN" altLang="en-US" sz="1400" b="1" u="sng" dirty="0">
                <a:solidFill>
                  <a:schemeClr val="accent1"/>
                </a:solidFill>
                <a:latin typeface="+mn-lt"/>
                <a:ea typeface="+mn-ea"/>
                <a:cs typeface="+mn-ea"/>
                <a:sym typeface="+mn-lt"/>
              </a:rPr>
              <a:t>违纪</a:t>
            </a:r>
            <a:r>
              <a:rPr lang="zh-CN" altLang="en-US" sz="1400" b="1" dirty="0">
                <a:solidFill>
                  <a:schemeClr val="tx1">
                    <a:lumMod val="75000"/>
                    <a:lumOff val="25000"/>
                  </a:schemeClr>
                </a:solidFill>
                <a:latin typeface="+mn-lt"/>
                <a:ea typeface="+mn-ea"/>
                <a:cs typeface="+mn-ea"/>
                <a:sym typeface="+mn-lt"/>
              </a:rPr>
              <a:t>违法</a:t>
            </a:r>
            <a:r>
              <a:rPr lang="zh-CN" altLang="en-US" sz="1400" b="1" strike="dblStrike" dirty="0">
                <a:solidFill>
                  <a:schemeClr val="tx1">
                    <a:lumMod val="75000"/>
                    <a:lumOff val="25000"/>
                  </a:schemeClr>
                </a:solidFill>
                <a:latin typeface="+mn-lt"/>
                <a:ea typeface="+mn-ea"/>
                <a:cs typeface="+mn-ea"/>
                <a:sym typeface="+mn-lt"/>
              </a:rPr>
              <a:t>犯罪</a:t>
            </a:r>
            <a:r>
              <a:rPr lang="zh-CN" altLang="en-US" sz="1400" b="1" dirty="0">
                <a:solidFill>
                  <a:schemeClr val="tx1">
                    <a:lumMod val="75000"/>
                    <a:lumOff val="25000"/>
                  </a:schemeClr>
                </a:solidFill>
                <a:latin typeface="+mn-lt"/>
                <a:ea typeface="+mn-ea"/>
                <a:cs typeface="+mn-ea"/>
                <a:sym typeface="+mn-lt"/>
              </a:rPr>
              <a:t>行为作斗争。</a:t>
            </a:r>
          </a:p>
          <a:p>
            <a:pPr defTabSz="914378" fontAlgn="auto">
              <a:spcBef>
                <a:spcPts val="0"/>
              </a:spcBef>
              <a:spcAft>
                <a:spcPts val="0"/>
              </a:spcAft>
              <a:defRPr/>
            </a:pPr>
            <a:endParaRPr lang="zh-CN" altLang="en-US" sz="1400" b="1" dirty="0">
              <a:solidFill>
                <a:schemeClr val="tx1">
                  <a:lumMod val="75000"/>
                  <a:lumOff val="25000"/>
                </a:schemeClr>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1995488"/>
            <a:ext cx="3276600"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75106" name="组合 29"/>
          <p:cNvGrpSpPr>
            <a:grpSpLocks/>
          </p:cNvGrpSpPr>
          <p:nvPr/>
        </p:nvGrpSpPr>
        <p:grpSpPr bwMode="auto">
          <a:xfrm>
            <a:off x="34925" y="1131888"/>
            <a:ext cx="2952750" cy="849312"/>
            <a:chOff x="971149" y="1592122"/>
            <a:chExt cx="2952777" cy="849770"/>
          </a:xfrm>
        </p:grpSpPr>
        <p:grpSp>
          <p:nvGrpSpPr>
            <p:cNvPr id="175118" name="组合 30"/>
            <p:cNvGrpSpPr>
              <a:grpSpLocks/>
            </p:cNvGrpSpPr>
            <p:nvPr/>
          </p:nvGrpSpPr>
          <p:grpSpPr bwMode="auto">
            <a:xfrm>
              <a:off x="971149" y="1592122"/>
              <a:ext cx="1224587" cy="589855"/>
              <a:chOff x="971149" y="1592122"/>
              <a:chExt cx="1224587" cy="589855"/>
            </a:xfrm>
          </p:grpSpPr>
          <p:pic>
            <p:nvPicPr>
              <p:cNvPr id="175121"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5122"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2" name="文本框 62"/>
            <p:cNvSpPr txBox="1"/>
            <p:nvPr/>
          </p:nvSpPr>
          <p:spPr>
            <a:xfrm>
              <a:off x="2195123" y="1741427"/>
              <a:ext cx="1728803" cy="498744"/>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3" name="TextBox 19"/>
            <p:cNvSpPr txBox="1"/>
            <p:nvPr/>
          </p:nvSpPr>
          <p:spPr>
            <a:xfrm>
              <a:off x="1691881" y="2127397"/>
              <a:ext cx="2217758" cy="314495"/>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8" name="TextBox 37"/>
          <p:cNvSpPr txBox="1"/>
          <p:nvPr/>
        </p:nvSpPr>
        <p:spPr>
          <a:xfrm>
            <a:off x="220663" y="2109788"/>
            <a:ext cx="4027487" cy="698500"/>
          </a:xfrm>
          <a:prstGeom prst="rect">
            <a:avLst/>
          </a:prstGeom>
          <a:noFill/>
        </p:spPr>
        <p:txBody>
          <a:bodyPr>
            <a:spAutoFit/>
          </a:bodyPr>
          <a:lstStyle/>
          <a:p>
            <a:pP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基层组织</a:t>
            </a:r>
          </a:p>
        </p:txBody>
      </p:sp>
      <p:grpSp>
        <p:nvGrpSpPr>
          <p:cNvPr id="175108" name="组合 15"/>
          <p:cNvGrpSpPr>
            <a:grpSpLocks/>
          </p:cNvGrpSpPr>
          <p:nvPr/>
        </p:nvGrpSpPr>
        <p:grpSpPr bwMode="auto">
          <a:xfrm>
            <a:off x="34925" y="1131888"/>
            <a:ext cx="2952750" cy="849312"/>
            <a:chOff x="971149" y="1592122"/>
            <a:chExt cx="2952777" cy="849770"/>
          </a:xfrm>
        </p:grpSpPr>
        <p:grpSp>
          <p:nvGrpSpPr>
            <p:cNvPr id="175113" name="组合 31"/>
            <p:cNvGrpSpPr>
              <a:grpSpLocks/>
            </p:cNvGrpSpPr>
            <p:nvPr/>
          </p:nvGrpSpPr>
          <p:grpSpPr bwMode="auto">
            <a:xfrm>
              <a:off x="971149" y="1592122"/>
              <a:ext cx="1224587" cy="589855"/>
              <a:chOff x="971149" y="1592122"/>
              <a:chExt cx="1224587" cy="589855"/>
            </a:xfrm>
          </p:grpSpPr>
          <p:pic>
            <p:nvPicPr>
              <p:cNvPr id="175116"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5117"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18" name="文本框 62"/>
            <p:cNvSpPr txBox="1"/>
            <p:nvPr/>
          </p:nvSpPr>
          <p:spPr>
            <a:xfrm>
              <a:off x="2195123" y="1741427"/>
              <a:ext cx="1728803" cy="498744"/>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9" name="TextBox 19"/>
            <p:cNvSpPr txBox="1"/>
            <p:nvPr/>
          </p:nvSpPr>
          <p:spPr>
            <a:xfrm>
              <a:off x="1691881" y="2127397"/>
              <a:ext cx="2217758" cy="314495"/>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25" name="文本占位符 2"/>
          <p:cNvSpPr txBox="1">
            <a:spLocks/>
          </p:cNvSpPr>
          <p:nvPr/>
        </p:nvSpPr>
        <p:spPr>
          <a:xfrm>
            <a:off x="611188" y="195263"/>
            <a:ext cx="4578350" cy="576262"/>
          </a:xfrm>
          <a:prstGeom prst="rect">
            <a:avLst/>
          </a:prstGeom>
        </p:spPr>
        <p:txBody>
          <a:bodyPr anchor="ctr">
            <a:normAutofit/>
          </a:bodyPr>
          <a:lstStyle/>
          <a:p>
            <a:pPr defTabSz="914378" fontAlgn="auto">
              <a:lnSpc>
                <a:spcPct val="120000"/>
              </a:lnSpc>
              <a:spcAft>
                <a:spcPts val="0"/>
              </a:spcAft>
              <a:buFont typeface="Arial" pitchFamily="34" charset="0"/>
              <a:buNone/>
              <a:defRPr/>
            </a:pPr>
            <a:r>
              <a:rPr lang="zh-CN" altLang="en-US" sz="2400" b="1" dirty="0">
                <a:solidFill>
                  <a:schemeClr val="accent2">
                    <a:lumMod val="40000"/>
                    <a:lumOff val="60000"/>
                  </a:schemeClr>
                </a:solidFill>
                <a:latin typeface="+mn-lt"/>
                <a:ea typeface="+mn-ea"/>
                <a:cs typeface="+mn-ea"/>
                <a:sym typeface="+mn-lt"/>
              </a:rPr>
              <a:t>第五章：党的基层组织</a:t>
            </a:r>
          </a:p>
        </p:txBody>
      </p:sp>
      <p:sp>
        <p:nvSpPr>
          <p:cNvPr id="26" name="TextBox 25"/>
          <p:cNvSpPr txBox="1"/>
          <p:nvPr/>
        </p:nvSpPr>
        <p:spPr>
          <a:xfrm>
            <a:off x="1042988" y="7715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第三十四条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
        <p:nvSpPr>
          <p:cNvPr id="27" name="矩形 26"/>
          <p:cNvSpPr/>
          <p:nvPr/>
        </p:nvSpPr>
        <p:spPr>
          <a:xfrm>
            <a:off x="3851920" y="1131590"/>
            <a:ext cx="5292080" cy="3754874"/>
          </a:xfrm>
          <a:prstGeom prst="rect">
            <a:avLst/>
          </a:prstGeom>
        </p:spPr>
        <p:txBody>
          <a:bodyPr>
            <a:spAutoFit/>
          </a:bodyPr>
          <a:lstStyle/>
          <a:p>
            <a:pPr defTabSz="914378" fontAlgn="auto">
              <a:spcBef>
                <a:spcPts val="0"/>
              </a:spcBef>
              <a:spcAft>
                <a:spcPts val="0"/>
              </a:spcAft>
              <a:defRPr/>
            </a:pPr>
            <a:r>
              <a:rPr lang="zh-CN" altLang="en-US" sz="1400" b="1" u="sng" dirty="0">
                <a:solidFill>
                  <a:schemeClr val="accent1"/>
                </a:solidFill>
                <a:latin typeface="+mn-lt"/>
                <a:ea typeface="+mn-ea"/>
                <a:cs typeface="+mn-ea"/>
                <a:sym typeface="+mn-lt"/>
              </a:rPr>
              <a:t>国有企业党委（党组）发挥领导作用，把方向、管大局、保落实，依照规定讨论和决定企业重大事项。</a:t>
            </a:r>
            <a:r>
              <a:rPr lang="zh-CN" altLang="en-US" sz="1400" b="1" dirty="0">
                <a:solidFill>
                  <a:schemeClr val="tx1">
                    <a:lumMod val="75000"/>
                    <a:lumOff val="25000"/>
                  </a:schemeClr>
                </a:solidFill>
                <a:latin typeface="+mn-lt"/>
                <a:ea typeface="+mn-ea"/>
                <a:cs typeface="+mn-ea"/>
                <a:sym typeface="+mn-lt"/>
              </a:rPr>
              <a:t>国有企业和集体企业中党的基层组织，</a:t>
            </a:r>
            <a:r>
              <a:rPr lang="zh-CN" altLang="en-US" sz="1400" b="1" strike="dblStrike" dirty="0">
                <a:solidFill>
                  <a:schemeClr val="tx1">
                    <a:lumMod val="75000"/>
                    <a:lumOff val="25000"/>
                  </a:schemeClr>
                </a:solidFill>
                <a:latin typeface="+mn-lt"/>
                <a:ea typeface="+mn-ea"/>
                <a:cs typeface="+mn-ea"/>
                <a:sym typeface="+mn-lt"/>
              </a:rPr>
              <a:t>发挥政治核心作用，</a:t>
            </a:r>
            <a:r>
              <a:rPr lang="zh-CN" altLang="en-US" sz="1400" b="1" dirty="0">
                <a:solidFill>
                  <a:schemeClr val="tx1">
                    <a:lumMod val="75000"/>
                    <a:lumOff val="25000"/>
                  </a:schemeClr>
                </a:solidFill>
                <a:latin typeface="+mn-lt"/>
                <a:ea typeface="+mn-ea"/>
                <a:cs typeface="+mn-ea"/>
                <a:sym typeface="+mn-lt"/>
              </a:rPr>
              <a:t>围绕企业生产经营开展工作。</a:t>
            </a:r>
            <a:r>
              <a:rPr lang="en-US" altLang="zh-CN" sz="1400" b="1" dirty="0">
                <a:solidFill>
                  <a:schemeClr val="tx1">
                    <a:lumMod val="75000"/>
                    <a:lumOff val="25000"/>
                  </a:schemeClr>
                </a:solidFill>
                <a:latin typeface="+mn-ea"/>
                <a:ea typeface="+mn-ea"/>
                <a:cs typeface="+mn-ea"/>
                <a:sym typeface="+mn-lt"/>
              </a:rPr>
              <a:t>……</a:t>
            </a:r>
            <a:r>
              <a:rPr lang="zh-CN" altLang="en-US" sz="1400" b="1" dirty="0">
                <a:solidFill>
                  <a:schemeClr val="tx1">
                    <a:lumMod val="75000"/>
                    <a:lumOff val="25000"/>
                  </a:schemeClr>
                </a:solidFill>
                <a:latin typeface="+mn-lt"/>
                <a:ea typeface="+mn-ea"/>
                <a:cs typeface="+mn-ea"/>
                <a:sym typeface="+mn-lt"/>
              </a:rPr>
              <a:t>加强党组织的自身建设，领导思想政治工作、精神文明建设和工会、共青团</a:t>
            </a:r>
            <a:r>
              <a:rPr lang="zh-CN" altLang="en-US" sz="1400" b="1" dirty="0">
                <a:solidFill>
                  <a:schemeClr val="tx2">
                    <a:lumMod val="75000"/>
                    <a:lumOff val="25000"/>
                  </a:schemeClr>
                </a:solidFill>
                <a:latin typeface="+mn-lt"/>
                <a:ea typeface="+mn-ea"/>
                <a:cs typeface="+mn-ea"/>
                <a:sym typeface="+mn-lt"/>
              </a:rPr>
              <a:t>等</a:t>
            </a:r>
            <a:r>
              <a:rPr lang="zh-CN" altLang="en-US" sz="1400" strike="dblStrike" dirty="0">
                <a:solidFill>
                  <a:schemeClr val="tx1">
                    <a:lumMod val="75000"/>
                    <a:lumOff val="25000"/>
                  </a:schemeClr>
                </a:solidFill>
                <a:latin typeface="+mn-lt"/>
                <a:ea typeface="+mn-ea"/>
                <a:cs typeface="+mn-ea"/>
                <a:sym typeface="+mn-lt"/>
              </a:rPr>
              <a:t>群众组织。</a:t>
            </a:r>
            <a:r>
              <a:rPr lang="zh-CN" altLang="en-US" sz="1400" b="1" u="sng" dirty="0">
                <a:solidFill>
                  <a:schemeClr val="accent1"/>
                </a:solidFill>
                <a:latin typeface="+mn-lt"/>
                <a:ea typeface="+mn-ea"/>
                <a:cs typeface="+mn-ea"/>
                <a:sym typeface="+mn-lt"/>
              </a:rPr>
              <a:t>群团组织。</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非公有制经济组织中党的基层组织，贯彻党的方针政策，引导和监督企业遵守国家的法律法规，领导工会、共青团等</a:t>
            </a:r>
            <a:r>
              <a:rPr lang="zh-CN" altLang="en-US" sz="1400" strike="dblStrike" dirty="0">
                <a:solidFill>
                  <a:schemeClr val="tx1">
                    <a:lumMod val="75000"/>
                    <a:lumOff val="25000"/>
                  </a:schemeClr>
                </a:solidFill>
                <a:latin typeface="+mn-lt"/>
                <a:ea typeface="+mn-ea"/>
                <a:cs typeface="+mn-ea"/>
                <a:sym typeface="+mn-lt"/>
              </a:rPr>
              <a:t>群众组织</a:t>
            </a:r>
            <a:r>
              <a:rPr lang="zh-CN" altLang="en-US" sz="1400" b="1" u="sng" dirty="0">
                <a:solidFill>
                  <a:schemeClr val="accent1"/>
                </a:solidFill>
                <a:latin typeface="+mn-lt"/>
                <a:ea typeface="+mn-ea"/>
                <a:cs typeface="+mn-ea"/>
                <a:sym typeface="+mn-lt"/>
              </a:rPr>
              <a:t>群团组织</a:t>
            </a:r>
            <a:r>
              <a:rPr lang="zh-CN" altLang="en-US" sz="1400" b="1" dirty="0">
                <a:solidFill>
                  <a:schemeClr val="tx1">
                    <a:lumMod val="75000"/>
                    <a:lumOff val="25000"/>
                  </a:schemeClr>
                </a:solidFill>
                <a:latin typeface="+mn-lt"/>
                <a:ea typeface="+mn-ea"/>
                <a:cs typeface="+mn-ea"/>
                <a:sym typeface="+mn-lt"/>
              </a:rPr>
              <a:t>，团结凝聚职工群众，维护各方的合法权益，促进企业健康发展。</a:t>
            </a:r>
          </a:p>
          <a:p>
            <a:pPr defTabSz="914378" fontAlgn="auto">
              <a:spcBef>
                <a:spcPts val="0"/>
              </a:spcBef>
              <a:spcAft>
                <a:spcPts val="0"/>
              </a:spcAft>
              <a:defRPr/>
            </a:pPr>
            <a:r>
              <a:rPr lang="zh-CN" altLang="en-US" sz="1400" b="1" u="sng" dirty="0">
                <a:solidFill>
                  <a:schemeClr val="accent1"/>
                </a:solidFill>
                <a:latin typeface="+mn-lt"/>
                <a:ea typeface="+mn-ea"/>
                <a:cs typeface="+mn-ea"/>
                <a:sym typeface="+mn-lt"/>
              </a:rPr>
              <a:t>社会组织中党的基层组织，宣传和执行党的路线、方针、政策，领导工会、共青团等群团组织，教育管理党员，引领服务群众，推动事业发展。</a:t>
            </a: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实行行政领导人负责制的事业单位中党的基层组织，发挥</a:t>
            </a:r>
            <a:r>
              <a:rPr lang="zh-CN" altLang="en-US" sz="1400" strike="dblStrike" dirty="0">
                <a:solidFill>
                  <a:schemeClr val="tx1">
                    <a:lumMod val="75000"/>
                    <a:lumOff val="25000"/>
                  </a:schemeClr>
                </a:solidFill>
                <a:latin typeface="+mn-lt"/>
                <a:ea typeface="+mn-ea"/>
                <a:cs typeface="+mn-ea"/>
                <a:sym typeface="+mn-lt"/>
              </a:rPr>
              <a:t>政治核心</a:t>
            </a:r>
            <a:r>
              <a:rPr lang="zh-CN" altLang="en-US" sz="1400" b="1" u="sng" dirty="0">
                <a:solidFill>
                  <a:schemeClr val="accent1"/>
                </a:solidFill>
                <a:latin typeface="+mn-lt"/>
                <a:ea typeface="+mn-ea"/>
                <a:cs typeface="+mn-ea"/>
                <a:sym typeface="+mn-lt"/>
              </a:rPr>
              <a:t>战斗堡垒</a:t>
            </a:r>
            <a:r>
              <a:rPr lang="zh-CN" altLang="en-US" sz="1400" b="1" dirty="0">
                <a:solidFill>
                  <a:schemeClr val="tx1">
                    <a:lumMod val="75000"/>
                    <a:lumOff val="25000"/>
                  </a:schemeClr>
                </a:solidFill>
                <a:latin typeface="+mn-lt"/>
                <a:ea typeface="+mn-ea"/>
                <a:cs typeface="+mn-ea"/>
                <a:sym typeface="+mn-lt"/>
              </a:rPr>
              <a:t>作用。</a:t>
            </a:r>
            <a:r>
              <a:rPr lang="en-US" altLang="zh-CN" sz="1400" b="1" dirty="0">
                <a:solidFill>
                  <a:schemeClr val="tx1">
                    <a:lumMod val="75000"/>
                    <a:lumOff val="25000"/>
                  </a:schemeClr>
                </a:solidFill>
                <a:latin typeface="+mj-ea"/>
                <a:ea typeface="+mj-ea"/>
                <a:cs typeface="+mn-ea"/>
                <a:sym typeface="+mn-lt"/>
              </a:rPr>
              <a:t>……</a:t>
            </a:r>
            <a:endParaRPr lang="zh-CN" altLang="en-US" sz="1400" b="1" dirty="0">
              <a:solidFill>
                <a:schemeClr val="tx1">
                  <a:lumMod val="75000"/>
                  <a:lumOff val="25000"/>
                </a:schemeClr>
              </a:solidFill>
              <a:latin typeface="+mj-ea"/>
              <a:ea typeface="+mj-ea"/>
              <a:cs typeface="+mn-ea"/>
              <a:sym typeface="+mn-lt"/>
            </a:endParaRPr>
          </a:p>
          <a:p>
            <a:pPr defTabSz="914378" fontAlgn="auto">
              <a:spcBef>
                <a:spcPts val="0"/>
              </a:spcBef>
              <a:spcAft>
                <a:spcPts val="0"/>
              </a:spcAft>
              <a:defRPr/>
            </a:pPr>
            <a:r>
              <a:rPr lang="zh-CN" altLang="en-US" sz="1400" b="1" dirty="0">
                <a:solidFill>
                  <a:schemeClr val="tx1">
                    <a:lumMod val="75000"/>
                    <a:lumOff val="25000"/>
                  </a:schemeClr>
                </a:solidFill>
                <a:latin typeface="+mn-lt"/>
                <a:ea typeface="+mn-ea"/>
                <a:cs typeface="+mn-ea"/>
                <a:sym typeface="+mn-lt"/>
              </a:rPr>
              <a:t>各级党和国家机关中党的基层组织，协助行政负责人完成任务，改进工作，对包括行政负责人在内的每个党员进行</a:t>
            </a:r>
            <a:r>
              <a:rPr lang="zh-CN" altLang="en-US" sz="1400" b="1" u="sng" dirty="0">
                <a:solidFill>
                  <a:schemeClr val="accent1"/>
                </a:solidFill>
                <a:latin typeface="+mn-lt"/>
                <a:ea typeface="+mn-ea"/>
                <a:cs typeface="+mn-ea"/>
                <a:sym typeface="+mn-lt"/>
              </a:rPr>
              <a:t>教育、管理、</a:t>
            </a:r>
            <a:r>
              <a:rPr lang="zh-CN" altLang="en-US" sz="1400" b="1" dirty="0">
                <a:solidFill>
                  <a:schemeClr val="tx1">
                    <a:lumMod val="75000"/>
                    <a:lumOff val="25000"/>
                  </a:schemeClr>
                </a:solidFill>
                <a:latin typeface="+mn-lt"/>
                <a:ea typeface="+mn-ea"/>
                <a:cs typeface="+mn-ea"/>
                <a:sym typeface="+mn-lt"/>
              </a:rPr>
              <a:t>监督，不领导本单位的业务工作。</a:t>
            </a:r>
          </a:p>
        </p:txBody>
      </p:sp>
      <p:sp>
        <p:nvSpPr>
          <p:cNvPr id="22" name="矩形 21"/>
          <p:cNvSpPr/>
          <p:nvPr/>
        </p:nvSpPr>
        <p:spPr>
          <a:xfrm>
            <a:off x="0" y="2931790"/>
            <a:ext cx="3779912" cy="1169551"/>
          </a:xfrm>
          <a:prstGeom prst="rect">
            <a:avLst/>
          </a:prstGeom>
        </p:spPr>
        <p:txBody>
          <a:bodyPr>
            <a:spAutoFit/>
          </a:bodyPr>
          <a:lstStyle/>
          <a:p>
            <a:pPr defTabSz="914378" fontAlgn="auto">
              <a:spcBef>
                <a:spcPts val="0"/>
              </a:spcBef>
              <a:spcAft>
                <a:spcPts val="0"/>
              </a:spcAft>
              <a:defRPr/>
            </a:pPr>
            <a:r>
              <a:rPr lang="zh-CN" altLang="en-US" sz="1400" b="1" strike="dblStrike" dirty="0">
                <a:solidFill>
                  <a:schemeClr val="tx1">
                    <a:lumMod val="75000"/>
                    <a:lumOff val="25000"/>
                  </a:schemeClr>
                </a:solidFill>
                <a:latin typeface="+mn-lt"/>
                <a:ea typeface="+mn-ea"/>
                <a:cs typeface="+mn-ea"/>
                <a:sym typeface="+mn-lt"/>
              </a:rPr>
              <a:t>第三十二条 </a:t>
            </a:r>
            <a:r>
              <a:rPr lang="zh-CN" altLang="en-US" sz="1400" b="1" u="sng" dirty="0">
                <a:solidFill>
                  <a:schemeClr val="accent1"/>
                </a:solidFill>
                <a:latin typeface="+mn-lt"/>
                <a:ea typeface="+mn-ea"/>
                <a:cs typeface="+mn-ea"/>
                <a:sym typeface="+mn-lt"/>
              </a:rPr>
              <a:t>第三十三条</a:t>
            </a:r>
            <a:r>
              <a:rPr lang="zh-CN" altLang="en-US" sz="1400" b="1" dirty="0">
                <a:solidFill>
                  <a:schemeClr val="tx1">
                    <a:lumMod val="75000"/>
                    <a:lumOff val="25000"/>
                  </a:schemeClr>
                </a:solidFill>
                <a:latin typeface="+mn-lt"/>
                <a:ea typeface="+mn-ea"/>
                <a:cs typeface="+mn-ea"/>
                <a:sym typeface="+mn-lt"/>
              </a:rPr>
              <a:t> 街道、乡、镇党的基层委员会和村、社区党组织，领导本地区的工作</a:t>
            </a:r>
            <a:r>
              <a:rPr lang="zh-CN" altLang="en-US" sz="1400" b="1" u="sng" dirty="0">
                <a:solidFill>
                  <a:schemeClr val="accent1"/>
                </a:solidFill>
                <a:latin typeface="+mn-lt"/>
                <a:ea typeface="+mn-ea"/>
                <a:cs typeface="+mn-ea"/>
                <a:sym typeface="+mn-lt"/>
              </a:rPr>
              <a:t>和基层社会治理</a:t>
            </a:r>
            <a:r>
              <a:rPr lang="zh-CN" altLang="en-US" sz="1400" b="1" dirty="0">
                <a:solidFill>
                  <a:schemeClr val="tx1">
                    <a:lumMod val="75000"/>
                    <a:lumOff val="25000"/>
                  </a:schemeClr>
                </a:solidFill>
                <a:latin typeface="+mn-lt"/>
                <a:ea typeface="+mn-ea"/>
                <a:cs typeface="+mn-ea"/>
                <a:sym typeface="+mn-lt"/>
              </a:rPr>
              <a:t>，支持和保证行政组织、经济组织和群众自治组织充分行使职权。</a:t>
            </a:r>
            <a:endParaRPr lang="en-US" altLang="zh-CN" sz="1400" b="1" dirty="0">
              <a:solidFill>
                <a:schemeClr val="tx1">
                  <a:lumMod val="75000"/>
                  <a:lumOff val="25000"/>
                </a:schemeClr>
              </a:solidFill>
              <a:latin typeface="+mn-lt"/>
              <a:ea typeface="+mn-ea"/>
              <a:cs typeface="+mn-ea"/>
              <a:sym typeface="+mn-lt"/>
            </a:endParaRPr>
          </a:p>
          <a:p>
            <a:pPr defTabSz="914378" fontAlgn="auto">
              <a:spcBef>
                <a:spcPts val="0"/>
              </a:spcBef>
              <a:spcAft>
                <a:spcPts val="0"/>
              </a:spcAft>
              <a:defRPr/>
            </a:pPr>
            <a:endParaRPr lang="zh-CN" altLang="en-US" sz="1400" b="1" dirty="0">
              <a:solidFill>
                <a:schemeClr val="tx1">
                  <a:lumMod val="75000"/>
                  <a:lumOff val="25000"/>
                </a:schemeClr>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1995488"/>
            <a:ext cx="3276600"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77154" name="组合 29"/>
          <p:cNvGrpSpPr>
            <a:grpSpLocks/>
          </p:cNvGrpSpPr>
          <p:nvPr/>
        </p:nvGrpSpPr>
        <p:grpSpPr bwMode="auto">
          <a:xfrm>
            <a:off x="34925" y="1131888"/>
            <a:ext cx="2952750" cy="849312"/>
            <a:chOff x="971149" y="1592122"/>
            <a:chExt cx="2952777" cy="849770"/>
          </a:xfrm>
        </p:grpSpPr>
        <p:grpSp>
          <p:nvGrpSpPr>
            <p:cNvPr id="177165" name="组合 30"/>
            <p:cNvGrpSpPr>
              <a:grpSpLocks/>
            </p:cNvGrpSpPr>
            <p:nvPr/>
          </p:nvGrpSpPr>
          <p:grpSpPr bwMode="auto">
            <a:xfrm>
              <a:off x="971149" y="1592122"/>
              <a:ext cx="1224587" cy="589855"/>
              <a:chOff x="971149" y="1592122"/>
              <a:chExt cx="1224587" cy="589855"/>
            </a:xfrm>
          </p:grpSpPr>
          <p:pic>
            <p:nvPicPr>
              <p:cNvPr id="177168"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7169"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2" name="文本框 62"/>
            <p:cNvSpPr txBox="1"/>
            <p:nvPr/>
          </p:nvSpPr>
          <p:spPr>
            <a:xfrm>
              <a:off x="2195123" y="1741427"/>
              <a:ext cx="1728803" cy="498744"/>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3" name="TextBox 19"/>
            <p:cNvSpPr txBox="1"/>
            <p:nvPr/>
          </p:nvSpPr>
          <p:spPr>
            <a:xfrm>
              <a:off x="1691881" y="2127397"/>
              <a:ext cx="2217758" cy="314495"/>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8" name="TextBox 37"/>
          <p:cNvSpPr txBox="1"/>
          <p:nvPr/>
        </p:nvSpPr>
        <p:spPr>
          <a:xfrm>
            <a:off x="220663" y="2109788"/>
            <a:ext cx="4027487" cy="698500"/>
          </a:xfrm>
          <a:prstGeom prst="rect">
            <a:avLst/>
          </a:prstGeom>
          <a:noFill/>
        </p:spPr>
        <p:txBody>
          <a:bodyPr>
            <a:spAutoFit/>
          </a:bodyPr>
          <a:lstStyle/>
          <a:p>
            <a:pPr defTabSz="914378" fontAlgn="auto">
              <a:lnSpc>
                <a:spcPct val="120000"/>
              </a:lnSpc>
              <a:spcBef>
                <a:spcPts val="0"/>
              </a:spcBef>
              <a:spcAft>
                <a:spcPts val="0"/>
              </a:spcAft>
              <a:defRPr/>
            </a:pPr>
            <a:r>
              <a:rPr lang="zh-CN" altLang="en-US" sz="2400" b="1" dirty="0">
                <a:solidFill>
                  <a:schemeClr val="accent2">
                    <a:lumMod val="40000"/>
                    <a:lumOff val="60000"/>
                  </a:schemeClr>
                </a:solidFill>
                <a:latin typeface="+mn-lt"/>
                <a:ea typeface="+mn-ea"/>
                <a:cs typeface="+mn-ea"/>
                <a:sym typeface="+mn-lt"/>
              </a:rPr>
              <a:t>党的  </a:t>
            </a:r>
            <a:r>
              <a:rPr lang="zh-CN" altLang="en-US" sz="3600" b="1" dirty="0">
                <a:solidFill>
                  <a:schemeClr val="accent2">
                    <a:lumMod val="40000"/>
                    <a:lumOff val="60000"/>
                  </a:schemeClr>
                </a:solidFill>
                <a:latin typeface="+mn-lt"/>
                <a:ea typeface="+mn-ea"/>
                <a:cs typeface="+mn-ea"/>
                <a:sym typeface="+mn-lt"/>
              </a:rPr>
              <a:t>基层组织</a:t>
            </a:r>
          </a:p>
        </p:txBody>
      </p:sp>
      <p:grpSp>
        <p:nvGrpSpPr>
          <p:cNvPr id="177156" name="组合 15"/>
          <p:cNvGrpSpPr>
            <a:grpSpLocks/>
          </p:cNvGrpSpPr>
          <p:nvPr/>
        </p:nvGrpSpPr>
        <p:grpSpPr bwMode="auto">
          <a:xfrm>
            <a:off x="34925" y="1131888"/>
            <a:ext cx="2952750" cy="849312"/>
            <a:chOff x="971149" y="1592122"/>
            <a:chExt cx="2952777" cy="849770"/>
          </a:xfrm>
        </p:grpSpPr>
        <p:grpSp>
          <p:nvGrpSpPr>
            <p:cNvPr id="177160" name="组合 31"/>
            <p:cNvGrpSpPr>
              <a:grpSpLocks/>
            </p:cNvGrpSpPr>
            <p:nvPr/>
          </p:nvGrpSpPr>
          <p:grpSpPr bwMode="auto">
            <a:xfrm>
              <a:off x="971149" y="1592122"/>
              <a:ext cx="1224587" cy="589855"/>
              <a:chOff x="971149" y="1592122"/>
              <a:chExt cx="1224587" cy="589855"/>
            </a:xfrm>
          </p:grpSpPr>
          <p:pic>
            <p:nvPicPr>
              <p:cNvPr id="177163"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7164"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18" name="文本框 62"/>
            <p:cNvSpPr txBox="1"/>
            <p:nvPr/>
          </p:nvSpPr>
          <p:spPr>
            <a:xfrm>
              <a:off x="2195123" y="1741427"/>
              <a:ext cx="1728803" cy="498744"/>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19" name="TextBox 19"/>
            <p:cNvSpPr txBox="1"/>
            <p:nvPr/>
          </p:nvSpPr>
          <p:spPr>
            <a:xfrm>
              <a:off x="1691881" y="2127397"/>
              <a:ext cx="2217758" cy="314495"/>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25" name="文本占位符 2"/>
          <p:cNvSpPr txBox="1">
            <a:spLocks/>
          </p:cNvSpPr>
          <p:nvPr/>
        </p:nvSpPr>
        <p:spPr>
          <a:xfrm>
            <a:off x="611188" y="195263"/>
            <a:ext cx="4578350" cy="576262"/>
          </a:xfrm>
          <a:prstGeom prst="rect">
            <a:avLst/>
          </a:prstGeom>
        </p:spPr>
        <p:txBody>
          <a:bodyPr anchor="ctr">
            <a:normAutofit/>
          </a:bodyPr>
          <a:lstStyle/>
          <a:p>
            <a:pPr defTabSz="914378" fontAlgn="auto">
              <a:lnSpc>
                <a:spcPct val="120000"/>
              </a:lnSpc>
              <a:spcAft>
                <a:spcPts val="0"/>
              </a:spcAft>
              <a:buFont typeface="Arial" pitchFamily="34" charset="0"/>
              <a:buNone/>
              <a:defRPr/>
            </a:pPr>
            <a:r>
              <a:rPr lang="zh-CN" altLang="en-US" sz="2400" b="1" dirty="0">
                <a:solidFill>
                  <a:schemeClr val="accent2">
                    <a:lumMod val="40000"/>
                    <a:lumOff val="60000"/>
                  </a:schemeClr>
                </a:solidFill>
                <a:latin typeface="+mn-lt"/>
                <a:ea typeface="+mn-ea"/>
                <a:cs typeface="+mn-ea"/>
                <a:sym typeface="+mn-lt"/>
              </a:rPr>
              <a:t>第五章：党的基层组织</a:t>
            </a:r>
          </a:p>
        </p:txBody>
      </p:sp>
      <p:sp>
        <p:nvSpPr>
          <p:cNvPr id="26" name="TextBox 25"/>
          <p:cNvSpPr txBox="1"/>
          <p:nvPr/>
        </p:nvSpPr>
        <p:spPr>
          <a:xfrm>
            <a:off x="1042988" y="7715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第三十四条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
        <p:nvSpPr>
          <p:cNvPr id="22" name="矩形 21"/>
          <p:cNvSpPr/>
          <p:nvPr/>
        </p:nvSpPr>
        <p:spPr>
          <a:xfrm>
            <a:off x="4211638" y="2787650"/>
            <a:ext cx="3779837" cy="738188"/>
          </a:xfrm>
          <a:prstGeom prst="rect">
            <a:avLst/>
          </a:prstGeom>
        </p:spPr>
        <p:txBody>
          <a:bodyPr>
            <a:spAutoFit/>
          </a:bodyPr>
          <a:lstStyle/>
          <a:p>
            <a:pPr defTabSz="914378" fontAlgn="auto">
              <a:spcBef>
                <a:spcPts val="0"/>
              </a:spcBef>
              <a:spcAft>
                <a:spcPts val="0"/>
              </a:spcAft>
              <a:defRPr/>
            </a:pPr>
            <a:r>
              <a:rPr lang="zh-CN" altLang="en-US" sz="1400" b="1" u="sng" dirty="0">
                <a:solidFill>
                  <a:schemeClr val="accent1"/>
                </a:solidFill>
                <a:latin typeface="+mn-lt"/>
                <a:ea typeface="+mn-ea"/>
                <a:cs typeface="+mn-ea"/>
                <a:sym typeface="+mn-lt"/>
              </a:rPr>
              <a:t>第三十四条</a:t>
            </a:r>
            <a:r>
              <a:rPr lang="zh-CN" altLang="en-US" sz="1400" b="1" u="sng" dirty="0">
                <a:solidFill>
                  <a:schemeClr val="accent1"/>
                </a:solidFill>
                <a:latin typeface="+mn-lt"/>
                <a:ea typeface="+mn-ea"/>
              </a:rPr>
              <a:t> </a:t>
            </a:r>
            <a:r>
              <a:rPr lang="zh-CN" altLang="en-US" sz="1400" b="1" dirty="0">
                <a:solidFill>
                  <a:schemeClr val="tx1">
                    <a:lumMod val="75000"/>
                    <a:lumOff val="25000"/>
                  </a:schemeClr>
                </a:solidFill>
                <a:latin typeface="+mn-lt"/>
                <a:ea typeface="+mn-ea"/>
                <a:cs typeface="+mn-ea"/>
                <a:sym typeface="+mn-lt"/>
              </a:rPr>
              <a:t>党支部是党的基础组织，担负直接教育党员、管理党员、监督党员和组织群众、宣传群众、凝聚群众、服务群众的职责。</a:t>
            </a:r>
          </a:p>
        </p:txBody>
      </p:sp>
    </p:spTree>
  </p:cSld>
  <p:clrMapOvr>
    <a:masterClrMapping/>
  </p:clrMapOvr>
  <p:transition spd="med" advTm="0">
    <p:cover dir="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第九章：党组</a:t>
            </a:r>
          </a:p>
        </p:txBody>
      </p:sp>
      <p:sp>
        <p:nvSpPr>
          <p:cNvPr id="2" name="矩形 1"/>
          <p:cNvSpPr/>
          <p:nvPr/>
        </p:nvSpPr>
        <p:spPr>
          <a:xfrm>
            <a:off x="250825" y="3759200"/>
            <a:ext cx="3600450" cy="739775"/>
          </a:xfrm>
          <a:prstGeom prst="rect">
            <a:avLst/>
          </a:prstGeom>
        </p:spPr>
        <p:txBody>
          <a:bodyPr>
            <a:spAutoFit/>
          </a:bodyPr>
          <a:lstStyle/>
          <a:p>
            <a:pPr defTabSz="914378" fontAlgn="auto">
              <a:spcBef>
                <a:spcPts val="0"/>
              </a:spcBef>
              <a:spcAft>
                <a:spcPts val="0"/>
              </a:spcAft>
              <a:defRPr/>
            </a:pPr>
            <a:r>
              <a:rPr lang="en-US" altLang="zh-CN" sz="1400" b="1" dirty="0">
                <a:solidFill>
                  <a:schemeClr val="accent1"/>
                </a:solidFill>
                <a:latin typeface="+mn-lt"/>
                <a:ea typeface="+mn-ea"/>
                <a:cs typeface="+mn-ea"/>
                <a:sym typeface="+mn-lt"/>
              </a:rPr>
              <a:t>【</a:t>
            </a:r>
            <a:r>
              <a:rPr lang="zh-CN" altLang="en-US" sz="1400" b="1" dirty="0">
                <a:solidFill>
                  <a:schemeClr val="accent1"/>
                </a:solidFill>
                <a:latin typeface="+mn-lt"/>
                <a:ea typeface="+mn-ea"/>
                <a:cs typeface="+mn-ea"/>
                <a:sym typeface="+mn-lt"/>
              </a:rPr>
              <a:t>党章</a:t>
            </a:r>
            <a:r>
              <a:rPr lang="en-US" altLang="zh-CN" sz="1400" b="1" dirty="0">
                <a:solidFill>
                  <a:schemeClr val="accent1"/>
                </a:solidFill>
                <a:latin typeface="+mn-lt"/>
                <a:ea typeface="+mn-ea"/>
                <a:cs typeface="+mn-ea"/>
                <a:sym typeface="+mn-lt"/>
              </a:rPr>
              <a:t>】</a:t>
            </a:r>
            <a:r>
              <a:rPr lang="zh-CN" altLang="en-US" sz="1400" b="1" dirty="0">
                <a:solidFill>
                  <a:schemeClr val="tx1">
                    <a:lumMod val="75000"/>
                    <a:lumOff val="25000"/>
                  </a:schemeClr>
                </a:solidFill>
                <a:latin typeface="+mn-lt"/>
                <a:ea typeface="+mn-ea"/>
                <a:cs typeface="+mn-ea"/>
                <a:sym typeface="+mn-lt"/>
              </a:rPr>
              <a:t>规定，在中央和地方国家机关、人民团体、经济组织、文化组织和其他非党组织的领导机关中，可以成立党组。</a:t>
            </a:r>
            <a:endParaRPr lang="zh-CN" altLang="en-US" sz="1200" b="1" dirty="0">
              <a:solidFill>
                <a:schemeClr val="tx1">
                  <a:lumMod val="75000"/>
                  <a:lumOff val="25000"/>
                </a:schemeClr>
              </a:solidFill>
              <a:latin typeface="+mn-lt"/>
              <a:ea typeface="+mn-ea"/>
              <a:cs typeface="+mn-ea"/>
              <a:sym typeface="+mn-lt"/>
            </a:endParaRPr>
          </a:p>
        </p:txBody>
      </p:sp>
      <p:sp>
        <p:nvSpPr>
          <p:cNvPr id="8" name="矩形 7"/>
          <p:cNvSpPr/>
          <p:nvPr/>
        </p:nvSpPr>
        <p:spPr>
          <a:xfrm>
            <a:off x="4338638" y="2352675"/>
            <a:ext cx="4572000" cy="1323975"/>
          </a:xfrm>
          <a:prstGeom prst="rect">
            <a:avLst/>
          </a:prstGeom>
        </p:spPr>
        <p:txBody>
          <a:bodyPr>
            <a:spAutoFit/>
          </a:bodyPr>
          <a:lstStyle/>
          <a:p>
            <a:pPr defTabSz="914378" fontAlgn="auto">
              <a:spcBef>
                <a:spcPts val="0"/>
              </a:spcBef>
              <a:spcAft>
                <a:spcPts val="0"/>
              </a:spcAft>
              <a:defRPr/>
            </a:pPr>
            <a:r>
              <a:rPr lang="zh-CN" altLang="en-US" sz="1600" b="1" dirty="0">
                <a:solidFill>
                  <a:schemeClr val="accent1"/>
                </a:solidFill>
                <a:latin typeface="+mj-ea"/>
                <a:ea typeface="+mj-ea"/>
                <a:cs typeface="+mn-ea"/>
                <a:sym typeface="+mn-lt"/>
              </a:rPr>
              <a:t>党组的任务主要是：</a:t>
            </a:r>
            <a:r>
              <a:rPr lang="zh-CN" altLang="en-US" sz="1600" b="1" dirty="0">
                <a:solidFill>
                  <a:schemeClr val="tx1">
                    <a:lumMod val="75000"/>
                    <a:lumOff val="25000"/>
                  </a:schemeClr>
                </a:solidFill>
                <a:latin typeface="+mj-ea"/>
                <a:ea typeface="+mj-ea"/>
                <a:cs typeface="+mn-ea"/>
                <a:sym typeface="+mn-lt"/>
              </a:rPr>
              <a:t>负责贯彻执行党的路线、方针、政策；讨论和决定本单位的重大问题；做好干部管理工作；团结党外干部和群众，完成党和国家交给的任务；指导机关和直属单位党组织的工作。</a:t>
            </a:r>
            <a:endParaRPr lang="zh-CN" altLang="en-US" sz="1400" b="1" dirty="0">
              <a:solidFill>
                <a:schemeClr val="tx1">
                  <a:lumMod val="75000"/>
                  <a:lumOff val="25000"/>
                </a:schemeClr>
              </a:solidFill>
              <a:latin typeface="+mj-ea"/>
              <a:ea typeface="+mj-ea"/>
              <a:cs typeface="+mn-ea"/>
              <a:sym typeface="+mn-lt"/>
            </a:endParaRPr>
          </a:p>
        </p:txBody>
      </p:sp>
      <p:sp>
        <p:nvSpPr>
          <p:cNvPr id="9" name="矩形 8"/>
          <p:cNvSpPr/>
          <p:nvPr/>
        </p:nvSpPr>
        <p:spPr>
          <a:xfrm>
            <a:off x="4932363" y="4129088"/>
            <a:ext cx="4108450" cy="369887"/>
          </a:xfrm>
          <a:prstGeom prst="rect">
            <a:avLst/>
          </a:prstGeom>
        </p:spPr>
        <p:txBody>
          <a:bodyPr wrap="none">
            <a:spAutoFit/>
          </a:bodyPr>
          <a:lstStyle/>
          <a:p>
            <a:pPr defTabSz="914378" fontAlgn="auto">
              <a:spcBef>
                <a:spcPts val="0"/>
              </a:spcBef>
              <a:spcAft>
                <a:spcPts val="0"/>
              </a:spcAft>
              <a:defRPr/>
            </a:pPr>
            <a:r>
              <a:rPr lang="zh-CN" altLang="zh-CN" b="1" dirty="0">
                <a:solidFill>
                  <a:schemeClr val="accent1"/>
                </a:solidFill>
                <a:latin typeface="+mn-lt"/>
                <a:ea typeface="+mn-ea"/>
                <a:cs typeface="+mn-ea"/>
                <a:sym typeface="+mn-lt"/>
              </a:rPr>
              <a:t>党组必须服从批准它成立的党组织领导</a:t>
            </a:r>
            <a:endParaRPr lang="zh-CN" altLang="en-US" b="1" dirty="0">
              <a:solidFill>
                <a:schemeClr val="accent1"/>
              </a:solidFill>
              <a:latin typeface="+mn-lt"/>
              <a:ea typeface="+mn-ea"/>
              <a:cs typeface="+mn-ea"/>
              <a:sym typeface="+mn-lt"/>
            </a:endParaRPr>
          </a:p>
        </p:txBody>
      </p:sp>
      <p:sp>
        <p:nvSpPr>
          <p:cNvPr id="28" name="矩形 27"/>
          <p:cNvSpPr/>
          <p:nvPr/>
        </p:nvSpPr>
        <p:spPr>
          <a:xfrm>
            <a:off x="4375150" y="1865313"/>
            <a:ext cx="1204913" cy="360362"/>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党组作用</a:t>
            </a:r>
          </a:p>
        </p:txBody>
      </p:sp>
      <p:sp>
        <p:nvSpPr>
          <p:cNvPr id="16" name="矩形 15"/>
          <p:cNvSpPr/>
          <p:nvPr/>
        </p:nvSpPr>
        <p:spPr>
          <a:xfrm>
            <a:off x="0" y="2435225"/>
            <a:ext cx="3940175"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79207" name="组合 16"/>
          <p:cNvGrpSpPr>
            <a:grpSpLocks/>
          </p:cNvGrpSpPr>
          <p:nvPr/>
        </p:nvGrpSpPr>
        <p:grpSpPr bwMode="auto">
          <a:xfrm>
            <a:off x="1001713" y="1549400"/>
            <a:ext cx="2952750" cy="849313"/>
            <a:chOff x="971149" y="1592122"/>
            <a:chExt cx="2952777" cy="849770"/>
          </a:xfrm>
        </p:grpSpPr>
        <p:grpSp>
          <p:nvGrpSpPr>
            <p:cNvPr id="179211" name="组合 25"/>
            <p:cNvGrpSpPr>
              <a:grpSpLocks/>
            </p:cNvGrpSpPr>
            <p:nvPr/>
          </p:nvGrpSpPr>
          <p:grpSpPr bwMode="auto">
            <a:xfrm>
              <a:off x="971149" y="1592122"/>
              <a:ext cx="1224587" cy="589855"/>
              <a:chOff x="971149" y="1592122"/>
              <a:chExt cx="1224587" cy="589855"/>
            </a:xfrm>
          </p:grpSpPr>
          <p:pic>
            <p:nvPicPr>
              <p:cNvPr id="179214"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79215"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27" name="文本框 62"/>
            <p:cNvSpPr txBox="1"/>
            <p:nvPr/>
          </p:nvSpPr>
          <p:spPr>
            <a:xfrm>
              <a:off x="2195122" y="1741427"/>
              <a:ext cx="1728804"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9" name="TextBox 19"/>
            <p:cNvSpPr txBox="1"/>
            <p:nvPr/>
          </p:nvSpPr>
          <p:spPr>
            <a:xfrm>
              <a:off x="1691881" y="2127398"/>
              <a:ext cx="2217757"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2" name="TextBox 31"/>
          <p:cNvSpPr txBox="1"/>
          <p:nvPr/>
        </p:nvSpPr>
        <p:spPr>
          <a:xfrm>
            <a:off x="-612775" y="2528888"/>
            <a:ext cx="4025900" cy="696912"/>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2">
                    <a:lumMod val="40000"/>
                    <a:lumOff val="60000"/>
                  </a:schemeClr>
                </a:solidFill>
                <a:latin typeface="+mn-lt"/>
                <a:ea typeface="+mn-ea"/>
                <a:cs typeface="+mn-ea"/>
                <a:sym typeface="+mn-lt"/>
              </a:rPr>
              <a:t>党组</a:t>
            </a:r>
          </a:p>
        </p:txBody>
      </p:sp>
      <p:sp>
        <p:nvSpPr>
          <p:cNvPr id="33" name="矩形 32"/>
          <p:cNvSpPr/>
          <p:nvPr/>
        </p:nvSpPr>
        <p:spPr>
          <a:xfrm>
            <a:off x="5724525" y="1865313"/>
            <a:ext cx="2998788"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党组发挥领导核心作用</a:t>
            </a:r>
          </a:p>
        </p:txBody>
      </p:sp>
      <p:sp>
        <p:nvSpPr>
          <p:cNvPr id="18" name="TextBox 17"/>
          <p:cNvSpPr txBox="1"/>
          <p:nvPr/>
        </p:nvSpPr>
        <p:spPr>
          <a:xfrm>
            <a:off x="1042988" y="7715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第四十八条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第五十条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Tree>
  </p:cSld>
  <p:clrMapOvr>
    <a:masterClrMapping/>
  </p:clrMapOvr>
  <p:transition spd="med" advTm="0">
    <p:cover dir="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第九章：党组</a:t>
            </a:r>
          </a:p>
        </p:txBody>
      </p:sp>
      <p:sp>
        <p:nvSpPr>
          <p:cNvPr id="8" name="矩形 7"/>
          <p:cNvSpPr/>
          <p:nvPr/>
        </p:nvSpPr>
        <p:spPr>
          <a:xfrm>
            <a:off x="4355976" y="2139702"/>
            <a:ext cx="4572000" cy="2031325"/>
          </a:xfrm>
          <a:prstGeom prst="rect">
            <a:avLst/>
          </a:prstGeom>
        </p:spPr>
        <p:txBody>
          <a:bodyPr>
            <a:spAutoFit/>
          </a:bodyPr>
          <a:lstStyle/>
          <a:p>
            <a:pPr defTabSz="914378" fontAlgn="auto">
              <a:spcBef>
                <a:spcPts val="0"/>
              </a:spcBef>
              <a:spcAft>
                <a:spcPts val="0"/>
              </a:spcAft>
              <a:defRPr/>
            </a:pPr>
            <a:r>
              <a:rPr lang="zh-CN" altLang="en-US" sz="1400" strike="dblStrike" dirty="0">
                <a:solidFill>
                  <a:schemeClr val="tx1">
                    <a:lumMod val="75000"/>
                    <a:lumOff val="25000"/>
                  </a:schemeClr>
                </a:solidFill>
                <a:latin typeface="+mn-lt"/>
                <a:ea typeface="+mn-ea"/>
                <a:cs typeface="+mn-ea"/>
                <a:sym typeface="+mn-lt"/>
              </a:rPr>
              <a:t>第四十六条</a:t>
            </a:r>
            <a:r>
              <a:rPr lang="zh-CN" altLang="en-US" sz="1400" b="1" u="sng" dirty="0">
                <a:solidFill>
                  <a:schemeClr val="accent1"/>
                </a:solidFill>
                <a:latin typeface="+mn-lt"/>
                <a:ea typeface="+mn-ea"/>
                <a:cs typeface="+mn-ea"/>
                <a:sym typeface="+mn-lt"/>
              </a:rPr>
              <a:t>第四十八条</a:t>
            </a:r>
            <a:r>
              <a:rPr lang="zh-CN" altLang="en-US" sz="1400" b="1" dirty="0">
                <a:solidFill>
                  <a:schemeClr val="tx1">
                    <a:lumMod val="75000"/>
                    <a:lumOff val="25000"/>
                  </a:schemeClr>
                </a:solidFill>
                <a:latin typeface="+mn-lt"/>
                <a:ea typeface="+mn-ea"/>
                <a:cs typeface="+mn-ea"/>
                <a:sym typeface="+mn-lt"/>
              </a:rPr>
              <a:t> 在中央和地方国家机关、人民团体、经济组织、文化组织和其他非党组织的领导机关中，可以成立党组。党组发挥领导核心作用。党组的任务，主要是负责贯彻执行党的路线、方针、政策；</a:t>
            </a:r>
            <a:r>
              <a:rPr lang="zh-CN" altLang="en-US" sz="1400" b="1" u="sng" dirty="0">
                <a:solidFill>
                  <a:schemeClr val="accent1"/>
                </a:solidFill>
                <a:latin typeface="+mn-lt"/>
                <a:ea typeface="+mn-ea"/>
                <a:cs typeface="+mn-ea"/>
                <a:sym typeface="+mn-lt"/>
              </a:rPr>
              <a:t>加强对本单位党的建设的领导，履行全面从严治党责任；</a:t>
            </a:r>
            <a:r>
              <a:rPr lang="zh-CN" altLang="en-US" sz="1400" b="1" dirty="0">
                <a:solidFill>
                  <a:schemeClr val="tx1">
                    <a:lumMod val="75000"/>
                    <a:lumOff val="25000"/>
                  </a:schemeClr>
                </a:solidFill>
                <a:latin typeface="+mn-lt"/>
                <a:ea typeface="+mn-ea"/>
                <a:cs typeface="+mn-ea"/>
                <a:sym typeface="+mn-lt"/>
              </a:rPr>
              <a:t>讨论和决定本单位的重大问题；做好干部管理工作；</a:t>
            </a:r>
            <a:r>
              <a:rPr lang="zh-CN" altLang="en-US" sz="1400" b="1" u="sng" dirty="0">
                <a:solidFill>
                  <a:schemeClr val="accent1"/>
                </a:solidFill>
                <a:latin typeface="+mn-lt"/>
                <a:ea typeface="+mn-ea"/>
                <a:cs typeface="+mn-ea"/>
                <a:sym typeface="+mn-lt"/>
              </a:rPr>
              <a:t>讨论和决定基层党组织设置调整和发展党员、处分党员等重要事项；</a:t>
            </a:r>
            <a:r>
              <a:rPr lang="zh-CN" altLang="en-US" sz="1400" b="1" dirty="0">
                <a:solidFill>
                  <a:schemeClr val="tx1">
                    <a:lumMod val="75000"/>
                    <a:lumOff val="25000"/>
                  </a:schemeClr>
                </a:solidFill>
                <a:latin typeface="+mn-lt"/>
                <a:ea typeface="+mn-ea"/>
                <a:cs typeface="+mn-ea"/>
                <a:sym typeface="+mn-lt"/>
              </a:rPr>
              <a:t>团结党外干部和群众，完成党和国家交给的任务；</a:t>
            </a:r>
            <a:r>
              <a:rPr lang="zh-CN" altLang="en-US" sz="1400" b="1" strike="dblStrike" dirty="0">
                <a:solidFill>
                  <a:schemeClr val="tx1">
                    <a:lumMod val="75000"/>
                    <a:lumOff val="25000"/>
                  </a:schemeClr>
                </a:solidFill>
                <a:latin typeface="+mn-lt"/>
                <a:ea typeface="+mn-ea"/>
                <a:cs typeface="+mn-ea"/>
                <a:sym typeface="+mn-lt"/>
              </a:rPr>
              <a:t>指导</a:t>
            </a:r>
            <a:r>
              <a:rPr lang="zh-CN" altLang="en-US" sz="1400" b="1" u="sng" dirty="0">
                <a:solidFill>
                  <a:schemeClr val="accent1"/>
                </a:solidFill>
                <a:latin typeface="+mn-lt"/>
                <a:ea typeface="+mn-ea"/>
                <a:cs typeface="+mn-ea"/>
                <a:sym typeface="+mn-lt"/>
              </a:rPr>
              <a:t>领导</a:t>
            </a:r>
            <a:r>
              <a:rPr lang="zh-CN" altLang="en-US" sz="1400" b="1" dirty="0">
                <a:solidFill>
                  <a:schemeClr val="tx1">
                    <a:lumMod val="75000"/>
                    <a:lumOff val="25000"/>
                  </a:schemeClr>
                </a:solidFill>
                <a:latin typeface="+mn-lt"/>
                <a:ea typeface="+mn-ea"/>
                <a:cs typeface="+mn-ea"/>
                <a:sym typeface="+mn-lt"/>
              </a:rPr>
              <a:t>机关和直属单位党组织的工作。</a:t>
            </a:r>
          </a:p>
        </p:txBody>
      </p:sp>
      <p:sp>
        <p:nvSpPr>
          <p:cNvPr id="16" name="矩形 15"/>
          <p:cNvSpPr/>
          <p:nvPr/>
        </p:nvSpPr>
        <p:spPr>
          <a:xfrm>
            <a:off x="0" y="2435225"/>
            <a:ext cx="3940175"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181252" name="组合 16"/>
          <p:cNvGrpSpPr>
            <a:grpSpLocks/>
          </p:cNvGrpSpPr>
          <p:nvPr/>
        </p:nvGrpSpPr>
        <p:grpSpPr bwMode="auto">
          <a:xfrm>
            <a:off x="1001713" y="1549400"/>
            <a:ext cx="2952750" cy="849313"/>
            <a:chOff x="971149" y="1592122"/>
            <a:chExt cx="2952777" cy="849770"/>
          </a:xfrm>
        </p:grpSpPr>
        <p:grpSp>
          <p:nvGrpSpPr>
            <p:cNvPr id="181255" name="组合 25"/>
            <p:cNvGrpSpPr>
              <a:grpSpLocks/>
            </p:cNvGrpSpPr>
            <p:nvPr/>
          </p:nvGrpSpPr>
          <p:grpSpPr bwMode="auto">
            <a:xfrm>
              <a:off x="971149" y="1592122"/>
              <a:ext cx="1224587" cy="589855"/>
              <a:chOff x="971149" y="1592122"/>
              <a:chExt cx="1224587" cy="589855"/>
            </a:xfrm>
          </p:grpSpPr>
          <p:pic>
            <p:nvPicPr>
              <p:cNvPr id="181258"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181259"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27" name="文本框 62"/>
            <p:cNvSpPr txBox="1"/>
            <p:nvPr/>
          </p:nvSpPr>
          <p:spPr>
            <a:xfrm>
              <a:off x="2195122" y="1741427"/>
              <a:ext cx="1728804"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9" name="TextBox 19"/>
            <p:cNvSpPr txBox="1"/>
            <p:nvPr/>
          </p:nvSpPr>
          <p:spPr>
            <a:xfrm>
              <a:off x="1691881" y="2127398"/>
              <a:ext cx="2217757"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32" name="TextBox 31"/>
          <p:cNvSpPr txBox="1"/>
          <p:nvPr/>
        </p:nvSpPr>
        <p:spPr>
          <a:xfrm>
            <a:off x="-612775" y="2528888"/>
            <a:ext cx="4025900" cy="696912"/>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2">
                    <a:lumMod val="40000"/>
                    <a:lumOff val="60000"/>
                  </a:schemeClr>
                </a:solidFill>
                <a:latin typeface="+mn-lt"/>
                <a:ea typeface="+mn-ea"/>
                <a:cs typeface="+mn-ea"/>
                <a:sym typeface="+mn-lt"/>
              </a:rPr>
              <a:t>党组</a:t>
            </a:r>
          </a:p>
        </p:txBody>
      </p:sp>
      <p:sp>
        <p:nvSpPr>
          <p:cNvPr id="18" name="TextBox 17"/>
          <p:cNvSpPr txBox="1"/>
          <p:nvPr/>
        </p:nvSpPr>
        <p:spPr>
          <a:xfrm>
            <a:off x="1042988" y="771525"/>
            <a:ext cx="3308350"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第四十八条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第五十条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Tree>
  </p:cSld>
  <p:clrMapOvr>
    <a:masterClrMapping/>
  </p:clrMapOvr>
  <p:transition spd="med" advTm="0">
    <p:cover dir="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文本占位符 5"/>
          <p:cNvSpPr>
            <a:spLocks noGrp="1"/>
          </p:cNvSpPr>
          <p:nvPr>
            <p:ph type="body" sz="quarter" idx="4294967295"/>
          </p:nvPr>
        </p:nvSpPr>
        <p:spPr>
          <a:xfrm>
            <a:off x="250825" y="2355850"/>
            <a:ext cx="8642350" cy="1008063"/>
          </a:xfrm>
        </p:spPr>
        <p:txBody>
          <a:bodyPr/>
          <a:lstStyle/>
          <a:p>
            <a:pPr marL="0" indent="0" algn="ctr">
              <a:buFont typeface="Arial" charset="0"/>
              <a:buNone/>
            </a:pPr>
            <a:r>
              <a:rPr lang="zh-CN" altLang="en-US" sz="5400" b="1" smtClean="0">
                <a:solidFill>
                  <a:schemeClr val="accent1"/>
                </a:solidFill>
              </a:rPr>
              <a:t>党的干部</a:t>
            </a:r>
          </a:p>
        </p:txBody>
      </p:sp>
      <p:sp>
        <p:nvSpPr>
          <p:cNvPr id="8" name="矩形 7"/>
          <p:cNvSpPr/>
          <p:nvPr/>
        </p:nvSpPr>
        <p:spPr>
          <a:xfrm>
            <a:off x="971550" y="3435350"/>
            <a:ext cx="7200900" cy="400050"/>
          </a:xfrm>
          <a:prstGeom prst="rect">
            <a:avLst/>
          </a:prstGeom>
        </p:spPr>
        <p:txBody>
          <a:bodyPr>
            <a:spAutoFit/>
          </a:bodyPr>
          <a:lstStyle/>
          <a:p>
            <a:pPr algn="ctr" defTabSz="914378" fontAlgn="auto">
              <a:spcBef>
                <a:spcPts val="0"/>
              </a:spcBef>
              <a:spcAft>
                <a:spcPts val="0"/>
              </a:spcAft>
              <a:defRPr/>
            </a:pPr>
            <a:r>
              <a:rPr lang="en-US" altLang="zh-CN" sz="2000" b="1" dirty="0">
                <a:solidFill>
                  <a:schemeClr val="tx1">
                    <a:lumMod val="75000"/>
                    <a:lumOff val="25000"/>
                  </a:schemeClr>
                </a:solidFill>
                <a:latin typeface="+mj-ea"/>
                <a:ea typeface="+mj-ea"/>
              </a:rPr>
              <a:t>【</a:t>
            </a:r>
            <a:r>
              <a:rPr lang="zh-CN" altLang="en-US" sz="2000" b="1" dirty="0">
                <a:solidFill>
                  <a:schemeClr val="tx1">
                    <a:lumMod val="75000"/>
                    <a:lumOff val="25000"/>
                  </a:schemeClr>
                </a:solidFill>
                <a:latin typeface="+mj-ea"/>
                <a:ea typeface="+mj-ea"/>
              </a:rPr>
              <a:t>第六章</a:t>
            </a:r>
            <a:r>
              <a:rPr lang="en-US" altLang="zh-CN" sz="2000" b="1" dirty="0">
                <a:solidFill>
                  <a:schemeClr val="tx1">
                    <a:lumMod val="75000"/>
                    <a:lumOff val="25000"/>
                  </a:schemeClr>
                </a:solidFill>
                <a:latin typeface="+mj-ea"/>
                <a:ea typeface="+mj-ea"/>
              </a:rPr>
              <a:t>】</a:t>
            </a:r>
          </a:p>
        </p:txBody>
      </p:sp>
    </p:spTree>
  </p:cSld>
  <p:clrMapOvr>
    <a:masterClrMapping/>
  </p:clrMapOvr>
  <p:transition spd="med" advTm="0">
    <p:cover dir="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spcBef>
                <a:spcPct val="0"/>
              </a:spcBef>
              <a:spcAft>
                <a:spcPts val="0"/>
              </a:spcAft>
              <a:buFont typeface="Arial" pitchFamily="34" charset="0"/>
              <a:buNone/>
              <a:defRPr/>
            </a:pPr>
            <a:r>
              <a:rPr lang="zh-CN" altLang="en-US" dirty="0">
                <a:cs typeface="+mn-ea"/>
                <a:sym typeface="+mn-lt"/>
              </a:rPr>
              <a:t>党的干部</a:t>
            </a:r>
          </a:p>
        </p:txBody>
      </p:sp>
      <p:sp>
        <p:nvSpPr>
          <p:cNvPr id="39" name="矩形 38"/>
          <p:cNvSpPr/>
          <p:nvPr/>
        </p:nvSpPr>
        <p:spPr>
          <a:xfrm>
            <a:off x="350838" y="3638550"/>
            <a:ext cx="3478212" cy="768350"/>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第六章</a:t>
            </a:r>
            <a:r>
              <a:rPr lang="en-US" altLang="zh-CN" sz="1400" b="1" dirty="0">
                <a:solidFill>
                  <a:schemeClr val="accent1"/>
                </a:solidFill>
                <a:latin typeface="+mj-ea"/>
                <a:ea typeface="+mj-ea"/>
                <a:cs typeface="+mn-ea"/>
                <a:sym typeface="+mn-lt"/>
              </a:rPr>
              <a:t>】</a:t>
            </a:r>
            <a:r>
              <a:rPr lang="zh-CN" altLang="en-US" sz="1400" b="1" dirty="0">
                <a:solidFill>
                  <a:schemeClr val="tx1">
                    <a:lumMod val="75000"/>
                    <a:lumOff val="25000"/>
                  </a:schemeClr>
                </a:solidFill>
                <a:latin typeface="+mn-lt"/>
                <a:ea typeface="+mn-ea"/>
                <a:cs typeface="+mn-ea"/>
                <a:sym typeface="+mn-lt"/>
              </a:rPr>
              <a:t>党的干部是党的事业的骨干，对他们的要求应当更高、更严格。因此，党章第六章对此专门作了规定。</a:t>
            </a:r>
          </a:p>
        </p:txBody>
      </p:sp>
      <p:sp>
        <p:nvSpPr>
          <p:cNvPr id="26" name="TextBox 25"/>
          <p:cNvSpPr txBox="1"/>
          <p:nvPr/>
        </p:nvSpPr>
        <p:spPr>
          <a:xfrm>
            <a:off x="971550" y="2716213"/>
            <a:ext cx="2514600" cy="646112"/>
          </a:xfrm>
          <a:prstGeom prst="rect">
            <a:avLst/>
          </a:prstGeom>
          <a:noFill/>
        </p:spPr>
        <p:txBody>
          <a:bodyPr>
            <a:spAutoFit/>
          </a:bodyPr>
          <a:lstStyle/>
          <a:p>
            <a:pPr algn="r" defTabSz="914378" fontAlgn="auto">
              <a:spcBef>
                <a:spcPts val="0"/>
              </a:spcBef>
              <a:spcAft>
                <a:spcPts val="0"/>
              </a:spcAft>
              <a:defRPr/>
            </a:pPr>
            <a:r>
              <a:rPr lang="zh-CN" altLang="en-US" sz="3600" b="1" dirty="0">
                <a:solidFill>
                  <a:schemeClr val="accent1"/>
                </a:solidFill>
                <a:latin typeface="+mn-lt"/>
                <a:ea typeface="+mn-ea"/>
                <a:cs typeface="+mn-ea"/>
                <a:sym typeface="+mn-lt"/>
              </a:rPr>
              <a:t>党的干部</a:t>
            </a:r>
          </a:p>
        </p:txBody>
      </p:sp>
      <p:grpSp>
        <p:nvGrpSpPr>
          <p:cNvPr id="185348" name="组合 26"/>
          <p:cNvGrpSpPr>
            <a:grpSpLocks/>
          </p:cNvGrpSpPr>
          <p:nvPr/>
        </p:nvGrpSpPr>
        <p:grpSpPr bwMode="auto">
          <a:xfrm>
            <a:off x="560388" y="1592263"/>
            <a:ext cx="3168650" cy="914400"/>
            <a:chOff x="560102" y="1592122"/>
            <a:chExt cx="3168350" cy="914538"/>
          </a:xfrm>
        </p:grpSpPr>
        <p:grpSp>
          <p:nvGrpSpPr>
            <p:cNvPr id="28"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8" y="1741370"/>
              <a:ext cx="1728624" cy="462032"/>
            </a:xfrm>
            <a:prstGeom prst="rect">
              <a:avLst/>
            </a:prstGeom>
            <a:noFill/>
            <a:effectLst/>
          </p:spPr>
          <p:txBody>
            <a:bodyPr>
              <a:spAutoFit/>
            </a:bodyPr>
            <a:lstStyle/>
            <a:p>
              <a:pPr algn="r" defTabSz="914378" fontAlgn="auto">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0"/>
              <a:ext cx="2217527" cy="277855"/>
            </a:xfrm>
            <a:prstGeom prst="rect">
              <a:avLst/>
            </a:prstGeom>
            <a:noFill/>
            <a:effectLst/>
          </p:spPr>
          <p:txBody>
            <a:bodyPr wrap="none">
              <a:spAutoFit/>
            </a:bodyPr>
            <a:lstStyle/>
            <a:p>
              <a:pPr algn="r" defTabSz="914378" fontAlgn="auto">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grpSp>
      <p:grpSp>
        <p:nvGrpSpPr>
          <p:cNvPr id="185349" name="组合 3"/>
          <p:cNvGrpSpPr>
            <a:grpSpLocks/>
          </p:cNvGrpSpPr>
          <p:nvPr/>
        </p:nvGrpSpPr>
        <p:grpSpPr bwMode="auto">
          <a:xfrm>
            <a:off x="4075113" y="1843088"/>
            <a:ext cx="4824412" cy="360362"/>
            <a:chOff x="4067944" y="1485875"/>
            <a:chExt cx="4824535" cy="360000"/>
          </a:xfrm>
        </p:grpSpPr>
        <p:sp>
          <p:nvSpPr>
            <p:cNvPr id="14" name="矩形 13"/>
            <p:cNvSpPr/>
            <p:nvPr/>
          </p:nvSpPr>
          <p:spPr>
            <a:xfrm>
              <a:off x="5580870" y="1485875"/>
              <a:ext cx="3311609" cy="337797"/>
            </a:xfrm>
            <a:prstGeom prst="rect">
              <a:avLst/>
            </a:prstGeom>
          </p:spPr>
          <p:txBody>
            <a:bodyPr>
              <a:spAutoFit/>
            </a:bodyPr>
            <a:lstStyle/>
            <a:p>
              <a:pPr algn="just"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选拔干部的原则、方针和基本政策</a:t>
              </a:r>
              <a:endParaRPr lang="zh-CN" altLang="zh-CN" sz="1600" b="1" dirty="0">
                <a:solidFill>
                  <a:schemeClr val="tx1">
                    <a:lumMod val="75000"/>
                    <a:lumOff val="25000"/>
                  </a:schemeClr>
                </a:solidFill>
                <a:latin typeface="+mn-lt"/>
                <a:ea typeface="+mn-ea"/>
                <a:cs typeface="+mn-ea"/>
                <a:sym typeface="+mn-lt"/>
              </a:endParaRPr>
            </a:p>
          </p:txBody>
        </p:sp>
        <p:sp>
          <p:nvSpPr>
            <p:cNvPr id="16" name="矩形 15"/>
            <p:cNvSpPr/>
            <p:nvPr/>
          </p:nvSpPr>
          <p:spPr>
            <a:xfrm>
              <a:off x="4067944" y="1485875"/>
              <a:ext cx="1439899" cy="360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1600" b="1" dirty="0">
                  <a:solidFill>
                    <a:schemeClr val="accent2">
                      <a:lumMod val="40000"/>
                      <a:lumOff val="60000"/>
                    </a:schemeClr>
                  </a:solidFill>
                  <a:latin typeface="+mj-ea"/>
                  <a:cs typeface="Times New Roman" panose="02020603050405020304" pitchFamily="18" charset="0"/>
                </a:rPr>
                <a:t>【</a:t>
              </a:r>
              <a:r>
                <a:rPr lang="zh-CN" altLang="en-US" sz="1600" b="1" dirty="0">
                  <a:solidFill>
                    <a:schemeClr val="accent2">
                      <a:lumMod val="40000"/>
                      <a:lumOff val="60000"/>
                    </a:schemeClr>
                  </a:solidFill>
                  <a:latin typeface="+mj-ea"/>
                  <a:cs typeface="Times New Roman" panose="02020603050405020304" pitchFamily="18" charset="0"/>
                </a:rPr>
                <a:t>第三十五条</a:t>
              </a:r>
              <a:r>
                <a:rPr lang="en-US" altLang="zh-CN" sz="1600" b="1" dirty="0">
                  <a:solidFill>
                    <a:schemeClr val="accent2">
                      <a:lumMod val="40000"/>
                      <a:lumOff val="60000"/>
                    </a:schemeClr>
                  </a:solidFill>
                  <a:latin typeface="+mj-ea"/>
                  <a:cs typeface="Times New Roman" panose="02020603050405020304" pitchFamily="18" charset="0"/>
                </a:rPr>
                <a:t>】</a:t>
              </a:r>
              <a:endParaRPr lang="zh-CN" altLang="en-US" sz="1600" dirty="0">
                <a:solidFill>
                  <a:schemeClr val="accent2">
                    <a:lumMod val="40000"/>
                    <a:lumOff val="60000"/>
                  </a:schemeClr>
                </a:solidFill>
              </a:endParaRPr>
            </a:p>
          </p:txBody>
        </p:sp>
      </p:grpSp>
      <p:grpSp>
        <p:nvGrpSpPr>
          <p:cNvPr id="185350" name="组合 17"/>
          <p:cNvGrpSpPr>
            <a:grpSpLocks/>
          </p:cNvGrpSpPr>
          <p:nvPr/>
        </p:nvGrpSpPr>
        <p:grpSpPr bwMode="auto">
          <a:xfrm>
            <a:off x="4075113" y="2438400"/>
            <a:ext cx="4824412" cy="360363"/>
            <a:chOff x="4067944" y="1485875"/>
            <a:chExt cx="4824535" cy="360000"/>
          </a:xfrm>
        </p:grpSpPr>
        <p:sp>
          <p:nvSpPr>
            <p:cNvPr id="19" name="矩形 18"/>
            <p:cNvSpPr/>
            <p:nvPr/>
          </p:nvSpPr>
          <p:spPr>
            <a:xfrm>
              <a:off x="5580870" y="1485875"/>
              <a:ext cx="3311609" cy="337797"/>
            </a:xfrm>
            <a:prstGeom prst="rect">
              <a:avLst/>
            </a:prstGeom>
          </p:spPr>
          <p:txBody>
            <a:bodyPr>
              <a:spAutoFit/>
            </a:bodyPr>
            <a:lstStyle/>
            <a:p>
              <a:pPr algn="just"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党员干部必须具备的六项基本条件</a:t>
              </a:r>
            </a:p>
          </p:txBody>
        </p:sp>
        <p:sp>
          <p:nvSpPr>
            <p:cNvPr id="20" name="矩形 19"/>
            <p:cNvSpPr/>
            <p:nvPr/>
          </p:nvSpPr>
          <p:spPr>
            <a:xfrm>
              <a:off x="4067944" y="1485875"/>
              <a:ext cx="1439899" cy="360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1600" b="1" dirty="0">
                  <a:solidFill>
                    <a:schemeClr val="accent2">
                      <a:lumMod val="40000"/>
                      <a:lumOff val="60000"/>
                    </a:schemeClr>
                  </a:solidFill>
                  <a:latin typeface="+mj-ea"/>
                  <a:cs typeface="Times New Roman" panose="02020603050405020304" pitchFamily="18" charset="0"/>
                </a:rPr>
                <a:t>【</a:t>
              </a:r>
              <a:r>
                <a:rPr lang="zh-CN" altLang="en-US" sz="1600" b="1" dirty="0">
                  <a:solidFill>
                    <a:schemeClr val="accent2">
                      <a:lumMod val="40000"/>
                      <a:lumOff val="60000"/>
                    </a:schemeClr>
                  </a:solidFill>
                  <a:latin typeface="+mj-ea"/>
                  <a:cs typeface="Times New Roman" panose="02020603050405020304" pitchFamily="18" charset="0"/>
                </a:rPr>
                <a:t>第三十六条</a:t>
              </a:r>
              <a:r>
                <a:rPr lang="en-US" altLang="zh-CN" sz="1600" b="1" dirty="0">
                  <a:solidFill>
                    <a:schemeClr val="accent2">
                      <a:lumMod val="40000"/>
                      <a:lumOff val="60000"/>
                    </a:schemeClr>
                  </a:solidFill>
                  <a:latin typeface="+mj-ea"/>
                  <a:cs typeface="Times New Roman" panose="02020603050405020304" pitchFamily="18" charset="0"/>
                </a:rPr>
                <a:t>】</a:t>
              </a:r>
              <a:endParaRPr lang="zh-CN" altLang="en-US" sz="1600" dirty="0">
                <a:solidFill>
                  <a:schemeClr val="accent2">
                    <a:lumMod val="40000"/>
                    <a:lumOff val="60000"/>
                  </a:schemeClr>
                </a:solidFill>
              </a:endParaRPr>
            </a:p>
          </p:txBody>
        </p:sp>
      </p:grpSp>
      <p:grpSp>
        <p:nvGrpSpPr>
          <p:cNvPr id="185351" name="组合 20"/>
          <p:cNvGrpSpPr>
            <a:grpSpLocks/>
          </p:cNvGrpSpPr>
          <p:nvPr/>
        </p:nvGrpSpPr>
        <p:grpSpPr bwMode="auto">
          <a:xfrm>
            <a:off x="4075113" y="3033713"/>
            <a:ext cx="4995862" cy="360362"/>
            <a:chOff x="4067944" y="1485875"/>
            <a:chExt cx="4994721" cy="360000"/>
          </a:xfrm>
        </p:grpSpPr>
        <p:sp>
          <p:nvSpPr>
            <p:cNvPr id="22" name="矩形 21"/>
            <p:cNvSpPr/>
            <p:nvPr/>
          </p:nvSpPr>
          <p:spPr>
            <a:xfrm>
              <a:off x="5580485" y="1485875"/>
              <a:ext cx="3482180" cy="337797"/>
            </a:xfrm>
            <a:prstGeom prst="rect">
              <a:avLst/>
            </a:prstGeom>
          </p:spPr>
          <p:txBody>
            <a:bodyPr>
              <a:spAutoFit/>
            </a:bodyPr>
            <a:lstStyle/>
            <a:p>
              <a:pPr algn="just"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党员干部要善于同党外干部合作共事</a:t>
              </a:r>
            </a:p>
          </p:txBody>
        </p:sp>
        <p:sp>
          <p:nvSpPr>
            <p:cNvPr id="23" name="矩形 22"/>
            <p:cNvSpPr/>
            <p:nvPr/>
          </p:nvSpPr>
          <p:spPr>
            <a:xfrm>
              <a:off x="4067944" y="1485875"/>
              <a:ext cx="1439533" cy="360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1600" b="1" dirty="0">
                  <a:solidFill>
                    <a:schemeClr val="accent2">
                      <a:lumMod val="40000"/>
                      <a:lumOff val="60000"/>
                    </a:schemeClr>
                  </a:solidFill>
                  <a:latin typeface="+mj-ea"/>
                  <a:cs typeface="Times New Roman" panose="02020603050405020304" pitchFamily="18" charset="0"/>
                </a:rPr>
                <a:t>【</a:t>
              </a:r>
              <a:r>
                <a:rPr lang="zh-CN" altLang="en-US" sz="1600" b="1" dirty="0">
                  <a:solidFill>
                    <a:schemeClr val="accent2">
                      <a:lumMod val="40000"/>
                      <a:lumOff val="60000"/>
                    </a:schemeClr>
                  </a:solidFill>
                  <a:latin typeface="+mj-ea"/>
                  <a:cs typeface="Times New Roman" panose="02020603050405020304" pitchFamily="18" charset="0"/>
                </a:rPr>
                <a:t>第三十七条</a:t>
              </a:r>
              <a:r>
                <a:rPr lang="en-US" altLang="zh-CN" sz="1600" b="1" dirty="0">
                  <a:solidFill>
                    <a:schemeClr val="accent2">
                      <a:lumMod val="40000"/>
                      <a:lumOff val="60000"/>
                    </a:schemeClr>
                  </a:solidFill>
                  <a:latin typeface="+mj-ea"/>
                  <a:cs typeface="Times New Roman" panose="02020603050405020304" pitchFamily="18" charset="0"/>
                </a:rPr>
                <a:t>】</a:t>
              </a:r>
              <a:endParaRPr lang="zh-CN" altLang="en-US" sz="1600" dirty="0">
                <a:solidFill>
                  <a:schemeClr val="accent2">
                    <a:lumMod val="40000"/>
                    <a:lumOff val="60000"/>
                  </a:schemeClr>
                </a:solidFill>
              </a:endParaRPr>
            </a:p>
          </p:txBody>
        </p:sp>
      </p:grpSp>
      <p:grpSp>
        <p:nvGrpSpPr>
          <p:cNvPr id="185352" name="组合 23"/>
          <p:cNvGrpSpPr>
            <a:grpSpLocks/>
          </p:cNvGrpSpPr>
          <p:nvPr/>
        </p:nvGrpSpPr>
        <p:grpSpPr bwMode="auto">
          <a:xfrm>
            <a:off x="4075113" y="3629025"/>
            <a:ext cx="4824412" cy="360363"/>
            <a:chOff x="4067944" y="1485875"/>
            <a:chExt cx="4824535" cy="360000"/>
          </a:xfrm>
        </p:grpSpPr>
        <p:sp>
          <p:nvSpPr>
            <p:cNvPr id="25" name="矩形 24"/>
            <p:cNvSpPr/>
            <p:nvPr/>
          </p:nvSpPr>
          <p:spPr>
            <a:xfrm>
              <a:off x="5580870" y="1485875"/>
              <a:ext cx="3311609" cy="337797"/>
            </a:xfrm>
            <a:prstGeom prst="rect">
              <a:avLst/>
            </a:prstGeom>
          </p:spPr>
          <p:txBody>
            <a:bodyPr>
              <a:spAutoFit/>
            </a:bodyPr>
            <a:lstStyle/>
            <a:p>
              <a:pPr algn="just"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干部职务的变动或解除、退休离休</a:t>
              </a:r>
            </a:p>
          </p:txBody>
        </p:sp>
        <p:sp>
          <p:nvSpPr>
            <p:cNvPr id="29" name="矩形 28"/>
            <p:cNvSpPr/>
            <p:nvPr/>
          </p:nvSpPr>
          <p:spPr>
            <a:xfrm>
              <a:off x="4067944" y="1485875"/>
              <a:ext cx="1439899" cy="360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1600" b="1" dirty="0">
                  <a:solidFill>
                    <a:schemeClr val="accent2">
                      <a:lumMod val="40000"/>
                      <a:lumOff val="60000"/>
                    </a:schemeClr>
                  </a:solidFill>
                  <a:latin typeface="+mj-ea"/>
                  <a:cs typeface="Times New Roman" panose="02020603050405020304" pitchFamily="18" charset="0"/>
                </a:rPr>
                <a:t>【</a:t>
              </a:r>
              <a:r>
                <a:rPr lang="zh-CN" altLang="en-US" sz="1600" b="1" dirty="0">
                  <a:solidFill>
                    <a:schemeClr val="accent2">
                      <a:lumMod val="40000"/>
                      <a:lumOff val="60000"/>
                    </a:schemeClr>
                  </a:solidFill>
                  <a:latin typeface="+mj-ea"/>
                  <a:cs typeface="Times New Roman" panose="02020603050405020304" pitchFamily="18" charset="0"/>
                </a:rPr>
                <a:t>第三十八条</a:t>
              </a:r>
              <a:r>
                <a:rPr lang="en-US" altLang="zh-CN" sz="1600" b="1" dirty="0">
                  <a:solidFill>
                    <a:schemeClr val="accent2">
                      <a:lumMod val="40000"/>
                      <a:lumOff val="60000"/>
                    </a:schemeClr>
                  </a:solidFill>
                  <a:latin typeface="+mj-ea"/>
                  <a:cs typeface="Times New Roman" panose="02020603050405020304" pitchFamily="18" charset="0"/>
                </a:rPr>
                <a:t>】</a:t>
              </a:r>
              <a:endParaRPr lang="zh-CN" altLang="en-US" sz="1600" dirty="0">
                <a:solidFill>
                  <a:schemeClr val="accent2">
                    <a:lumMod val="40000"/>
                    <a:lumOff val="60000"/>
                  </a:schemeClr>
                </a:solidFill>
              </a:endParaRPr>
            </a:p>
          </p:txBody>
        </p:sp>
      </p:grpSp>
      <p:sp>
        <p:nvSpPr>
          <p:cNvPr id="35" name="TextBox 34"/>
          <p:cNvSpPr txBox="1"/>
          <p:nvPr/>
        </p:nvSpPr>
        <p:spPr>
          <a:xfrm>
            <a:off x="1042988" y="771525"/>
            <a:ext cx="3538537"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第三十五条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第三十八条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Tree>
  </p:cSld>
  <p:clrMapOvr>
    <a:masterClrMapping/>
  </p:clrMapOvr>
  <p:transition spd="med" advTm="0">
    <p:cover dir="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spcBef>
                <a:spcPct val="0"/>
              </a:spcBef>
              <a:spcAft>
                <a:spcPts val="0"/>
              </a:spcAft>
              <a:buFont typeface="Arial" pitchFamily="34" charset="0"/>
              <a:buNone/>
              <a:defRPr/>
            </a:pPr>
            <a:r>
              <a:rPr lang="zh-CN" altLang="en-US" dirty="0">
                <a:cs typeface="+mn-ea"/>
                <a:sym typeface="+mn-lt"/>
              </a:rPr>
              <a:t>党的干部政策</a:t>
            </a:r>
          </a:p>
        </p:txBody>
      </p:sp>
      <p:sp>
        <p:nvSpPr>
          <p:cNvPr id="26" name="TextBox 25"/>
          <p:cNvSpPr txBox="1"/>
          <p:nvPr/>
        </p:nvSpPr>
        <p:spPr>
          <a:xfrm>
            <a:off x="250825" y="2932113"/>
            <a:ext cx="3478213" cy="1200150"/>
          </a:xfrm>
          <a:prstGeom prst="rect">
            <a:avLst/>
          </a:prstGeom>
          <a:noFill/>
        </p:spPr>
        <p:txBody>
          <a:bodyPr>
            <a:spAutoFit/>
          </a:bodyPr>
          <a:lstStyle/>
          <a:p>
            <a:pPr algn="r" defTabSz="914378" fontAlgn="auto">
              <a:spcBef>
                <a:spcPts val="0"/>
              </a:spcBef>
              <a:spcAft>
                <a:spcPts val="0"/>
              </a:spcAft>
              <a:defRPr/>
            </a:pPr>
            <a:r>
              <a:rPr lang="zh-CN" altLang="en-US" sz="3600" b="1" dirty="0">
                <a:solidFill>
                  <a:schemeClr val="accent1"/>
                </a:solidFill>
                <a:latin typeface="+mn-lt"/>
                <a:ea typeface="+mn-ea"/>
                <a:cs typeface="+mn-ea"/>
                <a:sym typeface="+mn-lt"/>
              </a:rPr>
              <a:t>党管干部的原则</a:t>
            </a:r>
            <a:endParaRPr lang="en-US" altLang="zh-CN" sz="3600" b="1" dirty="0">
              <a:solidFill>
                <a:schemeClr val="accent1"/>
              </a:solidFill>
              <a:latin typeface="+mn-lt"/>
              <a:ea typeface="+mn-ea"/>
              <a:cs typeface="+mn-ea"/>
              <a:sym typeface="+mn-lt"/>
            </a:endParaRPr>
          </a:p>
          <a:p>
            <a:pPr algn="r" defTabSz="914378" fontAlgn="auto">
              <a:spcBef>
                <a:spcPts val="0"/>
              </a:spcBef>
              <a:spcAft>
                <a:spcPts val="0"/>
              </a:spcAft>
              <a:defRPr/>
            </a:pPr>
            <a:r>
              <a:rPr lang="zh-CN" altLang="en-US" sz="3600" b="1" dirty="0">
                <a:solidFill>
                  <a:schemeClr val="accent1"/>
                </a:solidFill>
                <a:latin typeface="+mn-lt"/>
                <a:ea typeface="+mn-ea"/>
                <a:cs typeface="+mn-ea"/>
                <a:sym typeface="+mn-lt"/>
              </a:rPr>
              <a:t>方针和基本政策</a:t>
            </a:r>
          </a:p>
        </p:txBody>
      </p:sp>
      <p:grpSp>
        <p:nvGrpSpPr>
          <p:cNvPr id="187395" name="组合 26"/>
          <p:cNvGrpSpPr>
            <a:grpSpLocks/>
          </p:cNvGrpSpPr>
          <p:nvPr/>
        </p:nvGrpSpPr>
        <p:grpSpPr bwMode="auto">
          <a:xfrm>
            <a:off x="560388" y="1592263"/>
            <a:ext cx="3168650" cy="914400"/>
            <a:chOff x="560102" y="1592122"/>
            <a:chExt cx="3168350" cy="914538"/>
          </a:xfrm>
        </p:grpSpPr>
        <p:grpSp>
          <p:nvGrpSpPr>
            <p:cNvPr id="28"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8" y="1741370"/>
              <a:ext cx="1728624" cy="462032"/>
            </a:xfrm>
            <a:prstGeom prst="rect">
              <a:avLst/>
            </a:prstGeom>
            <a:noFill/>
            <a:effectLst/>
          </p:spPr>
          <p:txBody>
            <a:bodyPr>
              <a:spAutoFit/>
            </a:bodyPr>
            <a:lstStyle/>
            <a:p>
              <a:pPr algn="r" defTabSz="914378" fontAlgn="auto">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0"/>
              <a:ext cx="2217527" cy="277855"/>
            </a:xfrm>
            <a:prstGeom prst="rect">
              <a:avLst/>
            </a:prstGeom>
            <a:noFill/>
            <a:effectLst/>
          </p:spPr>
          <p:txBody>
            <a:bodyPr wrap="none">
              <a:spAutoFit/>
            </a:bodyPr>
            <a:lstStyle/>
            <a:p>
              <a:pPr algn="r" defTabSz="914378" fontAlgn="auto">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grpSp>
      <p:sp>
        <p:nvSpPr>
          <p:cNvPr id="14" name="矩形 13"/>
          <p:cNvSpPr/>
          <p:nvPr/>
        </p:nvSpPr>
        <p:spPr>
          <a:xfrm>
            <a:off x="4075113" y="1844675"/>
            <a:ext cx="4926012" cy="2832100"/>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第三十五条</a:t>
            </a:r>
            <a:r>
              <a:rPr lang="en-US" altLang="zh-CN" sz="1600"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党的干部是党的事业的骨干，是人民的公仆</a:t>
            </a:r>
            <a:r>
              <a:rPr lang="zh-CN" altLang="en-US" sz="1600" b="1" u="sng" dirty="0">
                <a:solidFill>
                  <a:schemeClr val="accent1"/>
                </a:solidFill>
                <a:latin typeface="+mn-lt"/>
                <a:ea typeface="+mn-ea"/>
                <a:cs typeface="+mn-ea"/>
                <a:sym typeface="+mn-lt"/>
              </a:rPr>
              <a:t>，要做到忠诚干净担当</a:t>
            </a:r>
            <a:r>
              <a:rPr lang="zh-CN" altLang="en-US" sz="1600" b="1" dirty="0">
                <a:solidFill>
                  <a:schemeClr val="tx1">
                    <a:lumMod val="75000"/>
                    <a:lumOff val="25000"/>
                  </a:schemeClr>
                </a:solidFill>
                <a:latin typeface="+mn-lt"/>
                <a:ea typeface="+mn-ea"/>
                <a:cs typeface="+mn-ea"/>
                <a:sym typeface="+mn-lt"/>
              </a:rPr>
              <a:t>。党按照德才兼备、以德为先的原则选拔干部，坚持五湖四海、任人唯贤，</a:t>
            </a:r>
            <a:r>
              <a:rPr lang="zh-CN" altLang="en-US" sz="1600" b="1" u="sng" dirty="0">
                <a:solidFill>
                  <a:schemeClr val="accent1"/>
                </a:solidFill>
                <a:latin typeface="+mn-lt"/>
                <a:ea typeface="+mn-ea"/>
                <a:cs typeface="+mn-ea"/>
                <a:sym typeface="+mn-lt"/>
              </a:rPr>
              <a:t>坚持事业为上、公道正派，</a:t>
            </a:r>
            <a:r>
              <a:rPr lang="zh-CN" altLang="en-US" sz="1600" b="1" dirty="0">
                <a:solidFill>
                  <a:schemeClr val="tx1">
                    <a:lumMod val="75000"/>
                    <a:lumOff val="25000"/>
                  </a:schemeClr>
                </a:solidFill>
                <a:latin typeface="+mn-lt"/>
                <a:ea typeface="+mn-ea"/>
                <a:cs typeface="+mn-ea"/>
                <a:sym typeface="+mn-lt"/>
              </a:rPr>
              <a:t>反对任人唯亲，努力实现干部队伍的革命化、年轻化、知识化、专业化。</a:t>
            </a:r>
          </a:p>
          <a:p>
            <a:pPr defTabSz="914378" fontAlgn="auto">
              <a:spcBef>
                <a:spcPts val="0"/>
              </a:spcBef>
              <a:spcAft>
                <a:spcPts val="0"/>
              </a:spcAft>
              <a:defRPr/>
            </a:pPr>
            <a:endParaRPr lang="zh-CN" altLang="en-US" sz="1600" b="1" dirty="0">
              <a:solidFill>
                <a:schemeClr val="tx1">
                  <a:lumMod val="75000"/>
                  <a:lumOff val="25000"/>
                </a:schemeClr>
              </a:solidFill>
              <a:latin typeface="+mn-lt"/>
              <a:ea typeface="+mn-ea"/>
              <a:cs typeface="+mn-ea"/>
              <a:sym typeface="+mn-lt"/>
            </a:endParaRPr>
          </a:p>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党重视教育、培训、选拔、考核和监督干部，特别是培养、选拔优秀年轻干部。积极推进干部制度改革。</a:t>
            </a:r>
          </a:p>
          <a:p>
            <a:pPr defTabSz="914378" fontAlgn="auto">
              <a:spcBef>
                <a:spcPts val="0"/>
              </a:spcBef>
              <a:spcAft>
                <a:spcPts val="0"/>
              </a:spcAft>
              <a:defRPr/>
            </a:pPr>
            <a:endParaRPr lang="en-US" altLang="zh-CN" sz="1600" b="1" dirty="0">
              <a:solidFill>
                <a:schemeClr val="tx1">
                  <a:lumMod val="75000"/>
                  <a:lumOff val="25000"/>
                </a:schemeClr>
              </a:solidFill>
              <a:latin typeface="+mn-lt"/>
              <a:ea typeface="+mn-ea"/>
              <a:cs typeface="+mn-ea"/>
              <a:sym typeface="+mn-lt"/>
            </a:endParaRPr>
          </a:p>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党重视培养、选拔女干部和少数民族干部。</a:t>
            </a:r>
          </a:p>
          <a:p>
            <a:pPr defTabSz="914378" fontAlgn="auto">
              <a:spcBef>
                <a:spcPts val="0"/>
              </a:spcBef>
              <a:spcAft>
                <a:spcPts val="0"/>
              </a:spcAft>
              <a:defRPr/>
            </a:pPr>
            <a:endParaRPr lang="zh-CN" altLang="en-US" sz="1600" b="1" dirty="0">
              <a:solidFill>
                <a:schemeClr val="tx1">
                  <a:lumMod val="75000"/>
                  <a:lumOff val="25000"/>
                </a:schemeClr>
              </a:solidFill>
              <a:latin typeface="+mn-lt"/>
              <a:ea typeface="+mn-ea"/>
              <a:cs typeface="+mn-ea"/>
              <a:sym typeface="+mn-lt"/>
            </a:endParaRPr>
          </a:p>
        </p:txBody>
      </p:sp>
    </p:spTree>
  </p:cSld>
  <p:clrMapOvr>
    <a:masterClrMapping/>
  </p:clrMapOvr>
  <p:transition spd="med" advTm="0">
    <p:cover dir="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spcBef>
                <a:spcPct val="0"/>
              </a:spcBef>
              <a:spcAft>
                <a:spcPts val="0"/>
              </a:spcAft>
              <a:buFont typeface="Arial" pitchFamily="34" charset="0"/>
              <a:buNone/>
              <a:defRPr/>
            </a:pPr>
            <a:r>
              <a:rPr lang="zh-CN" altLang="en-US" dirty="0">
                <a:cs typeface="+mn-ea"/>
                <a:sym typeface="+mn-lt"/>
              </a:rPr>
              <a:t>领导干部必须具备的基本条件</a:t>
            </a:r>
          </a:p>
        </p:txBody>
      </p:sp>
      <p:sp>
        <p:nvSpPr>
          <p:cNvPr id="26" name="TextBox 25"/>
          <p:cNvSpPr txBox="1"/>
          <p:nvPr/>
        </p:nvSpPr>
        <p:spPr>
          <a:xfrm>
            <a:off x="-298450" y="2932113"/>
            <a:ext cx="4027488" cy="1200150"/>
          </a:xfrm>
          <a:prstGeom prst="rect">
            <a:avLst/>
          </a:prstGeom>
          <a:noFill/>
        </p:spPr>
        <p:txBody>
          <a:bodyPr>
            <a:spAutoFit/>
          </a:bodyPr>
          <a:lstStyle/>
          <a:p>
            <a:pPr algn="r" defTabSz="914378" fontAlgn="auto">
              <a:spcBef>
                <a:spcPts val="0"/>
              </a:spcBef>
              <a:spcAft>
                <a:spcPts val="0"/>
              </a:spcAft>
              <a:defRPr/>
            </a:pPr>
            <a:r>
              <a:rPr lang="zh-CN" altLang="en-US" sz="3600" b="1" dirty="0">
                <a:solidFill>
                  <a:schemeClr val="accent1"/>
                </a:solidFill>
                <a:latin typeface="+mn-lt"/>
                <a:ea typeface="+mn-ea"/>
                <a:cs typeface="+mn-ea"/>
                <a:sym typeface="+mn-lt"/>
              </a:rPr>
              <a:t>领导干部必须</a:t>
            </a:r>
            <a:endParaRPr lang="en-US" altLang="zh-CN" sz="3600" b="1" dirty="0">
              <a:solidFill>
                <a:schemeClr val="accent1"/>
              </a:solidFill>
              <a:latin typeface="+mn-lt"/>
              <a:ea typeface="+mn-ea"/>
              <a:cs typeface="+mn-ea"/>
              <a:sym typeface="+mn-lt"/>
            </a:endParaRPr>
          </a:p>
          <a:p>
            <a:pPr algn="r" defTabSz="914378" fontAlgn="auto">
              <a:spcBef>
                <a:spcPts val="0"/>
              </a:spcBef>
              <a:spcAft>
                <a:spcPts val="0"/>
              </a:spcAft>
              <a:defRPr/>
            </a:pPr>
            <a:r>
              <a:rPr lang="zh-CN" altLang="en-US" sz="3600" b="1" dirty="0">
                <a:solidFill>
                  <a:schemeClr val="accent1"/>
                </a:solidFill>
                <a:latin typeface="+mn-lt"/>
                <a:ea typeface="+mn-ea"/>
                <a:cs typeface="+mn-ea"/>
                <a:sym typeface="+mn-lt"/>
              </a:rPr>
              <a:t>具备的基本条件</a:t>
            </a:r>
          </a:p>
        </p:txBody>
      </p:sp>
      <p:grpSp>
        <p:nvGrpSpPr>
          <p:cNvPr id="189443" name="组合 26"/>
          <p:cNvGrpSpPr>
            <a:grpSpLocks/>
          </p:cNvGrpSpPr>
          <p:nvPr/>
        </p:nvGrpSpPr>
        <p:grpSpPr bwMode="auto">
          <a:xfrm>
            <a:off x="560388" y="1592263"/>
            <a:ext cx="3168650" cy="914400"/>
            <a:chOff x="560102" y="1592122"/>
            <a:chExt cx="3168350" cy="914538"/>
          </a:xfrm>
        </p:grpSpPr>
        <p:grpSp>
          <p:nvGrpSpPr>
            <p:cNvPr id="28"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8" y="1741370"/>
              <a:ext cx="1728624" cy="462032"/>
            </a:xfrm>
            <a:prstGeom prst="rect">
              <a:avLst/>
            </a:prstGeom>
            <a:noFill/>
            <a:effectLst/>
          </p:spPr>
          <p:txBody>
            <a:bodyPr>
              <a:spAutoFit/>
            </a:bodyPr>
            <a:lstStyle/>
            <a:p>
              <a:pPr algn="r" defTabSz="914378" fontAlgn="auto">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0"/>
              <a:ext cx="2217527" cy="277855"/>
            </a:xfrm>
            <a:prstGeom prst="rect">
              <a:avLst/>
            </a:prstGeom>
            <a:noFill/>
            <a:effectLst/>
          </p:spPr>
          <p:txBody>
            <a:bodyPr wrap="none">
              <a:spAutoFit/>
            </a:bodyPr>
            <a:lstStyle/>
            <a:p>
              <a:pPr algn="r" defTabSz="914378" fontAlgn="auto">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grpSp>
      <p:sp>
        <p:nvSpPr>
          <p:cNvPr id="14" name="矩形 13"/>
          <p:cNvSpPr/>
          <p:nvPr/>
        </p:nvSpPr>
        <p:spPr>
          <a:xfrm>
            <a:off x="4067944" y="1639663"/>
            <a:ext cx="4926139" cy="1077218"/>
          </a:xfrm>
          <a:prstGeom prst="rect">
            <a:avLst/>
          </a:prstGeom>
        </p:spPr>
        <p:txBody>
          <a:bodyPr>
            <a:spAutoFit/>
          </a:bodyPr>
          <a:lstStyle/>
          <a:p>
            <a:pPr defTabSz="914378" fontAlgn="auto">
              <a:spcBef>
                <a:spcPts val="0"/>
              </a:spcBef>
              <a:spcAft>
                <a:spcPts val="0"/>
              </a:spcAft>
              <a:defRPr/>
            </a:pPr>
            <a:r>
              <a:rPr lang="en-US" altLang="zh-CN" sz="1600" strike="dblStrike" dirty="0">
                <a:solidFill>
                  <a:schemeClr val="tx1">
                    <a:lumMod val="75000"/>
                    <a:lumOff val="25000"/>
                  </a:schemeClr>
                </a:solidFill>
                <a:latin typeface="+mn-lt"/>
                <a:ea typeface="+mn-ea"/>
                <a:cs typeface="+mn-ea"/>
                <a:sym typeface="+mn-lt"/>
              </a:rPr>
              <a:t>【</a:t>
            </a:r>
            <a:r>
              <a:rPr lang="zh-CN" altLang="en-US" sz="1600" strike="dblStrike" dirty="0">
                <a:solidFill>
                  <a:schemeClr val="tx1">
                    <a:lumMod val="75000"/>
                    <a:lumOff val="25000"/>
                  </a:schemeClr>
                </a:solidFill>
                <a:latin typeface="+mn-lt"/>
                <a:ea typeface="+mn-ea"/>
                <a:cs typeface="+mn-ea"/>
                <a:sym typeface="+mn-lt"/>
              </a:rPr>
              <a:t>第三十四条</a:t>
            </a:r>
            <a:r>
              <a:rPr lang="en-US" altLang="zh-CN" sz="1600" strike="dblStrike" dirty="0">
                <a:solidFill>
                  <a:schemeClr val="tx1">
                    <a:lumMod val="75000"/>
                    <a:lumOff val="25000"/>
                  </a:schemeClr>
                </a:solidFill>
                <a:latin typeface="+mn-lt"/>
                <a:ea typeface="+mn-ea"/>
                <a:cs typeface="+mn-ea"/>
                <a:sym typeface="+mn-lt"/>
              </a:rPr>
              <a:t>】</a:t>
            </a:r>
            <a:r>
              <a:rPr lang="en-US" altLang="zh-CN" sz="1600"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第三十六条</a:t>
            </a:r>
            <a:r>
              <a:rPr lang="en-US" altLang="zh-CN" sz="1600"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党的各级领导干部必须</a:t>
            </a:r>
            <a:r>
              <a:rPr lang="zh-CN" altLang="en-US" sz="1600" b="1" u="sng" dirty="0">
                <a:solidFill>
                  <a:schemeClr val="accent1"/>
                </a:solidFill>
                <a:latin typeface="+mn-lt"/>
                <a:ea typeface="+mn-ea"/>
                <a:cs typeface="+mn-ea"/>
                <a:sym typeface="+mn-lt"/>
              </a:rPr>
              <a:t>信念坚定、为民服务、勤政务实、敢于担当、清正廉洁，</a:t>
            </a:r>
            <a:r>
              <a:rPr lang="zh-CN" altLang="en-US" sz="1600" b="1" dirty="0">
                <a:solidFill>
                  <a:schemeClr val="tx1">
                    <a:lumMod val="75000"/>
                    <a:lumOff val="25000"/>
                  </a:schemeClr>
                </a:solidFill>
                <a:latin typeface="+mn-lt"/>
                <a:ea typeface="+mn-ea"/>
                <a:cs typeface="+mn-ea"/>
                <a:sym typeface="+mn-lt"/>
              </a:rPr>
              <a:t>模范地履行本章程第三条所规定的党员的各项义务，并且必须具备的基本条件：</a:t>
            </a:r>
          </a:p>
        </p:txBody>
      </p:sp>
      <p:sp>
        <p:nvSpPr>
          <p:cNvPr id="4" name="矩形 3"/>
          <p:cNvSpPr/>
          <p:nvPr/>
        </p:nvSpPr>
        <p:spPr>
          <a:xfrm>
            <a:off x="4211638" y="2940050"/>
            <a:ext cx="1620837" cy="3587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zh-CN" sz="1600" b="1">
                <a:solidFill>
                  <a:schemeClr val="accent2">
                    <a:lumMod val="40000"/>
                    <a:lumOff val="60000"/>
                  </a:schemeClr>
                </a:solidFill>
                <a:latin typeface="+mj-ea"/>
                <a:cs typeface="Times New Roman" panose="02020603050405020304" pitchFamily="18" charset="0"/>
              </a:rPr>
              <a:t>政治理论</a:t>
            </a:r>
            <a:endParaRPr lang="zh-CN" altLang="en-US" sz="1600">
              <a:solidFill>
                <a:schemeClr val="accent2">
                  <a:lumMod val="40000"/>
                  <a:lumOff val="60000"/>
                </a:schemeClr>
              </a:solidFill>
            </a:endParaRPr>
          </a:p>
        </p:txBody>
      </p:sp>
      <p:sp>
        <p:nvSpPr>
          <p:cNvPr id="15" name="矩形 14"/>
          <p:cNvSpPr/>
          <p:nvPr/>
        </p:nvSpPr>
        <p:spPr>
          <a:xfrm>
            <a:off x="5940425" y="2940050"/>
            <a:ext cx="1619250" cy="35877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dirty="0">
                <a:solidFill>
                  <a:schemeClr val="accent2">
                    <a:lumMod val="40000"/>
                    <a:lumOff val="60000"/>
                  </a:schemeClr>
                </a:solidFill>
                <a:latin typeface="+mj-ea"/>
                <a:cs typeface="Times New Roman" panose="02020603050405020304" pitchFamily="18" charset="0"/>
              </a:rPr>
              <a:t>理想信念</a:t>
            </a:r>
            <a:endParaRPr lang="zh-CN" altLang="en-US" sz="1600" dirty="0">
              <a:solidFill>
                <a:schemeClr val="accent2">
                  <a:lumMod val="40000"/>
                  <a:lumOff val="60000"/>
                </a:schemeClr>
              </a:solidFill>
            </a:endParaRPr>
          </a:p>
        </p:txBody>
      </p:sp>
      <p:sp>
        <p:nvSpPr>
          <p:cNvPr id="16" name="矩形 15"/>
          <p:cNvSpPr/>
          <p:nvPr/>
        </p:nvSpPr>
        <p:spPr>
          <a:xfrm>
            <a:off x="4211638" y="3378200"/>
            <a:ext cx="1620837" cy="36036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latin typeface="+mj-ea"/>
                <a:cs typeface="Times New Roman" panose="02020603050405020304" pitchFamily="18" charset="0"/>
              </a:rPr>
              <a:t>思想作风</a:t>
            </a:r>
            <a:endParaRPr lang="zh-CN" altLang="en-US" sz="1600" dirty="0">
              <a:solidFill>
                <a:schemeClr val="accent2">
                  <a:lumMod val="40000"/>
                  <a:lumOff val="60000"/>
                </a:schemeClr>
              </a:solidFill>
            </a:endParaRPr>
          </a:p>
        </p:txBody>
      </p:sp>
      <p:sp>
        <p:nvSpPr>
          <p:cNvPr id="17" name="矩形 16"/>
          <p:cNvSpPr/>
          <p:nvPr/>
        </p:nvSpPr>
        <p:spPr>
          <a:xfrm>
            <a:off x="5940425" y="3378200"/>
            <a:ext cx="1619250" cy="36036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dirty="0">
                <a:solidFill>
                  <a:schemeClr val="accent2">
                    <a:lumMod val="40000"/>
                    <a:lumOff val="60000"/>
                  </a:schemeClr>
                </a:solidFill>
                <a:latin typeface="+mj-ea"/>
                <a:cs typeface="Times New Roman" panose="02020603050405020304" pitchFamily="18" charset="0"/>
              </a:rPr>
              <a:t>能力水平</a:t>
            </a:r>
          </a:p>
        </p:txBody>
      </p:sp>
      <p:sp>
        <p:nvSpPr>
          <p:cNvPr id="18" name="矩形 17"/>
          <p:cNvSpPr/>
          <p:nvPr/>
        </p:nvSpPr>
        <p:spPr>
          <a:xfrm>
            <a:off x="4211638" y="3827463"/>
            <a:ext cx="1620837"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latin typeface="+mj-ea"/>
                <a:cs typeface="Times New Roman" panose="02020603050405020304" pitchFamily="18" charset="0"/>
              </a:rPr>
              <a:t>勤政廉洁</a:t>
            </a:r>
          </a:p>
        </p:txBody>
      </p:sp>
      <p:sp>
        <p:nvSpPr>
          <p:cNvPr id="19" name="矩形 18"/>
          <p:cNvSpPr/>
          <p:nvPr/>
        </p:nvSpPr>
        <p:spPr>
          <a:xfrm>
            <a:off x="5940425" y="3827463"/>
            <a:ext cx="1619250"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dirty="0">
                <a:solidFill>
                  <a:schemeClr val="accent2">
                    <a:lumMod val="40000"/>
                    <a:lumOff val="60000"/>
                  </a:schemeClr>
                </a:solidFill>
                <a:latin typeface="+mj-ea"/>
                <a:cs typeface="Times New Roman" panose="02020603050405020304" pitchFamily="18" charset="0"/>
              </a:rPr>
              <a:t>民主团结</a:t>
            </a:r>
            <a:endParaRPr lang="zh-CN" altLang="en-US" sz="1600" dirty="0">
              <a:solidFill>
                <a:schemeClr val="accent2">
                  <a:lumMod val="40000"/>
                  <a:lumOff val="60000"/>
                </a:schemeClr>
              </a:solidFill>
            </a:endParaRPr>
          </a:p>
        </p:txBody>
      </p:sp>
      <p:sp>
        <p:nvSpPr>
          <p:cNvPr id="5" name="矩形 4"/>
          <p:cNvSpPr/>
          <p:nvPr/>
        </p:nvSpPr>
        <p:spPr>
          <a:xfrm>
            <a:off x="7667625" y="2932113"/>
            <a:ext cx="1189038" cy="1255712"/>
          </a:xfrm>
          <a:prstGeom prst="rect">
            <a:avLst/>
          </a:prstGeom>
          <a:no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2800" b="1" dirty="0">
                <a:solidFill>
                  <a:schemeClr val="accent1"/>
                </a:solidFill>
              </a:rPr>
              <a:t>六个</a:t>
            </a:r>
            <a:endParaRPr lang="en-US" altLang="zh-CN" sz="2800" b="1" dirty="0">
              <a:solidFill>
                <a:schemeClr val="accent1"/>
              </a:solidFill>
            </a:endParaRPr>
          </a:p>
          <a:p>
            <a:pPr algn="ctr" defTabSz="914378" fontAlgn="auto">
              <a:spcBef>
                <a:spcPts val="0"/>
              </a:spcBef>
              <a:spcAft>
                <a:spcPts val="0"/>
              </a:spcAft>
              <a:defRPr/>
            </a:pPr>
            <a:r>
              <a:rPr lang="zh-CN" altLang="en-US" sz="2800" b="1" dirty="0">
                <a:solidFill>
                  <a:schemeClr val="accent1"/>
                </a:solidFill>
              </a:rPr>
              <a:t>方面</a:t>
            </a:r>
          </a:p>
        </p:txBody>
      </p:sp>
    </p:spTree>
  </p:cSld>
  <p:clrMapOvr>
    <a:masterClrMapping/>
  </p:clrMapOvr>
  <p:transition spd="med" advTm="0">
    <p:cover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党章的基本架构</a:t>
            </a:r>
          </a:p>
        </p:txBody>
      </p:sp>
      <p:sp>
        <p:nvSpPr>
          <p:cNvPr id="44" name="矩形 43"/>
          <p:cNvSpPr/>
          <p:nvPr/>
        </p:nvSpPr>
        <p:spPr>
          <a:xfrm>
            <a:off x="755576" y="4022677"/>
            <a:ext cx="7848872" cy="683264"/>
          </a:xfrm>
          <a:prstGeom prst="rect">
            <a:avLst/>
          </a:prstGeom>
          <a:ln w="19050">
            <a:noFill/>
          </a:ln>
        </p:spPr>
        <p:txBody>
          <a:bodyPr>
            <a:spAutoFit/>
          </a:bodyPr>
          <a:lstStyle/>
          <a:p>
            <a:pPr algn="just" defTabSz="914378" fontAlgn="auto">
              <a:lnSpc>
                <a:spcPct val="120000"/>
              </a:lnSpc>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党章</a:t>
            </a:r>
            <a:r>
              <a:rPr lang="en-US" altLang="zh-CN" sz="1600" strike="dblStrike" dirty="0">
                <a:solidFill>
                  <a:srgbClr val="FF0000"/>
                </a:solidFill>
                <a:latin typeface="+mn-lt"/>
                <a:ea typeface="+mn-ea"/>
                <a:cs typeface="+mn-ea"/>
                <a:sym typeface="+mn-lt"/>
              </a:rPr>
              <a:t>17000</a:t>
            </a:r>
            <a:r>
              <a:rPr lang="zh-CN" altLang="en-US" sz="1600" b="1" strike="dblStrike" dirty="0">
                <a:solidFill>
                  <a:srgbClr val="FF0000"/>
                </a:solidFill>
                <a:latin typeface="+mn-lt"/>
                <a:ea typeface="+mn-ea"/>
                <a:cs typeface="+mn-ea"/>
                <a:sym typeface="+mn-lt"/>
              </a:rPr>
              <a:t>余字</a:t>
            </a:r>
            <a:r>
              <a:rPr lang="en-US" altLang="zh-CN" sz="1600" dirty="0">
                <a:solidFill>
                  <a:srgbClr val="FF0000"/>
                </a:solidFill>
                <a:latin typeface="+mn-lt"/>
                <a:ea typeface="+mn-ea"/>
                <a:cs typeface="+mn-ea"/>
                <a:sym typeface="+mn-lt"/>
              </a:rPr>
              <a:t>19000</a:t>
            </a:r>
            <a:r>
              <a:rPr lang="zh-CN" altLang="en-US" sz="1600" b="1" dirty="0">
                <a:solidFill>
                  <a:schemeClr val="tx1">
                    <a:lumMod val="75000"/>
                    <a:lumOff val="25000"/>
                  </a:schemeClr>
                </a:solidFill>
                <a:latin typeface="+mn-lt"/>
                <a:ea typeface="+mn-ea"/>
                <a:cs typeface="+mn-ea"/>
                <a:sym typeface="+mn-lt"/>
              </a:rPr>
              <a:t>余字，由总纲和</a:t>
            </a:r>
            <a:r>
              <a:rPr lang="en-US" altLang="zh-CN" sz="1600" b="1" dirty="0">
                <a:solidFill>
                  <a:schemeClr val="tx1">
                    <a:lumMod val="75000"/>
                    <a:lumOff val="25000"/>
                  </a:schemeClr>
                </a:solidFill>
                <a:latin typeface="+mn-lt"/>
                <a:ea typeface="+mn-ea"/>
                <a:cs typeface="+mn-ea"/>
                <a:sym typeface="+mn-lt"/>
              </a:rPr>
              <a:t>11</a:t>
            </a:r>
            <a:r>
              <a:rPr lang="zh-CN" altLang="en-US" sz="1600" b="1" dirty="0">
                <a:solidFill>
                  <a:schemeClr val="tx1">
                    <a:lumMod val="75000"/>
                    <a:lumOff val="25000"/>
                  </a:schemeClr>
                </a:solidFill>
                <a:latin typeface="+mn-lt"/>
                <a:ea typeface="+mn-ea"/>
                <a:cs typeface="+mn-ea"/>
                <a:sym typeface="+mn-lt"/>
              </a:rPr>
              <a:t>章组成，共</a:t>
            </a:r>
            <a:r>
              <a:rPr lang="en-US" altLang="zh-CN" sz="1600" strike="dblStrike" dirty="0">
                <a:solidFill>
                  <a:srgbClr val="FF0000"/>
                </a:solidFill>
                <a:latin typeface="+mn-lt"/>
                <a:ea typeface="+mn-ea"/>
                <a:cs typeface="+mn-ea"/>
                <a:sym typeface="+mn-lt"/>
              </a:rPr>
              <a:t>53</a:t>
            </a:r>
            <a:r>
              <a:rPr lang="zh-CN" altLang="en-US" sz="1600" b="1" strike="dblStrike" dirty="0">
                <a:solidFill>
                  <a:srgbClr val="FF0000"/>
                </a:solidFill>
                <a:latin typeface="+mn-lt"/>
                <a:ea typeface="+mn-ea"/>
                <a:cs typeface="+mn-ea"/>
                <a:sym typeface="+mn-lt"/>
              </a:rPr>
              <a:t>条</a:t>
            </a:r>
            <a:r>
              <a:rPr lang="zh-CN" altLang="en-US" sz="1600" b="1" dirty="0">
                <a:solidFill>
                  <a:srgbClr val="FF0000"/>
                </a:solidFill>
                <a:latin typeface="+mn-lt"/>
                <a:ea typeface="+mn-ea"/>
                <a:cs typeface="+mn-ea"/>
                <a:sym typeface="+mn-lt"/>
              </a:rPr>
              <a:t> </a:t>
            </a:r>
            <a:r>
              <a:rPr lang="en-US" altLang="zh-CN" sz="1600" b="1" dirty="0">
                <a:solidFill>
                  <a:schemeClr val="tx1">
                    <a:lumMod val="75000"/>
                    <a:lumOff val="25000"/>
                  </a:schemeClr>
                </a:solidFill>
                <a:latin typeface="+mn-lt"/>
                <a:ea typeface="+mn-ea"/>
                <a:cs typeface="+mn-ea"/>
                <a:sym typeface="+mn-lt"/>
              </a:rPr>
              <a:t>55</a:t>
            </a:r>
            <a:r>
              <a:rPr lang="zh-CN" altLang="en-US" sz="1600" b="1" dirty="0">
                <a:solidFill>
                  <a:schemeClr val="tx1">
                    <a:lumMod val="75000"/>
                    <a:lumOff val="25000"/>
                  </a:schemeClr>
                </a:solidFill>
                <a:latin typeface="+mn-lt"/>
                <a:ea typeface="+mn-ea"/>
                <a:cs typeface="+mn-ea"/>
                <a:sym typeface="+mn-lt"/>
              </a:rPr>
              <a:t>条。总纲占四分之一以上篇幅，</a:t>
            </a:r>
            <a:r>
              <a:rPr lang="en-US" altLang="zh-CN" sz="1600" strike="dblStrike" dirty="0">
                <a:solidFill>
                  <a:srgbClr val="FF0000"/>
                </a:solidFill>
                <a:latin typeface="+mn-lt"/>
                <a:ea typeface="+mn-ea"/>
                <a:cs typeface="+mn-ea"/>
                <a:sym typeface="+mn-lt"/>
              </a:rPr>
              <a:t>6000</a:t>
            </a:r>
            <a:r>
              <a:rPr lang="zh-CN" altLang="en-US" sz="1600" b="1" strike="dblStrike" dirty="0">
                <a:solidFill>
                  <a:srgbClr val="FF0000"/>
                </a:solidFill>
                <a:latin typeface="+mn-lt"/>
                <a:ea typeface="+mn-ea"/>
                <a:cs typeface="+mn-ea"/>
                <a:sym typeface="+mn-lt"/>
              </a:rPr>
              <a:t>余字</a:t>
            </a:r>
            <a:r>
              <a:rPr lang="en-US" altLang="zh-CN" sz="1600" b="1" dirty="0">
                <a:solidFill>
                  <a:srgbClr val="FF0000"/>
                </a:solidFill>
                <a:latin typeface="+mn-lt"/>
                <a:ea typeface="+mn-ea"/>
                <a:cs typeface="+mn-ea"/>
                <a:sym typeface="+mn-lt"/>
              </a:rPr>
              <a:t>7000</a:t>
            </a:r>
            <a:r>
              <a:rPr lang="zh-CN" altLang="en-US" sz="1600" b="1" dirty="0">
                <a:solidFill>
                  <a:srgbClr val="FF0000"/>
                </a:solidFill>
                <a:latin typeface="+mn-lt"/>
                <a:ea typeface="+mn-ea"/>
                <a:cs typeface="+mn-ea"/>
                <a:sym typeface="+mn-lt"/>
              </a:rPr>
              <a:t>余字</a:t>
            </a:r>
            <a:r>
              <a:rPr lang="zh-CN" altLang="en-US" sz="1600" b="1" dirty="0">
                <a:solidFill>
                  <a:schemeClr val="tx1">
                    <a:lumMod val="75000"/>
                    <a:lumOff val="25000"/>
                  </a:schemeClr>
                </a:solidFill>
                <a:latin typeface="+mn-lt"/>
                <a:ea typeface="+mn-ea"/>
                <a:cs typeface="+mn-ea"/>
                <a:sym typeface="+mn-lt"/>
              </a:rPr>
              <a:t>，</a:t>
            </a:r>
            <a:r>
              <a:rPr lang="en-US" altLang="zh-CN" sz="1600" dirty="0">
                <a:solidFill>
                  <a:schemeClr val="tx1">
                    <a:lumMod val="75000"/>
                    <a:lumOff val="25000"/>
                  </a:schemeClr>
                </a:solidFill>
                <a:latin typeface="+mn-lt"/>
                <a:ea typeface="+mn-ea"/>
                <a:cs typeface="+mn-ea"/>
                <a:sym typeface="+mn-lt"/>
              </a:rPr>
              <a:t>1—11</a:t>
            </a:r>
            <a:r>
              <a:rPr lang="zh-CN" altLang="en-US" sz="1600" b="1" dirty="0">
                <a:solidFill>
                  <a:schemeClr val="tx1">
                    <a:lumMod val="75000"/>
                    <a:lumOff val="25000"/>
                  </a:schemeClr>
                </a:solidFill>
                <a:latin typeface="+mn-lt"/>
                <a:ea typeface="+mn-ea"/>
                <a:cs typeface="+mn-ea"/>
                <a:sym typeface="+mn-lt"/>
              </a:rPr>
              <a:t>章实际是它的具体化。</a:t>
            </a:r>
          </a:p>
        </p:txBody>
      </p:sp>
      <p:grpSp>
        <p:nvGrpSpPr>
          <p:cNvPr id="4" name="组合 3"/>
          <p:cNvGrpSpPr>
            <a:grpSpLocks/>
          </p:cNvGrpSpPr>
          <p:nvPr/>
        </p:nvGrpSpPr>
        <p:grpSpPr bwMode="auto">
          <a:xfrm>
            <a:off x="465138" y="1698625"/>
            <a:ext cx="4187825" cy="862013"/>
            <a:chOff x="465571" y="1699370"/>
            <a:chExt cx="4187534" cy="861585"/>
          </a:xfrm>
        </p:grpSpPr>
        <p:grpSp>
          <p:nvGrpSpPr>
            <p:cNvPr id="49" name="组合 48"/>
            <p:cNvGrpSpPr>
              <a:grpSpLocks noChangeAspect="1"/>
            </p:cNvGrpSpPr>
            <p:nvPr/>
          </p:nvGrpSpPr>
          <p:grpSpPr>
            <a:xfrm>
              <a:off x="465571" y="1699370"/>
              <a:ext cx="1224587" cy="589855"/>
              <a:chOff x="1672035" y="1687395"/>
              <a:chExt cx="938928" cy="452259"/>
            </a:xfrm>
            <a:effectLst>
              <a:outerShdw blurRad="50800" dist="38100" dir="5400000" algn="t" rotWithShape="0">
                <a:prstClr val="black">
                  <a:alpha val="40000"/>
                </a:prstClr>
              </a:outerShdw>
            </a:effectLst>
          </p:grpSpPr>
          <p:pic>
            <p:nvPicPr>
              <p:cNvPr id="50"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51"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grpSp>
          <p:nvGrpSpPr>
            <p:cNvPr id="44043" name="组合 51"/>
            <p:cNvGrpSpPr>
              <a:grpSpLocks/>
            </p:cNvGrpSpPr>
            <p:nvPr/>
          </p:nvGrpSpPr>
          <p:grpSpPr bwMode="auto">
            <a:xfrm>
              <a:off x="3356060" y="1864502"/>
              <a:ext cx="540000" cy="540000"/>
              <a:chOff x="4098675" y="1936897"/>
              <a:chExt cx="1175403" cy="1175401"/>
            </a:xfrm>
          </p:grpSpPr>
          <p:sp>
            <p:nvSpPr>
              <p:cNvPr id="53" name="矩形 52"/>
              <p:cNvSpPr/>
              <p:nvPr/>
            </p:nvSpPr>
            <p:spPr>
              <a:xfrm>
                <a:off x="4098995" y="1936649"/>
                <a:ext cx="1174776" cy="117427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54" name="直接连接符 53"/>
              <p:cNvCxnSpPr/>
              <p:nvPr/>
            </p:nvCxnSpPr>
            <p:spPr>
              <a:xfrm>
                <a:off x="4098995" y="2523786"/>
                <a:ext cx="11747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4099246" y="2523786"/>
                <a:ext cx="1174274"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3373669" y="1845347"/>
              <a:ext cx="504790" cy="564869"/>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章</a:t>
              </a:r>
            </a:p>
          </p:txBody>
        </p:sp>
        <p:grpSp>
          <p:nvGrpSpPr>
            <p:cNvPr id="44045" name="组合 56"/>
            <p:cNvGrpSpPr>
              <a:grpSpLocks/>
            </p:cNvGrpSpPr>
            <p:nvPr/>
          </p:nvGrpSpPr>
          <p:grpSpPr bwMode="auto">
            <a:xfrm>
              <a:off x="3932124" y="1864502"/>
              <a:ext cx="540000" cy="540000"/>
              <a:chOff x="4098675" y="1936897"/>
              <a:chExt cx="1175403" cy="1175401"/>
            </a:xfrm>
          </p:grpSpPr>
          <p:sp>
            <p:nvSpPr>
              <p:cNvPr id="58" name="矩形 57"/>
              <p:cNvSpPr/>
              <p:nvPr/>
            </p:nvSpPr>
            <p:spPr>
              <a:xfrm>
                <a:off x="4099341" y="1936649"/>
                <a:ext cx="1174776" cy="117427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59" name="直接连接符 58"/>
              <p:cNvCxnSpPr/>
              <p:nvPr/>
            </p:nvCxnSpPr>
            <p:spPr>
              <a:xfrm>
                <a:off x="4099341" y="2523786"/>
                <a:ext cx="11747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4099592" y="2523786"/>
                <a:ext cx="1174274"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61" name="文本框 60"/>
            <p:cNvSpPr txBox="1"/>
            <p:nvPr/>
          </p:nvSpPr>
          <p:spPr>
            <a:xfrm>
              <a:off x="3949891" y="1837414"/>
              <a:ext cx="504790" cy="564869"/>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800" b="1" dirty="0">
                  <a:solidFill>
                    <a:schemeClr val="accent1"/>
                  </a:solidFill>
                  <a:latin typeface="+mn-lt"/>
                  <a:ea typeface="+mn-ea"/>
                  <a:cs typeface="+mn-ea"/>
                  <a:sym typeface="+mn-lt"/>
                </a:rPr>
                <a:t>程</a:t>
              </a:r>
            </a:p>
          </p:txBody>
        </p:sp>
        <p:grpSp>
          <p:nvGrpSpPr>
            <p:cNvPr id="44047" name="组合 61"/>
            <p:cNvGrpSpPr>
              <a:grpSpLocks/>
            </p:cNvGrpSpPr>
            <p:nvPr/>
          </p:nvGrpSpPr>
          <p:grpSpPr bwMode="auto">
            <a:xfrm>
              <a:off x="1475221" y="1849006"/>
              <a:ext cx="2102930" cy="663201"/>
              <a:chOff x="539552" y="1491630"/>
              <a:chExt cx="2102930" cy="663201"/>
            </a:xfrm>
          </p:grpSpPr>
          <p:sp>
            <p:nvSpPr>
              <p:cNvPr id="63" name="文本框 62"/>
              <p:cNvSpPr txBox="1"/>
              <p:nvPr/>
            </p:nvSpPr>
            <p:spPr>
              <a:xfrm>
                <a:off x="539482" y="1491145"/>
                <a:ext cx="2103291" cy="498228"/>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64" name="TextBox 19"/>
              <p:cNvSpPr txBox="1"/>
              <p:nvPr/>
            </p:nvSpPr>
            <p:spPr>
              <a:xfrm>
                <a:off x="550593" y="1876717"/>
                <a:ext cx="1887407" cy="277674"/>
              </a:xfrm>
              <a:prstGeom prst="rect">
                <a:avLst/>
              </a:prstGeom>
              <a:noFill/>
              <a:effectLst/>
            </p:spPr>
            <p:txBody>
              <a:bodyPr wrap="none">
                <a:spAutoFit/>
              </a:bodyPr>
              <a:lstStyle/>
              <a:p>
                <a:pPr defTabSz="914378" fontAlgn="auto">
                  <a:lnSpc>
                    <a:spcPct val="120000"/>
                  </a:lnSpc>
                  <a:spcBef>
                    <a:spcPts val="0"/>
                  </a:spcBef>
                  <a:spcAft>
                    <a:spcPts val="0"/>
                  </a:spcAft>
                  <a:defRPr/>
                </a:pPr>
                <a:r>
                  <a:rPr lang="en-US" altLang="zh-CN" sz="1000" b="1" dirty="0">
                    <a:solidFill>
                      <a:schemeClr val="accent1"/>
                    </a:solidFill>
                    <a:latin typeface="+mj-ea"/>
                    <a:ea typeface="+mj-ea"/>
                    <a:cs typeface="+mn-ea"/>
                    <a:sym typeface="+mn-lt"/>
                  </a:rPr>
                  <a:t>Communist Party of China</a:t>
                </a:r>
                <a:endParaRPr lang="zh-CN" altLang="en-US" sz="1000" b="1" dirty="0">
                  <a:solidFill>
                    <a:schemeClr val="accent1"/>
                  </a:solidFill>
                  <a:latin typeface="+mj-ea"/>
                  <a:ea typeface="+mj-ea"/>
                  <a:cs typeface="+mn-ea"/>
                  <a:sym typeface="+mn-lt"/>
                </a:endParaRPr>
              </a:p>
            </p:txBody>
          </p:sp>
        </p:grpSp>
        <p:sp>
          <p:nvSpPr>
            <p:cNvPr id="65" name="矩形 64"/>
            <p:cNvSpPr/>
            <p:nvPr/>
          </p:nvSpPr>
          <p:spPr>
            <a:xfrm>
              <a:off x="692567" y="2495899"/>
              <a:ext cx="3960538" cy="65056"/>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2400">
                <a:solidFill>
                  <a:schemeClr val="accent2">
                    <a:lumMod val="40000"/>
                    <a:lumOff val="60000"/>
                  </a:schemeClr>
                </a:solidFill>
                <a:cs typeface="+mn-ea"/>
                <a:sym typeface="+mn-lt"/>
              </a:endParaRPr>
            </a:p>
          </p:txBody>
        </p:sp>
      </p:grpSp>
      <p:sp>
        <p:nvSpPr>
          <p:cNvPr id="10" name="矩形 9"/>
          <p:cNvSpPr/>
          <p:nvPr/>
        </p:nvSpPr>
        <p:spPr>
          <a:xfrm>
            <a:off x="692664" y="2715766"/>
            <a:ext cx="1727831" cy="1080000"/>
          </a:xfrm>
          <a:prstGeom prst="rect">
            <a:avLst/>
          </a:prstGeom>
          <a:solidFill>
            <a:schemeClr val="tx1">
              <a:lumMod val="65000"/>
              <a:lumOff val="3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2800" strike="dblStrike" dirty="0">
                <a:solidFill>
                  <a:schemeClr val="accent2">
                    <a:lumMod val="40000"/>
                    <a:lumOff val="60000"/>
                  </a:schemeClr>
                </a:solidFill>
                <a:cs typeface="+mn-ea"/>
                <a:sym typeface="+mn-lt"/>
              </a:rPr>
              <a:t>17000</a:t>
            </a:r>
            <a:r>
              <a:rPr lang="en-US" altLang="zh-CN" sz="2800" b="1" strike="dblStrike" dirty="0">
                <a:solidFill>
                  <a:schemeClr val="accent2">
                    <a:lumMod val="40000"/>
                    <a:lumOff val="60000"/>
                  </a:schemeClr>
                </a:solidFill>
                <a:cs typeface="+mn-ea"/>
                <a:sym typeface="+mn-lt"/>
              </a:rPr>
              <a:t> </a:t>
            </a:r>
            <a:r>
              <a:rPr lang="zh-CN" altLang="en-US" sz="2400" b="1" strike="dblStrike" dirty="0">
                <a:solidFill>
                  <a:schemeClr val="accent2">
                    <a:lumMod val="40000"/>
                    <a:lumOff val="60000"/>
                  </a:schemeClr>
                </a:solidFill>
                <a:cs typeface="+mn-ea"/>
                <a:sym typeface="+mn-lt"/>
              </a:rPr>
              <a:t>字</a:t>
            </a:r>
            <a:endParaRPr lang="en-US" altLang="zh-CN" sz="2400" b="1" strike="dblStrike" dirty="0">
              <a:solidFill>
                <a:schemeClr val="accent2">
                  <a:lumMod val="40000"/>
                  <a:lumOff val="60000"/>
                </a:schemeClr>
              </a:solidFill>
              <a:cs typeface="+mn-ea"/>
              <a:sym typeface="+mn-lt"/>
            </a:endParaRPr>
          </a:p>
          <a:p>
            <a:pPr algn="ctr" defTabSz="914378" fontAlgn="auto">
              <a:spcBef>
                <a:spcPts val="0"/>
              </a:spcBef>
              <a:spcAft>
                <a:spcPts val="0"/>
              </a:spcAft>
              <a:defRPr/>
            </a:pPr>
            <a:r>
              <a:rPr lang="en-US" altLang="zh-CN" sz="2400" b="1" dirty="0">
                <a:solidFill>
                  <a:schemeClr val="accent2">
                    <a:lumMod val="40000"/>
                    <a:lumOff val="60000"/>
                  </a:schemeClr>
                </a:solidFill>
                <a:cs typeface="+mn-ea"/>
                <a:sym typeface="+mn-lt"/>
              </a:rPr>
              <a:t>19000 </a:t>
            </a:r>
            <a:r>
              <a:rPr lang="zh-CN" altLang="en-US" sz="2400" b="1" dirty="0">
                <a:solidFill>
                  <a:schemeClr val="accent2">
                    <a:lumMod val="40000"/>
                    <a:lumOff val="60000"/>
                  </a:schemeClr>
                </a:solidFill>
                <a:cs typeface="+mn-ea"/>
                <a:sym typeface="+mn-lt"/>
              </a:rPr>
              <a:t>字</a:t>
            </a:r>
          </a:p>
        </p:txBody>
      </p:sp>
      <p:sp>
        <p:nvSpPr>
          <p:cNvPr id="36" name="矩形 35"/>
          <p:cNvSpPr/>
          <p:nvPr/>
        </p:nvSpPr>
        <p:spPr>
          <a:xfrm>
            <a:off x="3089275" y="2716213"/>
            <a:ext cx="1439863" cy="1079500"/>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2400" b="1" dirty="0">
                <a:solidFill>
                  <a:schemeClr val="accent2">
                    <a:lumMod val="40000"/>
                    <a:lumOff val="60000"/>
                  </a:schemeClr>
                </a:solidFill>
                <a:cs typeface="+mn-ea"/>
                <a:sym typeface="+mn-lt"/>
              </a:rPr>
              <a:t>总纲</a:t>
            </a:r>
          </a:p>
        </p:txBody>
      </p:sp>
      <p:sp>
        <p:nvSpPr>
          <p:cNvPr id="37" name="矩形 36"/>
          <p:cNvSpPr/>
          <p:nvPr/>
        </p:nvSpPr>
        <p:spPr>
          <a:xfrm>
            <a:off x="5199063" y="2716213"/>
            <a:ext cx="1439862" cy="1079500"/>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2800" dirty="0">
                <a:solidFill>
                  <a:schemeClr val="accent2">
                    <a:lumMod val="40000"/>
                    <a:lumOff val="60000"/>
                  </a:schemeClr>
                </a:solidFill>
                <a:cs typeface="+mn-ea"/>
                <a:sym typeface="+mn-lt"/>
              </a:rPr>
              <a:t>11</a:t>
            </a:r>
            <a:r>
              <a:rPr lang="en-US" altLang="zh-CN" sz="2800" b="1" dirty="0">
                <a:solidFill>
                  <a:schemeClr val="accent2">
                    <a:lumMod val="40000"/>
                    <a:lumOff val="60000"/>
                  </a:schemeClr>
                </a:solidFill>
                <a:cs typeface="+mn-ea"/>
                <a:sym typeface="+mn-lt"/>
              </a:rPr>
              <a:t> </a:t>
            </a:r>
            <a:r>
              <a:rPr lang="zh-CN" altLang="en-US" sz="2400" b="1" dirty="0">
                <a:solidFill>
                  <a:schemeClr val="accent2">
                    <a:lumMod val="40000"/>
                    <a:lumOff val="60000"/>
                  </a:schemeClr>
                </a:solidFill>
                <a:cs typeface="+mn-ea"/>
                <a:sym typeface="+mn-lt"/>
              </a:rPr>
              <a:t>章</a:t>
            </a:r>
          </a:p>
        </p:txBody>
      </p:sp>
      <p:sp>
        <p:nvSpPr>
          <p:cNvPr id="38" name="矩形 37"/>
          <p:cNvSpPr/>
          <p:nvPr/>
        </p:nvSpPr>
        <p:spPr>
          <a:xfrm>
            <a:off x="7308304" y="2715766"/>
            <a:ext cx="1440000" cy="1080000"/>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en-US" altLang="zh-CN" sz="2800" strike="dblStrike" dirty="0">
                <a:solidFill>
                  <a:schemeClr val="accent2">
                    <a:lumMod val="40000"/>
                    <a:lumOff val="60000"/>
                  </a:schemeClr>
                </a:solidFill>
                <a:cs typeface="+mn-ea"/>
                <a:sym typeface="+mn-lt"/>
              </a:rPr>
              <a:t>53</a:t>
            </a:r>
            <a:r>
              <a:rPr lang="en-US" altLang="zh-CN" sz="2800" b="1" strike="dblStrike" dirty="0">
                <a:solidFill>
                  <a:schemeClr val="accent2">
                    <a:lumMod val="40000"/>
                    <a:lumOff val="60000"/>
                  </a:schemeClr>
                </a:solidFill>
                <a:cs typeface="+mn-ea"/>
                <a:sym typeface="+mn-lt"/>
              </a:rPr>
              <a:t> </a:t>
            </a:r>
            <a:r>
              <a:rPr lang="zh-CN" altLang="en-US" sz="2400" b="1" strike="dblStrike" dirty="0">
                <a:solidFill>
                  <a:schemeClr val="accent2">
                    <a:lumMod val="40000"/>
                    <a:lumOff val="60000"/>
                  </a:schemeClr>
                </a:solidFill>
                <a:cs typeface="+mn-ea"/>
                <a:sym typeface="+mn-lt"/>
              </a:rPr>
              <a:t>条</a:t>
            </a:r>
            <a:endParaRPr lang="en-US" altLang="zh-CN" sz="2400" b="1" strike="dblStrike" dirty="0">
              <a:solidFill>
                <a:schemeClr val="accent2">
                  <a:lumMod val="40000"/>
                  <a:lumOff val="60000"/>
                </a:schemeClr>
              </a:solidFill>
              <a:cs typeface="+mn-ea"/>
              <a:sym typeface="+mn-lt"/>
            </a:endParaRPr>
          </a:p>
          <a:p>
            <a:pPr algn="ctr" defTabSz="914378" fontAlgn="auto">
              <a:spcBef>
                <a:spcPts val="0"/>
              </a:spcBef>
              <a:spcAft>
                <a:spcPts val="0"/>
              </a:spcAft>
              <a:defRPr/>
            </a:pPr>
            <a:r>
              <a:rPr lang="en-US" altLang="zh-CN" sz="2400" b="1" dirty="0">
                <a:solidFill>
                  <a:schemeClr val="accent2">
                    <a:lumMod val="40000"/>
                    <a:lumOff val="60000"/>
                  </a:schemeClr>
                </a:solidFill>
                <a:cs typeface="+mn-ea"/>
                <a:sym typeface="+mn-lt"/>
              </a:rPr>
              <a:t>55 </a:t>
            </a:r>
            <a:r>
              <a:rPr lang="zh-CN" altLang="en-US" sz="2400" b="1" dirty="0">
                <a:solidFill>
                  <a:schemeClr val="accent2">
                    <a:lumMod val="40000"/>
                    <a:lumOff val="60000"/>
                  </a:schemeClr>
                </a:solidFill>
                <a:cs typeface="+mn-ea"/>
                <a:sym typeface="+mn-lt"/>
              </a:rPr>
              <a:t>条</a:t>
            </a:r>
          </a:p>
        </p:txBody>
      </p:sp>
      <p:sp>
        <p:nvSpPr>
          <p:cNvPr id="11" name="加号 10"/>
          <p:cNvSpPr/>
          <p:nvPr/>
        </p:nvSpPr>
        <p:spPr>
          <a:xfrm>
            <a:off x="4597400" y="2989263"/>
            <a:ext cx="533400" cy="533400"/>
          </a:xfrm>
          <a:prstGeom prst="mathPlus">
            <a:avLst/>
          </a:prstGeom>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40" name="等于号 39"/>
          <p:cNvSpPr/>
          <p:nvPr/>
        </p:nvSpPr>
        <p:spPr>
          <a:xfrm>
            <a:off x="6707188" y="2989263"/>
            <a:ext cx="533400" cy="533400"/>
          </a:xfrm>
          <a:prstGeom prst="mathEqual">
            <a:avLst/>
          </a:prstGeom>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500"/>
                                        <p:tgtEl>
                                          <p:spTgt spid="10"/>
                                        </p:tgtEl>
                                      </p:cBhvr>
                                    </p:animEffect>
                                    <p:anim calcmode="lin" valueType="num">
                                      <p:cBhvr>
                                        <p:cTn id="14" dur="1500" fill="hold"/>
                                        <p:tgtEl>
                                          <p:spTgt spid="10"/>
                                        </p:tgtEl>
                                        <p:attrNameLst>
                                          <p:attrName>ppt_x</p:attrName>
                                        </p:attrNameLst>
                                      </p:cBhvr>
                                      <p:tavLst>
                                        <p:tav tm="0">
                                          <p:val>
                                            <p:strVal val="#ppt_x"/>
                                          </p:val>
                                        </p:tav>
                                        <p:tav tm="100000">
                                          <p:val>
                                            <p:strVal val="#ppt_x"/>
                                          </p:val>
                                        </p:tav>
                                      </p:tavLst>
                                    </p:anim>
                                    <p:anim calcmode="lin" valueType="num">
                                      <p:cBhvr>
                                        <p:cTn id="15" dur="15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500"/>
                                        <p:tgtEl>
                                          <p:spTgt spid="36"/>
                                        </p:tgtEl>
                                      </p:cBhvr>
                                    </p:animEffect>
                                    <p:anim calcmode="lin" valueType="num">
                                      <p:cBhvr>
                                        <p:cTn id="19" dur="1500" fill="hold"/>
                                        <p:tgtEl>
                                          <p:spTgt spid="36"/>
                                        </p:tgtEl>
                                        <p:attrNameLst>
                                          <p:attrName>ppt_x</p:attrName>
                                        </p:attrNameLst>
                                      </p:cBhvr>
                                      <p:tavLst>
                                        <p:tav tm="0">
                                          <p:val>
                                            <p:strVal val="#ppt_x"/>
                                          </p:val>
                                        </p:tav>
                                        <p:tav tm="100000">
                                          <p:val>
                                            <p:strVal val="#ppt_x"/>
                                          </p:val>
                                        </p:tav>
                                      </p:tavLst>
                                    </p:anim>
                                    <p:anim calcmode="lin" valueType="num">
                                      <p:cBhvr>
                                        <p:cTn id="20" dur="1500" fill="hold"/>
                                        <p:tgtEl>
                                          <p:spTgt spid="3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500"/>
                                        <p:tgtEl>
                                          <p:spTgt spid="37"/>
                                        </p:tgtEl>
                                      </p:cBhvr>
                                    </p:animEffect>
                                    <p:anim calcmode="lin" valueType="num">
                                      <p:cBhvr>
                                        <p:cTn id="24" dur="1500" fill="hold"/>
                                        <p:tgtEl>
                                          <p:spTgt spid="37"/>
                                        </p:tgtEl>
                                        <p:attrNameLst>
                                          <p:attrName>ppt_x</p:attrName>
                                        </p:attrNameLst>
                                      </p:cBhvr>
                                      <p:tavLst>
                                        <p:tav tm="0">
                                          <p:val>
                                            <p:strVal val="#ppt_x"/>
                                          </p:val>
                                        </p:tav>
                                        <p:tav tm="100000">
                                          <p:val>
                                            <p:strVal val="#ppt_x"/>
                                          </p:val>
                                        </p:tav>
                                      </p:tavLst>
                                    </p:anim>
                                    <p:anim calcmode="lin" valueType="num">
                                      <p:cBhvr>
                                        <p:cTn id="25" dur="1500" fill="hold"/>
                                        <p:tgtEl>
                                          <p:spTgt spid="3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500"/>
                                        <p:tgtEl>
                                          <p:spTgt spid="38"/>
                                        </p:tgtEl>
                                      </p:cBhvr>
                                    </p:animEffect>
                                    <p:anim calcmode="lin" valueType="num">
                                      <p:cBhvr>
                                        <p:cTn id="29" dur="1500" fill="hold"/>
                                        <p:tgtEl>
                                          <p:spTgt spid="38"/>
                                        </p:tgtEl>
                                        <p:attrNameLst>
                                          <p:attrName>ppt_x</p:attrName>
                                        </p:attrNameLst>
                                      </p:cBhvr>
                                      <p:tavLst>
                                        <p:tav tm="0">
                                          <p:val>
                                            <p:strVal val="#ppt_x"/>
                                          </p:val>
                                        </p:tav>
                                        <p:tav tm="100000">
                                          <p:val>
                                            <p:strVal val="#ppt_x"/>
                                          </p:val>
                                        </p:tav>
                                      </p:tavLst>
                                    </p:anim>
                                    <p:anim calcmode="lin" valueType="num">
                                      <p:cBhvr>
                                        <p:cTn id="30" dur="1500" fill="hold"/>
                                        <p:tgtEl>
                                          <p:spTgt spid="3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500"/>
                                        <p:tgtEl>
                                          <p:spTgt spid="11"/>
                                        </p:tgtEl>
                                      </p:cBhvr>
                                    </p:animEffect>
                                    <p:anim calcmode="lin" valueType="num">
                                      <p:cBhvr>
                                        <p:cTn id="34" dur="1500" fill="hold"/>
                                        <p:tgtEl>
                                          <p:spTgt spid="11"/>
                                        </p:tgtEl>
                                        <p:attrNameLst>
                                          <p:attrName>ppt_x</p:attrName>
                                        </p:attrNameLst>
                                      </p:cBhvr>
                                      <p:tavLst>
                                        <p:tav tm="0">
                                          <p:val>
                                            <p:strVal val="#ppt_x"/>
                                          </p:val>
                                        </p:tav>
                                        <p:tav tm="100000">
                                          <p:val>
                                            <p:strVal val="#ppt_x"/>
                                          </p:val>
                                        </p:tav>
                                      </p:tavLst>
                                    </p:anim>
                                    <p:anim calcmode="lin" valueType="num">
                                      <p:cBhvr>
                                        <p:cTn id="35" dur="1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500"/>
                                        <p:tgtEl>
                                          <p:spTgt spid="40"/>
                                        </p:tgtEl>
                                      </p:cBhvr>
                                    </p:animEffect>
                                    <p:anim calcmode="lin" valueType="num">
                                      <p:cBhvr>
                                        <p:cTn id="39" dur="1500" fill="hold"/>
                                        <p:tgtEl>
                                          <p:spTgt spid="40"/>
                                        </p:tgtEl>
                                        <p:attrNameLst>
                                          <p:attrName>ppt_x</p:attrName>
                                        </p:attrNameLst>
                                      </p:cBhvr>
                                      <p:tavLst>
                                        <p:tav tm="0">
                                          <p:val>
                                            <p:strVal val="#ppt_x"/>
                                          </p:val>
                                        </p:tav>
                                        <p:tav tm="100000">
                                          <p:val>
                                            <p:strVal val="#ppt_x"/>
                                          </p:val>
                                        </p:tav>
                                      </p:tavLst>
                                    </p:anim>
                                    <p:anim calcmode="lin" valueType="num">
                                      <p:cBhvr>
                                        <p:cTn id="40" dur="1500" fill="hold"/>
                                        <p:tgtEl>
                                          <p:spTgt spid="40"/>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1" presetClass="entr" presetSubtype="0" fill="hold" nodeType="afterEffect">
                                  <p:stCondLst>
                                    <p:cond delay="0"/>
                                  </p:stCondLst>
                                  <p:iterate type="lt">
                                    <p:tmAbs val="80"/>
                                  </p:iterate>
                                  <p:childTnLst>
                                    <p:set>
                                      <p:cBhvr>
                                        <p:cTn id="43"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spcBef>
                <a:spcPct val="0"/>
              </a:spcBef>
              <a:spcAft>
                <a:spcPts val="0"/>
              </a:spcAft>
              <a:buFont typeface="Arial" pitchFamily="34" charset="0"/>
              <a:buNone/>
              <a:defRPr/>
            </a:pPr>
            <a:r>
              <a:rPr lang="zh-CN" altLang="en-US" dirty="0">
                <a:cs typeface="+mn-ea"/>
                <a:sym typeface="+mn-lt"/>
              </a:rPr>
              <a:t>领导干部必须具备的基本条件</a:t>
            </a:r>
          </a:p>
        </p:txBody>
      </p:sp>
      <p:grpSp>
        <p:nvGrpSpPr>
          <p:cNvPr id="191490" name="组合 26"/>
          <p:cNvGrpSpPr>
            <a:grpSpLocks/>
          </p:cNvGrpSpPr>
          <p:nvPr/>
        </p:nvGrpSpPr>
        <p:grpSpPr bwMode="auto">
          <a:xfrm>
            <a:off x="34925" y="1203325"/>
            <a:ext cx="3168650" cy="914400"/>
            <a:chOff x="560102" y="1592122"/>
            <a:chExt cx="3168350" cy="914538"/>
          </a:xfrm>
        </p:grpSpPr>
        <p:grpSp>
          <p:nvGrpSpPr>
            <p:cNvPr id="6"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9" y="1741370"/>
              <a:ext cx="1728623" cy="462033"/>
            </a:xfrm>
            <a:prstGeom prst="rect">
              <a:avLst/>
            </a:prstGeom>
            <a:noFill/>
            <a:effectLst/>
          </p:spPr>
          <p:txBody>
            <a:bodyPr>
              <a:spAutoFit/>
            </a:bodyPr>
            <a:lstStyle/>
            <a:p>
              <a:pPr algn="r" defTabSz="914378" fontAlgn="auto">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1"/>
              <a:ext cx="2217528" cy="277854"/>
            </a:xfrm>
            <a:prstGeom prst="rect">
              <a:avLst/>
            </a:prstGeom>
            <a:noFill/>
            <a:effectLst/>
          </p:spPr>
          <p:txBody>
            <a:bodyPr wrap="none">
              <a:spAutoFit/>
            </a:bodyPr>
            <a:lstStyle/>
            <a:p>
              <a:pPr algn="r" defTabSz="914378" fontAlgn="auto">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2"/>
              <a:ext cx="3060410" cy="71448"/>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grpSp>
      <p:sp>
        <p:nvSpPr>
          <p:cNvPr id="14" name="矩形 13"/>
          <p:cNvSpPr/>
          <p:nvPr/>
        </p:nvSpPr>
        <p:spPr>
          <a:xfrm>
            <a:off x="4067944" y="1639663"/>
            <a:ext cx="4926139" cy="1077218"/>
          </a:xfrm>
          <a:prstGeom prst="rect">
            <a:avLst/>
          </a:prstGeom>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坚持解放思想，实事求是，与时俱进，开拓创新，认真调查研究，能够把党的方针、政策同本地区、本部门的实际相结合，卓有成效地开展工作，讲实话，办实事，求实效</a:t>
            </a:r>
            <a:r>
              <a:rPr lang="zh-CN" altLang="en-US" sz="1600" b="1" strike="dblStrike" dirty="0">
                <a:solidFill>
                  <a:schemeClr val="tx1">
                    <a:lumMod val="75000"/>
                    <a:lumOff val="25000"/>
                  </a:schemeClr>
                </a:solidFill>
                <a:latin typeface="+mn-lt"/>
                <a:ea typeface="+mn-ea"/>
                <a:cs typeface="+mn-ea"/>
                <a:sym typeface="+mn-lt"/>
              </a:rPr>
              <a:t>，反对形式主义</a:t>
            </a:r>
            <a:r>
              <a:rPr lang="zh-CN" altLang="en-US" sz="1600" b="1" dirty="0">
                <a:solidFill>
                  <a:schemeClr val="tx1">
                    <a:lumMod val="75000"/>
                    <a:lumOff val="25000"/>
                  </a:schemeClr>
                </a:solidFill>
                <a:latin typeface="+mn-lt"/>
                <a:ea typeface="+mn-ea"/>
                <a:cs typeface="+mn-ea"/>
                <a:sym typeface="+mn-lt"/>
              </a:rPr>
              <a:t>。</a:t>
            </a:r>
          </a:p>
        </p:txBody>
      </p:sp>
      <p:sp>
        <p:nvSpPr>
          <p:cNvPr id="4" name="矩形 3"/>
          <p:cNvSpPr/>
          <p:nvPr/>
        </p:nvSpPr>
        <p:spPr>
          <a:xfrm>
            <a:off x="0" y="2211388"/>
            <a:ext cx="1619250" cy="36036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zh-CN" sz="1600" b="1">
                <a:solidFill>
                  <a:schemeClr val="accent2">
                    <a:lumMod val="40000"/>
                    <a:lumOff val="60000"/>
                  </a:schemeClr>
                </a:solidFill>
                <a:latin typeface="+mj-ea"/>
                <a:cs typeface="Times New Roman" panose="02020603050405020304" pitchFamily="18" charset="0"/>
              </a:rPr>
              <a:t>政治理论</a:t>
            </a:r>
            <a:endParaRPr lang="zh-CN" altLang="en-US" sz="1600">
              <a:solidFill>
                <a:schemeClr val="accent2">
                  <a:lumMod val="40000"/>
                  <a:lumOff val="60000"/>
                </a:schemeClr>
              </a:solidFill>
            </a:endParaRPr>
          </a:p>
        </p:txBody>
      </p:sp>
      <p:sp>
        <p:nvSpPr>
          <p:cNvPr id="16" name="矩形 15"/>
          <p:cNvSpPr/>
          <p:nvPr/>
        </p:nvSpPr>
        <p:spPr>
          <a:xfrm>
            <a:off x="4067175" y="1203325"/>
            <a:ext cx="1620838" cy="36036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latin typeface="+mj-ea"/>
                <a:cs typeface="Times New Roman" panose="02020603050405020304" pitchFamily="18" charset="0"/>
              </a:rPr>
              <a:t>思想作风</a:t>
            </a:r>
            <a:endParaRPr lang="zh-CN" altLang="en-US" sz="1600" dirty="0">
              <a:solidFill>
                <a:schemeClr val="accent2">
                  <a:lumMod val="40000"/>
                  <a:lumOff val="60000"/>
                </a:schemeClr>
              </a:solidFill>
            </a:endParaRPr>
          </a:p>
        </p:txBody>
      </p:sp>
      <p:sp>
        <p:nvSpPr>
          <p:cNvPr id="18" name="矩形 17"/>
          <p:cNvSpPr/>
          <p:nvPr/>
        </p:nvSpPr>
        <p:spPr>
          <a:xfrm>
            <a:off x="4140200" y="2787650"/>
            <a:ext cx="1619250" cy="360363"/>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latin typeface="+mj-ea"/>
                <a:cs typeface="Times New Roman" panose="02020603050405020304" pitchFamily="18" charset="0"/>
              </a:rPr>
              <a:t>勤政廉洁</a:t>
            </a:r>
          </a:p>
        </p:txBody>
      </p:sp>
      <p:sp>
        <p:nvSpPr>
          <p:cNvPr id="20" name="矩形 19"/>
          <p:cNvSpPr/>
          <p:nvPr/>
        </p:nvSpPr>
        <p:spPr>
          <a:xfrm>
            <a:off x="0" y="2787774"/>
            <a:ext cx="3707904" cy="2062103"/>
          </a:xfrm>
          <a:prstGeom prst="rect">
            <a:avLst/>
          </a:prstGeom>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具有履行职责所需要的马克思列宁主义、毛泽东思想、邓小平理论</a:t>
            </a:r>
            <a:r>
              <a:rPr lang="zh-CN" altLang="en-US" sz="1600" strike="dblStrike" dirty="0">
                <a:solidFill>
                  <a:schemeClr val="tx1">
                    <a:lumMod val="75000"/>
                    <a:lumOff val="25000"/>
                  </a:schemeClr>
                </a:solidFill>
                <a:latin typeface="+mn-lt"/>
                <a:ea typeface="+mn-ea"/>
                <a:cs typeface="+mn-ea"/>
                <a:sym typeface="+mn-lt"/>
              </a:rPr>
              <a:t>的水平，认真实践、</a:t>
            </a:r>
            <a:r>
              <a:rPr lang="zh-CN" altLang="en-US" sz="1600" b="1" dirty="0">
                <a:solidFill>
                  <a:schemeClr val="tx1">
                    <a:lumMod val="75000"/>
                    <a:lumOff val="25000"/>
                  </a:schemeClr>
                </a:solidFill>
                <a:latin typeface="+mn-lt"/>
                <a:ea typeface="+mn-ea"/>
                <a:cs typeface="+mn-ea"/>
                <a:sym typeface="+mn-lt"/>
              </a:rPr>
              <a:t>“三个代表”重要思想</a:t>
            </a:r>
            <a:r>
              <a:rPr lang="zh-CN" altLang="en-US" sz="1600" b="1" u="sng" dirty="0">
                <a:solidFill>
                  <a:schemeClr val="accent1"/>
                </a:solidFill>
                <a:latin typeface="+mn-lt"/>
                <a:ea typeface="+mn-ea"/>
                <a:cs typeface="+mn-ea"/>
                <a:sym typeface="+mn-lt"/>
              </a:rPr>
              <a:t>、科学发展观的水平</a:t>
            </a:r>
            <a:r>
              <a:rPr lang="zh-CN" altLang="en-US" sz="1600" b="1" dirty="0">
                <a:solidFill>
                  <a:schemeClr val="tx1">
                    <a:lumMod val="75000"/>
                    <a:lumOff val="25000"/>
                  </a:schemeClr>
                </a:solidFill>
                <a:latin typeface="+mn-lt"/>
                <a:ea typeface="+mn-ea"/>
                <a:cs typeface="+mn-ea"/>
                <a:sym typeface="+mn-lt"/>
              </a:rPr>
              <a:t>，带头贯彻落实</a:t>
            </a:r>
            <a:r>
              <a:rPr lang="zh-CN" altLang="en-US" sz="1600" b="1" strike="dblStrike" dirty="0">
                <a:solidFill>
                  <a:schemeClr val="tx1">
                    <a:lumMod val="75000"/>
                    <a:lumOff val="25000"/>
                  </a:schemeClr>
                </a:solidFill>
                <a:latin typeface="+mn-lt"/>
                <a:ea typeface="+mn-ea"/>
                <a:cs typeface="+mn-ea"/>
                <a:sym typeface="+mn-lt"/>
              </a:rPr>
              <a:t>科学发展观</a:t>
            </a:r>
            <a:r>
              <a:rPr lang="zh-CN" altLang="en-US" sz="1600" b="1" u="sng" dirty="0">
                <a:solidFill>
                  <a:schemeClr val="accent1"/>
                </a:solidFill>
                <a:latin typeface="+mn-lt"/>
                <a:ea typeface="+mn-ea"/>
                <a:cs typeface="+mn-ea"/>
                <a:sym typeface="+mn-lt"/>
              </a:rPr>
              <a:t>习近平新时代中国特色社会主义思想</a:t>
            </a:r>
            <a:r>
              <a:rPr lang="zh-CN" altLang="en-US" sz="1600" b="1" dirty="0">
                <a:solidFill>
                  <a:schemeClr val="tx1">
                    <a:lumMod val="75000"/>
                    <a:lumOff val="25000"/>
                  </a:schemeClr>
                </a:solidFill>
                <a:latin typeface="+mn-lt"/>
                <a:ea typeface="+mn-ea"/>
                <a:cs typeface="+mn-ea"/>
                <a:sym typeface="+mn-lt"/>
              </a:rPr>
              <a:t>，努力用马克思主义的立场、观点、方法分析和解决实际问题，坚持讲学习、讲政治、讲正气，经得起各种风浪的考验。</a:t>
            </a:r>
          </a:p>
        </p:txBody>
      </p:sp>
      <p:sp>
        <p:nvSpPr>
          <p:cNvPr id="21" name="矩形 20"/>
          <p:cNvSpPr/>
          <p:nvPr/>
        </p:nvSpPr>
        <p:spPr>
          <a:xfrm>
            <a:off x="4073845" y="3147814"/>
            <a:ext cx="5070155" cy="1815882"/>
          </a:xfrm>
          <a:prstGeom prst="rect">
            <a:avLst/>
          </a:prstGeom>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正确行使人民赋予的权力，坚持原则，依法办事，清正廉洁，勤政为民，以身作则，艰苦朴素，密切联系群众，坚持党的群众路线，自觉地接受党和群众的批评和监督，加强道德修养，讲党性、重品行、作表率，做到自重、自省、自警、自励，反对</a:t>
            </a:r>
            <a:r>
              <a:rPr lang="zh-CN" altLang="en-US" sz="1600" b="1" u="sng" dirty="0">
                <a:solidFill>
                  <a:schemeClr val="accent1"/>
                </a:solidFill>
                <a:latin typeface="+mn-lt"/>
                <a:ea typeface="+mn-ea"/>
                <a:cs typeface="+mn-ea"/>
                <a:sym typeface="+mn-lt"/>
              </a:rPr>
              <a:t>形式主义、</a:t>
            </a:r>
            <a:r>
              <a:rPr lang="zh-CN" altLang="en-US" sz="1600" b="1" dirty="0">
                <a:solidFill>
                  <a:schemeClr val="tx1">
                    <a:lumMod val="75000"/>
                    <a:lumOff val="25000"/>
                  </a:schemeClr>
                </a:solidFill>
                <a:latin typeface="+mn-lt"/>
                <a:ea typeface="+mn-ea"/>
                <a:cs typeface="+mn-ea"/>
                <a:sym typeface="+mn-lt"/>
              </a:rPr>
              <a:t>官僚主义、</a:t>
            </a:r>
            <a:r>
              <a:rPr lang="zh-CN" altLang="en-US" sz="1600" b="1" u="sng" dirty="0">
                <a:solidFill>
                  <a:schemeClr val="accent1"/>
                </a:solidFill>
                <a:latin typeface="+mn-lt"/>
                <a:ea typeface="+mn-ea"/>
                <a:cs typeface="+mn-ea"/>
                <a:sym typeface="+mn-lt"/>
              </a:rPr>
              <a:t>享乐主义和奢靡之风，</a:t>
            </a:r>
            <a:r>
              <a:rPr lang="zh-CN" altLang="en-US" sz="1600" b="1" dirty="0">
                <a:solidFill>
                  <a:schemeClr val="tx1">
                    <a:lumMod val="75000"/>
                    <a:lumOff val="25000"/>
                  </a:schemeClr>
                </a:solidFill>
                <a:latin typeface="+mn-lt"/>
                <a:ea typeface="+mn-ea"/>
                <a:cs typeface="+mn-ea"/>
                <a:sym typeface="+mn-lt"/>
              </a:rPr>
              <a:t>反对任何滥用职权、谋求私利的</a:t>
            </a:r>
            <a:r>
              <a:rPr lang="zh-CN" altLang="en-US" sz="1600" b="1" strike="dblStrike" dirty="0">
                <a:solidFill>
                  <a:schemeClr val="tx1">
                    <a:lumMod val="75000"/>
                    <a:lumOff val="25000"/>
                  </a:schemeClr>
                </a:solidFill>
                <a:latin typeface="+mn-lt"/>
                <a:ea typeface="+mn-ea"/>
                <a:cs typeface="+mn-ea"/>
                <a:sym typeface="+mn-lt"/>
              </a:rPr>
              <a:t>不正之风。</a:t>
            </a:r>
            <a:r>
              <a:rPr lang="zh-CN" altLang="en-US" sz="1600" b="1" u="sng" dirty="0">
                <a:solidFill>
                  <a:schemeClr val="accent1"/>
                </a:solidFill>
                <a:latin typeface="+mn-lt"/>
                <a:ea typeface="+mn-ea"/>
                <a:cs typeface="+mn-ea"/>
                <a:sym typeface="+mn-lt"/>
              </a:rPr>
              <a:t>行为。</a:t>
            </a:r>
          </a:p>
        </p:txBody>
      </p:sp>
    </p:spTree>
  </p:cSld>
  <p:clrMapOvr>
    <a:masterClrMapping/>
  </p:clrMapOvr>
  <p:transition spd="med" advTm="0">
    <p:cover dir="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spcBef>
                <a:spcPct val="0"/>
              </a:spcBef>
              <a:spcAft>
                <a:spcPts val="0"/>
              </a:spcAft>
              <a:buFont typeface="Arial" pitchFamily="34" charset="0"/>
              <a:buNone/>
              <a:defRPr/>
            </a:pPr>
            <a:r>
              <a:rPr lang="zh-CN" altLang="en-US" dirty="0">
                <a:cs typeface="+mn-ea"/>
                <a:sym typeface="+mn-lt"/>
              </a:rPr>
              <a:t>党员干部的其他规定</a:t>
            </a:r>
          </a:p>
        </p:txBody>
      </p:sp>
      <p:sp>
        <p:nvSpPr>
          <p:cNvPr id="26" name="TextBox 25"/>
          <p:cNvSpPr txBox="1"/>
          <p:nvPr/>
        </p:nvSpPr>
        <p:spPr>
          <a:xfrm>
            <a:off x="708025" y="2940050"/>
            <a:ext cx="2930525" cy="1200150"/>
          </a:xfrm>
          <a:prstGeom prst="rect">
            <a:avLst/>
          </a:prstGeom>
          <a:noFill/>
        </p:spPr>
        <p:txBody>
          <a:bodyPr>
            <a:spAutoFit/>
          </a:bodyPr>
          <a:lstStyle/>
          <a:p>
            <a:pPr defTabSz="914378" fontAlgn="auto">
              <a:spcBef>
                <a:spcPts val="0"/>
              </a:spcBef>
              <a:spcAft>
                <a:spcPts val="0"/>
              </a:spcAft>
              <a:defRPr/>
            </a:pPr>
            <a:r>
              <a:rPr lang="zh-CN" altLang="en-US" sz="3600" b="1" dirty="0">
                <a:solidFill>
                  <a:schemeClr val="accent1"/>
                </a:solidFill>
                <a:latin typeface="+mn-lt"/>
                <a:ea typeface="+mn-ea"/>
                <a:cs typeface="+mn-ea"/>
                <a:sym typeface="+mn-lt"/>
              </a:rPr>
              <a:t>合作共事</a:t>
            </a:r>
            <a:endParaRPr lang="en-US" altLang="zh-CN" sz="3600" b="1" dirty="0">
              <a:solidFill>
                <a:schemeClr val="accent1"/>
              </a:solidFill>
              <a:latin typeface="+mn-lt"/>
              <a:ea typeface="+mn-ea"/>
              <a:cs typeface="+mn-ea"/>
              <a:sym typeface="+mn-lt"/>
            </a:endParaRPr>
          </a:p>
          <a:p>
            <a:pPr algn="r" defTabSz="914378" fontAlgn="auto">
              <a:spcBef>
                <a:spcPts val="0"/>
              </a:spcBef>
              <a:spcAft>
                <a:spcPts val="0"/>
              </a:spcAft>
              <a:defRPr/>
            </a:pPr>
            <a:r>
              <a:rPr lang="zh-CN" altLang="en-US" sz="3600" b="1" dirty="0">
                <a:solidFill>
                  <a:schemeClr val="accent1"/>
                </a:solidFill>
                <a:latin typeface="+mn-lt"/>
                <a:ea typeface="+mn-ea"/>
                <a:cs typeface="+mn-ea"/>
                <a:sym typeface="+mn-lt"/>
              </a:rPr>
              <a:t>退休离休</a:t>
            </a:r>
          </a:p>
        </p:txBody>
      </p:sp>
      <p:grpSp>
        <p:nvGrpSpPr>
          <p:cNvPr id="193539" name="组合 26"/>
          <p:cNvGrpSpPr>
            <a:grpSpLocks/>
          </p:cNvGrpSpPr>
          <p:nvPr/>
        </p:nvGrpSpPr>
        <p:grpSpPr bwMode="auto">
          <a:xfrm>
            <a:off x="560388" y="1592263"/>
            <a:ext cx="3168650" cy="914400"/>
            <a:chOff x="560102" y="1592122"/>
            <a:chExt cx="3168350" cy="914538"/>
          </a:xfrm>
        </p:grpSpPr>
        <p:grpSp>
          <p:nvGrpSpPr>
            <p:cNvPr id="28"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8" y="1741370"/>
              <a:ext cx="1728624" cy="462032"/>
            </a:xfrm>
            <a:prstGeom prst="rect">
              <a:avLst/>
            </a:prstGeom>
            <a:noFill/>
            <a:effectLst/>
          </p:spPr>
          <p:txBody>
            <a:bodyPr>
              <a:spAutoFit/>
            </a:bodyPr>
            <a:lstStyle/>
            <a:p>
              <a:pPr algn="r" defTabSz="914378" fontAlgn="auto">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0"/>
              <a:ext cx="2217527" cy="277855"/>
            </a:xfrm>
            <a:prstGeom prst="rect">
              <a:avLst/>
            </a:prstGeom>
            <a:noFill/>
            <a:effectLst/>
          </p:spPr>
          <p:txBody>
            <a:bodyPr wrap="none">
              <a:spAutoFit/>
            </a:bodyPr>
            <a:lstStyle/>
            <a:p>
              <a:pPr algn="r" defTabSz="914378" fontAlgn="auto">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grpSp>
      <p:sp>
        <p:nvSpPr>
          <p:cNvPr id="14" name="矩形 13"/>
          <p:cNvSpPr/>
          <p:nvPr/>
        </p:nvSpPr>
        <p:spPr>
          <a:xfrm>
            <a:off x="4146482" y="1741758"/>
            <a:ext cx="4926139" cy="1323439"/>
          </a:xfrm>
          <a:prstGeom prst="rect">
            <a:avLst/>
          </a:prstGeom>
        </p:spPr>
        <p:txBody>
          <a:bodyPr>
            <a:spAutoFit/>
          </a:bodyPr>
          <a:lstStyle/>
          <a:p>
            <a:pPr defTabSz="914378" fontAlgn="auto">
              <a:spcBef>
                <a:spcPts val="0"/>
              </a:spcBef>
              <a:spcAft>
                <a:spcPts val="0"/>
              </a:spcAft>
              <a:defRPr/>
            </a:pPr>
            <a:r>
              <a:rPr lang="en-US" altLang="zh-CN" sz="1600" strike="dblStrike" dirty="0">
                <a:solidFill>
                  <a:schemeClr val="tx1">
                    <a:lumMod val="75000"/>
                    <a:lumOff val="25000"/>
                  </a:schemeClr>
                </a:solidFill>
                <a:latin typeface="+mn-lt"/>
                <a:ea typeface="+mn-ea"/>
                <a:cs typeface="+mn-ea"/>
                <a:sym typeface="+mn-lt"/>
              </a:rPr>
              <a:t>【</a:t>
            </a:r>
            <a:r>
              <a:rPr lang="zh-CN" altLang="en-US" sz="1600" strike="dblStrike" dirty="0">
                <a:solidFill>
                  <a:schemeClr val="tx1">
                    <a:lumMod val="75000"/>
                    <a:lumOff val="25000"/>
                  </a:schemeClr>
                </a:solidFill>
                <a:latin typeface="+mn-lt"/>
                <a:ea typeface="+mn-ea"/>
                <a:cs typeface="+mn-ea"/>
                <a:sym typeface="+mn-lt"/>
              </a:rPr>
              <a:t>第三十五条</a:t>
            </a:r>
            <a:r>
              <a:rPr lang="en-US" altLang="zh-CN" sz="1600" strike="dblStrike" dirty="0">
                <a:solidFill>
                  <a:schemeClr val="tx1">
                    <a:lumMod val="75000"/>
                    <a:lumOff val="25000"/>
                  </a:schemeClr>
                </a:solidFill>
                <a:latin typeface="+mn-lt"/>
                <a:ea typeface="+mn-ea"/>
                <a:cs typeface="+mn-ea"/>
                <a:sym typeface="+mn-lt"/>
              </a:rPr>
              <a:t>】</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第三十七条</a:t>
            </a:r>
            <a:r>
              <a:rPr lang="en-US" altLang="zh-CN" sz="1600"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 党员干部要善于同党外干部合作共事，尊重他们，虚心学习他们的长处。</a:t>
            </a:r>
          </a:p>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党的各级组织要善于发现和推荐有真才实学的党外干部担任领导工作，保证他们有职有权，充分发挥他们的作用。</a:t>
            </a:r>
          </a:p>
        </p:txBody>
      </p:sp>
      <p:sp>
        <p:nvSpPr>
          <p:cNvPr id="20" name="矩形 19"/>
          <p:cNvSpPr/>
          <p:nvPr/>
        </p:nvSpPr>
        <p:spPr>
          <a:xfrm>
            <a:off x="4146481" y="3276110"/>
            <a:ext cx="4926139" cy="1323439"/>
          </a:xfrm>
          <a:prstGeom prst="rect">
            <a:avLst/>
          </a:prstGeom>
        </p:spPr>
        <p:txBody>
          <a:bodyPr>
            <a:spAutoFit/>
          </a:bodyPr>
          <a:lstStyle/>
          <a:p>
            <a:pPr defTabSz="914378" fontAlgn="auto">
              <a:spcBef>
                <a:spcPts val="0"/>
              </a:spcBef>
              <a:spcAft>
                <a:spcPts val="0"/>
              </a:spcAft>
              <a:defRPr/>
            </a:pPr>
            <a:r>
              <a:rPr lang="en-US" altLang="zh-CN" sz="1600" strike="dblStrike" dirty="0">
                <a:solidFill>
                  <a:schemeClr val="tx1">
                    <a:lumMod val="75000"/>
                    <a:lumOff val="25000"/>
                  </a:schemeClr>
                </a:solidFill>
                <a:latin typeface="+mn-lt"/>
                <a:ea typeface="+mn-ea"/>
                <a:cs typeface="+mn-ea"/>
                <a:sym typeface="+mn-lt"/>
              </a:rPr>
              <a:t>【</a:t>
            </a:r>
            <a:r>
              <a:rPr lang="zh-CN" altLang="en-US" sz="1600" strike="dblStrike" dirty="0">
                <a:solidFill>
                  <a:schemeClr val="tx1">
                    <a:lumMod val="75000"/>
                    <a:lumOff val="25000"/>
                  </a:schemeClr>
                </a:solidFill>
                <a:latin typeface="+mn-lt"/>
                <a:ea typeface="+mn-ea"/>
                <a:cs typeface="+mn-ea"/>
                <a:sym typeface="+mn-lt"/>
              </a:rPr>
              <a:t>第三十六条</a:t>
            </a:r>
            <a:r>
              <a:rPr lang="en-US" altLang="zh-CN" sz="1600" strike="dblStrike" dirty="0">
                <a:solidFill>
                  <a:schemeClr val="tx1">
                    <a:lumMod val="75000"/>
                    <a:lumOff val="25000"/>
                  </a:schemeClr>
                </a:solidFill>
                <a:latin typeface="+mn-lt"/>
                <a:ea typeface="+mn-ea"/>
                <a:cs typeface="+mn-ea"/>
                <a:sym typeface="+mn-lt"/>
              </a:rPr>
              <a:t>】</a:t>
            </a: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第三十八条</a:t>
            </a:r>
            <a:r>
              <a:rPr lang="en-US" altLang="zh-CN" sz="1600" b="1" dirty="0">
                <a:solidFill>
                  <a:schemeClr val="accent1"/>
                </a:solidFill>
                <a:latin typeface="+mn-lt"/>
                <a:ea typeface="+mn-ea"/>
                <a:cs typeface="+mn-ea"/>
                <a:sym typeface="+mn-lt"/>
              </a:rPr>
              <a:t>】</a:t>
            </a:r>
            <a:r>
              <a:rPr lang="zh-CN" altLang="en-US" sz="1600" b="1" dirty="0">
                <a:solidFill>
                  <a:schemeClr val="tx1">
                    <a:lumMod val="75000"/>
                    <a:lumOff val="25000"/>
                  </a:schemeClr>
                </a:solidFill>
                <a:latin typeface="+mn-lt"/>
                <a:ea typeface="+mn-ea"/>
                <a:cs typeface="+mn-ea"/>
                <a:sym typeface="+mn-lt"/>
              </a:rPr>
              <a:t>党的各级领导干部，无论是由民主选举产生的，或是由领导机关任命的，他们的职务都不是终身的，都可以变动或解除。</a:t>
            </a:r>
          </a:p>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年龄和健康状况不适宜于继续担任工作的干部，应当按照国家的规定退、离休。</a:t>
            </a:r>
          </a:p>
        </p:txBody>
      </p:sp>
    </p:spTree>
  </p:cSld>
  <p:clrMapOvr>
    <a:masterClrMapping/>
  </p:clrMapOvr>
  <p:transition spd="med" advTm="0">
    <p:cover dir="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文本占位符 5"/>
          <p:cNvSpPr>
            <a:spLocks noGrp="1"/>
          </p:cNvSpPr>
          <p:nvPr>
            <p:ph type="body" sz="quarter" idx="11"/>
          </p:nvPr>
        </p:nvSpPr>
        <p:spPr>
          <a:xfrm>
            <a:off x="2124075" y="2500313"/>
            <a:ext cx="4903788" cy="1008062"/>
          </a:xfrm>
        </p:spPr>
        <p:txBody>
          <a:bodyPr/>
          <a:lstStyle/>
          <a:p>
            <a:pPr algn="ctr"/>
            <a:r>
              <a:rPr lang="zh-CN" altLang="en-US" smtClean="0"/>
              <a:t>党的纪律</a:t>
            </a:r>
          </a:p>
        </p:txBody>
      </p:sp>
      <p:sp>
        <p:nvSpPr>
          <p:cNvPr id="7" name="矩形 6"/>
          <p:cNvSpPr/>
          <p:nvPr/>
        </p:nvSpPr>
        <p:spPr>
          <a:xfrm>
            <a:off x="2232025" y="3570288"/>
            <a:ext cx="4679950" cy="369887"/>
          </a:xfrm>
          <a:prstGeom prst="rect">
            <a:avLst/>
          </a:prstGeom>
        </p:spPr>
        <p:txBody>
          <a:bodyPr>
            <a:spAutoFit/>
          </a:bodyPr>
          <a:lstStyle/>
          <a:p>
            <a:pPr algn="ctr" defTabSz="914378" fontAlgn="auto">
              <a:spcBef>
                <a:spcPts val="0"/>
              </a:spcBef>
              <a:spcAft>
                <a:spcPts val="0"/>
              </a:spcAft>
              <a:defRPr/>
            </a:pPr>
            <a:r>
              <a:rPr lang="en-US" altLang="zh-CN" b="1" dirty="0">
                <a:solidFill>
                  <a:schemeClr val="tx1">
                    <a:lumMod val="75000"/>
                    <a:lumOff val="25000"/>
                  </a:schemeClr>
                </a:solidFill>
                <a:latin typeface="+mj-ea"/>
                <a:ea typeface="+mj-ea"/>
              </a:rPr>
              <a:t>【</a:t>
            </a:r>
            <a:r>
              <a:rPr lang="zh-CN" altLang="zh-CN" b="1" dirty="0">
                <a:solidFill>
                  <a:schemeClr val="tx1">
                    <a:lumMod val="75000"/>
                    <a:lumOff val="25000"/>
                  </a:schemeClr>
                </a:solidFill>
                <a:latin typeface="+mj-ea"/>
                <a:ea typeface="+mj-ea"/>
              </a:rPr>
              <a:t>第</a:t>
            </a:r>
            <a:r>
              <a:rPr lang="zh-CN" altLang="en-US" b="1" dirty="0">
                <a:solidFill>
                  <a:schemeClr val="tx1">
                    <a:lumMod val="75000"/>
                    <a:lumOff val="25000"/>
                  </a:schemeClr>
                </a:solidFill>
                <a:latin typeface="+mj-ea"/>
                <a:ea typeface="+mj-ea"/>
              </a:rPr>
              <a:t>七</a:t>
            </a:r>
            <a:r>
              <a:rPr lang="zh-CN" altLang="zh-CN" b="1" dirty="0">
                <a:solidFill>
                  <a:schemeClr val="tx1">
                    <a:lumMod val="75000"/>
                    <a:lumOff val="25000"/>
                  </a:schemeClr>
                </a:solidFill>
                <a:latin typeface="+mj-ea"/>
                <a:ea typeface="+mj-ea"/>
              </a:rPr>
              <a:t>章</a:t>
            </a:r>
            <a:r>
              <a:rPr lang="en-US" altLang="zh-CN" b="1" dirty="0">
                <a:solidFill>
                  <a:schemeClr val="tx1">
                    <a:lumMod val="75000"/>
                    <a:lumOff val="25000"/>
                  </a:schemeClr>
                </a:solidFill>
                <a:latin typeface="+mj-ea"/>
                <a:ea typeface="+mj-ea"/>
              </a:rPr>
              <a:t>】</a:t>
            </a:r>
            <a:endParaRPr lang="zh-CN" altLang="zh-CN" dirty="0">
              <a:solidFill>
                <a:schemeClr val="tx1">
                  <a:lumMod val="75000"/>
                  <a:lumOff val="25000"/>
                </a:schemeClr>
              </a:solidFill>
              <a:latin typeface="+mj-ea"/>
              <a:ea typeface="+mj-ea"/>
            </a:endParaRPr>
          </a:p>
        </p:txBody>
      </p:sp>
    </p:spTree>
  </p:cSld>
  <p:clrMapOvr>
    <a:masterClrMapping/>
  </p:clrMapOvr>
  <p:transition spd="med" advTm="0">
    <p:cover dir="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党的纪律</a:t>
            </a:r>
          </a:p>
        </p:txBody>
      </p:sp>
      <p:sp>
        <p:nvSpPr>
          <p:cNvPr id="39" name="矩形 38"/>
          <p:cNvSpPr/>
          <p:nvPr/>
        </p:nvSpPr>
        <p:spPr>
          <a:xfrm>
            <a:off x="374650" y="3771900"/>
            <a:ext cx="3476625" cy="904875"/>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第七章</a:t>
            </a:r>
            <a:r>
              <a:rPr lang="en-US" altLang="zh-CN" sz="1400" b="1" dirty="0">
                <a:solidFill>
                  <a:schemeClr val="accent1"/>
                </a:solidFill>
                <a:latin typeface="+mj-ea"/>
                <a:ea typeface="+mj-ea"/>
                <a:cs typeface="+mn-ea"/>
                <a:sym typeface="+mn-lt"/>
              </a:rPr>
              <a:t>】</a:t>
            </a:r>
            <a:r>
              <a:rPr lang="zh-CN" altLang="en-US" sz="1400" b="1" dirty="0">
                <a:solidFill>
                  <a:schemeClr val="tx1">
                    <a:lumMod val="75000"/>
                    <a:lumOff val="25000"/>
                  </a:schemeClr>
                </a:solidFill>
                <a:latin typeface="+mn-lt"/>
                <a:ea typeface="+mn-ea"/>
                <a:cs typeface="+mn-ea"/>
                <a:sym typeface="+mn-lt"/>
              </a:rPr>
              <a:t>强调党组织必须严格执行和维护党的纪律，共产党员必须自觉接受党的纪律的约束。</a:t>
            </a:r>
          </a:p>
        </p:txBody>
      </p:sp>
      <p:sp>
        <p:nvSpPr>
          <p:cNvPr id="26" name="TextBox 25"/>
          <p:cNvSpPr txBox="1"/>
          <p:nvPr/>
        </p:nvSpPr>
        <p:spPr>
          <a:xfrm>
            <a:off x="-541338" y="2716213"/>
            <a:ext cx="4027488" cy="696912"/>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党的纪律</a:t>
            </a:r>
          </a:p>
        </p:txBody>
      </p:sp>
      <p:grpSp>
        <p:nvGrpSpPr>
          <p:cNvPr id="27" name="组合 26"/>
          <p:cNvGrpSpPr>
            <a:grpSpLocks/>
          </p:cNvGrpSpPr>
          <p:nvPr/>
        </p:nvGrpSpPr>
        <p:grpSpPr bwMode="auto">
          <a:xfrm>
            <a:off x="560388" y="1592263"/>
            <a:ext cx="3168650" cy="914400"/>
            <a:chOff x="560102" y="1592122"/>
            <a:chExt cx="3168350" cy="914538"/>
          </a:xfrm>
        </p:grpSpPr>
        <p:grpSp>
          <p:nvGrpSpPr>
            <p:cNvPr id="28"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 name="矩形 1"/>
          <p:cNvSpPr/>
          <p:nvPr/>
        </p:nvSpPr>
        <p:spPr>
          <a:xfrm>
            <a:off x="4140200" y="1635125"/>
            <a:ext cx="4700588" cy="1163638"/>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第三十九条</a:t>
            </a:r>
            <a:r>
              <a:rPr lang="en-US" altLang="zh-CN" sz="1600" b="1" dirty="0">
                <a:solidFill>
                  <a:schemeClr val="accent1"/>
                </a:solidFill>
                <a:latin typeface="+mn-lt"/>
                <a:ea typeface="+mn-ea"/>
                <a:cs typeface="+mn-ea"/>
                <a:sym typeface="+mn-lt"/>
              </a:rPr>
              <a:t>】</a:t>
            </a:r>
            <a:r>
              <a:rPr lang="zh-CN" altLang="zh-CN" sz="1400" b="1" dirty="0">
                <a:solidFill>
                  <a:schemeClr val="tx1">
                    <a:lumMod val="75000"/>
                    <a:lumOff val="25000"/>
                  </a:schemeClr>
                </a:solidFill>
                <a:latin typeface="+mn-lt"/>
                <a:ea typeface="+mn-ea"/>
                <a:cs typeface="+mn-ea"/>
                <a:sym typeface="+mn-lt"/>
              </a:rPr>
              <a:t>党的纪律是党的各级组织和全体党员必须遵守的行为规则，是维护党的团结统一、完成党的任务的保证。党组织必须严格执行和维护党的纪律，共产党员必须自觉接受党的纪律的约束。</a:t>
            </a:r>
          </a:p>
        </p:txBody>
      </p:sp>
      <p:sp>
        <p:nvSpPr>
          <p:cNvPr id="4" name="矩形 3"/>
          <p:cNvSpPr/>
          <p:nvPr/>
        </p:nvSpPr>
        <p:spPr>
          <a:xfrm>
            <a:off x="4139951" y="2776086"/>
            <a:ext cx="4700157" cy="2197525"/>
          </a:xfrm>
          <a:prstGeom prst="rect">
            <a:avLst/>
          </a:prstGeom>
        </p:spPr>
        <p:txBody>
          <a:bodyPr>
            <a:spAutoFit/>
          </a:bodyPr>
          <a:lstStyle/>
          <a:p>
            <a:pPr defTabSz="914378" fontAlgn="auto">
              <a:lnSpc>
                <a:spcPct val="120000"/>
              </a:lnSpc>
              <a:spcBef>
                <a:spcPts val="0"/>
              </a:spcBef>
              <a:spcAft>
                <a:spcPts val="0"/>
              </a:spcAft>
              <a:defRPr/>
            </a:pPr>
            <a:r>
              <a:rPr lang="en-US" altLang="zh-CN" sz="1600" b="1" dirty="0">
                <a:solidFill>
                  <a:schemeClr val="accent1"/>
                </a:solidFill>
                <a:latin typeface="+mn-lt"/>
                <a:ea typeface="+mn-ea"/>
                <a:cs typeface="+mn-ea"/>
                <a:sym typeface="+mn-lt"/>
              </a:rPr>
              <a:t>【</a:t>
            </a:r>
            <a:r>
              <a:rPr lang="zh-CN" altLang="en-US" sz="1600" b="1" dirty="0">
                <a:solidFill>
                  <a:schemeClr val="accent1"/>
                </a:solidFill>
                <a:latin typeface="+mn-lt"/>
                <a:ea typeface="+mn-ea"/>
                <a:cs typeface="+mn-ea"/>
                <a:sym typeface="+mn-lt"/>
              </a:rPr>
              <a:t>第四十条</a:t>
            </a:r>
            <a:r>
              <a:rPr lang="en-US" altLang="zh-CN" sz="1600" b="1" dirty="0">
                <a:solidFill>
                  <a:schemeClr val="accent1"/>
                </a:solidFill>
                <a:latin typeface="+mn-lt"/>
                <a:ea typeface="+mn-ea"/>
                <a:cs typeface="+mn-ea"/>
                <a:sym typeface="+mn-lt"/>
              </a:rPr>
              <a:t>】</a:t>
            </a:r>
            <a:r>
              <a:rPr lang="zh-CN" altLang="zh-CN" sz="1400" strike="dblStrike" dirty="0">
                <a:solidFill>
                  <a:schemeClr val="tx1">
                    <a:lumMod val="75000"/>
                    <a:lumOff val="25000"/>
                  </a:schemeClr>
                </a:solidFill>
                <a:latin typeface="+mn-lt"/>
                <a:ea typeface="+mn-ea"/>
                <a:cs typeface="+mn-ea"/>
                <a:sym typeface="+mn-lt"/>
              </a:rPr>
              <a:t>党组织</a:t>
            </a:r>
            <a:r>
              <a:rPr lang="zh-CN" altLang="en-US" sz="1400" b="1" u="sng" dirty="0">
                <a:solidFill>
                  <a:schemeClr val="accent1"/>
                </a:solidFill>
                <a:latin typeface="+mn-lt"/>
                <a:ea typeface="+mn-ea"/>
                <a:cs typeface="+mn-ea"/>
                <a:sym typeface="+mn-lt"/>
              </a:rPr>
              <a:t>党的纪律</a:t>
            </a:r>
            <a:r>
              <a:rPr lang="zh-CN" altLang="zh-CN" sz="1400" strike="dblStrike" dirty="0">
                <a:solidFill>
                  <a:schemeClr val="tx1">
                    <a:lumMod val="75000"/>
                    <a:lumOff val="25000"/>
                  </a:schemeClr>
                </a:solidFill>
                <a:latin typeface="+mn-lt"/>
                <a:ea typeface="+mn-ea"/>
                <a:cs typeface="+mn-ea"/>
                <a:sym typeface="+mn-lt"/>
              </a:rPr>
              <a:t>对违犯党的纪律的党员，应当本着</a:t>
            </a:r>
            <a:r>
              <a:rPr lang="zh-CN" altLang="en-US" sz="1400" b="1" u="sng" dirty="0">
                <a:solidFill>
                  <a:schemeClr val="accent1"/>
                </a:solidFill>
                <a:latin typeface="+mn-lt"/>
                <a:ea typeface="+mn-ea"/>
              </a:rPr>
              <a:t>主要包括政治纪律、组织纪律、廉洁纪律、群众纪律、工作纪律、生活纪律。坚持</a:t>
            </a:r>
            <a:r>
              <a:rPr lang="zh-CN" altLang="zh-CN" sz="1400" b="1" dirty="0">
                <a:solidFill>
                  <a:schemeClr val="tx1">
                    <a:lumMod val="75000"/>
                    <a:lumOff val="25000"/>
                  </a:schemeClr>
                </a:solidFill>
                <a:latin typeface="+mn-lt"/>
                <a:ea typeface="+mn-ea"/>
                <a:cs typeface="+mn-ea"/>
                <a:sym typeface="+mn-lt"/>
              </a:rPr>
              <a:t>惩前毖后、治病救人</a:t>
            </a:r>
            <a:r>
              <a:rPr lang="zh-CN" altLang="zh-CN" sz="1400" strike="dblStrike" dirty="0">
                <a:solidFill>
                  <a:schemeClr val="tx1">
                    <a:lumMod val="75000"/>
                    <a:lumOff val="25000"/>
                  </a:schemeClr>
                </a:solidFill>
                <a:latin typeface="+mn-lt"/>
                <a:ea typeface="+mn-ea"/>
                <a:cs typeface="+mn-ea"/>
                <a:sym typeface="+mn-lt"/>
              </a:rPr>
              <a:t>的精神</a:t>
            </a:r>
            <a:r>
              <a:rPr lang="zh-CN" altLang="zh-CN" sz="1400" b="1" dirty="0">
                <a:solidFill>
                  <a:schemeClr val="tx1">
                    <a:lumMod val="75000"/>
                    <a:lumOff val="25000"/>
                  </a:schemeClr>
                </a:solidFill>
                <a:latin typeface="+mn-lt"/>
                <a:ea typeface="+mn-ea"/>
                <a:cs typeface="+mn-ea"/>
                <a:sym typeface="+mn-lt"/>
              </a:rPr>
              <a:t>，按照错误性质和情节轻重，给以批评教育直至纪律处分。</a:t>
            </a:r>
            <a:r>
              <a:rPr lang="zh-CN" altLang="en-US" sz="1400" b="1" u="sng" dirty="0">
                <a:solidFill>
                  <a:schemeClr val="accent1"/>
                </a:solidFill>
                <a:latin typeface="+mn-lt"/>
                <a:ea typeface="+mn-ea"/>
                <a:cs typeface="+mn-ea"/>
                <a:sym typeface="+mn-lt"/>
              </a:rPr>
              <a:t>运用监督执纪“四种形态”，让“红红脸、出出汗”成为常态，党纪处分、组织调整成为管党治党的重要手段，严重违纪、</a:t>
            </a:r>
            <a:r>
              <a:rPr lang="zh-CN" altLang="en-US" sz="1400" b="1" dirty="0">
                <a:solidFill>
                  <a:schemeClr val="tx1">
                    <a:lumMod val="75000"/>
                    <a:lumOff val="25000"/>
                  </a:schemeClr>
                </a:solidFill>
                <a:latin typeface="+mn-lt"/>
                <a:ea typeface="+mn-ea"/>
                <a:cs typeface="+mn-ea"/>
                <a:sym typeface="+mn-lt"/>
              </a:rPr>
              <a:t>严重触犯刑律的党员必须开除党籍。</a:t>
            </a:r>
            <a:endParaRPr lang="zh-CN" altLang="zh-CN" sz="1400" b="1" dirty="0">
              <a:solidFill>
                <a:schemeClr val="tx1">
                  <a:lumMod val="75000"/>
                  <a:lumOff val="25000"/>
                </a:schemeClr>
              </a:solidFill>
              <a:latin typeface="+mn-lt"/>
              <a:ea typeface="+mn-ea"/>
              <a:cs typeface="+mn-ea"/>
              <a:sym typeface="+mn-lt"/>
            </a:endParaRPr>
          </a:p>
          <a:p>
            <a:pPr defTabSz="914378" fontAlgn="auto">
              <a:lnSpc>
                <a:spcPct val="120000"/>
              </a:lnSpc>
              <a:spcBef>
                <a:spcPts val="0"/>
              </a:spcBef>
              <a:spcAft>
                <a:spcPts val="0"/>
              </a:spcAft>
              <a:defRPr/>
            </a:pPr>
            <a:r>
              <a:rPr lang="en-US" altLang="zh-CN" sz="1400" b="1" dirty="0">
                <a:solidFill>
                  <a:schemeClr val="tx1">
                    <a:lumMod val="75000"/>
                    <a:lumOff val="25000"/>
                  </a:schemeClr>
                </a:solidFill>
                <a:latin typeface="+mj-ea"/>
                <a:ea typeface="+mj-ea"/>
                <a:cs typeface="+mn-ea"/>
                <a:sym typeface="+mn-lt"/>
              </a:rPr>
              <a:t>     ……</a:t>
            </a:r>
            <a:endParaRPr lang="zh-CN" altLang="zh-CN" sz="1400" b="1" dirty="0">
              <a:solidFill>
                <a:schemeClr val="tx1">
                  <a:lumMod val="75000"/>
                  <a:lumOff val="25000"/>
                </a:schemeClr>
              </a:solidFill>
              <a:latin typeface="+mj-ea"/>
              <a:ea typeface="+mj-ea"/>
              <a:cs typeface="+mn-ea"/>
              <a:sym typeface="+mn-lt"/>
            </a:endParaRPr>
          </a:p>
        </p:txBody>
      </p:sp>
      <p:sp>
        <p:nvSpPr>
          <p:cNvPr id="14" name="TextBox 13"/>
          <p:cNvSpPr txBox="1"/>
          <p:nvPr/>
        </p:nvSpPr>
        <p:spPr>
          <a:xfrm>
            <a:off x="1042988" y="771525"/>
            <a:ext cx="3538537"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第三十九条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第四十四条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Tree>
  </p:cSld>
  <p:clrMapOvr>
    <a:masterClrMapping/>
  </p:clrMapOvr>
  <p:transition spd="med" advTm="0">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500"/>
                                        <p:tgtEl>
                                          <p:spTgt spid="27"/>
                                        </p:tgtEl>
                                      </p:cBhvr>
                                    </p:animEffect>
                                    <p:anim calcmode="lin" valueType="num">
                                      <p:cBhvr>
                                        <p:cTn id="8" dur="1500" fill="hold"/>
                                        <p:tgtEl>
                                          <p:spTgt spid="27"/>
                                        </p:tgtEl>
                                        <p:attrNameLst>
                                          <p:attrName>ppt_x</p:attrName>
                                        </p:attrNameLst>
                                      </p:cBhvr>
                                      <p:tavLst>
                                        <p:tav tm="0">
                                          <p:val>
                                            <p:strVal val="#ppt_x"/>
                                          </p:val>
                                        </p:tav>
                                        <p:tav tm="100000">
                                          <p:val>
                                            <p:strVal val="#ppt_x"/>
                                          </p:val>
                                        </p:tav>
                                      </p:tavLst>
                                    </p:anim>
                                    <p:anim calcmode="lin" valueType="num">
                                      <p:cBhvr>
                                        <p:cTn id="9" dur="1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1500"/>
                                        <p:tgtEl>
                                          <p:spTgt spid="26"/>
                                        </p:tgtEl>
                                      </p:cBhvr>
                                    </p:animEffect>
                                  </p:childTnLst>
                                </p:cTn>
                              </p:par>
                            </p:childTnLst>
                          </p:cTn>
                        </p:par>
                        <p:par>
                          <p:cTn id="14" fill="hold">
                            <p:stCondLst>
                              <p:cond delay="3000"/>
                            </p:stCondLst>
                            <p:childTnLst>
                              <p:par>
                                <p:cTn id="15" presetID="1" presetClass="entr" presetSubtype="0" fill="hold" grpId="0" nodeType="afterEffect">
                                  <p:stCondLst>
                                    <p:cond delay="0"/>
                                  </p:stCondLst>
                                  <p:iterate type="lt">
                                    <p:tmAbs val="60"/>
                                  </p:iterate>
                                  <p:childTnLst>
                                    <p:set>
                                      <p:cBhvr>
                                        <p:cTn id="16" dur="1" fill="hold">
                                          <p:stCondLst>
                                            <p:cond delay="0"/>
                                          </p:stCondLst>
                                        </p:cTn>
                                        <p:tgtEl>
                                          <p:spTgt spid="39"/>
                                        </p:tgtEl>
                                        <p:attrNameLst>
                                          <p:attrName>style.visibility</p:attrName>
                                        </p:attrNameLst>
                                      </p:cBhvr>
                                      <p:to>
                                        <p:strVal val="visible"/>
                                      </p:to>
                                    </p:set>
                                  </p:childTnLst>
                                </p:cTn>
                              </p:par>
                            </p:childTnLst>
                          </p:cTn>
                        </p:par>
                        <p:par>
                          <p:cTn id="17" fill="hold">
                            <p:stCondLst>
                              <p:cond delay="5461"/>
                            </p:stCondLst>
                            <p:childTnLst>
                              <p:par>
                                <p:cTn id="18" presetID="14"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1500"/>
                                        <p:tgtEl>
                                          <p:spTgt spid="2"/>
                                        </p:tgtEl>
                                      </p:cBhvr>
                                    </p:animEffect>
                                  </p:childTnLst>
                                </p:cTn>
                              </p:par>
                            </p:childTnLst>
                          </p:cTn>
                        </p:par>
                        <p:par>
                          <p:cTn id="21" fill="hold">
                            <p:stCondLst>
                              <p:cond delay="6961"/>
                            </p:stCondLst>
                            <p:childTnLst>
                              <p:par>
                                <p:cTn id="22" presetID="14" presetClass="entr" presetSubtype="1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6" grpId="0"/>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党的纪律处分</a:t>
            </a:r>
          </a:p>
        </p:txBody>
      </p:sp>
      <p:sp>
        <p:nvSpPr>
          <p:cNvPr id="39" name="矩形 38"/>
          <p:cNvSpPr/>
          <p:nvPr/>
        </p:nvSpPr>
        <p:spPr>
          <a:xfrm>
            <a:off x="395536" y="3507854"/>
            <a:ext cx="3245697" cy="1231106"/>
          </a:xfrm>
          <a:prstGeom prst="rect">
            <a:avLst/>
          </a:prstGeom>
        </p:spPr>
        <p:txBody>
          <a:bodyPr>
            <a:spAutoFit/>
          </a:bodyPr>
          <a:lstStyle/>
          <a:p>
            <a:pPr defTabSz="914378" fontAlgn="auto">
              <a:spcBef>
                <a:spcPts val="0"/>
              </a:spcBef>
              <a:spcAft>
                <a:spcPts val="0"/>
              </a:spcAft>
              <a:defRPr/>
            </a:pPr>
            <a:r>
              <a:rPr lang="zh-CN" altLang="en-US" sz="1600" b="1" dirty="0">
                <a:solidFill>
                  <a:schemeClr val="accent1"/>
                </a:solidFill>
                <a:latin typeface="+mj-ea"/>
                <a:ea typeface="+mj-ea"/>
                <a:cs typeface="+mn-ea"/>
                <a:sym typeface="+mn-lt"/>
              </a:rPr>
              <a:t>党章</a:t>
            </a: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第四十一条</a:t>
            </a:r>
            <a:r>
              <a:rPr lang="en-US" altLang="zh-CN" sz="1600" b="1" dirty="0">
                <a:solidFill>
                  <a:schemeClr val="accent1"/>
                </a:solidFill>
                <a:latin typeface="+mj-ea"/>
                <a:ea typeface="+mj-ea"/>
                <a:cs typeface="+mn-ea"/>
                <a:sym typeface="+mn-lt"/>
              </a:rPr>
              <a:t>】</a:t>
            </a:r>
            <a:r>
              <a:rPr lang="zh-CN" altLang="en-US" sz="1600" b="1" dirty="0">
                <a:solidFill>
                  <a:schemeClr val="tx1">
                    <a:lumMod val="75000"/>
                    <a:lumOff val="25000"/>
                  </a:schemeClr>
                </a:solidFill>
                <a:latin typeface="+mn-lt"/>
                <a:ea typeface="+mn-ea"/>
                <a:cs typeface="+mn-ea"/>
                <a:sym typeface="+mn-lt"/>
              </a:rPr>
              <a:t>规定了党的纪律处分的种类。</a:t>
            </a:r>
            <a:endParaRPr lang="en-US" altLang="zh-CN" sz="1600" b="1" dirty="0">
              <a:solidFill>
                <a:schemeClr val="tx1">
                  <a:lumMod val="75000"/>
                  <a:lumOff val="25000"/>
                </a:schemeClr>
              </a:solidFill>
              <a:latin typeface="+mn-lt"/>
              <a:ea typeface="+mn-ea"/>
              <a:cs typeface="+mn-ea"/>
              <a:sym typeface="+mn-lt"/>
            </a:endParaRPr>
          </a:p>
          <a:p>
            <a:pPr defTabSz="914378" fontAlgn="auto">
              <a:spcBef>
                <a:spcPts val="0"/>
              </a:spcBef>
              <a:spcAft>
                <a:spcPts val="0"/>
              </a:spcAft>
              <a:defRPr/>
            </a:pPr>
            <a:r>
              <a:rPr lang="zh-CN" altLang="en-US" sz="1400" b="1" strike="dblStrike" dirty="0">
                <a:solidFill>
                  <a:schemeClr val="tx1">
                    <a:lumMod val="75000"/>
                    <a:lumOff val="25000"/>
                  </a:schemeClr>
                </a:solidFill>
                <a:latin typeface="+mn-lt"/>
                <a:ea typeface="+mn-ea"/>
                <a:cs typeface="+mn-ea"/>
                <a:sym typeface="+mn-lt"/>
              </a:rPr>
              <a:t>党</a:t>
            </a:r>
            <a:r>
              <a:rPr lang="zh-CN" altLang="en-US" sz="1400" b="1" u="sng" dirty="0">
                <a:solidFill>
                  <a:schemeClr val="accent1"/>
                </a:solidFill>
                <a:latin typeface="+mn-lt"/>
                <a:ea typeface="+mn-ea"/>
                <a:cs typeface="+mn-ea"/>
                <a:sym typeface="+mn-lt"/>
              </a:rPr>
              <a:t>对党员</a:t>
            </a:r>
            <a:r>
              <a:rPr lang="zh-CN" altLang="en-US" sz="1400" b="1" dirty="0">
                <a:solidFill>
                  <a:schemeClr val="tx1">
                    <a:lumMod val="75000"/>
                    <a:lumOff val="25000"/>
                  </a:schemeClr>
                </a:solidFill>
                <a:latin typeface="+mn-lt"/>
                <a:ea typeface="+mn-ea"/>
                <a:cs typeface="+mn-ea"/>
                <a:sym typeface="+mn-lt"/>
              </a:rPr>
              <a:t>的纪律处分有五种：警告、严重警告、撤销党内职务、留党察看、开除党籍。</a:t>
            </a:r>
          </a:p>
        </p:txBody>
      </p:sp>
      <p:sp>
        <p:nvSpPr>
          <p:cNvPr id="10" name="矩形 9"/>
          <p:cNvSpPr/>
          <p:nvPr/>
        </p:nvSpPr>
        <p:spPr>
          <a:xfrm>
            <a:off x="6127750" y="1635125"/>
            <a:ext cx="2749550" cy="400050"/>
          </a:xfrm>
          <a:prstGeom prst="rect">
            <a:avLst/>
          </a:prstGeom>
        </p:spPr>
        <p:txBody>
          <a:bodyPr wrap="none">
            <a:spAutoFit/>
          </a:bodyPr>
          <a:lstStyle/>
          <a:p>
            <a:pPr algn="just" defTabSz="914378" fontAlgn="auto">
              <a:spcBef>
                <a:spcPts val="0"/>
              </a:spcBef>
              <a:spcAft>
                <a:spcPts val="0"/>
              </a:spcAft>
              <a:defRPr/>
            </a:pPr>
            <a:r>
              <a:rPr lang="zh-CN" altLang="zh-CN" sz="2000" b="1" kern="100" dirty="0">
                <a:solidFill>
                  <a:schemeClr val="tx1">
                    <a:lumMod val="75000"/>
                    <a:lumOff val="25000"/>
                  </a:schemeClr>
                </a:solidFill>
                <a:latin typeface="+mn-lt"/>
                <a:ea typeface="+mn-ea"/>
                <a:cs typeface="+mn-ea"/>
                <a:sym typeface="+mn-lt"/>
              </a:rPr>
              <a:t>党的纪律处分有五种：</a:t>
            </a:r>
            <a:endParaRPr lang="en-US" altLang="zh-CN" sz="2000" b="1" kern="100" dirty="0">
              <a:solidFill>
                <a:schemeClr val="tx1">
                  <a:lumMod val="75000"/>
                  <a:lumOff val="25000"/>
                </a:schemeClr>
              </a:solidFill>
              <a:latin typeface="+mn-lt"/>
              <a:ea typeface="+mn-ea"/>
              <a:cs typeface="+mn-ea"/>
              <a:sym typeface="+mn-lt"/>
            </a:endParaRPr>
          </a:p>
        </p:txBody>
      </p:sp>
      <p:sp>
        <p:nvSpPr>
          <p:cNvPr id="11" name="矩形 10"/>
          <p:cNvSpPr/>
          <p:nvPr/>
        </p:nvSpPr>
        <p:spPr>
          <a:xfrm>
            <a:off x="3924300" y="2430463"/>
            <a:ext cx="900113" cy="90011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a:solidFill>
                  <a:schemeClr val="accent2">
                    <a:lumMod val="40000"/>
                    <a:lumOff val="60000"/>
                  </a:schemeClr>
                </a:solidFill>
                <a:cs typeface="+mn-ea"/>
                <a:sym typeface="+mn-lt"/>
              </a:rPr>
              <a:t>警告</a:t>
            </a:r>
          </a:p>
        </p:txBody>
      </p:sp>
      <p:sp>
        <p:nvSpPr>
          <p:cNvPr id="29" name="矩形 28"/>
          <p:cNvSpPr/>
          <p:nvPr/>
        </p:nvSpPr>
        <p:spPr>
          <a:xfrm>
            <a:off x="4935538" y="2430463"/>
            <a:ext cx="900112" cy="90011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严重</a:t>
            </a:r>
            <a:endParaRPr lang="en-US" altLang="zh-CN" b="1" dirty="0">
              <a:solidFill>
                <a:schemeClr val="accent2">
                  <a:lumMod val="40000"/>
                  <a:lumOff val="60000"/>
                </a:schemeClr>
              </a:solidFill>
              <a:cs typeface="+mn-ea"/>
              <a:sym typeface="+mn-lt"/>
            </a:endParaRPr>
          </a:p>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警告</a:t>
            </a:r>
          </a:p>
        </p:txBody>
      </p:sp>
      <p:sp>
        <p:nvSpPr>
          <p:cNvPr id="41" name="矩形 40"/>
          <p:cNvSpPr/>
          <p:nvPr/>
        </p:nvSpPr>
        <p:spPr>
          <a:xfrm>
            <a:off x="5948363" y="2430463"/>
            <a:ext cx="900112" cy="90011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撤销</a:t>
            </a:r>
            <a:r>
              <a:rPr lang="zh-CN" altLang="en-US" b="1">
                <a:solidFill>
                  <a:schemeClr val="accent2">
                    <a:lumMod val="40000"/>
                    <a:lumOff val="60000"/>
                  </a:schemeClr>
                </a:solidFill>
                <a:cs typeface="+mn-ea"/>
                <a:sym typeface="+mn-lt"/>
              </a:rPr>
              <a:t>党内职务</a:t>
            </a:r>
            <a:endParaRPr lang="zh-CN" altLang="en-US" b="1" dirty="0">
              <a:solidFill>
                <a:schemeClr val="accent2">
                  <a:lumMod val="40000"/>
                  <a:lumOff val="60000"/>
                </a:schemeClr>
              </a:solidFill>
              <a:cs typeface="+mn-ea"/>
              <a:sym typeface="+mn-lt"/>
            </a:endParaRPr>
          </a:p>
        </p:txBody>
      </p:sp>
      <p:sp>
        <p:nvSpPr>
          <p:cNvPr id="44" name="矩形 43"/>
          <p:cNvSpPr/>
          <p:nvPr/>
        </p:nvSpPr>
        <p:spPr>
          <a:xfrm>
            <a:off x="6959600" y="2430463"/>
            <a:ext cx="900113" cy="90011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留党</a:t>
            </a:r>
            <a:endParaRPr lang="en-US" altLang="zh-CN" b="1" dirty="0">
              <a:solidFill>
                <a:schemeClr val="accent2">
                  <a:lumMod val="40000"/>
                  <a:lumOff val="60000"/>
                </a:schemeClr>
              </a:solidFill>
              <a:cs typeface="+mn-ea"/>
              <a:sym typeface="+mn-lt"/>
            </a:endParaRPr>
          </a:p>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察看</a:t>
            </a:r>
          </a:p>
        </p:txBody>
      </p:sp>
      <p:sp>
        <p:nvSpPr>
          <p:cNvPr id="45" name="矩形 44"/>
          <p:cNvSpPr/>
          <p:nvPr/>
        </p:nvSpPr>
        <p:spPr>
          <a:xfrm>
            <a:off x="7972425" y="2430463"/>
            <a:ext cx="898525" cy="900112"/>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开除</a:t>
            </a:r>
            <a:endParaRPr lang="en-US" altLang="zh-CN" b="1" dirty="0">
              <a:solidFill>
                <a:schemeClr val="accent2">
                  <a:lumMod val="40000"/>
                  <a:lumOff val="60000"/>
                </a:schemeClr>
              </a:solidFill>
              <a:cs typeface="+mn-ea"/>
              <a:sym typeface="+mn-lt"/>
            </a:endParaRPr>
          </a:p>
          <a:p>
            <a:pPr algn="ctr" defTabSz="914378" fontAlgn="auto">
              <a:spcBef>
                <a:spcPts val="0"/>
              </a:spcBef>
              <a:spcAft>
                <a:spcPts val="0"/>
              </a:spcAft>
              <a:defRPr/>
            </a:pPr>
            <a:r>
              <a:rPr lang="zh-CN" altLang="en-US" b="1" dirty="0">
                <a:solidFill>
                  <a:schemeClr val="accent2">
                    <a:lumMod val="40000"/>
                    <a:lumOff val="60000"/>
                  </a:schemeClr>
                </a:solidFill>
                <a:cs typeface="+mn-ea"/>
                <a:sym typeface="+mn-lt"/>
              </a:rPr>
              <a:t>党籍</a:t>
            </a:r>
          </a:p>
        </p:txBody>
      </p:sp>
      <p:sp>
        <p:nvSpPr>
          <p:cNvPr id="26" name="TextBox 25"/>
          <p:cNvSpPr txBox="1"/>
          <p:nvPr/>
        </p:nvSpPr>
        <p:spPr>
          <a:xfrm>
            <a:off x="-541338" y="2716213"/>
            <a:ext cx="4027488"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党的纪律处分</a:t>
            </a:r>
          </a:p>
        </p:txBody>
      </p:sp>
      <p:grpSp>
        <p:nvGrpSpPr>
          <p:cNvPr id="199690" name="组合 26"/>
          <p:cNvGrpSpPr>
            <a:grpSpLocks/>
          </p:cNvGrpSpPr>
          <p:nvPr/>
        </p:nvGrpSpPr>
        <p:grpSpPr bwMode="auto">
          <a:xfrm>
            <a:off x="560388" y="1592263"/>
            <a:ext cx="3168650" cy="914400"/>
            <a:chOff x="560102" y="1592122"/>
            <a:chExt cx="3168350" cy="914538"/>
          </a:xfrm>
        </p:grpSpPr>
        <p:grpSp>
          <p:nvGrpSpPr>
            <p:cNvPr id="28"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 name="矩形 1"/>
          <p:cNvSpPr/>
          <p:nvPr/>
        </p:nvSpPr>
        <p:spPr>
          <a:xfrm>
            <a:off x="3851275" y="3533775"/>
            <a:ext cx="5249863" cy="1200150"/>
          </a:xfrm>
          <a:prstGeom prst="rect">
            <a:avLst/>
          </a:prstGeom>
        </p:spPr>
        <p:txBody>
          <a:bodyPr>
            <a:spAutoFit/>
          </a:bodyPr>
          <a:lstStyle/>
          <a:p>
            <a:pPr defTabSz="914378" fontAlgn="auto">
              <a:spcBef>
                <a:spcPts val="0"/>
              </a:spcBef>
              <a:spcAft>
                <a:spcPts val="0"/>
              </a:spcAft>
              <a:defRPr/>
            </a:pPr>
            <a:r>
              <a:rPr lang="zh-CN" altLang="zh-CN" sz="1400" b="1" dirty="0">
                <a:solidFill>
                  <a:schemeClr val="tx1">
                    <a:lumMod val="75000"/>
                    <a:lumOff val="25000"/>
                  </a:schemeClr>
                </a:solidFill>
                <a:latin typeface="+mj-ea"/>
                <a:ea typeface="+mj-ea"/>
              </a:rPr>
              <a:t>留党察看最长不超过两年。党员在留党察看期间没有表决权、选举权和被选举权。党员经过留党察看，确已改正错误的，应当恢复其党员的权利；坚持错误不改的，应当开除党籍。</a:t>
            </a:r>
            <a:endParaRPr lang="en-US" altLang="zh-CN" sz="1400" b="1" dirty="0">
              <a:solidFill>
                <a:schemeClr val="tx1">
                  <a:lumMod val="75000"/>
                  <a:lumOff val="25000"/>
                </a:schemeClr>
              </a:solidFill>
              <a:latin typeface="+mj-ea"/>
              <a:ea typeface="+mj-ea"/>
            </a:endParaRPr>
          </a:p>
          <a:p>
            <a:pPr defTabSz="914378" fontAlgn="auto">
              <a:spcBef>
                <a:spcPts val="0"/>
              </a:spcBef>
              <a:spcAft>
                <a:spcPts val="0"/>
              </a:spcAft>
              <a:defRPr/>
            </a:pPr>
            <a:endParaRPr lang="zh-CN" altLang="zh-CN" sz="1400" b="1" dirty="0">
              <a:solidFill>
                <a:schemeClr val="tx1">
                  <a:lumMod val="75000"/>
                  <a:lumOff val="25000"/>
                </a:schemeClr>
              </a:solidFill>
              <a:latin typeface="+mj-ea"/>
              <a:ea typeface="+mj-ea"/>
            </a:endParaRPr>
          </a:p>
          <a:p>
            <a:pPr defTabSz="914378" fontAlgn="auto">
              <a:spcBef>
                <a:spcPts val="0"/>
              </a:spcBef>
              <a:spcAft>
                <a:spcPts val="0"/>
              </a:spcAft>
              <a:defRPr/>
            </a:pPr>
            <a:r>
              <a:rPr lang="zh-CN" altLang="zh-CN" sz="1600" b="1" dirty="0">
                <a:solidFill>
                  <a:schemeClr val="tx2">
                    <a:lumMod val="75000"/>
                    <a:lumOff val="25000"/>
                  </a:schemeClr>
                </a:solidFill>
                <a:latin typeface="+mj-ea"/>
                <a:ea typeface="+mj-ea"/>
              </a:rPr>
              <a:t>开除党籍是党内的最高处分。</a:t>
            </a:r>
          </a:p>
        </p:txBody>
      </p:sp>
    </p:spTree>
  </p:cSld>
  <p:clrMapOvr>
    <a:masterClrMapping/>
  </p:clrMapOvr>
  <p:transition spd="med" advTm="0">
    <p:cover dir="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党的纪律处分</a:t>
            </a:r>
          </a:p>
        </p:txBody>
      </p:sp>
      <p:sp>
        <p:nvSpPr>
          <p:cNvPr id="26" name="TextBox 25"/>
          <p:cNvSpPr txBox="1"/>
          <p:nvPr/>
        </p:nvSpPr>
        <p:spPr>
          <a:xfrm>
            <a:off x="-541338" y="2716213"/>
            <a:ext cx="4027488"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党的纪律处分</a:t>
            </a:r>
          </a:p>
        </p:txBody>
      </p:sp>
      <p:grpSp>
        <p:nvGrpSpPr>
          <p:cNvPr id="201731" name="组合 26"/>
          <p:cNvGrpSpPr>
            <a:grpSpLocks/>
          </p:cNvGrpSpPr>
          <p:nvPr/>
        </p:nvGrpSpPr>
        <p:grpSpPr bwMode="auto">
          <a:xfrm>
            <a:off x="560388" y="1592263"/>
            <a:ext cx="3168650" cy="914400"/>
            <a:chOff x="560102" y="1592122"/>
            <a:chExt cx="3168350" cy="914538"/>
          </a:xfrm>
        </p:grpSpPr>
        <p:grpSp>
          <p:nvGrpSpPr>
            <p:cNvPr id="5"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 name="矩形 1"/>
          <p:cNvSpPr/>
          <p:nvPr/>
        </p:nvSpPr>
        <p:spPr>
          <a:xfrm>
            <a:off x="3894300" y="1275606"/>
            <a:ext cx="5249700" cy="3108543"/>
          </a:xfrm>
          <a:prstGeom prst="rect">
            <a:avLst/>
          </a:prstGeom>
        </p:spPr>
        <p:txBody>
          <a:bodyPr>
            <a:spAutoFit/>
          </a:bodyPr>
          <a:lstStyle/>
          <a:p>
            <a:pPr defTabSz="914378" fontAlgn="auto">
              <a:spcBef>
                <a:spcPts val="0"/>
              </a:spcBef>
              <a:spcAft>
                <a:spcPts val="0"/>
              </a:spcAft>
              <a:defRPr/>
            </a:pPr>
            <a:r>
              <a:rPr lang="en-US" altLang="zh-CN" sz="1400" strike="dblStrike" dirty="0">
                <a:solidFill>
                  <a:schemeClr val="tx2">
                    <a:lumMod val="75000"/>
                    <a:lumOff val="25000"/>
                  </a:schemeClr>
                </a:solidFill>
                <a:latin typeface="+mj-ea"/>
                <a:ea typeface="+mj-ea"/>
              </a:rPr>
              <a:t>【</a:t>
            </a:r>
            <a:r>
              <a:rPr lang="zh-CN" altLang="en-US" sz="1400" strike="dblStrike" dirty="0">
                <a:solidFill>
                  <a:schemeClr val="tx2">
                    <a:lumMod val="75000"/>
                    <a:lumOff val="25000"/>
                  </a:schemeClr>
                </a:solidFill>
                <a:latin typeface="+mj-ea"/>
                <a:ea typeface="+mj-ea"/>
              </a:rPr>
              <a:t>第四十条</a:t>
            </a:r>
            <a:r>
              <a:rPr lang="en-US" altLang="zh-CN" sz="1400" strike="dblStrike" dirty="0">
                <a:solidFill>
                  <a:schemeClr val="tx2">
                    <a:lumMod val="75000"/>
                    <a:lumOff val="25000"/>
                  </a:schemeClr>
                </a:solidFill>
                <a:latin typeface="+mj-ea"/>
                <a:ea typeface="+mj-ea"/>
              </a:rPr>
              <a:t>】</a:t>
            </a:r>
            <a:r>
              <a:rPr lang="en-US" altLang="zh-CN" sz="1400" u="sng" dirty="0">
                <a:solidFill>
                  <a:schemeClr val="accent1"/>
                </a:solidFill>
                <a:latin typeface="+mj-ea"/>
                <a:ea typeface="+mj-ea"/>
              </a:rPr>
              <a:t>【</a:t>
            </a:r>
            <a:r>
              <a:rPr lang="zh-CN" altLang="en-US" sz="1400" b="1" u="sng" dirty="0">
                <a:solidFill>
                  <a:schemeClr val="accent1"/>
                </a:solidFill>
                <a:latin typeface="+mj-ea"/>
                <a:ea typeface="+mj-ea"/>
              </a:rPr>
              <a:t>第四十二条</a:t>
            </a:r>
            <a:r>
              <a:rPr lang="en-US" altLang="zh-CN" sz="1400" b="1" u="sng" dirty="0">
                <a:solidFill>
                  <a:schemeClr val="accent1"/>
                </a:solidFill>
                <a:latin typeface="+mj-ea"/>
                <a:ea typeface="+mj-ea"/>
              </a:rPr>
              <a:t>】</a:t>
            </a:r>
          </a:p>
          <a:p>
            <a:pPr defTabSz="914378" fontAlgn="auto">
              <a:spcBef>
                <a:spcPts val="0"/>
              </a:spcBef>
              <a:spcAft>
                <a:spcPts val="0"/>
              </a:spcAft>
              <a:defRPr/>
            </a:pPr>
            <a:r>
              <a:rPr lang="zh-CN" altLang="en-US" sz="1400" b="1" dirty="0">
                <a:solidFill>
                  <a:schemeClr val="tx1">
                    <a:lumMod val="75000"/>
                    <a:lumOff val="25000"/>
                  </a:schemeClr>
                </a:solidFill>
                <a:latin typeface="+mj-ea"/>
                <a:ea typeface="+mj-ea"/>
              </a:rPr>
              <a:t>对党员的纪律处分，必须经过支部大会讨论决定，</a:t>
            </a:r>
            <a:r>
              <a:rPr lang="en-US" altLang="zh-CN" sz="1400" b="1" dirty="0">
                <a:solidFill>
                  <a:schemeClr val="tx1">
                    <a:lumMod val="75000"/>
                    <a:lumOff val="25000"/>
                  </a:schemeClr>
                </a:solidFill>
                <a:latin typeface="+mj-ea"/>
                <a:ea typeface="+mj-ea"/>
              </a:rPr>
              <a:t>……</a:t>
            </a:r>
            <a:endParaRPr lang="zh-CN" altLang="en-US" sz="1400" b="1" dirty="0">
              <a:solidFill>
                <a:schemeClr val="tx1">
                  <a:lumMod val="75000"/>
                  <a:lumOff val="25000"/>
                </a:schemeClr>
              </a:solidFill>
              <a:latin typeface="+mj-ea"/>
              <a:ea typeface="+mj-ea"/>
            </a:endParaRPr>
          </a:p>
          <a:p>
            <a:pPr defTabSz="914378" fontAlgn="auto">
              <a:spcBef>
                <a:spcPts val="0"/>
              </a:spcBef>
              <a:spcAft>
                <a:spcPts val="0"/>
              </a:spcAft>
              <a:defRPr/>
            </a:pPr>
            <a:r>
              <a:rPr lang="zh-CN" altLang="en-US" sz="1400" b="1" u="sng" dirty="0">
                <a:solidFill>
                  <a:schemeClr val="accent1"/>
                </a:solidFill>
                <a:latin typeface="+mj-ea"/>
                <a:ea typeface="+mj-ea"/>
              </a:rPr>
              <a:t>对党的中央委员会委员、候补委员，给以警告、严重警告处分，由中央纪律检查委员会常务委员会审议后，报党中央批准。对地方各级党的委员会委员、候补委员，给以警告、严重警告处分，应由上一级纪律检查委员会批准，并报它的同级党的委员会备案。</a:t>
            </a:r>
          </a:p>
          <a:p>
            <a:pPr defTabSz="914378" fontAlgn="auto">
              <a:spcBef>
                <a:spcPts val="0"/>
              </a:spcBef>
              <a:spcAft>
                <a:spcPts val="0"/>
              </a:spcAft>
              <a:defRPr/>
            </a:pPr>
            <a:r>
              <a:rPr lang="en-US" altLang="zh-CN" sz="1400" b="1" dirty="0">
                <a:solidFill>
                  <a:schemeClr val="tx1">
                    <a:lumMod val="75000"/>
                    <a:lumOff val="25000"/>
                  </a:schemeClr>
                </a:solidFill>
                <a:latin typeface="+mj-ea"/>
                <a:ea typeface="+mj-ea"/>
              </a:rPr>
              <a:t>……</a:t>
            </a:r>
          </a:p>
          <a:p>
            <a:pPr defTabSz="914378" fontAlgn="auto">
              <a:spcBef>
                <a:spcPts val="0"/>
              </a:spcBef>
              <a:spcAft>
                <a:spcPts val="0"/>
              </a:spcAft>
              <a:defRPr/>
            </a:pPr>
            <a:r>
              <a:rPr lang="zh-CN" altLang="en-US" sz="1400" b="1" dirty="0">
                <a:solidFill>
                  <a:schemeClr val="tx1">
                    <a:lumMod val="75000"/>
                    <a:lumOff val="25000"/>
                  </a:schemeClr>
                </a:solidFill>
                <a:latin typeface="+mj-ea"/>
                <a:ea typeface="+mj-ea"/>
              </a:rPr>
              <a:t>在</a:t>
            </a:r>
            <a:r>
              <a:rPr lang="zh-CN" altLang="en-US" sz="1400" b="1" strike="dblStrike" dirty="0">
                <a:solidFill>
                  <a:schemeClr val="tx2">
                    <a:lumMod val="75000"/>
                    <a:lumOff val="25000"/>
                  </a:schemeClr>
                </a:solidFill>
                <a:latin typeface="+mj-ea"/>
                <a:ea typeface="+mj-ea"/>
              </a:rPr>
              <a:t>特殊情况下</a:t>
            </a:r>
            <a:r>
              <a:rPr lang="zh-CN" altLang="en-US" sz="1400" b="1" u="sng" dirty="0">
                <a:solidFill>
                  <a:schemeClr val="accent1"/>
                </a:solidFill>
                <a:latin typeface="+mj-ea"/>
                <a:ea typeface="+mj-ea"/>
              </a:rPr>
              <a:t>全体会议闭会期间</a:t>
            </a:r>
            <a:r>
              <a:rPr lang="zh-CN" altLang="en-US" sz="1400" b="1" dirty="0">
                <a:solidFill>
                  <a:schemeClr val="tx1">
                    <a:lumMod val="75000"/>
                    <a:lumOff val="25000"/>
                  </a:schemeClr>
                </a:solidFill>
                <a:latin typeface="+mj-ea"/>
                <a:ea typeface="+mj-ea"/>
              </a:rPr>
              <a:t>，可以先由中央政治局和地方各级委员会常务委员会作出处理决定，待召开委员会全体会议时予以追认。对地方各级委员会委员和候补委员的上述处分，必须经过上级</a:t>
            </a:r>
            <a:r>
              <a:rPr lang="zh-CN" altLang="en-US" sz="1400" b="1" u="sng" dirty="0">
                <a:solidFill>
                  <a:schemeClr val="accent1"/>
                </a:solidFill>
                <a:latin typeface="+mj-ea"/>
                <a:ea typeface="+mj-ea"/>
              </a:rPr>
              <a:t>纪律检查委员会常务委员会审议，由这一级纪律检查委员会报同级</a:t>
            </a:r>
            <a:r>
              <a:rPr lang="zh-CN" altLang="en-US" sz="1400" b="1" dirty="0">
                <a:solidFill>
                  <a:schemeClr val="tx1">
                    <a:lumMod val="75000"/>
                    <a:lumOff val="25000"/>
                  </a:schemeClr>
                </a:solidFill>
                <a:latin typeface="+mj-ea"/>
                <a:ea typeface="+mj-ea"/>
              </a:rPr>
              <a:t>党的委员会批准。</a:t>
            </a:r>
            <a:br>
              <a:rPr lang="zh-CN" altLang="en-US" sz="1400" b="1" dirty="0">
                <a:solidFill>
                  <a:schemeClr val="tx1">
                    <a:lumMod val="75000"/>
                    <a:lumOff val="25000"/>
                  </a:schemeClr>
                </a:solidFill>
                <a:latin typeface="+mj-ea"/>
                <a:ea typeface="+mj-ea"/>
              </a:rPr>
            </a:br>
            <a:endParaRPr lang="zh-CN" altLang="en-US" sz="1400" b="1" dirty="0">
              <a:solidFill>
                <a:schemeClr val="tx1">
                  <a:lumMod val="75000"/>
                  <a:lumOff val="25000"/>
                </a:schemeClr>
              </a:solidFill>
              <a:latin typeface="+mj-ea"/>
              <a:ea typeface="+mj-ea"/>
            </a:endParaRPr>
          </a:p>
          <a:p>
            <a:pPr defTabSz="914378" fontAlgn="auto">
              <a:spcBef>
                <a:spcPts val="0"/>
              </a:spcBef>
              <a:spcAft>
                <a:spcPts val="0"/>
              </a:spcAft>
              <a:defRPr/>
            </a:pPr>
            <a:r>
              <a:rPr lang="en-US" altLang="zh-CN" sz="1400" b="1" dirty="0">
                <a:solidFill>
                  <a:schemeClr val="tx1">
                    <a:lumMod val="75000"/>
                    <a:lumOff val="25000"/>
                  </a:schemeClr>
                </a:solidFill>
                <a:latin typeface="+mj-ea"/>
                <a:ea typeface="+mj-ea"/>
              </a:rPr>
              <a:t>……</a:t>
            </a:r>
            <a:endParaRPr lang="zh-CN" altLang="en-US" sz="1400" b="1" dirty="0">
              <a:solidFill>
                <a:schemeClr val="tx1">
                  <a:lumMod val="75000"/>
                  <a:lumOff val="25000"/>
                </a:schemeClr>
              </a:solidFill>
              <a:latin typeface="+mj-ea"/>
              <a:ea typeface="+mj-ea"/>
            </a:endParaRPr>
          </a:p>
        </p:txBody>
      </p:sp>
    </p:spTree>
  </p:cSld>
  <p:clrMapOvr>
    <a:masterClrMapping/>
  </p:clrMapOvr>
  <p:transition spd="med" advTm="0">
    <p:cover dir="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党的纪律处分</a:t>
            </a:r>
          </a:p>
        </p:txBody>
      </p:sp>
      <p:sp>
        <p:nvSpPr>
          <p:cNvPr id="26" name="TextBox 25"/>
          <p:cNvSpPr txBox="1"/>
          <p:nvPr/>
        </p:nvSpPr>
        <p:spPr>
          <a:xfrm>
            <a:off x="-541338" y="2716213"/>
            <a:ext cx="4027488"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党的纪律处分</a:t>
            </a:r>
          </a:p>
        </p:txBody>
      </p:sp>
      <p:grpSp>
        <p:nvGrpSpPr>
          <p:cNvPr id="203779" name="组合 26"/>
          <p:cNvGrpSpPr>
            <a:grpSpLocks/>
          </p:cNvGrpSpPr>
          <p:nvPr/>
        </p:nvGrpSpPr>
        <p:grpSpPr bwMode="auto">
          <a:xfrm>
            <a:off x="560388" y="1592263"/>
            <a:ext cx="3168650" cy="914400"/>
            <a:chOff x="560102" y="1592122"/>
            <a:chExt cx="3168350" cy="914538"/>
          </a:xfrm>
        </p:grpSpPr>
        <p:grpSp>
          <p:nvGrpSpPr>
            <p:cNvPr id="5" name="组合 27"/>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33"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4"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30" name="文本框 62"/>
            <p:cNvSpPr txBox="1"/>
            <p:nvPr/>
          </p:nvSpPr>
          <p:spPr>
            <a:xfrm>
              <a:off x="1999828" y="1741370"/>
              <a:ext cx="1728624" cy="498550"/>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1" name="TextBox 19"/>
            <p:cNvSpPr txBox="1"/>
            <p:nvPr/>
          </p:nvSpPr>
          <p:spPr>
            <a:xfrm>
              <a:off x="1496638" y="2127190"/>
              <a:ext cx="2217527" cy="314372"/>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32" name="矩形 31"/>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2" name="矩形 1"/>
          <p:cNvSpPr/>
          <p:nvPr/>
        </p:nvSpPr>
        <p:spPr>
          <a:xfrm>
            <a:off x="3894300" y="2859782"/>
            <a:ext cx="5249700" cy="2031325"/>
          </a:xfrm>
          <a:prstGeom prst="rect">
            <a:avLst/>
          </a:prstGeom>
        </p:spPr>
        <p:txBody>
          <a:bodyPr>
            <a:spAutoFit/>
          </a:bodyPr>
          <a:lstStyle/>
          <a:p>
            <a:pPr defTabSz="914378" fontAlgn="auto">
              <a:spcBef>
                <a:spcPts val="0"/>
              </a:spcBef>
              <a:spcAft>
                <a:spcPts val="0"/>
              </a:spcAft>
              <a:defRPr/>
            </a:pPr>
            <a:r>
              <a:rPr lang="en-US" altLang="zh-CN" sz="1400" strike="dblStrike" dirty="0">
                <a:solidFill>
                  <a:schemeClr val="tx2">
                    <a:lumMod val="75000"/>
                    <a:lumOff val="25000"/>
                  </a:schemeClr>
                </a:solidFill>
                <a:latin typeface="+mj-ea"/>
                <a:ea typeface="+mj-ea"/>
              </a:rPr>
              <a:t>【</a:t>
            </a:r>
            <a:r>
              <a:rPr lang="zh-CN" altLang="en-US" sz="1400" strike="dblStrike" dirty="0">
                <a:solidFill>
                  <a:schemeClr val="tx2">
                    <a:lumMod val="75000"/>
                    <a:lumOff val="25000"/>
                  </a:schemeClr>
                </a:solidFill>
                <a:latin typeface="+mj-ea"/>
                <a:ea typeface="+mj-ea"/>
              </a:rPr>
              <a:t>第四十二条</a:t>
            </a:r>
            <a:r>
              <a:rPr lang="en-US" altLang="zh-CN" sz="1400" strike="dblStrike" dirty="0">
                <a:solidFill>
                  <a:schemeClr val="tx2">
                    <a:lumMod val="75000"/>
                    <a:lumOff val="25000"/>
                  </a:schemeClr>
                </a:solidFill>
                <a:latin typeface="+mj-ea"/>
                <a:ea typeface="+mj-ea"/>
              </a:rPr>
              <a:t>】</a:t>
            </a:r>
            <a:r>
              <a:rPr lang="en-US" altLang="zh-CN" sz="1400" b="1" u="sng" dirty="0">
                <a:solidFill>
                  <a:schemeClr val="accent1"/>
                </a:solidFill>
                <a:latin typeface="+mj-ea"/>
                <a:ea typeface="+mj-ea"/>
              </a:rPr>
              <a:t>【</a:t>
            </a:r>
            <a:r>
              <a:rPr lang="zh-CN" altLang="en-US" sz="1400" b="1" u="sng" dirty="0">
                <a:solidFill>
                  <a:schemeClr val="accent1"/>
                </a:solidFill>
                <a:latin typeface="+mj-ea"/>
                <a:ea typeface="+mj-ea"/>
              </a:rPr>
              <a:t>第四十四条</a:t>
            </a:r>
            <a:r>
              <a:rPr lang="en-US" altLang="zh-CN" sz="1400" b="1" u="sng" dirty="0">
                <a:solidFill>
                  <a:schemeClr val="accent1"/>
                </a:solidFill>
                <a:latin typeface="+mj-ea"/>
                <a:ea typeface="+mj-ea"/>
              </a:rPr>
              <a:t>】</a:t>
            </a:r>
          </a:p>
          <a:p>
            <a:pPr defTabSz="914378" fontAlgn="auto">
              <a:spcBef>
                <a:spcPts val="0"/>
              </a:spcBef>
              <a:spcAft>
                <a:spcPts val="0"/>
              </a:spcAft>
              <a:defRPr/>
            </a:pPr>
            <a:endParaRPr lang="en-US" altLang="zh-CN" sz="1400" b="1" dirty="0">
              <a:solidFill>
                <a:schemeClr val="tx1">
                  <a:lumMod val="75000"/>
                  <a:lumOff val="25000"/>
                </a:schemeClr>
              </a:solidFill>
              <a:latin typeface="+mj-ea"/>
              <a:ea typeface="+mj-ea"/>
            </a:endParaRPr>
          </a:p>
          <a:p>
            <a:pPr defTabSz="914378" fontAlgn="auto">
              <a:spcBef>
                <a:spcPts val="0"/>
              </a:spcBef>
              <a:spcAft>
                <a:spcPts val="0"/>
              </a:spcAft>
              <a:defRPr/>
            </a:pPr>
            <a:r>
              <a:rPr lang="zh-CN" altLang="en-US" sz="1400" b="1" dirty="0">
                <a:solidFill>
                  <a:schemeClr val="tx1">
                    <a:lumMod val="75000"/>
                    <a:lumOff val="25000"/>
                  </a:schemeClr>
                </a:solidFill>
                <a:latin typeface="+mj-ea"/>
                <a:ea typeface="+mj-ea"/>
              </a:rPr>
              <a:t>党组织如果在维护党的纪律方面失职，必须</a:t>
            </a:r>
            <a:r>
              <a:rPr lang="zh-CN" altLang="en-US" sz="1400" strike="dblStrike" dirty="0">
                <a:solidFill>
                  <a:schemeClr val="tx2">
                    <a:lumMod val="75000"/>
                    <a:lumOff val="25000"/>
                  </a:schemeClr>
                </a:solidFill>
                <a:latin typeface="+mj-ea"/>
                <a:ea typeface="+mj-ea"/>
              </a:rPr>
              <a:t>受到追究。</a:t>
            </a:r>
            <a:r>
              <a:rPr lang="zh-CN" altLang="en-US" sz="1400" b="1" u="sng" dirty="0">
                <a:solidFill>
                  <a:schemeClr val="accent1"/>
                </a:solidFill>
                <a:latin typeface="+mj-ea"/>
                <a:ea typeface="+mj-ea"/>
              </a:rPr>
              <a:t>问责。</a:t>
            </a:r>
            <a:endParaRPr lang="zh-CN" altLang="en-US" sz="1400" strike="dblStrike" dirty="0">
              <a:solidFill>
                <a:schemeClr val="tx2">
                  <a:lumMod val="75000"/>
                  <a:lumOff val="25000"/>
                </a:schemeClr>
              </a:solidFill>
              <a:latin typeface="+mj-ea"/>
              <a:ea typeface="+mj-ea"/>
            </a:endParaRPr>
          </a:p>
          <a:p>
            <a:pPr defTabSz="914378" fontAlgn="auto">
              <a:spcBef>
                <a:spcPts val="0"/>
              </a:spcBef>
              <a:spcAft>
                <a:spcPts val="0"/>
              </a:spcAft>
              <a:defRPr/>
            </a:pPr>
            <a:endParaRPr lang="en-US" altLang="zh-CN" sz="1400" b="1" dirty="0">
              <a:solidFill>
                <a:schemeClr val="tx1">
                  <a:lumMod val="75000"/>
                  <a:lumOff val="25000"/>
                </a:schemeClr>
              </a:solidFill>
              <a:latin typeface="+mj-ea"/>
              <a:ea typeface="+mj-ea"/>
            </a:endParaRPr>
          </a:p>
          <a:p>
            <a:pPr defTabSz="914378" fontAlgn="auto">
              <a:spcBef>
                <a:spcPts val="0"/>
              </a:spcBef>
              <a:spcAft>
                <a:spcPts val="0"/>
              </a:spcAft>
              <a:defRPr/>
            </a:pPr>
            <a:r>
              <a:rPr lang="zh-CN" altLang="en-US" sz="1400" b="1" dirty="0">
                <a:solidFill>
                  <a:schemeClr val="tx1">
                    <a:lumMod val="75000"/>
                    <a:lumOff val="25000"/>
                  </a:schemeClr>
                </a:solidFill>
                <a:latin typeface="+mj-ea"/>
                <a:ea typeface="+mj-ea"/>
              </a:rPr>
              <a:t>对于严重违犯党的纪律、本身又不能纠正的党组织，上一级党的委员会在查明核实后，应根据情节严重的程度，作出进行改组或予以解散的决定，并报再上一级党的委员会审查批准，正式宣布执行。</a:t>
            </a:r>
          </a:p>
          <a:p>
            <a:pPr defTabSz="914378" fontAlgn="auto">
              <a:spcBef>
                <a:spcPts val="0"/>
              </a:spcBef>
              <a:spcAft>
                <a:spcPts val="0"/>
              </a:spcAft>
              <a:defRPr/>
            </a:pPr>
            <a:endParaRPr lang="zh-CN" altLang="en-US" sz="1400" b="1" dirty="0">
              <a:solidFill>
                <a:schemeClr val="tx1">
                  <a:lumMod val="75000"/>
                  <a:lumOff val="25000"/>
                </a:schemeClr>
              </a:solidFill>
              <a:latin typeface="+mj-ea"/>
              <a:ea typeface="+mj-ea"/>
            </a:endParaRPr>
          </a:p>
        </p:txBody>
      </p:sp>
      <p:sp>
        <p:nvSpPr>
          <p:cNvPr id="12" name="TextBox 11"/>
          <p:cNvSpPr txBox="1"/>
          <p:nvPr/>
        </p:nvSpPr>
        <p:spPr>
          <a:xfrm>
            <a:off x="3923928" y="1347614"/>
            <a:ext cx="5112568" cy="1384995"/>
          </a:xfrm>
          <a:prstGeom prst="rect">
            <a:avLst/>
          </a:prstGeom>
        </p:spPr>
        <p:txBody>
          <a:bodyPr>
            <a:spAutoFit/>
          </a:bodyPr>
          <a:lstStyle/>
          <a:p>
            <a:pPr defTabSz="914378" fontAlgn="auto">
              <a:spcBef>
                <a:spcPts val="0"/>
              </a:spcBef>
              <a:spcAft>
                <a:spcPts val="0"/>
              </a:spcAft>
              <a:defRPr/>
            </a:pPr>
            <a:r>
              <a:rPr lang="en-US" altLang="zh-CN" sz="1400" strike="dblStrike" dirty="0">
                <a:solidFill>
                  <a:schemeClr val="tx2">
                    <a:lumMod val="75000"/>
                    <a:lumOff val="25000"/>
                  </a:schemeClr>
                </a:solidFill>
                <a:latin typeface="+mj-ea"/>
                <a:ea typeface="+mn-ea"/>
              </a:rPr>
              <a:t>【</a:t>
            </a:r>
            <a:r>
              <a:rPr lang="zh-CN" altLang="en-US" sz="1400" strike="dblStrike" dirty="0">
                <a:solidFill>
                  <a:schemeClr val="tx2">
                    <a:lumMod val="75000"/>
                    <a:lumOff val="25000"/>
                  </a:schemeClr>
                </a:solidFill>
                <a:latin typeface="+mj-ea"/>
                <a:ea typeface="+mn-ea"/>
              </a:rPr>
              <a:t>第四十一条</a:t>
            </a:r>
            <a:r>
              <a:rPr lang="en-US" altLang="zh-CN" sz="1400" strike="dblStrike" dirty="0">
                <a:solidFill>
                  <a:schemeClr val="tx2">
                    <a:lumMod val="75000"/>
                    <a:lumOff val="25000"/>
                  </a:schemeClr>
                </a:solidFill>
                <a:latin typeface="+mj-ea"/>
                <a:ea typeface="+mn-ea"/>
              </a:rPr>
              <a:t>】</a:t>
            </a:r>
            <a:r>
              <a:rPr lang="en-US" altLang="zh-CN" sz="1400" b="1" u="sng" dirty="0">
                <a:solidFill>
                  <a:schemeClr val="accent1"/>
                </a:solidFill>
                <a:latin typeface="+mj-ea"/>
                <a:ea typeface="+mn-ea"/>
              </a:rPr>
              <a:t>【</a:t>
            </a:r>
            <a:r>
              <a:rPr lang="zh-CN" altLang="en-US" sz="1400" b="1" u="sng" dirty="0">
                <a:solidFill>
                  <a:schemeClr val="accent1"/>
                </a:solidFill>
                <a:latin typeface="+mj-ea"/>
                <a:ea typeface="+mj-ea"/>
              </a:rPr>
              <a:t>第四十三条</a:t>
            </a:r>
            <a:r>
              <a:rPr lang="en-US" altLang="zh-CN" sz="1400" b="1" u="sng" dirty="0">
                <a:solidFill>
                  <a:schemeClr val="accent1"/>
                </a:solidFill>
                <a:latin typeface="+mj-ea"/>
                <a:ea typeface="+mj-ea"/>
              </a:rPr>
              <a:t>】</a:t>
            </a:r>
            <a:r>
              <a:rPr lang="zh-CN" altLang="en-US" sz="1400" dirty="0">
                <a:solidFill>
                  <a:schemeClr val="tx2">
                    <a:lumMod val="75000"/>
                    <a:lumOff val="25000"/>
                  </a:schemeClr>
                </a:solidFill>
                <a:latin typeface="+mj-ea"/>
                <a:ea typeface="+mj-ea"/>
              </a:rPr>
              <a:t> </a:t>
            </a:r>
            <a:r>
              <a:rPr lang="zh-CN" altLang="en-US" sz="1400" b="1" dirty="0">
                <a:solidFill>
                  <a:schemeClr val="tx2">
                    <a:lumMod val="75000"/>
                    <a:lumOff val="25000"/>
                  </a:schemeClr>
                </a:solidFill>
                <a:latin typeface="+mj-ea"/>
                <a:ea typeface="+mj-ea"/>
              </a:rPr>
              <a:t>党组织对党员作出处分决定，应当实事求是地查清事实。处分决定所依据的事实材料和处分决定必须同本人见面，听取本人说明情况和申辩。如果本人对处分决定不服，可以提出申诉，有关党组织必须负责处理或者迅速转递，不得扣压。对于确属坚持错误意见和无理要求的人，要给以批评教育。</a:t>
            </a:r>
          </a:p>
        </p:txBody>
      </p:sp>
    </p:spTree>
  </p:cSld>
  <p:clrMapOvr>
    <a:masterClrMapping/>
  </p:clrMapOvr>
  <p:transition spd="med" advTm="0">
    <p:cover dir="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文本占位符 5"/>
          <p:cNvSpPr>
            <a:spLocks noGrp="1"/>
          </p:cNvSpPr>
          <p:nvPr>
            <p:ph type="body" sz="quarter" idx="11"/>
          </p:nvPr>
        </p:nvSpPr>
        <p:spPr>
          <a:xfrm>
            <a:off x="971550" y="2500313"/>
            <a:ext cx="7200900" cy="1008062"/>
          </a:xfrm>
        </p:spPr>
        <p:txBody>
          <a:bodyPr/>
          <a:lstStyle/>
          <a:p>
            <a:pPr algn="ctr"/>
            <a:r>
              <a:rPr lang="zh-CN" altLang="en-US" smtClean="0"/>
              <a:t>党的纪律检查机关</a:t>
            </a:r>
          </a:p>
        </p:txBody>
      </p:sp>
      <p:sp>
        <p:nvSpPr>
          <p:cNvPr id="7" name="矩形 6"/>
          <p:cNvSpPr/>
          <p:nvPr/>
        </p:nvSpPr>
        <p:spPr>
          <a:xfrm>
            <a:off x="2232025" y="3570288"/>
            <a:ext cx="4679950" cy="369887"/>
          </a:xfrm>
          <a:prstGeom prst="rect">
            <a:avLst/>
          </a:prstGeom>
        </p:spPr>
        <p:txBody>
          <a:bodyPr>
            <a:spAutoFit/>
          </a:bodyPr>
          <a:lstStyle/>
          <a:p>
            <a:pPr algn="ctr" defTabSz="914378" fontAlgn="auto">
              <a:spcBef>
                <a:spcPts val="0"/>
              </a:spcBef>
              <a:spcAft>
                <a:spcPts val="0"/>
              </a:spcAft>
              <a:defRPr/>
            </a:pPr>
            <a:r>
              <a:rPr lang="en-US" altLang="zh-CN" b="1" dirty="0">
                <a:solidFill>
                  <a:schemeClr val="tx1">
                    <a:lumMod val="75000"/>
                    <a:lumOff val="25000"/>
                  </a:schemeClr>
                </a:solidFill>
                <a:latin typeface="+mj-ea"/>
                <a:ea typeface="+mj-ea"/>
              </a:rPr>
              <a:t>【</a:t>
            </a:r>
            <a:r>
              <a:rPr lang="zh-CN" altLang="zh-CN" b="1" dirty="0">
                <a:solidFill>
                  <a:schemeClr val="tx1">
                    <a:lumMod val="75000"/>
                    <a:lumOff val="25000"/>
                  </a:schemeClr>
                </a:solidFill>
                <a:latin typeface="+mj-ea"/>
                <a:ea typeface="+mj-ea"/>
              </a:rPr>
              <a:t>第</a:t>
            </a:r>
            <a:r>
              <a:rPr lang="zh-CN" altLang="en-US" b="1" dirty="0">
                <a:solidFill>
                  <a:schemeClr val="tx1">
                    <a:lumMod val="75000"/>
                    <a:lumOff val="25000"/>
                  </a:schemeClr>
                </a:solidFill>
                <a:latin typeface="+mj-ea"/>
                <a:ea typeface="+mj-ea"/>
              </a:rPr>
              <a:t>八</a:t>
            </a:r>
            <a:r>
              <a:rPr lang="zh-CN" altLang="zh-CN" b="1" dirty="0">
                <a:solidFill>
                  <a:schemeClr val="tx1">
                    <a:lumMod val="75000"/>
                    <a:lumOff val="25000"/>
                  </a:schemeClr>
                </a:solidFill>
                <a:latin typeface="+mj-ea"/>
                <a:ea typeface="+mj-ea"/>
              </a:rPr>
              <a:t>章</a:t>
            </a:r>
            <a:r>
              <a:rPr lang="en-US" altLang="zh-CN" b="1" dirty="0">
                <a:solidFill>
                  <a:schemeClr val="tx1">
                    <a:lumMod val="75000"/>
                    <a:lumOff val="25000"/>
                  </a:schemeClr>
                </a:solidFill>
                <a:latin typeface="+mj-ea"/>
                <a:ea typeface="+mj-ea"/>
              </a:rPr>
              <a:t>】</a:t>
            </a:r>
            <a:endParaRPr lang="zh-CN" altLang="zh-CN" dirty="0">
              <a:solidFill>
                <a:schemeClr val="tx1">
                  <a:lumMod val="75000"/>
                  <a:lumOff val="25000"/>
                </a:schemeClr>
              </a:solidFill>
              <a:latin typeface="+mj-ea"/>
              <a:ea typeface="+mj-ea"/>
            </a:endParaRPr>
          </a:p>
        </p:txBody>
      </p:sp>
    </p:spTree>
  </p:cSld>
  <p:clrMapOvr>
    <a:masterClrMapping/>
  </p:clrMapOvr>
  <p:transition spd="med" advTm="0">
    <p:cover dir="r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领导体制</a:t>
            </a:r>
          </a:p>
        </p:txBody>
      </p:sp>
      <p:sp>
        <p:nvSpPr>
          <p:cNvPr id="2" name="矩形 1"/>
          <p:cNvSpPr/>
          <p:nvPr/>
        </p:nvSpPr>
        <p:spPr>
          <a:xfrm>
            <a:off x="5148064" y="1635646"/>
            <a:ext cx="3600772" cy="3323987"/>
          </a:xfrm>
          <a:prstGeom prst="rect">
            <a:avLst/>
          </a:prstGeom>
        </p:spPr>
        <p:txBody>
          <a:bodyPr>
            <a:spAutoFit/>
          </a:bodyPr>
          <a:lstStyle/>
          <a:p>
            <a:pPr algn="just" defTabSz="914378" fontAlgn="auto">
              <a:spcBef>
                <a:spcPts val="0"/>
              </a:spcBef>
              <a:spcAft>
                <a:spcPts val="0"/>
              </a:spcAft>
              <a:defRPr/>
            </a:pPr>
            <a:r>
              <a:rPr lang="en-US" altLang="zh-CN" sz="1400" strike="dblStrike" kern="100" dirty="0">
                <a:solidFill>
                  <a:schemeClr val="tx2">
                    <a:lumMod val="75000"/>
                    <a:lumOff val="25000"/>
                  </a:schemeClr>
                </a:solidFill>
                <a:latin typeface="+mn-lt"/>
                <a:ea typeface="+mn-ea"/>
                <a:cs typeface="+mn-ea"/>
                <a:sym typeface="+mn-lt"/>
              </a:rPr>
              <a:t>【</a:t>
            </a:r>
            <a:r>
              <a:rPr lang="zh-CN" altLang="en-US" sz="1400" strike="dblStrike" kern="100" dirty="0">
                <a:solidFill>
                  <a:schemeClr val="tx2">
                    <a:lumMod val="75000"/>
                    <a:lumOff val="25000"/>
                  </a:schemeClr>
                </a:solidFill>
                <a:latin typeface="+mn-lt"/>
                <a:ea typeface="+mn-ea"/>
                <a:cs typeface="+mn-ea"/>
                <a:sym typeface="+mn-lt"/>
              </a:rPr>
              <a:t>第四十三条</a:t>
            </a:r>
            <a:r>
              <a:rPr lang="en-US" altLang="zh-CN" sz="1400" strike="dblStrike" kern="100" dirty="0">
                <a:solidFill>
                  <a:schemeClr val="tx2">
                    <a:lumMod val="75000"/>
                    <a:lumOff val="25000"/>
                  </a:schemeClr>
                </a:solidFill>
                <a:latin typeface="+mn-lt"/>
                <a:ea typeface="+mn-ea"/>
                <a:cs typeface="+mn-ea"/>
                <a:sym typeface="+mn-lt"/>
              </a:rPr>
              <a:t>】</a:t>
            </a:r>
            <a:r>
              <a:rPr lang="en-US" altLang="zh-CN" sz="1400" b="1" u="sng" kern="100" dirty="0">
                <a:solidFill>
                  <a:schemeClr val="accent1"/>
                </a:solidFill>
                <a:latin typeface="+mn-lt"/>
                <a:ea typeface="+mn-ea"/>
                <a:cs typeface="+mn-ea"/>
                <a:sym typeface="+mn-lt"/>
              </a:rPr>
              <a:t>【</a:t>
            </a:r>
            <a:r>
              <a:rPr lang="zh-CN" altLang="en-US" sz="1400" b="1" u="sng" kern="100" dirty="0">
                <a:solidFill>
                  <a:schemeClr val="accent1"/>
                </a:solidFill>
                <a:latin typeface="+mn-lt"/>
                <a:ea typeface="+mn-ea"/>
                <a:cs typeface="+mn-ea"/>
                <a:sym typeface="+mn-lt"/>
              </a:rPr>
              <a:t>第四十五条</a:t>
            </a:r>
            <a:r>
              <a:rPr lang="en-US" altLang="zh-CN" sz="1400" b="1" u="sng" kern="100" dirty="0">
                <a:solidFill>
                  <a:schemeClr val="accent1"/>
                </a:solidFill>
                <a:latin typeface="+mn-lt"/>
                <a:ea typeface="+mn-ea"/>
                <a:cs typeface="+mn-ea"/>
                <a:sym typeface="+mn-lt"/>
              </a:rPr>
              <a:t>】</a:t>
            </a:r>
            <a:r>
              <a:rPr lang="zh-CN" altLang="en-US" sz="1400" b="1" kern="100" dirty="0">
                <a:solidFill>
                  <a:schemeClr val="tx1">
                    <a:lumMod val="75000"/>
                    <a:lumOff val="25000"/>
                  </a:schemeClr>
                </a:solidFill>
                <a:latin typeface="+mn-lt"/>
                <a:ea typeface="+mn-ea"/>
                <a:cs typeface="+mn-ea"/>
                <a:sym typeface="+mn-lt"/>
              </a:rPr>
              <a:t>党的中央纪律检查委员会在党的中央委员会领导下进行工作。党的地方各级纪律检查委员会和基层纪律检查委员会在同级党的委员会和上级纪律检查委员会双重领导下进行工作。</a:t>
            </a:r>
            <a:r>
              <a:rPr lang="zh-CN" altLang="en-US" sz="1400" b="1" u="sng" kern="100" dirty="0">
                <a:solidFill>
                  <a:schemeClr val="accent1"/>
                </a:solidFill>
                <a:latin typeface="+mn-lt"/>
                <a:ea typeface="+mn-ea"/>
                <a:cs typeface="+mn-ea"/>
                <a:sym typeface="+mn-lt"/>
              </a:rPr>
              <a:t>上级党的纪律检查委员会加强对下级纪律检查委员会的领导。</a:t>
            </a:r>
            <a:endParaRPr lang="en-US" altLang="zh-CN" sz="1400" b="1" u="sng" kern="100" dirty="0">
              <a:solidFill>
                <a:schemeClr val="accent1"/>
              </a:solidFill>
              <a:latin typeface="+mn-lt"/>
              <a:ea typeface="+mn-ea"/>
              <a:cs typeface="+mn-ea"/>
              <a:sym typeface="+mn-lt"/>
            </a:endParaRPr>
          </a:p>
          <a:p>
            <a:pPr algn="just" defTabSz="914378" fontAlgn="auto">
              <a:spcBef>
                <a:spcPts val="0"/>
              </a:spcBef>
              <a:spcAft>
                <a:spcPts val="0"/>
              </a:spcAft>
              <a:defRPr/>
            </a:pPr>
            <a:r>
              <a:rPr lang="en-US" altLang="zh-CN" sz="1400" b="1" kern="100" dirty="0">
                <a:solidFill>
                  <a:schemeClr val="tx2">
                    <a:lumMod val="75000"/>
                    <a:lumOff val="25000"/>
                  </a:schemeClr>
                </a:solidFill>
                <a:latin typeface="+mj-ea"/>
                <a:ea typeface="+mj-ea"/>
                <a:cs typeface="+mn-ea"/>
                <a:sym typeface="+mn-lt"/>
              </a:rPr>
              <a:t>……</a:t>
            </a:r>
          </a:p>
          <a:p>
            <a:pPr algn="just" defTabSz="914378" fontAlgn="auto">
              <a:spcBef>
                <a:spcPts val="0"/>
              </a:spcBef>
              <a:spcAft>
                <a:spcPts val="0"/>
              </a:spcAft>
              <a:defRPr/>
            </a:pPr>
            <a:r>
              <a:rPr lang="zh-CN" altLang="en-US" sz="1400" b="1" kern="100" dirty="0">
                <a:solidFill>
                  <a:schemeClr val="tx1">
                    <a:lumMod val="75000"/>
                    <a:lumOff val="25000"/>
                  </a:schemeClr>
                </a:solidFill>
                <a:latin typeface="+mn-lt"/>
                <a:ea typeface="+mn-ea"/>
                <a:cs typeface="+mn-ea"/>
                <a:sym typeface="+mn-lt"/>
              </a:rPr>
              <a:t>党的中央</a:t>
            </a:r>
            <a:r>
              <a:rPr lang="zh-CN" altLang="en-US" sz="1400" b="1" u="sng" kern="100" dirty="0">
                <a:solidFill>
                  <a:schemeClr val="accent1"/>
                </a:solidFill>
                <a:latin typeface="+mn-lt"/>
                <a:ea typeface="+mn-ea"/>
                <a:cs typeface="+mn-ea"/>
                <a:sym typeface="+mn-lt"/>
              </a:rPr>
              <a:t>和地方</a:t>
            </a:r>
            <a:r>
              <a:rPr lang="zh-CN" altLang="en-US" sz="1400" b="1" kern="100" dirty="0">
                <a:solidFill>
                  <a:schemeClr val="tx1">
                    <a:lumMod val="75000"/>
                    <a:lumOff val="25000"/>
                  </a:schemeClr>
                </a:solidFill>
                <a:latin typeface="+mn-lt"/>
                <a:ea typeface="+mn-ea"/>
                <a:cs typeface="+mn-ea"/>
                <a:sym typeface="+mn-lt"/>
              </a:rPr>
              <a:t>纪律检查委员会</a:t>
            </a:r>
            <a:r>
              <a:rPr lang="zh-CN" altLang="en-US" sz="1400" strike="dblStrike" kern="100" dirty="0">
                <a:solidFill>
                  <a:schemeClr val="tx2">
                    <a:lumMod val="75000"/>
                    <a:lumOff val="25000"/>
                  </a:schemeClr>
                </a:solidFill>
                <a:latin typeface="+mn-lt"/>
                <a:ea typeface="+mn-ea"/>
                <a:cs typeface="+mn-ea"/>
                <a:sym typeface="+mn-lt"/>
              </a:rPr>
              <a:t>根据工作需要，可以</a:t>
            </a:r>
            <a:r>
              <a:rPr lang="zh-CN" altLang="en-US" sz="1400" b="1" kern="100" dirty="0">
                <a:solidFill>
                  <a:schemeClr val="tx1">
                    <a:lumMod val="75000"/>
                    <a:lumOff val="25000"/>
                  </a:schemeClr>
                </a:solidFill>
                <a:latin typeface="+mn-lt"/>
                <a:ea typeface="+mn-ea"/>
                <a:cs typeface="+mn-ea"/>
                <a:sym typeface="+mn-lt"/>
              </a:rPr>
              <a:t>向中央一级</a:t>
            </a:r>
            <a:r>
              <a:rPr lang="zh-CN" altLang="en-US" sz="1400" b="1" u="sng" kern="100" dirty="0">
                <a:solidFill>
                  <a:schemeClr val="accent1"/>
                </a:solidFill>
                <a:latin typeface="+mn-lt"/>
                <a:ea typeface="+mn-ea"/>
                <a:cs typeface="+mn-ea"/>
                <a:sym typeface="+mn-lt"/>
              </a:rPr>
              <a:t>向同级</a:t>
            </a:r>
            <a:r>
              <a:rPr lang="zh-CN" altLang="en-US" sz="1400" b="1" kern="100" dirty="0">
                <a:solidFill>
                  <a:schemeClr val="tx1">
                    <a:lumMod val="75000"/>
                    <a:lumOff val="25000"/>
                  </a:schemeClr>
                </a:solidFill>
                <a:latin typeface="+mn-lt"/>
                <a:ea typeface="+mn-ea"/>
                <a:cs typeface="+mn-ea"/>
                <a:sym typeface="+mn-lt"/>
              </a:rPr>
              <a:t>党和国家机关</a:t>
            </a:r>
            <a:r>
              <a:rPr lang="zh-CN" altLang="en-US" sz="1400" b="1" u="sng" kern="100" dirty="0">
                <a:solidFill>
                  <a:schemeClr val="accent1"/>
                </a:solidFill>
                <a:latin typeface="+mn-lt"/>
                <a:ea typeface="+mn-ea"/>
                <a:cs typeface="+mn-ea"/>
                <a:sym typeface="+mn-lt"/>
              </a:rPr>
              <a:t>全面</a:t>
            </a:r>
            <a:r>
              <a:rPr lang="zh-CN" altLang="en-US" sz="1400" b="1" kern="100" dirty="0">
                <a:solidFill>
                  <a:schemeClr val="tx1">
                    <a:lumMod val="75000"/>
                    <a:lumOff val="25000"/>
                  </a:schemeClr>
                </a:solidFill>
                <a:latin typeface="+mn-lt"/>
                <a:ea typeface="+mn-ea"/>
                <a:cs typeface="+mn-ea"/>
                <a:sym typeface="+mn-lt"/>
              </a:rPr>
              <a:t>派驻党的纪律检查组</a:t>
            </a:r>
            <a:r>
              <a:rPr lang="zh-CN" altLang="en-US" sz="1400" strike="dblStrike" kern="100" dirty="0">
                <a:solidFill>
                  <a:schemeClr val="tx2">
                    <a:lumMod val="75000"/>
                    <a:lumOff val="25000"/>
                  </a:schemeClr>
                </a:solidFill>
                <a:latin typeface="+mn-lt"/>
                <a:ea typeface="+mn-ea"/>
                <a:cs typeface="+mn-ea"/>
                <a:sym typeface="+mn-lt"/>
              </a:rPr>
              <a:t>或纪律检查员</a:t>
            </a:r>
            <a:r>
              <a:rPr lang="zh-CN" altLang="en-US" sz="1400" b="1" kern="100" dirty="0">
                <a:solidFill>
                  <a:schemeClr val="tx1">
                    <a:lumMod val="75000"/>
                    <a:lumOff val="25000"/>
                  </a:schemeClr>
                </a:solidFill>
                <a:latin typeface="+mn-lt"/>
                <a:ea typeface="+mn-ea"/>
                <a:cs typeface="+mn-ea"/>
                <a:sym typeface="+mn-lt"/>
              </a:rPr>
              <a:t>。纪律检查组组长</a:t>
            </a:r>
            <a:r>
              <a:rPr lang="zh-CN" altLang="en-US" sz="1400" strike="dblStrike" kern="100" dirty="0">
                <a:solidFill>
                  <a:schemeClr val="tx2">
                    <a:lumMod val="75000"/>
                    <a:lumOff val="25000"/>
                  </a:schemeClr>
                </a:solidFill>
                <a:latin typeface="+mn-lt"/>
                <a:ea typeface="+mn-ea"/>
                <a:cs typeface="+mn-ea"/>
                <a:sym typeface="+mn-lt"/>
              </a:rPr>
              <a:t>或纪律检查员可以列席该机关</a:t>
            </a:r>
            <a:r>
              <a:rPr lang="zh-CN" altLang="en-US" sz="1400" b="1" u="sng" kern="100" dirty="0">
                <a:solidFill>
                  <a:schemeClr val="accent1"/>
                </a:solidFill>
                <a:latin typeface="+mn-lt"/>
                <a:ea typeface="+mn-ea"/>
                <a:cs typeface="+mn-ea"/>
                <a:sym typeface="+mn-lt"/>
              </a:rPr>
              <a:t>参加驻在部门</a:t>
            </a:r>
            <a:r>
              <a:rPr lang="zh-CN" altLang="en-US" sz="1400" b="1" kern="100" dirty="0">
                <a:solidFill>
                  <a:schemeClr val="tx1">
                    <a:lumMod val="75000"/>
                    <a:lumOff val="25000"/>
                  </a:schemeClr>
                </a:solidFill>
                <a:latin typeface="+mn-lt"/>
                <a:ea typeface="+mn-ea"/>
                <a:cs typeface="+mn-ea"/>
                <a:sym typeface="+mn-lt"/>
              </a:rPr>
              <a:t>党的领导组织的有关会议。他们的工作必须受到该机关党的领导组织的支持。</a:t>
            </a:r>
            <a:endParaRPr lang="en-US" altLang="zh-CN" sz="1400" b="1" kern="100" dirty="0">
              <a:solidFill>
                <a:schemeClr val="tx1">
                  <a:lumMod val="75000"/>
                  <a:lumOff val="25000"/>
                </a:schemeClr>
              </a:solidFill>
              <a:latin typeface="+mn-lt"/>
              <a:ea typeface="+mn-ea"/>
              <a:cs typeface="+mn-ea"/>
              <a:sym typeface="+mn-lt"/>
            </a:endParaRPr>
          </a:p>
          <a:p>
            <a:pPr algn="just" defTabSz="914378" fontAlgn="auto">
              <a:spcBef>
                <a:spcPts val="0"/>
              </a:spcBef>
              <a:spcAft>
                <a:spcPts val="0"/>
              </a:spcAft>
              <a:defRPr/>
            </a:pPr>
            <a:endParaRPr lang="zh-CN" altLang="zh-CN" sz="1400" b="1" kern="100" dirty="0">
              <a:solidFill>
                <a:schemeClr val="tx1">
                  <a:lumMod val="75000"/>
                  <a:lumOff val="25000"/>
                </a:schemeClr>
              </a:solidFill>
              <a:latin typeface="+mn-lt"/>
              <a:ea typeface="+mn-ea"/>
              <a:cs typeface="+mn-ea"/>
              <a:sym typeface="+mn-lt"/>
            </a:endParaRPr>
          </a:p>
        </p:txBody>
      </p:sp>
      <p:sp>
        <p:nvSpPr>
          <p:cNvPr id="31" name="矩形 30"/>
          <p:cNvSpPr/>
          <p:nvPr/>
        </p:nvSpPr>
        <p:spPr>
          <a:xfrm>
            <a:off x="542925" y="3613150"/>
            <a:ext cx="4389438" cy="830263"/>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j-ea"/>
                <a:ea typeface="+mn-ea"/>
                <a:cs typeface="+mn-ea"/>
                <a:sym typeface="+mn-lt"/>
              </a:rPr>
              <a:t>【</a:t>
            </a:r>
            <a:r>
              <a:rPr lang="zh-CN" altLang="en-US" sz="1600" b="1" dirty="0">
                <a:solidFill>
                  <a:schemeClr val="accent1"/>
                </a:solidFill>
                <a:latin typeface="+mj-ea"/>
                <a:ea typeface="+mn-ea"/>
                <a:cs typeface="+mn-ea"/>
                <a:sym typeface="+mn-lt"/>
              </a:rPr>
              <a:t>第八章</a:t>
            </a:r>
            <a:r>
              <a:rPr lang="en-US" altLang="zh-CN" sz="1600" b="1" dirty="0">
                <a:solidFill>
                  <a:schemeClr val="accent1"/>
                </a:solidFill>
                <a:latin typeface="+mj-ea"/>
                <a:ea typeface="+mn-ea"/>
                <a:cs typeface="+mn-ea"/>
                <a:sym typeface="+mn-lt"/>
              </a:rPr>
              <a:t>】 </a:t>
            </a:r>
            <a:r>
              <a:rPr lang="zh-CN" altLang="en-US" sz="1600" b="1" dirty="0">
                <a:solidFill>
                  <a:schemeClr val="accent1"/>
                </a:solidFill>
                <a:latin typeface="+mn-lt"/>
                <a:ea typeface="+mn-ea"/>
                <a:cs typeface="+mn-ea"/>
                <a:sym typeface="+mn-lt"/>
              </a:rPr>
              <a:t>（第四十五至四十七条）</a:t>
            </a:r>
            <a:r>
              <a:rPr lang="zh-CN" altLang="en-US" sz="1600" b="1" dirty="0">
                <a:solidFill>
                  <a:schemeClr val="tx1">
                    <a:lumMod val="75000"/>
                    <a:lumOff val="25000"/>
                  </a:schemeClr>
                </a:solidFill>
                <a:latin typeface="+mn-lt"/>
                <a:ea typeface="+mn-ea"/>
                <a:cs typeface="+mn-ea"/>
                <a:sym typeface="+mn-lt"/>
              </a:rPr>
              <a:t>规定了党的各级纪律检查委员会的领导体制、主要任务和职权。</a:t>
            </a:r>
          </a:p>
        </p:txBody>
      </p:sp>
      <p:sp>
        <p:nvSpPr>
          <p:cNvPr id="32" name="矩形 31"/>
          <p:cNvSpPr/>
          <p:nvPr/>
        </p:nvSpPr>
        <p:spPr>
          <a:xfrm>
            <a:off x="0" y="2435225"/>
            <a:ext cx="4932363"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207877" name="组合 32"/>
          <p:cNvGrpSpPr>
            <a:grpSpLocks/>
          </p:cNvGrpSpPr>
          <p:nvPr/>
        </p:nvGrpSpPr>
        <p:grpSpPr bwMode="auto">
          <a:xfrm>
            <a:off x="1835150" y="1549400"/>
            <a:ext cx="2952750" cy="849313"/>
            <a:chOff x="971149" y="1592122"/>
            <a:chExt cx="2952777" cy="849770"/>
          </a:xfrm>
        </p:grpSpPr>
        <p:grpSp>
          <p:nvGrpSpPr>
            <p:cNvPr id="207880" name="组合 33"/>
            <p:cNvGrpSpPr>
              <a:grpSpLocks/>
            </p:cNvGrpSpPr>
            <p:nvPr/>
          </p:nvGrpSpPr>
          <p:grpSpPr bwMode="auto">
            <a:xfrm>
              <a:off x="971149" y="1592122"/>
              <a:ext cx="1224587" cy="589855"/>
              <a:chOff x="971149" y="1592122"/>
              <a:chExt cx="1224587" cy="589855"/>
            </a:xfrm>
          </p:grpSpPr>
          <p:pic>
            <p:nvPicPr>
              <p:cNvPr id="207883"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207884"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5"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6"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41" name="TextBox 40"/>
          <p:cNvSpPr txBox="1"/>
          <p:nvPr/>
        </p:nvSpPr>
        <p:spPr>
          <a:xfrm>
            <a:off x="220663" y="2528888"/>
            <a:ext cx="4027487"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2">
                    <a:lumMod val="40000"/>
                    <a:lumOff val="60000"/>
                  </a:schemeClr>
                </a:solidFill>
                <a:latin typeface="+mn-lt"/>
                <a:ea typeface="+mn-ea"/>
                <a:cs typeface="+mn-ea"/>
                <a:sym typeface="+mn-lt"/>
              </a:rPr>
              <a:t>党的纪律检查机关</a:t>
            </a:r>
          </a:p>
        </p:txBody>
      </p:sp>
      <p:sp>
        <p:nvSpPr>
          <p:cNvPr id="6" name="矩形 5"/>
          <p:cNvSpPr/>
          <p:nvPr/>
        </p:nvSpPr>
        <p:spPr>
          <a:xfrm>
            <a:off x="6372225" y="1131888"/>
            <a:ext cx="2244725"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rPr>
              <a:t>领导体制</a:t>
            </a:r>
          </a:p>
        </p:txBody>
      </p:sp>
    </p:spTree>
  </p:cSld>
  <p:clrMapOvr>
    <a:masterClrMapping/>
  </p:clrMapOvr>
  <p:transition spd="med" advTm="0">
    <p:cover dir="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主要任务</a:t>
            </a:r>
          </a:p>
        </p:txBody>
      </p:sp>
      <p:sp>
        <p:nvSpPr>
          <p:cNvPr id="2" name="矩形 1"/>
          <p:cNvSpPr/>
          <p:nvPr/>
        </p:nvSpPr>
        <p:spPr>
          <a:xfrm>
            <a:off x="179512" y="2139702"/>
            <a:ext cx="8964488" cy="2677656"/>
          </a:xfrm>
          <a:prstGeom prst="rect">
            <a:avLst/>
          </a:prstGeom>
        </p:spPr>
        <p:txBody>
          <a:bodyPr>
            <a:spAutoFit/>
          </a:bodyPr>
          <a:lstStyle/>
          <a:p>
            <a:pPr algn="just" defTabSz="914378" fontAlgn="auto">
              <a:spcBef>
                <a:spcPts val="0"/>
              </a:spcBef>
              <a:spcAft>
                <a:spcPts val="0"/>
              </a:spcAft>
              <a:defRPr/>
            </a:pPr>
            <a:r>
              <a:rPr lang="zh-CN" altLang="en-US" sz="1400" strike="dblStrike" kern="100" dirty="0">
                <a:solidFill>
                  <a:schemeClr val="tx2">
                    <a:lumMod val="75000"/>
                    <a:lumOff val="25000"/>
                  </a:schemeClr>
                </a:solidFill>
                <a:latin typeface="+mn-lt"/>
                <a:ea typeface="+mn-ea"/>
                <a:cs typeface="+mn-ea"/>
                <a:sym typeface="+mn-lt"/>
              </a:rPr>
              <a:t>第四十四条</a:t>
            </a:r>
            <a:r>
              <a:rPr lang="zh-CN" altLang="en-US" sz="1400" b="1" u="sng" kern="100" dirty="0">
                <a:solidFill>
                  <a:schemeClr val="accent1"/>
                </a:solidFill>
                <a:latin typeface="+mn-lt"/>
                <a:ea typeface="+mn-ea"/>
                <a:cs typeface="+mn-ea"/>
                <a:sym typeface="+mn-lt"/>
              </a:rPr>
              <a:t>第四十六条</a:t>
            </a:r>
            <a:r>
              <a:rPr lang="zh-CN" altLang="en-US" sz="1400" b="1" kern="100" dirty="0">
                <a:solidFill>
                  <a:schemeClr val="tx2">
                    <a:lumMod val="75000"/>
                    <a:lumOff val="25000"/>
                  </a:schemeClr>
                </a:solidFill>
                <a:latin typeface="+mn-lt"/>
                <a:ea typeface="+mn-ea"/>
                <a:cs typeface="+mn-ea"/>
                <a:sym typeface="+mn-lt"/>
              </a:rPr>
              <a:t> 党的各级纪律检查委员会</a:t>
            </a:r>
            <a:r>
              <a:rPr lang="zh-CN" altLang="en-US" sz="1400" strike="dblStrike" kern="100" dirty="0">
                <a:solidFill>
                  <a:schemeClr val="tx2">
                    <a:lumMod val="75000"/>
                    <a:lumOff val="25000"/>
                  </a:schemeClr>
                </a:solidFill>
                <a:latin typeface="+mn-lt"/>
                <a:ea typeface="+mn-ea"/>
                <a:cs typeface="+mn-ea"/>
                <a:sym typeface="+mn-lt"/>
              </a:rPr>
              <a:t>的</a:t>
            </a:r>
            <a:r>
              <a:rPr lang="zh-CN" altLang="en-US" sz="1400" b="1" u="sng" kern="100" dirty="0">
                <a:solidFill>
                  <a:schemeClr val="accent1"/>
                </a:solidFill>
                <a:latin typeface="+mn-lt"/>
                <a:ea typeface="+mn-ea"/>
                <a:cs typeface="+mn-ea"/>
                <a:sym typeface="+mn-lt"/>
              </a:rPr>
              <a:t>是党内监督专责机关，</a:t>
            </a:r>
            <a:r>
              <a:rPr lang="zh-CN" altLang="en-US" sz="1400" b="1" kern="100" dirty="0">
                <a:solidFill>
                  <a:schemeClr val="tx2">
                    <a:lumMod val="75000"/>
                    <a:lumOff val="25000"/>
                  </a:schemeClr>
                </a:solidFill>
                <a:latin typeface="+mn-lt"/>
                <a:ea typeface="+mn-ea"/>
                <a:cs typeface="+mn-ea"/>
                <a:sym typeface="+mn-lt"/>
              </a:rPr>
              <a:t>主要任务是：维护党的章程和其他党内法规，检查党的路线、方针、政策和决议的执行情况，协助党的委员会</a:t>
            </a:r>
            <a:r>
              <a:rPr lang="zh-CN" altLang="en-US" sz="1400" b="1" u="sng" kern="100" dirty="0">
                <a:solidFill>
                  <a:schemeClr val="accent1"/>
                </a:solidFill>
                <a:latin typeface="+mn-lt"/>
                <a:ea typeface="+mn-ea"/>
                <a:cs typeface="+mn-ea"/>
                <a:sym typeface="+mn-lt"/>
              </a:rPr>
              <a:t>推进全面从严治党、</a:t>
            </a:r>
            <a:r>
              <a:rPr lang="zh-CN" altLang="en-US" sz="1400" b="1" kern="100" dirty="0">
                <a:solidFill>
                  <a:schemeClr val="tx2">
                    <a:lumMod val="75000"/>
                    <a:lumOff val="25000"/>
                  </a:schemeClr>
                </a:solidFill>
                <a:latin typeface="+mn-lt"/>
                <a:ea typeface="+mn-ea"/>
                <a:cs typeface="+mn-ea"/>
                <a:sym typeface="+mn-lt"/>
              </a:rPr>
              <a:t>加强党风建设和组织协调反腐败工作。</a:t>
            </a:r>
            <a:endParaRPr lang="en-US" altLang="zh-CN" sz="1400" b="1" kern="100" dirty="0">
              <a:solidFill>
                <a:schemeClr val="tx2">
                  <a:lumMod val="75000"/>
                  <a:lumOff val="25000"/>
                </a:schemeClr>
              </a:solidFill>
              <a:latin typeface="+mn-lt"/>
              <a:ea typeface="+mn-ea"/>
              <a:cs typeface="+mn-ea"/>
              <a:sym typeface="+mn-lt"/>
            </a:endParaRPr>
          </a:p>
          <a:p>
            <a:pPr algn="just" defTabSz="914378" fontAlgn="auto">
              <a:spcBef>
                <a:spcPts val="0"/>
              </a:spcBef>
              <a:spcAft>
                <a:spcPts val="0"/>
              </a:spcAft>
              <a:defRPr/>
            </a:pPr>
            <a:r>
              <a:rPr lang="zh-CN" altLang="en-US" sz="1400" b="1" u="sng" kern="100" dirty="0">
                <a:solidFill>
                  <a:schemeClr val="accent1"/>
                </a:solidFill>
                <a:latin typeface="+mn-lt"/>
                <a:ea typeface="+mn-ea"/>
                <a:cs typeface="+mn-ea"/>
                <a:sym typeface="+mn-lt"/>
              </a:rPr>
              <a:t>党的</a:t>
            </a:r>
            <a:r>
              <a:rPr lang="zh-CN" altLang="en-US" sz="1400" b="1" kern="100" dirty="0">
                <a:solidFill>
                  <a:schemeClr val="tx2">
                    <a:lumMod val="75000"/>
                    <a:lumOff val="25000"/>
                  </a:schemeClr>
                </a:solidFill>
                <a:latin typeface="+mn-lt"/>
                <a:ea typeface="+mn-ea"/>
                <a:cs typeface="+mn-ea"/>
                <a:sym typeface="+mn-lt"/>
              </a:rPr>
              <a:t>各级纪律检查委员会</a:t>
            </a:r>
            <a:r>
              <a:rPr lang="zh-CN" altLang="en-US" sz="1400" b="1" u="sng" kern="100" dirty="0">
                <a:solidFill>
                  <a:schemeClr val="accent1"/>
                </a:solidFill>
                <a:latin typeface="+mn-lt"/>
                <a:ea typeface="+mn-ea"/>
                <a:cs typeface="+mn-ea"/>
                <a:sym typeface="+mn-lt"/>
              </a:rPr>
              <a:t>的职责是监督、执纪、问责，</a:t>
            </a:r>
            <a:r>
              <a:rPr lang="zh-CN" altLang="en-US" sz="1400" b="1" kern="100" dirty="0">
                <a:solidFill>
                  <a:schemeClr val="tx2">
                    <a:lumMod val="75000"/>
                    <a:lumOff val="25000"/>
                  </a:schemeClr>
                </a:solidFill>
                <a:latin typeface="+mn-lt"/>
                <a:ea typeface="+mn-ea"/>
                <a:cs typeface="+mn-ea"/>
                <a:sym typeface="+mn-lt"/>
              </a:rPr>
              <a:t>要经常对党员进行遵守纪律的教育，作出关于维护党纪的决定；对</a:t>
            </a:r>
            <a:r>
              <a:rPr lang="zh-CN" altLang="en-US" sz="1400" b="1" u="sng" kern="100" dirty="0">
                <a:solidFill>
                  <a:schemeClr val="accent1"/>
                </a:solidFill>
                <a:latin typeface="+mn-lt"/>
                <a:ea typeface="+mn-ea"/>
                <a:cs typeface="+mn-ea"/>
                <a:sym typeface="+mn-lt"/>
              </a:rPr>
              <a:t>党的组织和</a:t>
            </a:r>
            <a:r>
              <a:rPr lang="zh-CN" altLang="en-US" sz="1400" b="1" kern="100" dirty="0">
                <a:solidFill>
                  <a:schemeClr val="tx2">
                    <a:lumMod val="75000"/>
                    <a:lumOff val="25000"/>
                  </a:schemeClr>
                </a:solidFill>
                <a:latin typeface="+mn-lt"/>
                <a:ea typeface="+mn-ea"/>
                <a:cs typeface="+mn-ea"/>
                <a:sym typeface="+mn-lt"/>
              </a:rPr>
              <a:t>党员领导干部</a:t>
            </a:r>
            <a:r>
              <a:rPr lang="zh-CN" altLang="en-US" sz="1400" b="1" u="sng" kern="100" dirty="0">
                <a:solidFill>
                  <a:schemeClr val="accent1"/>
                </a:solidFill>
                <a:latin typeface="+mn-lt"/>
                <a:ea typeface="+mn-ea"/>
                <a:cs typeface="+mn-ea"/>
                <a:sym typeface="+mn-lt"/>
              </a:rPr>
              <a:t>履行职责、</a:t>
            </a:r>
            <a:r>
              <a:rPr lang="zh-CN" altLang="en-US" sz="1400" b="1" kern="100" dirty="0">
                <a:solidFill>
                  <a:schemeClr val="tx2">
                    <a:lumMod val="75000"/>
                    <a:lumOff val="25000"/>
                  </a:schemeClr>
                </a:solidFill>
                <a:latin typeface="+mn-lt"/>
                <a:ea typeface="+mn-ea"/>
                <a:cs typeface="+mn-ea"/>
                <a:sym typeface="+mn-lt"/>
              </a:rPr>
              <a:t>行使权力进行监督</a:t>
            </a:r>
            <a:r>
              <a:rPr lang="zh-CN" altLang="en-US" sz="1400" b="1" u="sng" kern="100" dirty="0">
                <a:solidFill>
                  <a:schemeClr val="accent1"/>
                </a:solidFill>
                <a:latin typeface="+mn-lt"/>
                <a:ea typeface="+mn-ea"/>
                <a:cs typeface="+mn-ea"/>
                <a:sym typeface="+mn-lt"/>
              </a:rPr>
              <a:t>，受理处置党员群众检举举报，开展谈话提醒、约谈函询</a:t>
            </a:r>
            <a:r>
              <a:rPr lang="zh-CN" altLang="en-US" sz="1400" b="1" kern="100" dirty="0">
                <a:solidFill>
                  <a:schemeClr val="tx2">
                    <a:lumMod val="75000"/>
                    <a:lumOff val="25000"/>
                  </a:schemeClr>
                </a:solidFill>
                <a:latin typeface="+mn-lt"/>
                <a:ea typeface="+mn-ea"/>
                <a:cs typeface="+mn-ea"/>
                <a:sym typeface="+mn-lt"/>
              </a:rPr>
              <a:t>；检查和处理党的组织和党员违反党的章程和其他党内法规的比较重要或复杂的案件，决定或取消对这些案件中的党员的处分</a:t>
            </a:r>
            <a:r>
              <a:rPr lang="zh-CN" altLang="en-US" sz="1400" b="1" u="sng" kern="100" dirty="0">
                <a:solidFill>
                  <a:schemeClr val="accent1"/>
                </a:solidFill>
                <a:latin typeface="+mn-lt"/>
                <a:ea typeface="+mn-ea"/>
                <a:cs typeface="+mn-ea"/>
                <a:sym typeface="+mn-lt"/>
              </a:rPr>
              <a:t>；进行问责或提出责任追究的建议</a:t>
            </a:r>
            <a:r>
              <a:rPr lang="zh-CN" altLang="en-US" sz="1400" b="1" kern="100" dirty="0">
                <a:solidFill>
                  <a:schemeClr val="tx2">
                    <a:lumMod val="75000"/>
                    <a:lumOff val="25000"/>
                  </a:schemeClr>
                </a:solidFill>
                <a:latin typeface="+mn-lt"/>
                <a:ea typeface="+mn-ea"/>
                <a:cs typeface="+mn-ea"/>
                <a:sym typeface="+mn-lt"/>
              </a:rPr>
              <a:t>；受理党员的控告和申诉；保障党员的权利。</a:t>
            </a:r>
          </a:p>
          <a:p>
            <a:pPr algn="just" defTabSz="914378" fontAlgn="auto">
              <a:spcBef>
                <a:spcPts val="0"/>
              </a:spcBef>
              <a:spcAft>
                <a:spcPts val="0"/>
              </a:spcAft>
              <a:defRPr/>
            </a:pPr>
            <a:r>
              <a:rPr lang="en-US" altLang="zh-CN" sz="1400" b="1" kern="100" dirty="0">
                <a:solidFill>
                  <a:schemeClr val="tx2">
                    <a:lumMod val="75000"/>
                    <a:lumOff val="25000"/>
                  </a:schemeClr>
                </a:solidFill>
                <a:latin typeface="+mj-ea"/>
                <a:ea typeface="+mj-ea"/>
                <a:cs typeface="+mn-ea"/>
                <a:sym typeface="+mn-lt"/>
              </a:rPr>
              <a:t>……</a:t>
            </a:r>
          </a:p>
          <a:p>
            <a:pPr algn="just" defTabSz="914378" fontAlgn="auto">
              <a:spcBef>
                <a:spcPts val="0"/>
              </a:spcBef>
              <a:spcAft>
                <a:spcPts val="0"/>
              </a:spcAft>
              <a:defRPr/>
            </a:pPr>
            <a:r>
              <a:rPr lang="zh-CN" altLang="en-US" sz="1400" b="1" kern="100" dirty="0">
                <a:solidFill>
                  <a:schemeClr val="tx2">
                    <a:lumMod val="75000"/>
                    <a:lumOff val="25000"/>
                  </a:schemeClr>
                </a:solidFill>
                <a:latin typeface="+mn-lt"/>
                <a:ea typeface="+mn-ea"/>
                <a:cs typeface="+mn-ea"/>
                <a:sym typeface="+mn-lt"/>
              </a:rPr>
              <a:t>各级纪律检查委员会发现同级党的</a:t>
            </a:r>
            <a:r>
              <a:rPr lang="zh-CN" altLang="en-US" sz="1400" b="1" strike="dblStrike" kern="100" dirty="0">
                <a:solidFill>
                  <a:schemeClr val="tx2">
                    <a:lumMod val="75000"/>
                    <a:lumOff val="25000"/>
                  </a:schemeClr>
                </a:solidFill>
                <a:latin typeface="+mn-lt"/>
                <a:ea typeface="+mn-ea"/>
                <a:cs typeface="+mn-ea"/>
                <a:sym typeface="+mn-lt"/>
              </a:rPr>
              <a:t>委员会</a:t>
            </a:r>
            <a:r>
              <a:rPr lang="zh-CN" altLang="en-US" sz="1400" b="1" kern="100" dirty="0">
                <a:solidFill>
                  <a:schemeClr val="tx2">
                    <a:lumMod val="75000"/>
                    <a:lumOff val="25000"/>
                  </a:schemeClr>
                </a:solidFill>
                <a:latin typeface="+mn-lt"/>
                <a:ea typeface="+mn-ea"/>
                <a:cs typeface="+mn-ea"/>
                <a:sym typeface="+mn-lt"/>
              </a:rPr>
              <a:t>委员有违犯党的纪律的行为，可以先进行初步核实，如果需要立案检查的，应当</a:t>
            </a:r>
            <a:r>
              <a:rPr lang="zh-CN" altLang="en-US" sz="1400" strike="dblStrike" kern="100" dirty="0">
                <a:solidFill>
                  <a:schemeClr val="tx2">
                    <a:lumMod val="75000"/>
                    <a:lumOff val="25000"/>
                  </a:schemeClr>
                </a:solidFill>
                <a:latin typeface="+mn-lt"/>
                <a:ea typeface="+mn-ea"/>
                <a:cs typeface="+mn-ea"/>
                <a:sym typeface="+mn-lt"/>
              </a:rPr>
              <a:t>报</a:t>
            </a:r>
            <a:r>
              <a:rPr lang="zh-CN" altLang="en-US" sz="1400" b="1" u="sng" kern="100" dirty="0">
                <a:solidFill>
                  <a:schemeClr val="accent1"/>
                </a:solidFill>
                <a:latin typeface="+mn-lt"/>
                <a:ea typeface="+mn-ea"/>
                <a:cs typeface="+mn-ea"/>
                <a:sym typeface="+mn-lt"/>
              </a:rPr>
              <a:t>在向</a:t>
            </a:r>
            <a:r>
              <a:rPr lang="zh-CN" altLang="en-US" sz="1400" b="1" kern="100" dirty="0">
                <a:solidFill>
                  <a:schemeClr val="tx2">
                    <a:lumMod val="75000"/>
                    <a:lumOff val="25000"/>
                  </a:schemeClr>
                </a:solidFill>
                <a:latin typeface="+mn-lt"/>
                <a:ea typeface="+mn-ea"/>
                <a:cs typeface="+mn-ea"/>
                <a:sym typeface="+mn-lt"/>
              </a:rPr>
              <a:t>同级党的委员会</a:t>
            </a:r>
            <a:r>
              <a:rPr lang="zh-CN" altLang="en-US" sz="1400" strike="dblStrike" kern="100" dirty="0">
                <a:solidFill>
                  <a:schemeClr val="tx2">
                    <a:lumMod val="75000"/>
                    <a:lumOff val="25000"/>
                  </a:schemeClr>
                </a:solidFill>
                <a:latin typeface="+mn-lt"/>
                <a:ea typeface="+mn-ea"/>
                <a:cs typeface="+mn-ea"/>
                <a:sym typeface="+mn-lt"/>
              </a:rPr>
              <a:t>批准，</a:t>
            </a:r>
            <a:r>
              <a:rPr lang="zh-CN" altLang="en-US" sz="1400" b="1" u="sng" kern="100" dirty="0">
                <a:solidFill>
                  <a:schemeClr val="accent1"/>
                </a:solidFill>
                <a:latin typeface="+mn-lt"/>
                <a:ea typeface="+mn-ea"/>
                <a:cs typeface="+mn-ea"/>
                <a:sym typeface="+mn-lt"/>
              </a:rPr>
              <a:t>报告的同时向上一级纪律检查委员会报告；</a:t>
            </a:r>
            <a:r>
              <a:rPr lang="zh-CN" altLang="en-US" sz="1400" b="1" kern="100" dirty="0">
                <a:solidFill>
                  <a:schemeClr val="tx2">
                    <a:lumMod val="75000"/>
                    <a:lumOff val="25000"/>
                  </a:schemeClr>
                </a:solidFill>
                <a:latin typeface="+mn-lt"/>
                <a:ea typeface="+mn-ea"/>
                <a:cs typeface="+mn-ea"/>
                <a:sym typeface="+mn-lt"/>
              </a:rPr>
              <a:t>涉及常务委员的，</a:t>
            </a:r>
            <a:r>
              <a:rPr lang="zh-CN" altLang="en-US" sz="1400" strike="dblStrike" kern="100" dirty="0">
                <a:solidFill>
                  <a:schemeClr val="tx2">
                    <a:lumMod val="75000"/>
                    <a:lumOff val="25000"/>
                  </a:schemeClr>
                </a:solidFill>
                <a:latin typeface="+mn-lt"/>
                <a:ea typeface="+mn-ea"/>
                <a:cs typeface="+mn-ea"/>
                <a:sym typeface="+mn-lt"/>
              </a:rPr>
              <a:t>经报告同级党的委员会后报上</a:t>
            </a:r>
            <a:r>
              <a:rPr lang="zh-CN" altLang="en-US" sz="1400" b="1" u="sng" kern="100" dirty="0">
                <a:solidFill>
                  <a:schemeClr val="accent1"/>
                </a:solidFill>
                <a:latin typeface="+mn-lt"/>
                <a:ea typeface="+mn-ea"/>
                <a:cs typeface="+mn-ea"/>
                <a:sym typeface="+mn-lt"/>
              </a:rPr>
              <a:t>上一级纪律检查委员会，由上一级纪律检查委员会进行初步核实，需要审查的，由上</a:t>
            </a:r>
            <a:r>
              <a:rPr lang="zh-CN" altLang="en-US" sz="1400" b="1" kern="100" dirty="0">
                <a:solidFill>
                  <a:schemeClr val="tx2">
                    <a:lumMod val="75000"/>
                    <a:lumOff val="25000"/>
                  </a:schemeClr>
                </a:solidFill>
                <a:latin typeface="+mn-lt"/>
                <a:ea typeface="+mn-ea"/>
                <a:cs typeface="+mn-ea"/>
                <a:sym typeface="+mn-lt"/>
              </a:rPr>
              <a:t>一级纪律检查委员会</a:t>
            </a:r>
            <a:r>
              <a:rPr lang="zh-CN" altLang="en-US" sz="1400" b="1" u="sng" kern="100" dirty="0">
                <a:solidFill>
                  <a:schemeClr val="accent1"/>
                </a:solidFill>
                <a:latin typeface="+mn-lt"/>
                <a:ea typeface="+mn-ea"/>
                <a:cs typeface="+mn-ea"/>
                <a:sym typeface="+mn-lt"/>
              </a:rPr>
              <a:t>报它的同级党的委员会</a:t>
            </a:r>
            <a:r>
              <a:rPr lang="zh-CN" altLang="en-US" sz="1400" b="1" kern="100" dirty="0">
                <a:solidFill>
                  <a:schemeClr val="tx2">
                    <a:lumMod val="75000"/>
                    <a:lumOff val="25000"/>
                  </a:schemeClr>
                </a:solidFill>
                <a:latin typeface="+mn-lt"/>
                <a:ea typeface="+mn-ea"/>
                <a:cs typeface="+mn-ea"/>
                <a:sym typeface="+mn-lt"/>
              </a:rPr>
              <a:t>批准。</a:t>
            </a:r>
          </a:p>
        </p:txBody>
      </p:sp>
      <p:sp>
        <p:nvSpPr>
          <p:cNvPr id="32" name="矩形 31"/>
          <p:cNvSpPr/>
          <p:nvPr/>
        </p:nvSpPr>
        <p:spPr>
          <a:xfrm>
            <a:off x="3492500" y="1203325"/>
            <a:ext cx="4932363" cy="879475"/>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209924" name="组合 32"/>
          <p:cNvGrpSpPr>
            <a:grpSpLocks/>
          </p:cNvGrpSpPr>
          <p:nvPr/>
        </p:nvGrpSpPr>
        <p:grpSpPr bwMode="auto">
          <a:xfrm>
            <a:off x="34925" y="1058863"/>
            <a:ext cx="2952750" cy="850900"/>
            <a:chOff x="971149" y="1592122"/>
            <a:chExt cx="2952777" cy="849770"/>
          </a:xfrm>
        </p:grpSpPr>
        <p:grpSp>
          <p:nvGrpSpPr>
            <p:cNvPr id="209926" name="组合 33"/>
            <p:cNvGrpSpPr>
              <a:grpSpLocks/>
            </p:cNvGrpSpPr>
            <p:nvPr/>
          </p:nvGrpSpPr>
          <p:grpSpPr bwMode="auto">
            <a:xfrm>
              <a:off x="971149" y="1592122"/>
              <a:ext cx="1224587" cy="589855"/>
              <a:chOff x="971149" y="1592122"/>
              <a:chExt cx="1224587" cy="589855"/>
            </a:xfrm>
          </p:grpSpPr>
          <p:pic>
            <p:nvPicPr>
              <p:cNvPr id="209929"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209930"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5" name="文本框 62"/>
            <p:cNvSpPr txBox="1"/>
            <p:nvPr/>
          </p:nvSpPr>
          <p:spPr>
            <a:xfrm>
              <a:off x="2195123" y="1741149"/>
              <a:ext cx="1728803" cy="49781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6" name="TextBox 19"/>
            <p:cNvSpPr txBox="1"/>
            <p:nvPr/>
          </p:nvSpPr>
          <p:spPr>
            <a:xfrm>
              <a:off x="1691881" y="2127984"/>
              <a:ext cx="2217758" cy="313908"/>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41" name="TextBox 40"/>
          <p:cNvSpPr txBox="1"/>
          <p:nvPr/>
        </p:nvSpPr>
        <p:spPr>
          <a:xfrm>
            <a:off x="3563938" y="1276350"/>
            <a:ext cx="4025900" cy="755650"/>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2">
                    <a:lumMod val="40000"/>
                    <a:lumOff val="60000"/>
                  </a:schemeClr>
                </a:solidFill>
                <a:latin typeface="+mn-lt"/>
                <a:ea typeface="+mn-ea"/>
                <a:cs typeface="+mn-ea"/>
                <a:sym typeface="+mn-lt"/>
              </a:rPr>
              <a:t>党的纪律检查机关</a:t>
            </a:r>
          </a:p>
        </p:txBody>
      </p:sp>
    </p:spTree>
  </p:cSld>
  <p:clrMapOvr>
    <a:masterClrMapping/>
  </p:clrMapOvr>
  <p:transition spd="med" advTm="0">
    <p:cover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党章的主要内容</a:t>
            </a:r>
          </a:p>
        </p:txBody>
      </p:sp>
      <p:grpSp>
        <p:nvGrpSpPr>
          <p:cNvPr id="46082" name="组合 3"/>
          <p:cNvGrpSpPr>
            <a:grpSpLocks/>
          </p:cNvGrpSpPr>
          <p:nvPr/>
        </p:nvGrpSpPr>
        <p:grpSpPr bwMode="auto">
          <a:xfrm>
            <a:off x="2771775" y="1817688"/>
            <a:ext cx="503238" cy="2463800"/>
            <a:chOff x="2771800" y="1817265"/>
            <a:chExt cx="504000" cy="2464286"/>
          </a:xfrm>
        </p:grpSpPr>
        <p:sp>
          <p:nvSpPr>
            <p:cNvPr id="6" name="矩形 5"/>
            <p:cNvSpPr/>
            <p:nvPr/>
          </p:nvSpPr>
          <p:spPr>
            <a:xfrm>
              <a:off x="2771800"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第一章</a:t>
              </a:r>
            </a:p>
          </p:txBody>
        </p:sp>
        <p:sp>
          <p:nvSpPr>
            <p:cNvPr id="49" name="矩形 48"/>
            <p:cNvSpPr/>
            <p:nvPr/>
          </p:nvSpPr>
          <p:spPr>
            <a:xfrm>
              <a:off x="2771800"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党员</a:t>
              </a: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zh-CN" altLang="en-US" sz="1400" b="1" dirty="0">
                <a:solidFill>
                  <a:schemeClr val="tx1">
                    <a:lumMod val="75000"/>
                    <a:lumOff val="25000"/>
                  </a:schemeClr>
                </a:solidFill>
                <a:cs typeface="+mn-ea"/>
                <a:sym typeface="+mn-lt"/>
              </a:endParaRPr>
            </a:p>
          </p:txBody>
        </p:sp>
      </p:grpSp>
      <p:grpSp>
        <p:nvGrpSpPr>
          <p:cNvPr id="46083" name="组合 4"/>
          <p:cNvGrpSpPr>
            <a:grpSpLocks/>
          </p:cNvGrpSpPr>
          <p:nvPr/>
        </p:nvGrpSpPr>
        <p:grpSpPr bwMode="auto">
          <a:xfrm>
            <a:off x="3333750" y="1817688"/>
            <a:ext cx="503238" cy="2463800"/>
            <a:chOff x="3333098" y="1817265"/>
            <a:chExt cx="504000" cy="2464286"/>
          </a:xfrm>
        </p:grpSpPr>
        <p:sp>
          <p:nvSpPr>
            <p:cNvPr id="51" name="矩形 50"/>
            <p:cNvSpPr/>
            <p:nvPr/>
          </p:nvSpPr>
          <p:spPr>
            <a:xfrm>
              <a:off x="3333098"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第二章</a:t>
              </a:r>
            </a:p>
          </p:txBody>
        </p:sp>
        <p:sp>
          <p:nvSpPr>
            <p:cNvPr id="52" name="矩形 51"/>
            <p:cNvSpPr/>
            <p:nvPr/>
          </p:nvSpPr>
          <p:spPr>
            <a:xfrm>
              <a:off x="3333098"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党的组织制度</a:t>
              </a:r>
            </a:p>
          </p:txBody>
        </p:sp>
      </p:grpSp>
      <p:grpSp>
        <p:nvGrpSpPr>
          <p:cNvPr id="46084" name="组合 6"/>
          <p:cNvGrpSpPr>
            <a:grpSpLocks/>
          </p:cNvGrpSpPr>
          <p:nvPr/>
        </p:nvGrpSpPr>
        <p:grpSpPr bwMode="auto">
          <a:xfrm>
            <a:off x="3894138" y="1817688"/>
            <a:ext cx="504825" cy="2463800"/>
            <a:chOff x="3894396" y="1817265"/>
            <a:chExt cx="504000" cy="2464286"/>
          </a:xfrm>
        </p:grpSpPr>
        <p:sp>
          <p:nvSpPr>
            <p:cNvPr id="54" name="矩形 53"/>
            <p:cNvSpPr/>
            <p:nvPr/>
          </p:nvSpPr>
          <p:spPr>
            <a:xfrm>
              <a:off x="3894396"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第三章</a:t>
              </a:r>
            </a:p>
          </p:txBody>
        </p:sp>
        <p:sp>
          <p:nvSpPr>
            <p:cNvPr id="55" name="矩形 54"/>
            <p:cNvSpPr/>
            <p:nvPr/>
          </p:nvSpPr>
          <p:spPr>
            <a:xfrm>
              <a:off x="3894396"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党的中央组织</a:t>
              </a:r>
            </a:p>
          </p:txBody>
        </p:sp>
      </p:grpSp>
      <p:grpSp>
        <p:nvGrpSpPr>
          <p:cNvPr id="46085" name="组合 7"/>
          <p:cNvGrpSpPr>
            <a:grpSpLocks/>
          </p:cNvGrpSpPr>
          <p:nvPr/>
        </p:nvGrpSpPr>
        <p:grpSpPr bwMode="auto">
          <a:xfrm>
            <a:off x="4456113" y="1817688"/>
            <a:ext cx="503237" cy="2463800"/>
            <a:chOff x="4455694" y="1817265"/>
            <a:chExt cx="504000" cy="2464286"/>
          </a:xfrm>
        </p:grpSpPr>
        <p:sp>
          <p:nvSpPr>
            <p:cNvPr id="57" name="矩形 56"/>
            <p:cNvSpPr/>
            <p:nvPr/>
          </p:nvSpPr>
          <p:spPr>
            <a:xfrm>
              <a:off x="4455694"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第四章</a:t>
              </a:r>
            </a:p>
          </p:txBody>
        </p:sp>
        <p:sp>
          <p:nvSpPr>
            <p:cNvPr id="58" name="矩形 57"/>
            <p:cNvSpPr/>
            <p:nvPr/>
          </p:nvSpPr>
          <p:spPr>
            <a:xfrm>
              <a:off x="4455694"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党的地方组织</a:t>
              </a:r>
            </a:p>
          </p:txBody>
        </p:sp>
      </p:grpSp>
      <p:grpSp>
        <p:nvGrpSpPr>
          <p:cNvPr id="46086" name="组合 8"/>
          <p:cNvGrpSpPr>
            <a:grpSpLocks/>
          </p:cNvGrpSpPr>
          <p:nvPr/>
        </p:nvGrpSpPr>
        <p:grpSpPr bwMode="auto">
          <a:xfrm>
            <a:off x="5016500" y="1817688"/>
            <a:ext cx="504825" cy="2463800"/>
            <a:chOff x="5016992" y="1817265"/>
            <a:chExt cx="504000" cy="2464286"/>
          </a:xfrm>
        </p:grpSpPr>
        <p:sp>
          <p:nvSpPr>
            <p:cNvPr id="60" name="矩形 59"/>
            <p:cNvSpPr/>
            <p:nvPr/>
          </p:nvSpPr>
          <p:spPr>
            <a:xfrm>
              <a:off x="5016992"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第五章</a:t>
              </a:r>
            </a:p>
          </p:txBody>
        </p:sp>
        <p:sp>
          <p:nvSpPr>
            <p:cNvPr id="61" name="矩形 60"/>
            <p:cNvSpPr/>
            <p:nvPr/>
          </p:nvSpPr>
          <p:spPr>
            <a:xfrm>
              <a:off x="5016992"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党的基层组织</a:t>
              </a:r>
            </a:p>
          </p:txBody>
        </p:sp>
      </p:grpSp>
      <p:grpSp>
        <p:nvGrpSpPr>
          <p:cNvPr id="46087" name="组合 9"/>
          <p:cNvGrpSpPr>
            <a:grpSpLocks/>
          </p:cNvGrpSpPr>
          <p:nvPr/>
        </p:nvGrpSpPr>
        <p:grpSpPr bwMode="auto">
          <a:xfrm>
            <a:off x="5578475" y="1817688"/>
            <a:ext cx="503238" cy="2463800"/>
            <a:chOff x="5578290" y="1817265"/>
            <a:chExt cx="504000" cy="2464286"/>
          </a:xfrm>
        </p:grpSpPr>
        <p:sp>
          <p:nvSpPr>
            <p:cNvPr id="63" name="矩形 62"/>
            <p:cNvSpPr/>
            <p:nvPr/>
          </p:nvSpPr>
          <p:spPr>
            <a:xfrm>
              <a:off x="5578290"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第六章</a:t>
              </a:r>
            </a:p>
          </p:txBody>
        </p:sp>
        <p:sp>
          <p:nvSpPr>
            <p:cNvPr id="64" name="矩形 63"/>
            <p:cNvSpPr/>
            <p:nvPr/>
          </p:nvSpPr>
          <p:spPr>
            <a:xfrm>
              <a:off x="5578290"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党的干部</a:t>
              </a: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zh-CN" altLang="en-US" sz="1400" b="1" dirty="0">
                <a:solidFill>
                  <a:schemeClr val="tx1">
                    <a:lumMod val="75000"/>
                    <a:lumOff val="25000"/>
                  </a:schemeClr>
                </a:solidFill>
                <a:cs typeface="+mn-ea"/>
                <a:sym typeface="+mn-lt"/>
              </a:endParaRPr>
            </a:p>
          </p:txBody>
        </p:sp>
      </p:grpSp>
      <p:grpSp>
        <p:nvGrpSpPr>
          <p:cNvPr id="46088" name="组合 10"/>
          <p:cNvGrpSpPr>
            <a:grpSpLocks/>
          </p:cNvGrpSpPr>
          <p:nvPr/>
        </p:nvGrpSpPr>
        <p:grpSpPr bwMode="auto">
          <a:xfrm>
            <a:off x="6138863" y="1817688"/>
            <a:ext cx="504825" cy="2463800"/>
            <a:chOff x="6139588" y="1817265"/>
            <a:chExt cx="504000" cy="2464286"/>
          </a:xfrm>
        </p:grpSpPr>
        <p:sp>
          <p:nvSpPr>
            <p:cNvPr id="66" name="矩形 65"/>
            <p:cNvSpPr/>
            <p:nvPr/>
          </p:nvSpPr>
          <p:spPr>
            <a:xfrm>
              <a:off x="6139588"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第七章</a:t>
              </a:r>
            </a:p>
          </p:txBody>
        </p:sp>
        <p:sp>
          <p:nvSpPr>
            <p:cNvPr id="67" name="矩形 66"/>
            <p:cNvSpPr/>
            <p:nvPr/>
          </p:nvSpPr>
          <p:spPr>
            <a:xfrm>
              <a:off x="6139588"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党的纪律</a:t>
              </a: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zh-CN" altLang="en-US" sz="1400" b="1" dirty="0">
                <a:solidFill>
                  <a:schemeClr val="tx1">
                    <a:lumMod val="75000"/>
                    <a:lumOff val="25000"/>
                  </a:schemeClr>
                </a:solidFill>
                <a:cs typeface="+mn-ea"/>
                <a:sym typeface="+mn-lt"/>
              </a:endParaRPr>
            </a:p>
          </p:txBody>
        </p:sp>
      </p:grpSp>
      <p:grpSp>
        <p:nvGrpSpPr>
          <p:cNvPr id="46089" name="组合 11"/>
          <p:cNvGrpSpPr>
            <a:grpSpLocks/>
          </p:cNvGrpSpPr>
          <p:nvPr/>
        </p:nvGrpSpPr>
        <p:grpSpPr bwMode="auto">
          <a:xfrm>
            <a:off x="6700838" y="1817688"/>
            <a:ext cx="504825" cy="2463800"/>
            <a:chOff x="6700886" y="1817265"/>
            <a:chExt cx="504000" cy="2464286"/>
          </a:xfrm>
        </p:grpSpPr>
        <p:sp>
          <p:nvSpPr>
            <p:cNvPr id="69" name="矩形 68"/>
            <p:cNvSpPr/>
            <p:nvPr/>
          </p:nvSpPr>
          <p:spPr>
            <a:xfrm>
              <a:off x="6700886"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第八章</a:t>
              </a:r>
            </a:p>
          </p:txBody>
        </p:sp>
        <p:sp>
          <p:nvSpPr>
            <p:cNvPr id="70" name="矩形 69"/>
            <p:cNvSpPr/>
            <p:nvPr/>
          </p:nvSpPr>
          <p:spPr>
            <a:xfrm>
              <a:off x="6700886"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200" b="1" dirty="0">
                  <a:solidFill>
                    <a:schemeClr val="tx1">
                      <a:lumMod val="75000"/>
                      <a:lumOff val="25000"/>
                    </a:schemeClr>
                  </a:solidFill>
                  <a:cs typeface="+mn-ea"/>
                  <a:sym typeface="+mn-lt"/>
                </a:rPr>
                <a:t>党的纪律检查机关</a:t>
              </a:r>
              <a:endParaRPr lang="en-US" altLang="zh-CN" sz="12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2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200" b="1" dirty="0">
                <a:solidFill>
                  <a:schemeClr val="tx1">
                    <a:lumMod val="75000"/>
                    <a:lumOff val="25000"/>
                  </a:schemeClr>
                </a:solidFill>
                <a:cs typeface="+mn-ea"/>
                <a:sym typeface="+mn-lt"/>
              </a:endParaRPr>
            </a:p>
            <a:p>
              <a:pPr algn="ctr" defTabSz="914378" fontAlgn="auto">
                <a:spcBef>
                  <a:spcPts val="0"/>
                </a:spcBef>
                <a:spcAft>
                  <a:spcPts val="0"/>
                </a:spcAft>
                <a:defRPr/>
              </a:pPr>
              <a:endParaRPr lang="zh-CN" altLang="en-US" sz="1200" b="1" dirty="0">
                <a:solidFill>
                  <a:schemeClr val="tx1">
                    <a:lumMod val="75000"/>
                    <a:lumOff val="25000"/>
                  </a:schemeClr>
                </a:solidFill>
                <a:cs typeface="+mn-ea"/>
                <a:sym typeface="+mn-lt"/>
              </a:endParaRPr>
            </a:p>
          </p:txBody>
        </p:sp>
      </p:grpSp>
      <p:grpSp>
        <p:nvGrpSpPr>
          <p:cNvPr id="46090" name="组合 12"/>
          <p:cNvGrpSpPr>
            <a:grpSpLocks/>
          </p:cNvGrpSpPr>
          <p:nvPr/>
        </p:nvGrpSpPr>
        <p:grpSpPr bwMode="auto">
          <a:xfrm>
            <a:off x="7262813" y="1817688"/>
            <a:ext cx="503237" cy="2463800"/>
            <a:chOff x="7262184" y="1817265"/>
            <a:chExt cx="504000" cy="2464286"/>
          </a:xfrm>
        </p:grpSpPr>
        <p:sp>
          <p:nvSpPr>
            <p:cNvPr id="72" name="矩形 71"/>
            <p:cNvSpPr/>
            <p:nvPr/>
          </p:nvSpPr>
          <p:spPr>
            <a:xfrm>
              <a:off x="7262184"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第九章</a:t>
              </a:r>
            </a:p>
          </p:txBody>
        </p:sp>
        <p:sp>
          <p:nvSpPr>
            <p:cNvPr id="73" name="矩形 72"/>
            <p:cNvSpPr/>
            <p:nvPr/>
          </p:nvSpPr>
          <p:spPr>
            <a:xfrm>
              <a:off x="7262184"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党组</a:t>
              </a: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zh-CN" altLang="en-US" sz="1400" b="1" dirty="0">
                <a:solidFill>
                  <a:schemeClr val="tx1">
                    <a:lumMod val="75000"/>
                    <a:lumOff val="25000"/>
                  </a:schemeClr>
                </a:solidFill>
                <a:cs typeface="+mn-ea"/>
                <a:sym typeface="+mn-lt"/>
              </a:endParaRPr>
            </a:p>
          </p:txBody>
        </p:sp>
      </p:grpSp>
      <p:grpSp>
        <p:nvGrpSpPr>
          <p:cNvPr id="46091" name="组合 13"/>
          <p:cNvGrpSpPr>
            <a:grpSpLocks/>
          </p:cNvGrpSpPr>
          <p:nvPr/>
        </p:nvGrpSpPr>
        <p:grpSpPr bwMode="auto">
          <a:xfrm>
            <a:off x="7823200" y="1817688"/>
            <a:ext cx="504825" cy="2463800"/>
            <a:chOff x="7823482" y="1817265"/>
            <a:chExt cx="504000" cy="2464286"/>
          </a:xfrm>
        </p:grpSpPr>
        <p:sp>
          <p:nvSpPr>
            <p:cNvPr id="75" name="矩形 74"/>
            <p:cNvSpPr/>
            <p:nvPr/>
          </p:nvSpPr>
          <p:spPr>
            <a:xfrm>
              <a:off x="7823482"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600" b="1" dirty="0">
                  <a:solidFill>
                    <a:schemeClr val="accent2">
                      <a:lumMod val="40000"/>
                      <a:lumOff val="60000"/>
                    </a:schemeClr>
                  </a:solidFill>
                  <a:cs typeface="+mn-ea"/>
                  <a:sym typeface="+mn-lt"/>
                </a:rPr>
                <a:t>第十章</a:t>
              </a:r>
            </a:p>
          </p:txBody>
        </p:sp>
        <p:sp>
          <p:nvSpPr>
            <p:cNvPr id="76" name="矩形 75"/>
            <p:cNvSpPr/>
            <p:nvPr/>
          </p:nvSpPr>
          <p:spPr>
            <a:xfrm>
              <a:off x="7823482"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78" fontAlgn="auto">
                <a:spcBef>
                  <a:spcPts val="0"/>
                </a:spcBef>
                <a:spcAft>
                  <a:spcPts val="0"/>
                </a:spcAft>
                <a:defRPr/>
              </a:pPr>
              <a:r>
                <a:rPr lang="zh-CN" altLang="en-US" sz="1200" b="1" dirty="0">
                  <a:solidFill>
                    <a:schemeClr val="tx1">
                      <a:lumMod val="75000"/>
                      <a:lumOff val="25000"/>
                    </a:schemeClr>
                  </a:solidFill>
                  <a:cs typeface="+mn-ea"/>
                  <a:sym typeface="+mn-lt"/>
                </a:rPr>
                <a:t>党和共产主义</a:t>
              </a:r>
              <a:endParaRPr lang="en-US" altLang="zh-CN" sz="1200" b="1" dirty="0">
                <a:solidFill>
                  <a:schemeClr val="tx1">
                    <a:lumMod val="75000"/>
                    <a:lumOff val="25000"/>
                  </a:schemeClr>
                </a:solidFill>
                <a:cs typeface="+mn-ea"/>
                <a:sym typeface="+mn-lt"/>
              </a:endParaRPr>
            </a:p>
            <a:p>
              <a:pPr defTabSz="914378" fontAlgn="auto">
                <a:spcBef>
                  <a:spcPts val="0"/>
                </a:spcBef>
                <a:spcAft>
                  <a:spcPts val="0"/>
                </a:spcAft>
                <a:defRPr/>
              </a:pPr>
              <a:r>
                <a:rPr lang="zh-CN" altLang="en-US" sz="1200" b="1" dirty="0">
                  <a:solidFill>
                    <a:schemeClr val="tx1">
                      <a:lumMod val="75000"/>
                      <a:lumOff val="25000"/>
                    </a:schemeClr>
                  </a:solidFill>
                  <a:cs typeface="+mn-ea"/>
                  <a:sym typeface="+mn-lt"/>
                </a:rPr>
                <a:t>青年团的关系</a:t>
              </a:r>
              <a:endParaRPr lang="en-US" altLang="zh-CN" sz="1200" b="1" dirty="0">
                <a:solidFill>
                  <a:schemeClr val="tx1">
                    <a:lumMod val="75000"/>
                    <a:lumOff val="25000"/>
                  </a:schemeClr>
                </a:solidFill>
                <a:cs typeface="+mn-ea"/>
                <a:sym typeface="+mn-lt"/>
              </a:endParaRPr>
            </a:p>
            <a:p>
              <a:pPr defTabSz="914378" fontAlgn="auto">
                <a:spcBef>
                  <a:spcPts val="0"/>
                </a:spcBef>
                <a:spcAft>
                  <a:spcPts val="0"/>
                </a:spcAft>
                <a:defRPr/>
              </a:pPr>
              <a:endParaRPr lang="zh-CN" altLang="en-US" sz="1200" b="1" dirty="0">
                <a:solidFill>
                  <a:schemeClr val="tx1">
                    <a:lumMod val="75000"/>
                    <a:lumOff val="25000"/>
                  </a:schemeClr>
                </a:solidFill>
                <a:cs typeface="+mn-ea"/>
                <a:sym typeface="+mn-lt"/>
              </a:endParaRPr>
            </a:p>
          </p:txBody>
        </p:sp>
      </p:grpSp>
      <p:grpSp>
        <p:nvGrpSpPr>
          <p:cNvPr id="46092" name="组合 14"/>
          <p:cNvGrpSpPr>
            <a:grpSpLocks/>
          </p:cNvGrpSpPr>
          <p:nvPr/>
        </p:nvGrpSpPr>
        <p:grpSpPr bwMode="auto">
          <a:xfrm>
            <a:off x="8385175" y="1817688"/>
            <a:ext cx="503238" cy="2463800"/>
            <a:chOff x="8384780" y="1817265"/>
            <a:chExt cx="504000" cy="2464286"/>
          </a:xfrm>
        </p:grpSpPr>
        <p:sp>
          <p:nvSpPr>
            <p:cNvPr id="78" name="矩形 77"/>
            <p:cNvSpPr/>
            <p:nvPr/>
          </p:nvSpPr>
          <p:spPr>
            <a:xfrm>
              <a:off x="8384780" y="1817265"/>
              <a:ext cx="504000" cy="90029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sz="1400" b="1" spc="-150" dirty="0">
                  <a:solidFill>
                    <a:schemeClr val="accent2">
                      <a:lumMod val="40000"/>
                      <a:lumOff val="60000"/>
                    </a:schemeClr>
                  </a:solidFill>
                  <a:cs typeface="+mn-ea"/>
                  <a:sym typeface="+mn-lt"/>
                </a:rPr>
                <a:t>第</a:t>
              </a:r>
              <a:endParaRPr lang="en-US" altLang="zh-CN" sz="1400" b="1" spc="-150" dirty="0">
                <a:solidFill>
                  <a:schemeClr val="accent2">
                    <a:lumMod val="40000"/>
                    <a:lumOff val="60000"/>
                  </a:schemeClr>
                </a:solidFill>
                <a:cs typeface="+mn-ea"/>
                <a:sym typeface="+mn-lt"/>
              </a:endParaRPr>
            </a:p>
            <a:p>
              <a:pPr algn="ctr" defTabSz="914378" fontAlgn="auto">
                <a:spcBef>
                  <a:spcPts val="0"/>
                </a:spcBef>
                <a:spcAft>
                  <a:spcPts val="0"/>
                </a:spcAft>
                <a:defRPr/>
              </a:pPr>
              <a:r>
                <a:rPr lang="zh-CN" altLang="en-US" sz="1400" b="1" spc="-150" dirty="0">
                  <a:solidFill>
                    <a:schemeClr val="accent2">
                      <a:lumMod val="40000"/>
                      <a:lumOff val="60000"/>
                    </a:schemeClr>
                  </a:solidFill>
                  <a:cs typeface="+mn-ea"/>
                  <a:sym typeface="+mn-lt"/>
                </a:rPr>
                <a:t>十</a:t>
              </a:r>
              <a:endParaRPr lang="en-US" altLang="zh-CN" sz="1400" b="1" spc="-150" dirty="0">
                <a:solidFill>
                  <a:schemeClr val="accent2">
                    <a:lumMod val="40000"/>
                    <a:lumOff val="60000"/>
                  </a:schemeClr>
                </a:solidFill>
                <a:cs typeface="+mn-ea"/>
                <a:sym typeface="+mn-lt"/>
              </a:endParaRPr>
            </a:p>
            <a:p>
              <a:pPr algn="ctr" defTabSz="914378" fontAlgn="auto">
                <a:spcBef>
                  <a:spcPts val="0"/>
                </a:spcBef>
                <a:spcAft>
                  <a:spcPts val="0"/>
                </a:spcAft>
                <a:defRPr/>
              </a:pPr>
              <a:r>
                <a:rPr lang="zh-CN" altLang="en-US" sz="1400" b="1" spc="-150" dirty="0">
                  <a:solidFill>
                    <a:schemeClr val="accent2">
                      <a:lumMod val="40000"/>
                      <a:lumOff val="60000"/>
                    </a:schemeClr>
                  </a:solidFill>
                  <a:cs typeface="+mn-ea"/>
                  <a:sym typeface="+mn-lt"/>
                </a:rPr>
                <a:t>一</a:t>
              </a:r>
              <a:endParaRPr lang="en-US" altLang="zh-CN" sz="1400" b="1" spc="-150" dirty="0">
                <a:solidFill>
                  <a:schemeClr val="accent2">
                    <a:lumMod val="40000"/>
                    <a:lumOff val="60000"/>
                  </a:schemeClr>
                </a:solidFill>
                <a:cs typeface="+mn-ea"/>
                <a:sym typeface="+mn-lt"/>
              </a:endParaRPr>
            </a:p>
            <a:p>
              <a:pPr algn="ctr" defTabSz="914378" fontAlgn="auto">
                <a:spcBef>
                  <a:spcPts val="0"/>
                </a:spcBef>
                <a:spcAft>
                  <a:spcPts val="0"/>
                </a:spcAft>
                <a:defRPr/>
              </a:pPr>
              <a:r>
                <a:rPr lang="zh-CN" altLang="en-US" sz="1400" b="1" spc="-150" dirty="0">
                  <a:solidFill>
                    <a:schemeClr val="accent2">
                      <a:lumMod val="40000"/>
                      <a:lumOff val="60000"/>
                    </a:schemeClr>
                  </a:solidFill>
                  <a:cs typeface="+mn-ea"/>
                  <a:sym typeface="+mn-lt"/>
                </a:rPr>
                <a:t>章</a:t>
              </a:r>
            </a:p>
          </p:txBody>
        </p:sp>
        <p:sp>
          <p:nvSpPr>
            <p:cNvPr id="79" name="矩形 78"/>
            <p:cNvSpPr/>
            <p:nvPr/>
          </p:nvSpPr>
          <p:spPr>
            <a:xfrm>
              <a:off x="8384780" y="2769953"/>
              <a:ext cx="504000" cy="15115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r>
                <a:rPr lang="zh-CN" altLang="en-US" sz="1400" b="1" dirty="0">
                  <a:solidFill>
                    <a:schemeClr val="tx1">
                      <a:lumMod val="75000"/>
                      <a:lumOff val="25000"/>
                    </a:schemeClr>
                  </a:solidFill>
                  <a:cs typeface="+mn-ea"/>
                  <a:sym typeface="+mn-lt"/>
                </a:rPr>
                <a:t>党徽党旗</a:t>
              </a: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en-US" altLang="zh-CN" sz="1400" b="1" dirty="0">
                <a:solidFill>
                  <a:schemeClr val="tx1">
                    <a:lumMod val="75000"/>
                    <a:lumOff val="25000"/>
                  </a:schemeClr>
                </a:solidFill>
                <a:cs typeface="+mn-ea"/>
                <a:sym typeface="+mn-lt"/>
              </a:endParaRPr>
            </a:p>
            <a:p>
              <a:pPr algn="ctr" defTabSz="914378" fontAlgn="auto">
                <a:spcBef>
                  <a:spcPts val="0"/>
                </a:spcBef>
                <a:spcAft>
                  <a:spcPts val="0"/>
                </a:spcAft>
                <a:defRPr/>
              </a:pPr>
              <a:endParaRPr lang="zh-CN" altLang="en-US" sz="1400" b="1" dirty="0">
                <a:solidFill>
                  <a:schemeClr val="tx1">
                    <a:lumMod val="75000"/>
                    <a:lumOff val="25000"/>
                  </a:schemeClr>
                </a:solidFill>
                <a:cs typeface="+mn-ea"/>
                <a:sym typeface="+mn-lt"/>
              </a:endParaRPr>
            </a:p>
          </p:txBody>
        </p:sp>
      </p:grpSp>
      <p:grpSp>
        <p:nvGrpSpPr>
          <p:cNvPr id="2" name="组合 1"/>
          <p:cNvGrpSpPr/>
          <p:nvPr/>
        </p:nvGrpSpPr>
        <p:grpSpPr>
          <a:xfrm>
            <a:off x="251520" y="1817265"/>
            <a:ext cx="2376264" cy="2464286"/>
            <a:chOff x="251520" y="1817265"/>
            <a:chExt cx="2376264" cy="2464286"/>
          </a:xfrm>
          <a:effectLst>
            <a:outerShdw blurRad="50800" dist="38100" dir="2700000" algn="tl" rotWithShape="0">
              <a:prstClr val="black">
                <a:alpha val="40000"/>
              </a:prstClr>
            </a:outerShdw>
          </a:effectLst>
        </p:grpSpPr>
        <p:sp>
          <p:nvSpPr>
            <p:cNvPr id="20" name="矩形 19"/>
            <p:cNvSpPr/>
            <p:nvPr/>
          </p:nvSpPr>
          <p:spPr>
            <a:xfrm>
              <a:off x="251520" y="1817265"/>
              <a:ext cx="2376264" cy="2464286"/>
            </a:xfrm>
            <a:prstGeom prst="rect">
              <a:avLst/>
            </a:prstGeom>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sp>
          <p:nvSpPr>
            <p:cNvPr id="21" name="TextBox 20"/>
            <p:cNvSpPr txBox="1"/>
            <p:nvPr/>
          </p:nvSpPr>
          <p:spPr>
            <a:xfrm>
              <a:off x="539553" y="3560698"/>
              <a:ext cx="1800199" cy="523220"/>
            </a:xfrm>
            <a:prstGeom prst="rect">
              <a:avLst/>
            </a:prstGeom>
            <a:noFill/>
          </p:spPr>
          <p:txBody>
            <a:bodyPr>
              <a:spAutoFit/>
            </a:bodyPr>
            <a:lstStyle/>
            <a:p>
              <a:pPr algn="ctr" defTabSz="914378" fontAlgn="auto">
                <a:spcBef>
                  <a:spcPts val="0"/>
                </a:spcBef>
                <a:spcAft>
                  <a:spcPts val="0"/>
                </a:spcAft>
                <a:defRPr/>
              </a:pPr>
              <a:r>
                <a:rPr lang="zh-CN" altLang="en-US" sz="2800" b="1" dirty="0">
                  <a:solidFill>
                    <a:schemeClr val="accent2">
                      <a:lumMod val="40000"/>
                      <a:lumOff val="60000"/>
                    </a:schemeClr>
                  </a:solidFill>
                  <a:latin typeface="+mn-lt"/>
                  <a:ea typeface="+mn-ea"/>
                  <a:cs typeface="+mn-ea"/>
                  <a:sym typeface="+mn-lt"/>
                </a:rPr>
                <a:t>总  纲</a:t>
              </a:r>
            </a:p>
          </p:txBody>
        </p:sp>
        <p:grpSp>
          <p:nvGrpSpPr>
            <p:cNvPr id="153" name="组合 152"/>
            <p:cNvGrpSpPr>
              <a:grpSpLocks noChangeAspect="1"/>
            </p:cNvGrpSpPr>
            <p:nvPr/>
          </p:nvGrpSpPr>
          <p:grpSpPr>
            <a:xfrm>
              <a:off x="827359" y="2053903"/>
              <a:ext cx="1224587" cy="589855"/>
              <a:chOff x="1672035" y="1687395"/>
              <a:chExt cx="938928" cy="452259"/>
            </a:xfrm>
            <a:effectLst>
              <a:outerShdw blurRad="50800" dist="38100" dir="5400000" algn="t" rotWithShape="0">
                <a:prstClr val="black">
                  <a:alpha val="40000"/>
                </a:prstClr>
              </a:outerShdw>
            </a:effectLst>
          </p:grpSpPr>
          <p:pic>
            <p:nvPicPr>
              <p:cNvPr id="168"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1672035" y="1687395"/>
                <a:ext cx="845493" cy="443509"/>
              </a:xfrm>
              <a:prstGeom prst="rect">
                <a:avLst/>
              </a:prstGeom>
              <a:noFill/>
              <a:extLst>
                <a:ext uri="{909E8E84-426E-40DD-AFC4-6F175D3DCCD1}"/>
              </a:extLst>
            </p:spPr>
          </p:pic>
          <p:pic>
            <p:nvPicPr>
              <p:cNvPr id="169"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2123728" y="1707654"/>
                <a:ext cx="487235" cy="432000"/>
              </a:xfrm>
              <a:prstGeom prst="rect">
                <a:avLst/>
              </a:prstGeom>
              <a:noFill/>
              <a:extLst>
                <a:ext uri="{909E8E84-426E-40DD-AFC4-6F175D3DCCD1}"/>
              </a:extLst>
            </p:spPr>
          </p:pic>
        </p:grpSp>
        <p:sp>
          <p:nvSpPr>
            <p:cNvPr id="160" name="文本框 62"/>
            <p:cNvSpPr txBox="1"/>
            <p:nvPr/>
          </p:nvSpPr>
          <p:spPr>
            <a:xfrm>
              <a:off x="388187" y="2717440"/>
              <a:ext cx="2102930" cy="430374"/>
            </a:xfrm>
            <a:prstGeom prst="rect">
              <a:avLst/>
            </a:prstGeom>
            <a:noFill/>
            <a:effectLst/>
          </p:spPr>
          <p:txBody>
            <a:bodyPr>
              <a:spAutoFit/>
            </a:bodyPr>
            <a:lstStyle/>
            <a:p>
              <a:pPr algn="ctr" defTabSz="914378" fontAlgn="auto">
                <a:lnSpc>
                  <a:spcPct val="120000"/>
                </a:lnSpc>
                <a:spcBef>
                  <a:spcPts val="0"/>
                </a:spcBef>
                <a:spcAft>
                  <a:spcPts val="0"/>
                </a:spcAft>
                <a:defRPr/>
              </a:pPr>
              <a:r>
                <a:rPr lang="zh-CN" altLang="en-US" sz="2000" b="1" dirty="0">
                  <a:solidFill>
                    <a:schemeClr val="accent2">
                      <a:lumMod val="40000"/>
                      <a:lumOff val="60000"/>
                    </a:schemeClr>
                  </a:solidFill>
                  <a:latin typeface="+mn-lt"/>
                  <a:ea typeface="+mn-ea"/>
                  <a:cs typeface="+mn-ea"/>
                  <a:sym typeface="+mn-lt"/>
                </a:rPr>
                <a:t>中国共产党章程</a:t>
              </a:r>
            </a:p>
          </p:txBody>
        </p:sp>
        <p:sp>
          <p:nvSpPr>
            <p:cNvPr id="23" name="矩形 22"/>
            <p:cNvSpPr/>
            <p:nvPr/>
          </p:nvSpPr>
          <p:spPr>
            <a:xfrm>
              <a:off x="539552" y="3327838"/>
              <a:ext cx="1800200" cy="36000"/>
            </a:xfrm>
            <a:prstGeom prst="rect">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工作职权</a:t>
            </a:r>
          </a:p>
        </p:txBody>
      </p:sp>
      <p:sp>
        <p:nvSpPr>
          <p:cNvPr id="2" name="矩形 1"/>
          <p:cNvSpPr/>
          <p:nvPr/>
        </p:nvSpPr>
        <p:spPr>
          <a:xfrm>
            <a:off x="5230813" y="2355850"/>
            <a:ext cx="3602037" cy="2308225"/>
          </a:xfrm>
          <a:prstGeom prst="rect">
            <a:avLst/>
          </a:prstGeom>
        </p:spPr>
        <p:txBody>
          <a:bodyPr>
            <a:spAutoFit/>
          </a:bodyPr>
          <a:lstStyle/>
          <a:p>
            <a:pPr algn="just" defTabSz="914378" fontAlgn="auto">
              <a:spcBef>
                <a:spcPts val="0"/>
              </a:spcBef>
              <a:spcAft>
                <a:spcPts val="0"/>
              </a:spcAft>
              <a:defRPr/>
            </a:pPr>
            <a:r>
              <a:rPr lang="en-US" altLang="zh-CN" sz="1600" b="1" kern="100" dirty="0">
                <a:solidFill>
                  <a:schemeClr val="accent1"/>
                </a:solidFill>
                <a:latin typeface="+mn-lt"/>
                <a:ea typeface="+mn-ea"/>
                <a:cs typeface="+mn-ea"/>
                <a:sym typeface="+mn-lt"/>
              </a:rPr>
              <a:t>【</a:t>
            </a:r>
            <a:r>
              <a:rPr lang="zh-CN" altLang="en-US" sz="1600" b="1" kern="100" dirty="0">
                <a:solidFill>
                  <a:schemeClr val="accent1"/>
                </a:solidFill>
                <a:latin typeface="+mn-lt"/>
                <a:ea typeface="+mn-ea"/>
                <a:cs typeface="+mn-ea"/>
                <a:sym typeface="+mn-lt"/>
              </a:rPr>
              <a:t>第四十七条</a:t>
            </a:r>
            <a:r>
              <a:rPr lang="en-US" altLang="zh-CN" sz="1600" b="1" kern="100" dirty="0">
                <a:solidFill>
                  <a:schemeClr val="accent1"/>
                </a:solidFill>
                <a:latin typeface="+mn-lt"/>
                <a:ea typeface="+mn-ea"/>
                <a:cs typeface="+mn-ea"/>
                <a:sym typeface="+mn-lt"/>
              </a:rPr>
              <a:t>】</a:t>
            </a:r>
            <a:r>
              <a:rPr lang="zh-CN" altLang="en-US" sz="1600" b="1" kern="100" dirty="0">
                <a:solidFill>
                  <a:schemeClr val="tx1">
                    <a:lumMod val="75000"/>
                    <a:lumOff val="25000"/>
                  </a:schemeClr>
                </a:solidFill>
                <a:latin typeface="+mn-lt"/>
                <a:ea typeface="+mn-ea"/>
                <a:cs typeface="+mn-ea"/>
                <a:sym typeface="+mn-lt"/>
              </a:rPr>
              <a:t>上级纪律检查委员会有权检查下级纪律检查委员会的工作，并且有权批准和改变下级纪律检查委员会对于案件所作的决定。如果所要改变的该下级纪律检查委员会的决定，已经得到它的同级党的委员会的批准，这种改变必须经过它的上一级党的委员会批准。</a:t>
            </a:r>
          </a:p>
          <a:p>
            <a:pPr algn="just" defTabSz="914378" fontAlgn="auto">
              <a:spcBef>
                <a:spcPts val="0"/>
              </a:spcBef>
              <a:spcAft>
                <a:spcPts val="0"/>
              </a:spcAft>
              <a:defRPr/>
            </a:pPr>
            <a:endParaRPr lang="zh-CN" altLang="en-US" sz="1600" b="1" kern="100" dirty="0">
              <a:solidFill>
                <a:schemeClr val="tx1">
                  <a:lumMod val="75000"/>
                  <a:lumOff val="25000"/>
                </a:schemeClr>
              </a:solidFill>
              <a:latin typeface="+mn-lt"/>
              <a:ea typeface="+mn-ea"/>
              <a:cs typeface="+mn-ea"/>
              <a:sym typeface="+mn-lt"/>
            </a:endParaRPr>
          </a:p>
        </p:txBody>
      </p:sp>
      <p:sp>
        <p:nvSpPr>
          <p:cNvPr id="32" name="矩形 31"/>
          <p:cNvSpPr/>
          <p:nvPr/>
        </p:nvSpPr>
        <p:spPr>
          <a:xfrm>
            <a:off x="0" y="2435225"/>
            <a:ext cx="4932363" cy="877888"/>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nvGrpSpPr>
          <p:cNvPr id="211972" name="组合 32"/>
          <p:cNvGrpSpPr>
            <a:grpSpLocks/>
          </p:cNvGrpSpPr>
          <p:nvPr/>
        </p:nvGrpSpPr>
        <p:grpSpPr bwMode="auto">
          <a:xfrm>
            <a:off x="1835150" y="1549400"/>
            <a:ext cx="2952750" cy="849313"/>
            <a:chOff x="971149" y="1592122"/>
            <a:chExt cx="2952777" cy="849770"/>
          </a:xfrm>
        </p:grpSpPr>
        <p:grpSp>
          <p:nvGrpSpPr>
            <p:cNvPr id="211975" name="组合 33"/>
            <p:cNvGrpSpPr>
              <a:grpSpLocks/>
            </p:cNvGrpSpPr>
            <p:nvPr/>
          </p:nvGrpSpPr>
          <p:grpSpPr bwMode="auto">
            <a:xfrm>
              <a:off x="971149" y="1592122"/>
              <a:ext cx="1224587" cy="589855"/>
              <a:chOff x="971149" y="1592122"/>
              <a:chExt cx="1224587" cy="589855"/>
            </a:xfrm>
          </p:grpSpPr>
          <p:pic>
            <p:nvPicPr>
              <p:cNvPr id="211978" name="Picture 2" descr="C:\Users\xb\Desktop\素材--党建\PNG--党（国）徽旗\党旗红旗\16sucai_201507091736.png"/>
              <p:cNvPicPr>
                <a:picLocks noChangeAspect="1" noChangeArrowheads="1"/>
              </p:cNvPicPr>
              <p:nvPr/>
            </p:nvPicPr>
            <p:blipFill>
              <a:blip r:embed="rId3"/>
              <a:srcRect/>
              <a:stretch>
                <a:fillRect/>
              </a:stretch>
            </p:blipFill>
            <p:spPr bwMode="auto">
              <a:xfrm flipH="1">
                <a:off x="971149" y="1592122"/>
                <a:ext cx="1102725" cy="578443"/>
              </a:xfrm>
              <a:prstGeom prst="rect">
                <a:avLst/>
              </a:prstGeom>
              <a:noFill/>
              <a:ln w="9525">
                <a:noFill/>
                <a:miter lim="800000"/>
                <a:headEnd/>
                <a:tailEnd/>
              </a:ln>
            </p:spPr>
          </p:pic>
          <p:pic>
            <p:nvPicPr>
              <p:cNvPr id="211979" name="Picture 3" descr="C:\Users\xb\Desktop\53bf653e36a06.png"/>
              <p:cNvPicPr>
                <a:picLocks noChangeAspect="1" noChangeArrowheads="1"/>
              </p:cNvPicPr>
              <p:nvPr/>
            </p:nvPicPr>
            <p:blipFill>
              <a:blip r:embed="rId4"/>
              <a:srcRect/>
              <a:stretch>
                <a:fillRect/>
              </a:stretch>
            </p:blipFill>
            <p:spPr bwMode="auto">
              <a:xfrm>
                <a:off x="1560265" y="1618545"/>
                <a:ext cx="635471" cy="563432"/>
              </a:xfrm>
              <a:prstGeom prst="rect">
                <a:avLst/>
              </a:prstGeom>
              <a:noFill/>
              <a:ln w="9525">
                <a:noFill/>
                <a:miter lim="800000"/>
                <a:headEnd/>
                <a:tailEnd/>
              </a:ln>
            </p:spPr>
          </p:pic>
        </p:grpSp>
        <p:sp>
          <p:nvSpPr>
            <p:cNvPr id="35" name="文本框 62"/>
            <p:cNvSpPr txBox="1"/>
            <p:nvPr/>
          </p:nvSpPr>
          <p:spPr>
            <a:xfrm>
              <a:off x="2195123" y="1741427"/>
              <a:ext cx="1728803" cy="498743"/>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36" name="TextBox 19"/>
            <p:cNvSpPr txBox="1"/>
            <p:nvPr/>
          </p:nvSpPr>
          <p:spPr>
            <a:xfrm>
              <a:off x="1691881" y="2127398"/>
              <a:ext cx="2217758" cy="314494"/>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grpSp>
      <p:sp>
        <p:nvSpPr>
          <p:cNvPr id="41" name="TextBox 40"/>
          <p:cNvSpPr txBox="1"/>
          <p:nvPr/>
        </p:nvSpPr>
        <p:spPr>
          <a:xfrm>
            <a:off x="220663" y="2528888"/>
            <a:ext cx="4027487" cy="757237"/>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2">
                    <a:lumMod val="40000"/>
                    <a:lumOff val="60000"/>
                  </a:schemeClr>
                </a:solidFill>
                <a:latin typeface="+mn-lt"/>
                <a:ea typeface="+mn-ea"/>
                <a:cs typeface="+mn-ea"/>
                <a:sym typeface="+mn-lt"/>
              </a:rPr>
              <a:t>党的纪律检查机关</a:t>
            </a:r>
          </a:p>
        </p:txBody>
      </p:sp>
      <p:sp>
        <p:nvSpPr>
          <p:cNvPr id="6" name="矩形 5"/>
          <p:cNvSpPr/>
          <p:nvPr/>
        </p:nvSpPr>
        <p:spPr>
          <a:xfrm>
            <a:off x="6588125" y="1576388"/>
            <a:ext cx="2244725" cy="4318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spcBef>
                <a:spcPts val="0"/>
              </a:spcBef>
              <a:spcAft>
                <a:spcPts val="0"/>
              </a:spcAft>
              <a:defRPr/>
            </a:pPr>
            <a:r>
              <a:rPr lang="zh-CN" altLang="en-US" b="1" dirty="0">
                <a:solidFill>
                  <a:schemeClr val="accent2">
                    <a:lumMod val="40000"/>
                    <a:lumOff val="60000"/>
                  </a:schemeClr>
                </a:solidFill>
              </a:rPr>
              <a:t>工作职权</a:t>
            </a:r>
          </a:p>
        </p:txBody>
      </p:sp>
    </p:spTree>
  </p:cSld>
  <p:clrMapOvr>
    <a:masterClrMapping/>
  </p:clrMapOvr>
  <p:transition spd="med" advTm="0">
    <p:cover dir="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文本占位符 5"/>
          <p:cNvSpPr>
            <a:spLocks noGrp="1"/>
          </p:cNvSpPr>
          <p:nvPr>
            <p:ph type="body" sz="quarter" idx="11"/>
          </p:nvPr>
        </p:nvSpPr>
        <p:spPr>
          <a:xfrm>
            <a:off x="179388" y="2500313"/>
            <a:ext cx="8713787" cy="1008062"/>
          </a:xfrm>
        </p:spPr>
        <p:txBody>
          <a:bodyPr/>
          <a:lstStyle/>
          <a:p>
            <a:pPr algn="ctr"/>
            <a:r>
              <a:rPr lang="zh-CN" altLang="en-US" smtClean="0"/>
              <a:t>党和共产主义青年团的关系</a:t>
            </a:r>
          </a:p>
        </p:txBody>
      </p:sp>
      <p:sp>
        <p:nvSpPr>
          <p:cNvPr id="6" name="矩形 5"/>
          <p:cNvSpPr/>
          <p:nvPr/>
        </p:nvSpPr>
        <p:spPr>
          <a:xfrm>
            <a:off x="2232025" y="3570288"/>
            <a:ext cx="4679950" cy="369887"/>
          </a:xfrm>
          <a:prstGeom prst="rect">
            <a:avLst/>
          </a:prstGeom>
        </p:spPr>
        <p:txBody>
          <a:bodyPr>
            <a:spAutoFit/>
          </a:bodyPr>
          <a:lstStyle/>
          <a:p>
            <a:pPr algn="ctr" defTabSz="914378" fontAlgn="auto">
              <a:spcBef>
                <a:spcPts val="0"/>
              </a:spcBef>
              <a:spcAft>
                <a:spcPts val="0"/>
              </a:spcAft>
              <a:defRPr/>
            </a:pPr>
            <a:r>
              <a:rPr lang="en-US" altLang="zh-CN" b="1" dirty="0">
                <a:solidFill>
                  <a:schemeClr val="tx1">
                    <a:lumMod val="75000"/>
                    <a:lumOff val="25000"/>
                  </a:schemeClr>
                </a:solidFill>
                <a:latin typeface="+mj-ea"/>
                <a:ea typeface="+mj-ea"/>
              </a:rPr>
              <a:t>【</a:t>
            </a:r>
            <a:r>
              <a:rPr lang="zh-CN" altLang="zh-CN" b="1" dirty="0">
                <a:solidFill>
                  <a:schemeClr val="tx1">
                    <a:lumMod val="75000"/>
                    <a:lumOff val="25000"/>
                  </a:schemeClr>
                </a:solidFill>
                <a:latin typeface="+mj-ea"/>
                <a:ea typeface="+mj-ea"/>
              </a:rPr>
              <a:t>第</a:t>
            </a:r>
            <a:r>
              <a:rPr lang="zh-CN" altLang="en-US" b="1" dirty="0">
                <a:solidFill>
                  <a:schemeClr val="tx1">
                    <a:lumMod val="75000"/>
                    <a:lumOff val="25000"/>
                  </a:schemeClr>
                </a:solidFill>
                <a:latin typeface="+mj-ea"/>
                <a:ea typeface="+mj-ea"/>
              </a:rPr>
              <a:t>十</a:t>
            </a:r>
            <a:r>
              <a:rPr lang="zh-CN" altLang="zh-CN" b="1" dirty="0">
                <a:solidFill>
                  <a:schemeClr val="tx1">
                    <a:lumMod val="75000"/>
                    <a:lumOff val="25000"/>
                  </a:schemeClr>
                </a:solidFill>
                <a:latin typeface="+mj-ea"/>
                <a:ea typeface="+mj-ea"/>
              </a:rPr>
              <a:t>章</a:t>
            </a:r>
            <a:r>
              <a:rPr lang="en-US" altLang="zh-CN" b="1" dirty="0">
                <a:solidFill>
                  <a:schemeClr val="tx1">
                    <a:lumMod val="75000"/>
                    <a:lumOff val="25000"/>
                  </a:schemeClr>
                </a:solidFill>
                <a:latin typeface="+mj-ea"/>
                <a:ea typeface="+mj-ea"/>
              </a:rPr>
              <a:t>】</a:t>
            </a:r>
            <a:endParaRPr lang="zh-CN" altLang="zh-CN" dirty="0">
              <a:solidFill>
                <a:schemeClr val="tx1">
                  <a:lumMod val="75000"/>
                  <a:lumOff val="25000"/>
                </a:schemeClr>
              </a:solidFill>
              <a:latin typeface="+mj-ea"/>
              <a:ea typeface="+mj-ea"/>
            </a:endParaRPr>
          </a:p>
        </p:txBody>
      </p:sp>
    </p:spTree>
  </p:cSld>
  <p:clrMapOvr>
    <a:masterClrMapping/>
  </p:clrMapOvr>
  <p:transition spd="med" advTm="0">
    <p:cover dir="r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党和共产主义青年团的关系</a:t>
            </a:r>
          </a:p>
        </p:txBody>
      </p:sp>
      <p:sp>
        <p:nvSpPr>
          <p:cNvPr id="39" name="矩形 38"/>
          <p:cNvSpPr/>
          <p:nvPr/>
        </p:nvSpPr>
        <p:spPr>
          <a:xfrm>
            <a:off x="4224338" y="1693863"/>
            <a:ext cx="4546600" cy="984250"/>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第十章</a:t>
            </a:r>
            <a:r>
              <a:rPr lang="en-US" altLang="zh-CN" sz="1600" b="1" dirty="0">
                <a:solidFill>
                  <a:schemeClr val="accent1"/>
                </a:solidFill>
                <a:latin typeface="+mj-ea"/>
                <a:ea typeface="+mj-ea"/>
                <a:cs typeface="+mn-ea"/>
                <a:sym typeface="+mn-lt"/>
              </a:rPr>
              <a:t>】</a:t>
            </a:r>
            <a:r>
              <a:rPr lang="zh-CN" altLang="en-US" sz="1400" b="1" dirty="0">
                <a:solidFill>
                  <a:schemeClr val="tx1">
                    <a:lumMod val="75000"/>
                    <a:lumOff val="25000"/>
                  </a:schemeClr>
                </a:solidFill>
                <a:latin typeface="+mn-lt"/>
                <a:ea typeface="+mn-ea"/>
                <a:cs typeface="+mn-ea"/>
                <a:sym typeface="+mn-lt"/>
              </a:rPr>
              <a:t>明确了共青团的性质和地位、党与共青团的关系，强调了党的各级委员会要加强对共青团的领导，坚决支持共青团的工作，充分发挥共青团的突击队作用和联系广大青年的桥梁作用。</a:t>
            </a:r>
          </a:p>
        </p:txBody>
      </p:sp>
      <p:sp>
        <p:nvSpPr>
          <p:cNvPr id="2" name="矩形 1"/>
          <p:cNvSpPr/>
          <p:nvPr/>
        </p:nvSpPr>
        <p:spPr>
          <a:xfrm>
            <a:off x="4199024" y="3057962"/>
            <a:ext cx="4572000" cy="2031325"/>
          </a:xfrm>
          <a:prstGeom prst="rect">
            <a:avLst/>
          </a:prstGeom>
        </p:spPr>
        <p:txBody>
          <a:bodyPr>
            <a:spAutoFit/>
          </a:bodyPr>
          <a:lstStyle/>
          <a:p>
            <a:pPr defTabSz="914378" fontAlgn="auto">
              <a:spcBef>
                <a:spcPts val="0"/>
              </a:spcBef>
              <a:spcAft>
                <a:spcPts val="0"/>
              </a:spcAft>
              <a:defRPr/>
            </a:pPr>
            <a:r>
              <a:rPr lang="zh-CN" altLang="en-US" sz="1600" strike="dblStrike" kern="100" dirty="0">
                <a:solidFill>
                  <a:schemeClr val="tx1">
                    <a:lumMod val="75000"/>
                    <a:lumOff val="25000"/>
                  </a:schemeClr>
                </a:solidFill>
                <a:latin typeface="+mj-ea"/>
                <a:ea typeface="+mj-ea"/>
                <a:cs typeface="+mn-ea"/>
                <a:sym typeface="+mn-lt"/>
              </a:rPr>
              <a:t>第四十九条</a:t>
            </a:r>
            <a:r>
              <a:rPr lang="zh-CN" altLang="en-US" sz="1600" b="1" u="sng" kern="100" dirty="0">
                <a:solidFill>
                  <a:schemeClr val="accent1"/>
                </a:solidFill>
                <a:latin typeface="+mj-ea"/>
                <a:ea typeface="+mj-ea"/>
                <a:cs typeface="+mn-ea"/>
                <a:sym typeface="+mn-lt"/>
              </a:rPr>
              <a:t>第五十一条</a:t>
            </a:r>
            <a:r>
              <a:rPr lang="zh-CN" altLang="en-US" sz="1600" b="1" kern="100" dirty="0">
                <a:solidFill>
                  <a:schemeClr val="tx1">
                    <a:lumMod val="75000"/>
                    <a:lumOff val="25000"/>
                  </a:schemeClr>
                </a:solidFill>
                <a:latin typeface="+mj-ea"/>
                <a:ea typeface="+mj-ea"/>
                <a:cs typeface="+mn-ea"/>
                <a:sym typeface="+mn-lt"/>
              </a:rPr>
              <a:t> 中国共产主义青年团是中国共产党领导的先进青年的</a:t>
            </a:r>
            <a:r>
              <a:rPr lang="zh-CN" altLang="en-US" sz="1600" strike="dblStrike" kern="100" dirty="0">
                <a:solidFill>
                  <a:schemeClr val="tx1">
                    <a:lumMod val="75000"/>
                    <a:lumOff val="25000"/>
                  </a:schemeClr>
                </a:solidFill>
                <a:latin typeface="+mj-ea"/>
                <a:ea typeface="+mj-ea"/>
                <a:cs typeface="+mn-ea"/>
                <a:sym typeface="+mn-lt"/>
              </a:rPr>
              <a:t>群众组织</a:t>
            </a:r>
            <a:r>
              <a:rPr lang="zh-CN" altLang="en-US" sz="1600" b="1" u="sng" kern="100" dirty="0">
                <a:solidFill>
                  <a:schemeClr val="accent1"/>
                </a:solidFill>
                <a:latin typeface="+mj-ea"/>
                <a:ea typeface="+mj-ea"/>
                <a:cs typeface="+mn-ea"/>
                <a:sym typeface="+mn-lt"/>
              </a:rPr>
              <a:t>群团组织</a:t>
            </a:r>
            <a:r>
              <a:rPr lang="zh-CN" altLang="en-US" sz="1600" b="1" kern="100" dirty="0">
                <a:solidFill>
                  <a:schemeClr val="tx1">
                    <a:lumMod val="75000"/>
                    <a:lumOff val="25000"/>
                  </a:schemeClr>
                </a:solidFill>
                <a:latin typeface="+mj-ea"/>
                <a:ea typeface="+mj-ea"/>
                <a:cs typeface="+mn-ea"/>
                <a:sym typeface="+mn-lt"/>
              </a:rPr>
              <a:t>，是广大青年在实践中学习中国特色社会主义和共产主义的学校，是党的助手和后备军。共青团中央委员会受党中央委员会领导。共青团的地方各级组织受同级党的委员会领导，同时受共青团上级组织领导。 </a:t>
            </a:r>
            <a:br>
              <a:rPr lang="zh-CN" altLang="en-US" sz="1600" b="1" kern="100" dirty="0">
                <a:solidFill>
                  <a:schemeClr val="tx1">
                    <a:lumMod val="75000"/>
                    <a:lumOff val="25000"/>
                  </a:schemeClr>
                </a:solidFill>
                <a:latin typeface="+mj-ea"/>
                <a:ea typeface="+mj-ea"/>
                <a:cs typeface="+mn-ea"/>
                <a:sym typeface="+mn-lt"/>
              </a:rPr>
            </a:br>
            <a:endParaRPr lang="zh-CN" altLang="zh-CN" sz="1400" b="1" kern="100" dirty="0">
              <a:solidFill>
                <a:schemeClr val="tx1">
                  <a:lumMod val="75000"/>
                  <a:lumOff val="25000"/>
                </a:schemeClr>
              </a:solidFill>
              <a:latin typeface="+mn-lt"/>
              <a:ea typeface="+mn-ea"/>
              <a:cs typeface="+mn-ea"/>
              <a:sym typeface="+mn-lt"/>
            </a:endParaRPr>
          </a:p>
        </p:txBody>
      </p:sp>
      <p:sp>
        <p:nvSpPr>
          <p:cNvPr id="23" name="TextBox 22"/>
          <p:cNvSpPr txBox="1"/>
          <p:nvPr/>
        </p:nvSpPr>
        <p:spPr>
          <a:xfrm>
            <a:off x="-541338" y="2716213"/>
            <a:ext cx="4027488" cy="1362075"/>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党和共产主义</a:t>
            </a:r>
            <a:endParaRPr lang="en-US" altLang="zh-CN" sz="3600" b="1" dirty="0">
              <a:solidFill>
                <a:schemeClr val="accent1"/>
              </a:solidFill>
              <a:latin typeface="+mn-lt"/>
              <a:ea typeface="+mn-ea"/>
              <a:cs typeface="+mn-ea"/>
              <a:sym typeface="+mn-lt"/>
            </a:endParaRPr>
          </a:p>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青年团的关系</a:t>
            </a:r>
          </a:p>
        </p:txBody>
      </p:sp>
      <p:grpSp>
        <p:nvGrpSpPr>
          <p:cNvPr id="216069" name="组合 23"/>
          <p:cNvGrpSpPr>
            <a:grpSpLocks/>
          </p:cNvGrpSpPr>
          <p:nvPr/>
        </p:nvGrpSpPr>
        <p:grpSpPr bwMode="auto">
          <a:xfrm>
            <a:off x="560388" y="1592263"/>
            <a:ext cx="3168650" cy="914400"/>
            <a:chOff x="560102" y="1592122"/>
            <a:chExt cx="3168350" cy="914538"/>
          </a:xfrm>
        </p:grpSpPr>
        <p:grpSp>
          <p:nvGrpSpPr>
            <p:cNvPr id="25" name="组合 24"/>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6"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7"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8" name="矩形 2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
        <p:nvSpPr>
          <p:cNvPr id="13" name="TextBox 12"/>
          <p:cNvSpPr txBox="1"/>
          <p:nvPr/>
        </p:nvSpPr>
        <p:spPr>
          <a:xfrm>
            <a:off x="1042988" y="771525"/>
            <a:ext cx="3538537" cy="646113"/>
          </a:xfrm>
          <a:prstGeom prst="rect">
            <a:avLst/>
          </a:prstGeom>
          <a:noFill/>
        </p:spPr>
        <p:txBody>
          <a:bodyPr wrap="none">
            <a:spAutoFit/>
          </a:bodyPr>
          <a:lstStyle/>
          <a:p>
            <a:pPr defTabSz="914378" fontAlgn="auto">
              <a:spcBef>
                <a:spcPts val="0"/>
              </a:spcBef>
              <a:spcAft>
                <a:spcPts val="0"/>
              </a:spcAft>
              <a:defRPr/>
            </a:pP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第五十一条</a:t>
            </a:r>
            <a:r>
              <a:rPr lang="en-US" altLang="zh-CN" dirty="0">
                <a:solidFill>
                  <a:schemeClr val="accent2">
                    <a:lumMod val="20000"/>
                    <a:lumOff val="80000"/>
                  </a:schemeClr>
                </a:solidFill>
                <a:latin typeface="+mn-lt"/>
                <a:ea typeface="+mn-ea"/>
              </a:rPr>
              <a:t>】~【</a:t>
            </a:r>
            <a:r>
              <a:rPr lang="zh-CN" altLang="en-US" dirty="0">
                <a:solidFill>
                  <a:schemeClr val="accent2">
                    <a:lumMod val="20000"/>
                    <a:lumOff val="80000"/>
                  </a:schemeClr>
                </a:solidFill>
                <a:latin typeface="+mn-lt"/>
                <a:ea typeface="+mn-ea"/>
              </a:rPr>
              <a:t>第五十二条</a:t>
            </a:r>
            <a:r>
              <a:rPr lang="en-US" altLang="zh-CN" dirty="0">
                <a:solidFill>
                  <a:schemeClr val="accent2">
                    <a:lumMod val="20000"/>
                    <a:lumOff val="80000"/>
                  </a:schemeClr>
                </a:solidFill>
                <a:latin typeface="+mn-lt"/>
                <a:ea typeface="+mn-ea"/>
              </a:rPr>
              <a:t>】</a:t>
            </a:r>
          </a:p>
          <a:p>
            <a:pPr defTabSz="914378" fontAlgn="auto">
              <a:spcBef>
                <a:spcPts val="0"/>
              </a:spcBef>
              <a:spcAft>
                <a:spcPts val="0"/>
              </a:spcAft>
              <a:defRPr/>
            </a:pPr>
            <a:endParaRPr lang="zh-CN" altLang="en-US" dirty="0">
              <a:latin typeface="+mn-lt"/>
              <a:ea typeface="+mn-ea"/>
            </a:endParaRPr>
          </a:p>
        </p:txBody>
      </p:sp>
    </p:spTree>
  </p:cSld>
  <p:clrMapOvr>
    <a:masterClrMapping/>
  </p:clrMapOvr>
  <p:transition spd="med" advTm="0">
    <p:cover dir="r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党和共产主义青年团的关系</a:t>
            </a:r>
          </a:p>
        </p:txBody>
      </p:sp>
      <p:sp>
        <p:nvSpPr>
          <p:cNvPr id="4" name="矩形 3"/>
          <p:cNvSpPr/>
          <p:nvPr/>
        </p:nvSpPr>
        <p:spPr>
          <a:xfrm>
            <a:off x="4200525" y="1900238"/>
            <a:ext cx="4572000" cy="1354137"/>
          </a:xfrm>
          <a:prstGeom prst="rect">
            <a:avLst/>
          </a:prstGeom>
        </p:spPr>
        <p:txBody>
          <a:bodyPr>
            <a:spAutoFit/>
          </a:bodyPr>
          <a:lstStyle/>
          <a:p>
            <a:pPr algn="just" defTabSz="914378" fontAlgn="auto">
              <a:spcBef>
                <a:spcPts val="0"/>
              </a:spcBef>
              <a:spcAft>
                <a:spcPts val="0"/>
              </a:spcAft>
              <a:defRPr/>
            </a:pPr>
            <a:r>
              <a:rPr lang="en-US" altLang="zh-CN" b="1" dirty="0">
                <a:solidFill>
                  <a:schemeClr val="accent1"/>
                </a:solidFill>
                <a:latin typeface="+mj-ea"/>
                <a:ea typeface="+mj-ea"/>
                <a:cs typeface="+mn-ea"/>
                <a:sym typeface="+mn-lt"/>
              </a:rPr>
              <a:t>【</a:t>
            </a:r>
            <a:r>
              <a:rPr lang="zh-CN" altLang="zh-CN" b="1" dirty="0">
                <a:solidFill>
                  <a:schemeClr val="accent1"/>
                </a:solidFill>
                <a:latin typeface="+mj-ea"/>
                <a:ea typeface="+mj-ea"/>
                <a:cs typeface="+mn-ea"/>
                <a:sym typeface="+mn-lt"/>
              </a:rPr>
              <a:t>第</a:t>
            </a:r>
            <a:r>
              <a:rPr lang="zh-CN" altLang="en-US" b="1" dirty="0">
                <a:solidFill>
                  <a:schemeClr val="accent1"/>
                </a:solidFill>
                <a:latin typeface="+mj-ea"/>
                <a:ea typeface="+mj-ea"/>
                <a:cs typeface="+mn-ea"/>
                <a:sym typeface="+mn-lt"/>
              </a:rPr>
              <a:t>五</a:t>
            </a:r>
            <a:r>
              <a:rPr lang="zh-CN" altLang="zh-CN" b="1" dirty="0">
                <a:solidFill>
                  <a:schemeClr val="accent1"/>
                </a:solidFill>
                <a:latin typeface="+mj-ea"/>
                <a:ea typeface="+mj-ea"/>
                <a:cs typeface="+mn-ea"/>
                <a:sym typeface="+mn-lt"/>
              </a:rPr>
              <a:t>十</a:t>
            </a:r>
            <a:r>
              <a:rPr lang="zh-CN" altLang="en-US" b="1" dirty="0">
                <a:solidFill>
                  <a:schemeClr val="accent1"/>
                </a:solidFill>
                <a:latin typeface="+mj-ea"/>
                <a:ea typeface="+mj-ea"/>
                <a:cs typeface="+mn-ea"/>
                <a:sym typeface="+mn-lt"/>
              </a:rPr>
              <a:t>二</a:t>
            </a:r>
            <a:r>
              <a:rPr lang="zh-CN" altLang="zh-CN" b="1" dirty="0">
                <a:solidFill>
                  <a:schemeClr val="accent1"/>
                </a:solidFill>
                <a:latin typeface="+mj-ea"/>
                <a:ea typeface="+mj-ea"/>
                <a:cs typeface="+mn-ea"/>
                <a:sym typeface="+mn-lt"/>
              </a:rPr>
              <a:t>条</a:t>
            </a:r>
            <a:r>
              <a:rPr lang="en-US" altLang="zh-CN" b="1" dirty="0">
                <a:solidFill>
                  <a:schemeClr val="accent1"/>
                </a:solidFill>
                <a:latin typeface="+mj-ea"/>
                <a:ea typeface="+mj-ea"/>
                <a:cs typeface="+mn-ea"/>
                <a:sym typeface="+mn-lt"/>
              </a:rPr>
              <a:t>】</a:t>
            </a:r>
            <a:r>
              <a:rPr lang="zh-CN" altLang="zh-CN" sz="1600" b="1" kern="100" dirty="0">
                <a:solidFill>
                  <a:schemeClr val="tx1">
                    <a:lumMod val="75000"/>
                    <a:lumOff val="25000"/>
                  </a:schemeClr>
                </a:solidFill>
                <a:latin typeface="+mn-lt"/>
                <a:ea typeface="+mn-ea"/>
                <a:cs typeface="+mn-ea"/>
                <a:sym typeface="+mn-lt"/>
              </a:rPr>
              <a:t>党的各级委员会要加强对共青团的领导，注意团的干部的选拔和培训。党要坚决支持共青团根据广大青年的特点和需要，生动活泼地、富于创造性地进行工作，充分发挥团的突击队作用和联系广大青年的桥梁作用。</a:t>
            </a:r>
          </a:p>
        </p:txBody>
      </p:sp>
      <p:sp>
        <p:nvSpPr>
          <p:cNvPr id="5" name="矩形 4"/>
          <p:cNvSpPr/>
          <p:nvPr/>
        </p:nvSpPr>
        <p:spPr>
          <a:xfrm>
            <a:off x="4211638" y="3570288"/>
            <a:ext cx="4572000" cy="831850"/>
          </a:xfrm>
          <a:prstGeom prst="rect">
            <a:avLst/>
          </a:prstGeom>
        </p:spPr>
        <p:txBody>
          <a:bodyPr>
            <a:spAutoFit/>
          </a:bodyPr>
          <a:lstStyle/>
          <a:p>
            <a:pPr defTabSz="914378" fontAlgn="auto">
              <a:spcBef>
                <a:spcPts val="0"/>
              </a:spcBef>
              <a:spcAft>
                <a:spcPts val="0"/>
              </a:spcAft>
              <a:defRPr/>
            </a:pPr>
            <a:r>
              <a:rPr lang="zh-CN" altLang="en-US" sz="1600" b="1" dirty="0">
                <a:solidFill>
                  <a:schemeClr val="tx1">
                    <a:lumMod val="75000"/>
                    <a:lumOff val="25000"/>
                  </a:schemeClr>
                </a:solidFill>
                <a:latin typeface="+mn-lt"/>
                <a:ea typeface="+mn-ea"/>
                <a:cs typeface="+mn-ea"/>
                <a:sym typeface="+mn-lt"/>
              </a:rPr>
              <a:t>团的县级和县级以下各级委员会书记，企业事业单位的团委员会书记，是党员的，可以列席同级党的委员会和常务委员会的会议。</a:t>
            </a:r>
          </a:p>
        </p:txBody>
      </p:sp>
      <p:sp>
        <p:nvSpPr>
          <p:cNvPr id="23" name="TextBox 22"/>
          <p:cNvSpPr txBox="1"/>
          <p:nvPr/>
        </p:nvSpPr>
        <p:spPr>
          <a:xfrm>
            <a:off x="-541338" y="2716213"/>
            <a:ext cx="4027488" cy="1362075"/>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党和共产主义</a:t>
            </a:r>
            <a:endParaRPr lang="en-US" altLang="zh-CN" sz="3600" b="1" dirty="0">
              <a:solidFill>
                <a:schemeClr val="accent1"/>
              </a:solidFill>
              <a:latin typeface="+mn-lt"/>
              <a:ea typeface="+mn-ea"/>
              <a:cs typeface="+mn-ea"/>
              <a:sym typeface="+mn-lt"/>
            </a:endParaRPr>
          </a:p>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青年团的关系</a:t>
            </a:r>
          </a:p>
        </p:txBody>
      </p:sp>
      <p:grpSp>
        <p:nvGrpSpPr>
          <p:cNvPr id="218117" name="组合 23"/>
          <p:cNvGrpSpPr>
            <a:grpSpLocks/>
          </p:cNvGrpSpPr>
          <p:nvPr/>
        </p:nvGrpSpPr>
        <p:grpSpPr bwMode="auto">
          <a:xfrm>
            <a:off x="560388" y="1592263"/>
            <a:ext cx="3168650" cy="914400"/>
            <a:chOff x="560102" y="1592122"/>
            <a:chExt cx="3168350" cy="914538"/>
          </a:xfrm>
        </p:grpSpPr>
        <p:grpSp>
          <p:nvGrpSpPr>
            <p:cNvPr id="25" name="组合 24"/>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9"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30"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6"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7"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8" name="矩形 27"/>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文本占位符 5"/>
          <p:cNvSpPr>
            <a:spLocks noGrp="1"/>
          </p:cNvSpPr>
          <p:nvPr>
            <p:ph type="body" sz="quarter" idx="11"/>
          </p:nvPr>
        </p:nvSpPr>
        <p:spPr>
          <a:xfrm>
            <a:off x="179388" y="2500313"/>
            <a:ext cx="8713787" cy="1008062"/>
          </a:xfrm>
        </p:spPr>
        <p:txBody>
          <a:bodyPr/>
          <a:lstStyle/>
          <a:p>
            <a:pPr algn="ctr"/>
            <a:r>
              <a:rPr lang="zh-CN" altLang="en-US" smtClean="0"/>
              <a:t>党旗党徽</a:t>
            </a:r>
          </a:p>
        </p:txBody>
      </p:sp>
      <p:sp>
        <p:nvSpPr>
          <p:cNvPr id="7" name="矩形 6"/>
          <p:cNvSpPr/>
          <p:nvPr/>
        </p:nvSpPr>
        <p:spPr>
          <a:xfrm>
            <a:off x="2232025" y="3570288"/>
            <a:ext cx="4679950" cy="369887"/>
          </a:xfrm>
          <a:prstGeom prst="rect">
            <a:avLst/>
          </a:prstGeom>
        </p:spPr>
        <p:txBody>
          <a:bodyPr>
            <a:spAutoFit/>
          </a:bodyPr>
          <a:lstStyle/>
          <a:p>
            <a:pPr algn="ctr" defTabSz="914378" fontAlgn="auto">
              <a:spcBef>
                <a:spcPts val="0"/>
              </a:spcBef>
              <a:spcAft>
                <a:spcPts val="0"/>
              </a:spcAft>
              <a:defRPr/>
            </a:pPr>
            <a:r>
              <a:rPr lang="en-US" altLang="zh-CN" b="1" dirty="0">
                <a:solidFill>
                  <a:schemeClr val="tx1">
                    <a:lumMod val="75000"/>
                    <a:lumOff val="25000"/>
                  </a:schemeClr>
                </a:solidFill>
                <a:latin typeface="+mj-ea"/>
                <a:ea typeface="+mj-ea"/>
              </a:rPr>
              <a:t>【</a:t>
            </a:r>
            <a:r>
              <a:rPr lang="zh-CN" altLang="zh-CN" b="1" dirty="0">
                <a:solidFill>
                  <a:schemeClr val="tx1">
                    <a:lumMod val="75000"/>
                    <a:lumOff val="25000"/>
                  </a:schemeClr>
                </a:solidFill>
                <a:latin typeface="+mj-ea"/>
                <a:ea typeface="+mj-ea"/>
              </a:rPr>
              <a:t>第</a:t>
            </a:r>
            <a:r>
              <a:rPr lang="zh-CN" altLang="en-US" b="1" dirty="0">
                <a:solidFill>
                  <a:schemeClr val="tx1">
                    <a:lumMod val="75000"/>
                    <a:lumOff val="25000"/>
                  </a:schemeClr>
                </a:solidFill>
                <a:latin typeface="+mj-ea"/>
                <a:ea typeface="+mj-ea"/>
              </a:rPr>
              <a:t>十一</a:t>
            </a:r>
            <a:r>
              <a:rPr lang="zh-CN" altLang="zh-CN" b="1" dirty="0">
                <a:solidFill>
                  <a:schemeClr val="tx1">
                    <a:lumMod val="75000"/>
                    <a:lumOff val="25000"/>
                  </a:schemeClr>
                </a:solidFill>
                <a:latin typeface="+mj-ea"/>
                <a:ea typeface="+mj-ea"/>
              </a:rPr>
              <a:t>章</a:t>
            </a:r>
            <a:r>
              <a:rPr lang="en-US" altLang="zh-CN" b="1" dirty="0">
                <a:solidFill>
                  <a:schemeClr val="tx1">
                    <a:lumMod val="75000"/>
                    <a:lumOff val="25000"/>
                  </a:schemeClr>
                </a:solidFill>
                <a:latin typeface="+mj-ea"/>
                <a:ea typeface="+mj-ea"/>
              </a:rPr>
              <a:t>】</a:t>
            </a:r>
            <a:endParaRPr lang="zh-CN" altLang="zh-CN" dirty="0">
              <a:solidFill>
                <a:schemeClr val="tx1">
                  <a:lumMod val="75000"/>
                  <a:lumOff val="25000"/>
                </a:schemeClr>
              </a:solidFill>
              <a:latin typeface="+mj-ea"/>
              <a:ea typeface="+mj-ea"/>
            </a:endParaRPr>
          </a:p>
        </p:txBody>
      </p:sp>
    </p:spTree>
  </p:cSld>
  <p:clrMapOvr>
    <a:masterClrMapping/>
  </p:clrMapOvr>
  <p:transition spd="med" advTm="0">
    <p:cover dir="r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755650" y="292100"/>
            <a:ext cx="4576763" cy="576263"/>
          </a:xfrm>
        </p:spPr>
        <p:txBody>
          <a:bodyPr rtlCol="0">
            <a:normAutofit/>
          </a:bodyPr>
          <a:lstStyle/>
          <a:p>
            <a:pPr defTabSz="914378" fontAlgn="auto">
              <a:lnSpc>
                <a:spcPct val="120000"/>
              </a:lnSpc>
              <a:spcBef>
                <a:spcPct val="0"/>
              </a:spcBef>
              <a:spcAft>
                <a:spcPts val="0"/>
              </a:spcAft>
              <a:buFont typeface="Arial" pitchFamily="34" charset="0"/>
              <a:buNone/>
              <a:defRPr/>
            </a:pPr>
            <a:r>
              <a:rPr lang="zh-CN" altLang="en-US" dirty="0">
                <a:cs typeface="+mn-ea"/>
                <a:sym typeface="+mn-lt"/>
              </a:rPr>
              <a:t>党徽党旗</a:t>
            </a:r>
          </a:p>
        </p:txBody>
      </p:sp>
      <p:sp>
        <p:nvSpPr>
          <p:cNvPr id="39" name="矩形 38"/>
          <p:cNvSpPr/>
          <p:nvPr/>
        </p:nvSpPr>
        <p:spPr>
          <a:xfrm>
            <a:off x="368300" y="3644900"/>
            <a:ext cx="3692525" cy="1323975"/>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第十一章</a:t>
            </a:r>
            <a:r>
              <a:rPr lang="en-US" altLang="zh-CN" sz="1600" b="1" dirty="0">
                <a:solidFill>
                  <a:schemeClr val="accent1"/>
                </a:solidFill>
                <a:latin typeface="+mj-ea"/>
                <a:ea typeface="+mj-ea"/>
                <a:cs typeface="+mn-ea"/>
                <a:sym typeface="+mn-lt"/>
              </a:rPr>
              <a:t>】</a:t>
            </a:r>
            <a:r>
              <a:rPr lang="zh-CN" altLang="en-US" sz="1600" b="1" dirty="0">
                <a:solidFill>
                  <a:schemeClr val="accent1"/>
                </a:solidFill>
                <a:latin typeface="+mj-ea"/>
                <a:ea typeface="+mj-ea"/>
                <a:cs typeface="+mn-ea"/>
                <a:sym typeface="+mn-lt"/>
              </a:rPr>
              <a:t>（第五十一至五十五条）</a:t>
            </a:r>
            <a:r>
              <a:rPr lang="zh-CN" altLang="en-US" sz="1600" b="1" dirty="0">
                <a:solidFill>
                  <a:schemeClr val="tx1">
                    <a:lumMod val="75000"/>
                    <a:lumOff val="25000"/>
                  </a:schemeClr>
                </a:solidFill>
                <a:latin typeface="+mn-lt"/>
                <a:ea typeface="+mn-ea"/>
                <a:cs typeface="+mn-ea"/>
                <a:sym typeface="+mn-lt"/>
              </a:rPr>
              <a:t>规定了党徽、党旗的样式，强调党的各级组织和每一个党员都要维护党徽党旗的尊严。</a:t>
            </a:r>
          </a:p>
          <a:p>
            <a:pPr defTabSz="914378" fontAlgn="auto">
              <a:spcBef>
                <a:spcPts val="0"/>
              </a:spcBef>
              <a:spcAft>
                <a:spcPts val="0"/>
              </a:spcAft>
              <a:defRPr/>
            </a:pPr>
            <a:endParaRPr lang="zh-CN" altLang="en-US" sz="1600" b="1" dirty="0">
              <a:solidFill>
                <a:schemeClr val="tx1">
                  <a:lumMod val="75000"/>
                  <a:lumOff val="25000"/>
                </a:schemeClr>
              </a:solidFill>
              <a:latin typeface="+mn-lt"/>
              <a:ea typeface="+mn-ea"/>
              <a:cs typeface="+mn-ea"/>
              <a:sym typeface="+mn-lt"/>
            </a:endParaRPr>
          </a:p>
        </p:txBody>
      </p:sp>
      <p:sp>
        <p:nvSpPr>
          <p:cNvPr id="2" name="矩形 1"/>
          <p:cNvSpPr/>
          <p:nvPr/>
        </p:nvSpPr>
        <p:spPr>
          <a:xfrm>
            <a:off x="4211638" y="1695450"/>
            <a:ext cx="4572000" cy="585788"/>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j-ea"/>
                <a:ea typeface="+mj-ea"/>
                <a:cs typeface="+mn-ea"/>
                <a:sym typeface="+mn-lt"/>
              </a:rPr>
              <a:t>【</a:t>
            </a:r>
            <a:r>
              <a:rPr lang="zh-CN" altLang="zh-CN" sz="1600" b="1" dirty="0">
                <a:solidFill>
                  <a:schemeClr val="accent1"/>
                </a:solidFill>
                <a:latin typeface="+mj-ea"/>
                <a:ea typeface="+mj-ea"/>
                <a:cs typeface="+mn-ea"/>
                <a:sym typeface="+mn-lt"/>
              </a:rPr>
              <a:t>第</a:t>
            </a:r>
            <a:r>
              <a:rPr lang="zh-CN" altLang="en-US" sz="1600" b="1" dirty="0">
                <a:solidFill>
                  <a:schemeClr val="accent1"/>
                </a:solidFill>
                <a:latin typeface="+mj-ea"/>
                <a:ea typeface="+mj-ea"/>
                <a:cs typeface="+mn-ea"/>
                <a:sym typeface="+mn-lt"/>
              </a:rPr>
              <a:t>五</a:t>
            </a:r>
            <a:r>
              <a:rPr lang="zh-CN" altLang="zh-CN" sz="1600" b="1" dirty="0">
                <a:solidFill>
                  <a:schemeClr val="accent1"/>
                </a:solidFill>
                <a:latin typeface="+mj-ea"/>
                <a:ea typeface="+mj-ea"/>
                <a:cs typeface="+mn-ea"/>
                <a:sym typeface="+mn-lt"/>
              </a:rPr>
              <a:t>十</a:t>
            </a:r>
            <a:r>
              <a:rPr lang="zh-CN" altLang="en-US" sz="1600" b="1" dirty="0">
                <a:solidFill>
                  <a:schemeClr val="accent1"/>
                </a:solidFill>
                <a:latin typeface="+mj-ea"/>
                <a:ea typeface="+mj-ea"/>
                <a:cs typeface="+mn-ea"/>
                <a:sym typeface="+mn-lt"/>
              </a:rPr>
              <a:t>三</a:t>
            </a:r>
            <a:r>
              <a:rPr lang="zh-CN" altLang="zh-CN" sz="1600" b="1" dirty="0">
                <a:solidFill>
                  <a:schemeClr val="accent1"/>
                </a:solidFill>
                <a:latin typeface="+mj-ea"/>
                <a:ea typeface="+mj-ea"/>
                <a:cs typeface="+mn-ea"/>
                <a:sym typeface="+mn-lt"/>
              </a:rPr>
              <a:t>条</a:t>
            </a:r>
            <a:r>
              <a:rPr lang="en-US" altLang="zh-CN" sz="1600" b="1" dirty="0">
                <a:solidFill>
                  <a:schemeClr val="accent1"/>
                </a:solidFill>
                <a:latin typeface="+mj-ea"/>
                <a:ea typeface="+mj-ea"/>
                <a:cs typeface="+mn-ea"/>
                <a:sym typeface="+mn-lt"/>
              </a:rPr>
              <a:t>】</a:t>
            </a:r>
            <a:r>
              <a:rPr lang="zh-CN" altLang="en-US" sz="1600" b="1" dirty="0">
                <a:solidFill>
                  <a:schemeClr val="tx1">
                    <a:lumMod val="75000"/>
                    <a:lumOff val="25000"/>
                  </a:schemeClr>
                </a:solidFill>
                <a:latin typeface="+mj-ea"/>
                <a:ea typeface="+mj-ea"/>
                <a:cs typeface="+mn-ea"/>
                <a:sym typeface="+mn-lt"/>
              </a:rPr>
              <a:t>中国共产党党徽为镰刀和锤头组成的图案。</a:t>
            </a:r>
          </a:p>
        </p:txBody>
      </p:sp>
      <p:sp>
        <p:nvSpPr>
          <p:cNvPr id="4" name="矩形 3"/>
          <p:cNvSpPr/>
          <p:nvPr/>
        </p:nvSpPr>
        <p:spPr>
          <a:xfrm>
            <a:off x="4211638" y="2565400"/>
            <a:ext cx="4572000" cy="585788"/>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j-ea"/>
                <a:ea typeface="+mj-ea"/>
                <a:cs typeface="+mn-ea"/>
                <a:sym typeface="+mn-lt"/>
              </a:rPr>
              <a:t>【</a:t>
            </a:r>
            <a:r>
              <a:rPr lang="zh-CN" altLang="zh-CN" sz="1600" b="1" dirty="0">
                <a:solidFill>
                  <a:schemeClr val="accent1"/>
                </a:solidFill>
                <a:latin typeface="+mj-ea"/>
                <a:ea typeface="+mj-ea"/>
                <a:cs typeface="+mn-ea"/>
                <a:sym typeface="+mn-lt"/>
              </a:rPr>
              <a:t>第</a:t>
            </a:r>
            <a:r>
              <a:rPr lang="zh-CN" altLang="en-US" sz="1600" b="1" dirty="0">
                <a:solidFill>
                  <a:schemeClr val="accent1"/>
                </a:solidFill>
                <a:latin typeface="+mj-ea"/>
                <a:ea typeface="+mj-ea"/>
                <a:cs typeface="+mn-ea"/>
                <a:sym typeface="+mn-lt"/>
              </a:rPr>
              <a:t>五</a:t>
            </a:r>
            <a:r>
              <a:rPr lang="zh-CN" altLang="zh-CN" sz="1600" b="1" dirty="0">
                <a:solidFill>
                  <a:schemeClr val="accent1"/>
                </a:solidFill>
                <a:latin typeface="+mj-ea"/>
                <a:ea typeface="+mj-ea"/>
                <a:cs typeface="+mn-ea"/>
                <a:sym typeface="+mn-lt"/>
              </a:rPr>
              <a:t>十</a:t>
            </a:r>
            <a:r>
              <a:rPr lang="zh-CN" altLang="en-US" sz="1600" b="1" dirty="0">
                <a:solidFill>
                  <a:schemeClr val="accent1"/>
                </a:solidFill>
                <a:latin typeface="+mj-ea"/>
                <a:ea typeface="+mj-ea"/>
                <a:cs typeface="+mn-ea"/>
                <a:sym typeface="+mn-lt"/>
              </a:rPr>
              <a:t>四</a:t>
            </a:r>
            <a:r>
              <a:rPr lang="zh-CN" altLang="zh-CN" sz="1600" b="1" dirty="0">
                <a:solidFill>
                  <a:schemeClr val="accent1"/>
                </a:solidFill>
                <a:latin typeface="+mj-ea"/>
                <a:ea typeface="+mj-ea"/>
                <a:cs typeface="+mn-ea"/>
                <a:sym typeface="+mn-lt"/>
              </a:rPr>
              <a:t>条</a:t>
            </a:r>
            <a:r>
              <a:rPr lang="en-US" altLang="zh-CN" sz="1600" b="1" dirty="0">
                <a:solidFill>
                  <a:schemeClr val="accent1"/>
                </a:solidFill>
                <a:latin typeface="+mj-ea"/>
                <a:ea typeface="+mj-ea"/>
                <a:cs typeface="+mn-ea"/>
                <a:sym typeface="+mn-lt"/>
              </a:rPr>
              <a:t>】</a:t>
            </a:r>
            <a:r>
              <a:rPr lang="zh-CN" altLang="en-US" sz="1600" b="1" dirty="0">
                <a:solidFill>
                  <a:schemeClr val="tx1">
                    <a:lumMod val="75000"/>
                    <a:lumOff val="25000"/>
                  </a:schemeClr>
                </a:solidFill>
                <a:latin typeface="+mj-ea"/>
                <a:ea typeface="+mj-ea"/>
                <a:cs typeface="+mn-ea"/>
                <a:sym typeface="+mn-lt"/>
              </a:rPr>
              <a:t>中国共产党党旗为旗面缀有金黄色党徽图案的红旗。</a:t>
            </a:r>
          </a:p>
        </p:txBody>
      </p:sp>
      <p:sp>
        <p:nvSpPr>
          <p:cNvPr id="5" name="矩形 4"/>
          <p:cNvSpPr/>
          <p:nvPr/>
        </p:nvSpPr>
        <p:spPr>
          <a:xfrm>
            <a:off x="4211638" y="3435350"/>
            <a:ext cx="4572000" cy="1077913"/>
          </a:xfrm>
          <a:prstGeom prst="rect">
            <a:avLst/>
          </a:prstGeom>
        </p:spPr>
        <p:txBody>
          <a:bodyPr>
            <a:spAutoFit/>
          </a:bodyPr>
          <a:lstStyle/>
          <a:p>
            <a:pPr defTabSz="914378" fontAlgn="auto">
              <a:spcBef>
                <a:spcPts val="0"/>
              </a:spcBef>
              <a:spcAft>
                <a:spcPts val="0"/>
              </a:spcAft>
              <a:defRPr/>
            </a:pPr>
            <a:r>
              <a:rPr lang="en-US" altLang="zh-CN" sz="1600" b="1" dirty="0">
                <a:solidFill>
                  <a:schemeClr val="accent1"/>
                </a:solidFill>
                <a:latin typeface="+mj-ea"/>
                <a:ea typeface="+mj-ea"/>
                <a:cs typeface="+mn-ea"/>
                <a:sym typeface="+mn-lt"/>
              </a:rPr>
              <a:t>【</a:t>
            </a:r>
            <a:r>
              <a:rPr lang="zh-CN" altLang="zh-CN" sz="1600" b="1" dirty="0">
                <a:solidFill>
                  <a:schemeClr val="accent1"/>
                </a:solidFill>
                <a:latin typeface="+mj-ea"/>
                <a:ea typeface="+mj-ea"/>
                <a:cs typeface="+mn-ea"/>
                <a:sym typeface="+mn-lt"/>
              </a:rPr>
              <a:t>第</a:t>
            </a:r>
            <a:r>
              <a:rPr lang="zh-CN" altLang="en-US" sz="1600" b="1" dirty="0">
                <a:solidFill>
                  <a:schemeClr val="accent1"/>
                </a:solidFill>
                <a:latin typeface="+mj-ea"/>
                <a:ea typeface="+mj-ea"/>
                <a:cs typeface="+mn-ea"/>
                <a:sym typeface="+mn-lt"/>
              </a:rPr>
              <a:t>五</a:t>
            </a:r>
            <a:r>
              <a:rPr lang="zh-CN" altLang="zh-CN" sz="1600" b="1" dirty="0">
                <a:solidFill>
                  <a:schemeClr val="accent1"/>
                </a:solidFill>
                <a:latin typeface="+mj-ea"/>
                <a:ea typeface="+mj-ea"/>
                <a:cs typeface="+mn-ea"/>
                <a:sym typeface="+mn-lt"/>
              </a:rPr>
              <a:t>十</a:t>
            </a:r>
            <a:r>
              <a:rPr lang="zh-CN" altLang="en-US" sz="1600" b="1" dirty="0">
                <a:solidFill>
                  <a:schemeClr val="accent1"/>
                </a:solidFill>
                <a:latin typeface="+mj-ea"/>
                <a:ea typeface="+mj-ea"/>
                <a:cs typeface="+mn-ea"/>
                <a:sym typeface="+mn-lt"/>
              </a:rPr>
              <a:t>五</a:t>
            </a:r>
            <a:r>
              <a:rPr lang="zh-CN" altLang="zh-CN" sz="1600" b="1" dirty="0">
                <a:solidFill>
                  <a:schemeClr val="accent1"/>
                </a:solidFill>
                <a:latin typeface="+mj-ea"/>
                <a:ea typeface="+mj-ea"/>
                <a:cs typeface="+mn-ea"/>
                <a:sym typeface="+mn-lt"/>
              </a:rPr>
              <a:t>条</a:t>
            </a:r>
            <a:r>
              <a:rPr lang="en-US" altLang="zh-CN" sz="1600" b="1" dirty="0">
                <a:solidFill>
                  <a:schemeClr val="accent1"/>
                </a:solidFill>
                <a:latin typeface="+mj-ea"/>
                <a:ea typeface="+mj-ea"/>
                <a:cs typeface="+mn-ea"/>
                <a:sym typeface="+mn-lt"/>
              </a:rPr>
              <a:t>】</a:t>
            </a:r>
            <a:r>
              <a:rPr lang="zh-CN" altLang="en-US" sz="1600" b="1" dirty="0">
                <a:solidFill>
                  <a:schemeClr val="tx1">
                    <a:lumMod val="75000"/>
                    <a:lumOff val="25000"/>
                  </a:schemeClr>
                </a:solidFill>
                <a:latin typeface="+mj-ea"/>
                <a:ea typeface="+mj-ea"/>
                <a:cs typeface="+mn-ea"/>
                <a:sym typeface="+mn-lt"/>
              </a:rPr>
              <a:t>中国共产党的党徽党旗是中国共产党的象征和标志。党的各级组织和每一个党员都要维护党徽党旗的尊严。要按照规定制作和使用党徽党旗。</a:t>
            </a:r>
          </a:p>
        </p:txBody>
      </p:sp>
      <p:sp>
        <p:nvSpPr>
          <p:cNvPr id="22" name="TextBox 21"/>
          <p:cNvSpPr txBox="1"/>
          <p:nvPr/>
        </p:nvSpPr>
        <p:spPr>
          <a:xfrm>
            <a:off x="-541338" y="2716213"/>
            <a:ext cx="4027488" cy="696912"/>
          </a:xfrm>
          <a:prstGeom prst="rect">
            <a:avLst/>
          </a:prstGeom>
          <a:noFill/>
        </p:spPr>
        <p:txBody>
          <a:bodyPr>
            <a:spAutoFit/>
          </a:bodyPr>
          <a:lstStyle/>
          <a:p>
            <a:pPr algn="r" defTabSz="914378" fontAlgn="auto">
              <a:lnSpc>
                <a:spcPct val="120000"/>
              </a:lnSpc>
              <a:spcBef>
                <a:spcPts val="0"/>
              </a:spcBef>
              <a:spcAft>
                <a:spcPts val="0"/>
              </a:spcAft>
              <a:defRPr/>
            </a:pPr>
            <a:r>
              <a:rPr lang="zh-CN" altLang="en-US" sz="3600" b="1" dirty="0">
                <a:solidFill>
                  <a:schemeClr val="accent1"/>
                </a:solidFill>
                <a:latin typeface="+mn-lt"/>
                <a:ea typeface="+mn-ea"/>
                <a:cs typeface="+mn-ea"/>
                <a:sym typeface="+mn-lt"/>
              </a:rPr>
              <a:t>党徽党旗</a:t>
            </a:r>
          </a:p>
        </p:txBody>
      </p:sp>
      <p:grpSp>
        <p:nvGrpSpPr>
          <p:cNvPr id="222215" name="组合 22"/>
          <p:cNvGrpSpPr>
            <a:grpSpLocks/>
          </p:cNvGrpSpPr>
          <p:nvPr/>
        </p:nvGrpSpPr>
        <p:grpSpPr bwMode="auto">
          <a:xfrm>
            <a:off x="560388" y="1592263"/>
            <a:ext cx="3168650" cy="914400"/>
            <a:chOff x="560102" y="1592122"/>
            <a:chExt cx="3168350" cy="914538"/>
          </a:xfrm>
        </p:grpSpPr>
        <p:grpSp>
          <p:nvGrpSpPr>
            <p:cNvPr id="24" name="组合 23"/>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28" name="Picture 2" descr="C:\Users\xb\Desktop\素材--党建\PNG--党（国）徽旗\党旗红旗\16sucai_201507091736.png"/>
              <p:cNvPicPr>
                <a:picLocks noChangeAspect="1" noChangeArrowheads="1"/>
              </p:cNvPicPr>
              <p:nvPr/>
            </p:nvPicPr>
            <p:blipFill>
              <a:blip r:embed="rId3" cstate="print">
                <a:extLst>
                  <a:ext uri="{28A0092B-C50C-407E-A947-70E740481C1C}"/>
                </a:extLst>
              </a:blip>
              <a:srcRect/>
              <a:stretch>
                <a:fillRect/>
              </a:stretch>
            </p:blipFill>
            <p:spPr bwMode="auto">
              <a:xfrm flipH="1">
                <a:off x="971149" y="1592122"/>
                <a:ext cx="1102725" cy="578443"/>
              </a:xfrm>
              <a:prstGeom prst="rect">
                <a:avLst/>
              </a:prstGeom>
              <a:noFill/>
              <a:extLst>
                <a:ext uri="{909E8E84-426E-40DD-AFC4-6F175D3DCCD1}"/>
              </a:extLst>
            </p:spPr>
          </p:pic>
          <p:pic>
            <p:nvPicPr>
              <p:cNvPr id="29" name="Picture 3" descr="C:\Users\xb\Desktop\53bf653e36a06.png"/>
              <p:cNvPicPr>
                <a:picLocks noChangeAspect="1" noChangeArrowheads="1"/>
              </p:cNvPicPr>
              <p:nvPr/>
            </p:nvPicPr>
            <p:blipFill>
              <a:blip r:embed="rId4" cstate="print">
                <a:extLst>
                  <a:ext uri="{28A0092B-C50C-407E-A947-70E740481C1C}"/>
                </a:extLst>
              </a:blip>
              <a:srcRect/>
              <a:stretch>
                <a:fillRect/>
              </a:stretch>
            </p:blipFill>
            <p:spPr bwMode="auto">
              <a:xfrm>
                <a:off x="1560265" y="1618545"/>
                <a:ext cx="635471" cy="563432"/>
              </a:xfrm>
              <a:prstGeom prst="rect">
                <a:avLst/>
              </a:prstGeom>
              <a:noFill/>
              <a:extLst>
                <a:ext uri="{909E8E84-426E-40DD-AFC4-6F175D3DCCD1}"/>
              </a:extLst>
            </p:spPr>
          </p:pic>
        </p:grpSp>
        <p:sp>
          <p:nvSpPr>
            <p:cNvPr id="25" name="文本框 62"/>
            <p:cNvSpPr txBox="1"/>
            <p:nvPr/>
          </p:nvSpPr>
          <p:spPr>
            <a:xfrm>
              <a:off x="1999828" y="1741370"/>
              <a:ext cx="1728624" cy="496962"/>
            </a:xfrm>
            <a:prstGeom prst="rect">
              <a:avLst/>
            </a:prstGeom>
            <a:noFill/>
            <a:effectLst/>
          </p:spPr>
          <p:txBody>
            <a:bodyPr>
              <a:spAutoFit/>
            </a:bodyPr>
            <a:lstStyle/>
            <a:p>
              <a:pPr algn="r" defTabSz="914378" fontAlgn="auto">
                <a:lnSpc>
                  <a:spcPct val="120000"/>
                </a:lnSpc>
                <a:spcBef>
                  <a:spcPts val="0"/>
                </a:spcBef>
                <a:spcAft>
                  <a:spcPts val="0"/>
                </a:spcAft>
                <a:defRPr/>
              </a:pPr>
              <a:r>
                <a:rPr lang="zh-CN" altLang="en-US" sz="2400" b="1" dirty="0">
                  <a:solidFill>
                    <a:schemeClr val="accent1"/>
                  </a:solidFill>
                  <a:latin typeface="+mn-lt"/>
                  <a:ea typeface="+mn-ea"/>
                  <a:cs typeface="+mn-ea"/>
                  <a:sym typeface="+mn-lt"/>
                </a:rPr>
                <a:t>中国共产党</a:t>
              </a:r>
            </a:p>
          </p:txBody>
        </p:sp>
        <p:sp>
          <p:nvSpPr>
            <p:cNvPr id="26" name="TextBox 19"/>
            <p:cNvSpPr txBox="1"/>
            <p:nvPr/>
          </p:nvSpPr>
          <p:spPr>
            <a:xfrm>
              <a:off x="1496638" y="2127190"/>
              <a:ext cx="2217527" cy="295320"/>
            </a:xfrm>
            <a:prstGeom prst="rect">
              <a:avLst/>
            </a:prstGeom>
            <a:noFill/>
            <a:effectLst/>
          </p:spPr>
          <p:txBody>
            <a:bodyPr wrap="none">
              <a:spAutoFit/>
            </a:bodyPr>
            <a:lstStyle/>
            <a:p>
              <a:pPr algn="r" defTabSz="914378" fontAlgn="auto">
                <a:lnSpc>
                  <a:spcPct val="120000"/>
                </a:lnSpc>
                <a:spcBef>
                  <a:spcPts val="0"/>
                </a:spcBef>
                <a:spcAft>
                  <a:spcPts val="0"/>
                </a:spcAft>
                <a:defRPr/>
              </a:pPr>
              <a:r>
                <a:rPr lang="en-US" altLang="zh-CN" sz="1200" b="1" dirty="0">
                  <a:solidFill>
                    <a:schemeClr val="accent1"/>
                  </a:solidFill>
                  <a:latin typeface="+mj-ea"/>
                  <a:ea typeface="+mj-ea"/>
                  <a:cs typeface="+mn-ea"/>
                  <a:sym typeface="+mn-lt"/>
                </a:rPr>
                <a:t>Communist Party of China</a:t>
              </a:r>
              <a:endParaRPr lang="zh-CN" altLang="en-US" sz="1200" b="1" dirty="0">
                <a:solidFill>
                  <a:schemeClr val="accent1"/>
                </a:solidFill>
                <a:latin typeface="+mj-ea"/>
                <a:ea typeface="+mj-ea"/>
                <a:cs typeface="+mn-ea"/>
                <a:sym typeface="+mn-lt"/>
              </a:endParaRPr>
            </a:p>
          </p:txBody>
        </p:sp>
        <p:sp>
          <p:nvSpPr>
            <p:cNvPr id="27" name="矩形 26"/>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a:cs typeface="+mn-ea"/>
                <a:sym typeface="+mn-lt"/>
              </a:endParaRPr>
            </a:p>
          </p:txBody>
        </p:sp>
      </p:grpSp>
    </p:spTree>
  </p:cSld>
  <p:clrMapOvr>
    <a:masterClrMapping/>
  </p:clrMapOvr>
  <p:transition spd="med" advTm="0">
    <p:cover dir="rd"/>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stretch>
            <a:fillRect/>
          </a:stretch>
        </p:blipFill>
        <p:spPr>
          <a:xfrm>
            <a:off x="0" y="4138613"/>
            <a:ext cx="9144000" cy="992187"/>
          </a:xfrm>
          <a:prstGeom prst="rect">
            <a:avLst/>
          </a:prstGeom>
          <a:effectLst>
            <a:outerShdw blurRad="50800" dist="38100" dir="16200000" rotWithShape="0">
              <a:prstClr val="black">
                <a:alpha val="40000"/>
              </a:prstClr>
            </a:outerShdw>
          </a:effectLst>
        </p:spPr>
      </p:pic>
      <p:pic>
        <p:nvPicPr>
          <p:cNvPr id="242690" name="图片 21"/>
          <p:cNvPicPr>
            <a:picLocks noChangeAspect="1"/>
          </p:cNvPicPr>
          <p:nvPr/>
        </p:nvPicPr>
        <p:blipFill>
          <a:blip r:embed="rId5"/>
          <a:srcRect r="6059"/>
          <a:stretch>
            <a:fillRect/>
          </a:stretch>
        </p:blipFill>
        <p:spPr bwMode="auto">
          <a:xfrm>
            <a:off x="322263" y="14288"/>
            <a:ext cx="8877300" cy="715962"/>
          </a:xfrm>
          <a:prstGeom prst="rect">
            <a:avLst/>
          </a:prstGeom>
          <a:noFill/>
          <a:ln w="9525">
            <a:noFill/>
            <a:miter lim="800000"/>
            <a:headEnd/>
            <a:tailEnd/>
          </a:ln>
        </p:spPr>
      </p:pic>
      <p:pic>
        <p:nvPicPr>
          <p:cNvPr id="242691" name="Picture 3" descr="C:\Users\xb\Desktop\53bf653e36a06.png"/>
          <p:cNvPicPr>
            <a:picLocks noChangeAspect="1" noChangeArrowheads="1"/>
          </p:cNvPicPr>
          <p:nvPr/>
        </p:nvPicPr>
        <p:blipFill>
          <a:blip r:embed="rId6"/>
          <a:srcRect/>
          <a:stretch>
            <a:fillRect/>
          </a:stretch>
        </p:blipFill>
        <p:spPr bwMode="auto">
          <a:xfrm>
            <a:off x="492125" y="1544638"/>
            <a:ext cx="1485900" cy="1319212"/>
          </a:xfrm>
          <a:prstGeom prst="rect">
            <a:avLst/>
          </a:prstGeom>
          <a:noFill/>
          <a:ln w="9525">
            <a:noFill/>
            <a:miter lim="800000"/>
            <a:headEnd/>
            <a:tailEnd/>
          </a:ln>
        </p:spPr>
      </p:pic>
      <p:grpSp>
        <p:nvGrpSpPr>
          <p:cNvPr id="242692" name="组合 11"/>
          <p:cNvGrpSpPr>
            <a:grpSpLocks/>
          </p:cNvGrpSpPr>
          <p:nvPr/>
        </p:nvGrpSpPr>
        <p:grpSpPr bwMode="auto">
          <a:xfrm>
            <a:off x="5132388" y="1841500"/>
            <a:ext cx="1176337" cy="1304925"/>
            <a:chOff x="5575880" y="1838545"/>
            <a:chExt cx="1175403" cy="1303818"/>
          </a:xfrm>
        </p:grpSpPr>
        <p:grpSp>
          <p:nvGrpSpPr>
            <p:cNvPr id="5" name="组合 4"/>
            <p:cNvGrpSpPr/>
            <p:nvPr/>
          </p:nvGrpSpPr>
          <p:grpSpPr>
            <a:xfrm>
              <a:off x="5575880" y="1950572"/>
              <a:ext cx="1175403" cy="1175401"/>
              <a:chOff x="4098675" y="1936897"/>
              <a:chExt cx="1175403" cy="1175401"/>
            </a:xfrm>
            <a:effectLst>
              <a:outerShdw blurRad="50800" dist="101600" dir="2700000" algn="tl" rotWithShape="0">
                <a:prstClr val="black">
                  <a:alpha val="40000"/>
                </a:prstClr>
              </a:outerShdw>
            </a:effectLst>
          </p:grpSpPr>
          <p:sp>
            <p:nvSpPr>
              <p:cNvPr id="15" name="矩形 14"/>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16" name="直接连接符 15"/>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14"/>
            <p:cNvSpPr txBox="1"/>
            <p:nvPr/>
          </p:nvSpPr>
          <p:spPr>
            <a:xfrm>
              <a:off x="5639579" y="1838545"/>
              <a:ext cx="1111704" cy="1303818"/>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7200" b="1" dirty="0">
                  <a:ln>
                    <a:solidFill>
                      <a:schemeClr val="accent1"/>
                    </a:solidFill>
                  </a:ln>
                  <a:solidFill>
                    <a:schemeClr val="accent2">
                      <a:lumMod val="40000"/>
                      <a:lumOff val="60000"/>
                    </a:schemeClr>
                  </a:solidFill>
                  <a:latin typeface="+mn-lt"/>
                  <a:ea typeface="+mn-ea"/>
                  <a:cs typeface="+mn-ea"/>
                  <a:sym typeface="+mn-lt"/>
                </a:rPr>
                <a:t>聆</a:t>
              </a:r>
            </a:p>
          </p:txBody>
        </p:sp>
      </p:grpSp>
      <p:grpSp>
        <p:nvGrpSpPr>
          <p:cNvPr id="242693" name="组合 12"/>
          <p:cNvGrpSpPr>
            <a:grpSpLocks/>
          </p:cNvGrpSpPr>
          <p:nvPr/>
        </p:nvGrpSpPr>
        <p:grpSpPr bwMode="auto">
          <a:xfrm>
            <a:off x="6445250" y="1841500"/>
            <a:ext cx="1176338" cy="1304925"/>
            <a:chOff x="6924989" y="1838545"/>
            <a:chExt cx="1175403" cy="1303818"/>
          </a:xfrm>
        </p:grpSpPr>
        <p:grpSp>
          <p:nvGrpSpPr>
            <p:cNvPr id="49" name="组合 48"/>
            <p:cNvGrpSpPr/>
            <p:nvPr/>
          </p:nvGrpSpPr>
          <p:grpSpPr>
            <a:xfrm>
              <a:off x="6924989" y="1950572"/>
              <a:ext cx="1175403" cy="1175401"/>
              <a:chOff x="4098675" y="1936897"/>
              <a:chExt cx="1175403" cy="1175401"/>
            </a:xfrm>
            <a:effectLst>
              <a:outerShdw blurRad="50800" dist="101600" dir="2700000" algn="tl" rotWithShape="0">
                <a:prstClr val="black">
                  <a:alpha val="40000"/>
                </a:prstClr>
              </a:outerShdw>
            </a:effectLst>
          </p:grpSpPr>
          <p:sp>
            <p:nvSpPr>
              <p:cNvPr id="50" name="矩形 49"/>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51" name="直接连接符 50"/>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3" name="TextBox 14"/>
            <p:cNvSpPr txBox="1"/>
            <p:nvPr/>
          </p:nvSpPr>
          <p:spPr>
            <a:xfrm>
              <a:off x="6988688" y="1838545"/>
              <a:ext cx="1111704" cy="1303818"/>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7200" b="1" dirty="0">
                  <a:ln>
                    <a:solidFill>
                      <a:schemeClr val="accent1"/>
                    </a:solidFill>
                  </a:ln>
                  <a:solidFill>
                    <a:schemeClr val="accent2">
                      <a:lumMod val="40000"/>
                      <a:lumOff val="60000"/>
                    </a:schemeClr>
                  </a:solidFill>
                  <a:latin typeface="+mn-lt"/>
                  <a:ea typeface="+mn-ea"/>
                  <a:cs typeface="+mn-ea"/>
                  <a:sym typeface="+mn-lt"/>
                </a:rPr>
                <a:t>听</a:t>
              </a:r>
            </a:p>
          </p:txBody>
        </p:sp>
      </p:grpSp>
      <p:pic>
        <p:nvPicPr>
          <p:cNvPr id="242694" name="Picture 3" descr="G:\2016我图\两会\ooopic_10194892_b0c64675b11c678cafbc\002.png"/>
          <p:cNvPicPr>
            <a:picLocks noChangeAspect="1" noChangeArrowheads="1"/>
          </p:cNvPicPr>
          <p:nvPr/>
        </p:nvPicPr>
        <p:blipFill>
          <a:blip r:embed="rId7"/>
          <a:srcRect/>
          <a:stretch>
            <a:fillRect/>
          </a:stretch>
        </p:blipFill>
        <p:spPr bwMode="auto">
          <a:xfrm>
            <a:off x="5980113" y="4310063"/>
            <a:ext cx="2160587" cy="1003300"/>
          </a:xfrm>
          <a:prstGeom prst="rect">
            <a:avLst/>
          </a:prstGeom>
          <a:noFill/>
          <a:ln w="9525">
            <a:noFill/>
            <a:miter lim="800000"/>
            <a:headEnd/>
            <a:tailEnd/>
          </a:ln>
        </p:spPr>
      </p:pic>
      <p:pic>
        <p:nvPicPr>
          <p:cNvPr id="23" name="图片 22"/>
          <p:cNvPicPr>
            <a:picLocks noChangeAspect="1"/>
          </p:cNvPicPr>
          <p:nvPr/>
        </p:nvPicPr>
        <p:blipFill>
          <a:blip r:embed="rId8"/>
          <a:srcRect/>
          <a:stretch>
            <a:fillRect/>
          </a:stretch>
        </p:blipFill>
        <p:spPr bwMode="auto">
          <a:xfrm>
            <a:off x="7729538" y="2689225"/>
            <a:ext cx="1470025" cy="2674938"/>
          </a:xfrm>
          <a:prstGeom prst="rect">
            <a:avLst/>
          </a:prstGeom>
          <a:noFill/>
          <a:ln w="9525">
            <a:noFill/>
            <a:miter lim="800000"/>
            <a:headEnd/>
            <a:tailEnd/>
          </a:ln>
          <a:effectLst>
            <a:outerShdw dist="38100" dir="2700000" algn="tl" rotWithShape="0">
              <a:srgbClr val="000000">
                <a:alpha val="39999"/>
              </a:srgbClr>
            </a:outerShdw>
          </a:effectLst>
        </p:spPr>
      </p:pic>
      <p:pic>
        <p:nvPicPr>
          <p:cNvPr id="242696" name="Shape">
            <a:hlinkClick r:id="" action="ppaction://media"/>
          </p:cNvPr>
          <p:cNvPicPr>
            <a:picLocks noChangeAspect="1"/>
          </p:cNvPicPr>
          <p:nvPr>
            <a:videoFile r:link="rId1"/>
          </p:nvPr>
        </p:nvPicPr>
        <p:blipFill>
          <a:blip r:embed="rId9" cstate="print"/>
          <a:srcRect/>
          <a:stretch>
            <a:fillRect/>
          </a:stretch>
        </p:blipFill>
        <p:spPr bwMode="auto">
          <a:xfrm>
            <a:off x="3492500" y="-1096963"/>
            <a:ext cx="609600" cy="609600"/>
          </a:xfrm>
          <a:prstGeom prst="rect">
            <a:avLst/>
          </a:prstGeom>
          <a:noFill/>
          <a:ln w="9525">
            <a:noFill/>
            <a:miter lim="800000"/>
            <a:headEnd/>
            <a:tailEnd/>
          </a:ln>
        </p:spPr>
      </p:pic>
      <p:grpSp>
        <p:nvGrpSpPr>
          <p:cNvPr id="242697" name="组合 25"/>
          <p:cNvGrpSpPr>
            <a:grpSpLocks/>
          </p:cNvGrpSpPr>
          <p:nvPr/>
        </p:nvGrpSpPr>
        <p:grpSpPr bwMode="auto">
          <a:xfrm>
            <a:off x="3819525" y="1841500"/>
            <a:ext cx="1176338" cy="1304925"/>
            <a:chOff x="5575880" y="1838545"/>
            <a:chExt cx="1175403" cy="1303818"/>
          </a:xfrm>
        </p:grpSpPr>
        <p:grpSp>
          <p:nvGrpSpPr>
            <p:cNvPr id="27" name="组合 26"/>
            <p:cNvGrpSpPr/>
            <p:nvPr/>
          </p:nvGrpSpPr>
          <p:grpSpPr>
            <a:xfrm>
              <a:off x="5575880" y="1950572"/>
              <a:ext cx="1175403" cy="1175401"/>
              <a:chOff x="4098675" y="1936897"/>
              <a:chExt cx="1175403" cy="1175401"/>
            </a:xfrm>
            <a:effectLst>
              <a:outerShdw blurRad="50800" dist="101600" dir="2700000" algn="tl" rotWithShape="0">
                <a:prstClr val="black">
                  <a:alpha val="40000"/>
                </a:prstClr>
              </a:outerShdw>
            </a:effectLst>
          </p:grpSpPr>
          <p:sp>
            <p:nvSpPr>
              <p:cNvPr id="30" name="矩形 29"/>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31" name="直接连接符 30"/>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9" name="TextBox 14"/>
            <p:cNvSpPr txBox="1"/>
            <p:nvPr/>
          </p:nvSpPr>
          <p:spPr>
            <a:xfrm>
              <a:off x="5639579" y="1838545"/>
              <a:ext cx="1111704" cy="1303818"/>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7200" b="1" dirty="0">
                  <a:ln>
                    <a:solidFill>
                      <a:schemeClr val="accent1"/>
                    </a:solidFill>
                  </a:ln>
                  <a:solidFill>
                    <a:schemeClr val="accent2">
                      <a:lumMod val="40000"/>
                      <a:lumOff val="60000"/>
                    </a:schemeClr>
                  </a:solidFill>
                  <a:latin typeface="+mn-lt"/>
                  <a:ea typeface="+mn-ea"/>
                  <a:cs typeface="+mn-ea"/>
                  <a:sym typeface="+mn-lt"/>
                </a:rPr>
                <a:t>谢</a:t>
              </a:r>
            </a:p>
          </p:txBody>
        </p:sp>
      </p:grpSp>
      <p:grpSp>
        <p:nvGrpSpPr>
          <p:cNvPr id="242698" name="组合 32"/>
          <p:cNvGrpSpPr>
            <a:grpSpLocks/>
          </p:cNvGrpSpPr>
          <p:nvPr/>
        </p:nvGrpSpPr>
        <p:grpSpPr bwMode="auto">
          <a:xfrm>
            <a:off x="2506663" y="1841500"/>
            <a:ext cx="1176337" cy="1304925"/>
            <a:chOff x="5575880" y="1838545"/>
            <a:chExt cx="1175403" cy="1303818"/>
          </a:xfrm>
        </p:grpSpPr>
        <p:grpSp>
          <p:nvGrpSpPr>
            <p:cNvPr id="34" name="组合 33"/>
            <p:cNvGrpSpPr/>
            <p:nvPr/>
          </p:nvGrpSpPr>
          <p:grpSpPr>
            <a:xfrm>
              <a:off x="5575880" y="1950572"/>
              <a:ext cx="1175403" cy="1175401"/>
              <a:chOff x="4098675" y="1936897"/>
              <a:chExt cx="1175403" cy="1175401"/>
            </a:xfrm>
            <a:effectLst>
              <a:outerShdw blurRad="50800" dist="101600" dir="2700000" algn="tl" rotWithShape="0">
                <a:prstClr val="black">
                  <a:alpha val="40000"/>
                </a:prstClr>
              </a:outerShdw>
            </a:effectLst>
          </p:grpSpPr>
          <p:sp>
            <p:nvSpPr>
              <p:cNvPr id="36" name="矩形 35"/>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8" fontAlgn="auto">
                  <a:lnSpc>
                    <a:spcPct val="120000"/>
                  </a:lnSpc>
                  <a:spcBef>
                    <a:spcPts val="0"/>
                  </a:spcBef>
                  <a:spcAft>
                    <a:spcPts val="0"/>
                  </a:spcAft>
                  <a:defRPr/>
                </a:pPr>
                <a:endParaRPr lang="zh-CN" altLang="en-US" sz="7200">
                  <a:solidFill>
                    <a:schemeClr val="accent2">
                      <a:lumMod val="40000"/>
                      <a:lumOff val="60000"/>
                    </a:schemeClr>
                  </a:solidFill>
                  <a:cs typeface="+mn-ea"/>
                  <a:sym typeface="+mn-lt"/>
                </a:endParaRPr>
              </a:p>
            </p:txBody>
          </p:sp>
          <p:cxnSp>
            <p:nvCxnSpPr>
              <p:cNvPr id="37" name="直接连接符 36"/>
              <p:cNvCxnSpPr/>
              <p:nvPr/>
            </p:nvCxn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14"/>
            <p:cNvSpPr txBox="1"/>
            <p:nvPr/>
          </p:nvSpPr>
          <p:spPr>
            <a:xfrm>
              <a:off x="5639579" y="1838545"/>
              <a:ext cx="1111704" cy="1303818"/>
            </a:xfrm>
            <a:prstGeom prst="rect">
              <a:avLst/>
            </a:prstGeom>
            <a:noFill/>
            <a:effectLst>
              <a:outerShdw blurRad="50800" dist="101600" dir="2700000" algn="tl" rotWithShape="0">
                <a:prstClr val="black">
                  <a:alpha val="40000"/>
                </a:prstClr>
              </a:outerShdw>
            </a:effectLst>
          </p:spPr>
          <p:txBody>
            <a:bodyPr>
              <a:spAutoFit/>
            </a:bodyPr>
            <a:lstStyle/>
            <a:p>
              <a:pPr algn="ctr" defTabSz="914378" fontAlgn="auto">
                <a:lnSpc>
                  <a:spcPct val="120000"/>
                </a:lnSpc>
                <a:spcBef>
                  <a:spcPts val="0"/>
                </a:spcBef>
                <a:spcAft>
                  <a:spcPts val="0"/>
                </a:spcAft>
                <a:defRPr/>
              </a:pPr>
              <a:r>
                <a:rPr lang="zh-CN" altLang="en-US" sz="7200" b="1" dirty="0">
                  <a:ln>
                    <a:solidFill>
                      <a:schemeClr val="accent1"/>
                    </a:solidFill>
                  </a:ln>
                  <a:solidFill>
                    <a:schemeClr val="accent2">
                      <a:lumMod val="40000"/>
                      <a:lumOff val="60000"/>
                    </a:schemeClr>
                  </a:solidFill>
                  <a:latin typeface="+mn-lt"/>
                  <a:ea typeface="+mn-ea"/>
                  <a:cs typeface="+mn-ea"/>
                  <a:sym typeface="+mn-lt"/>
                </a:rPr>
                <a:t>感</a:t>
              </a:r>
            </a:p>
          </p:txBody>
        </p:sp>
      </p:grpSp>
      <p:sp>
        <p:nvSpPr>
          <p:cNvPr id="39" name="文本框 23"/>
          <p:cNvSpPr txBox="1"/>
          <p:nvPr/>
        </p:nvSpPr>
        <p:spPr>
          <a:xfrm>
            <a:off x="3779838" y="3497263"/>
            <a:ext cx="4608512" cy="609600"/>
          </a:xfrm>
          <a:prstGeom prst="rect">
            <a:avLst/>
          </a:prstGeom>
          <a:noFill/>
        </p:spPr>
        <p:txBody>
          <a:bodyPr>
            <a:spAutoFit/>
          </a:bodyPr>
          <a:lstStyle/>
          <a:p>
            <a:pPr algn="ctr" defTabSz="914378" fontAlgn="auto">
              <a:lnSpc>
                <a:spcPct val="120000"/>
              </a:lnSpc>
              <a:spcBef>
                <a:spcPts val="0"/>
              </a:spcBef>
              <a:spcAft>
                <a:spcPts val="0"/>
              </a:spcAft>
              <a:defRPr/>
            </a:pPr>
            <a:r>
              <a:rPr lang="zh-CN" altLang="en-US" b="1" dirty="0">
                <a:solidFill>
                  <a:schemeClr val="accent2">
                    <a:lumMod val="40000"/>
                    <a:lumOff val="60000"/>
                  </a:schemeClr>
                </a:solidFill>
                <a:latin typeface="+mj-ea"/>
                <a:ea typeface="+mj-ea"/>
                <a:cs typeface="+mn-ea"/>
                <a:sym typeface="+mn-lt"/>
              </a:rPr>
              <a:t>中国共产党章程  </a:t>
            </a:r>
            <a:r>
              <a:rPr lang="zh-CN" altLang="en-US" sz="2800" b="1" dirty="0">
                <a:solidFill>
                  <a:schemeClr val="accent2">
                    <a:lumMod val="40000"/>
                    <a:lumOff val="60000"/>
                  </a:schemeClr>
                </a:solidFill>
                <a:latin typeface="+mj-ea"/>
                <a:ea typeface="+mj-ea"/>
                <a:cs typeface="+mn-ea"/>
                <a:sym typeface="+mn-lt"/>
              </a:rPr>
              <a:t>学习解读</a:t>
            </a:r>
          </a:p>
        </p:txBody>
      </p:sp>
    </p:spTree>
  </p:cSld>
  <p:clrMapOvr>
    <a:masterClrMapping/>
  </p:clrMapOvr>
  <p:transition spd="med" advTm="0">
    <p:cover dir="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PRESENTATION_TITLE" val="做"/>
  <p:tag name="ISPRING_SCORM_ENDPOINT" val="&lt;endpoint&gt;&lt;enable&gt;0&lt;/enable&gt;&lt;lrs&gt;http://&lt;/lrs&gt;&lt;auth&gt;0&lt;/auth&gt;&lt;login&gt;&lt;/login&gt;&lt;password&gt;&lt;/password&gt;&lt;key&gt;&lt;/key&gt;&lt;name&gt;&lt;/name&gt;&lt;email&gt;&lt;/email&gt;&lt;/endpoint&gt;&#10;"/>
  <p:tag name="ISPRING_OUTPUT_FOLDER" val="C:\Users\abc\Desktop"/>
</p:tagLst>
</file>

<file path=ppt/theme/theme1.xml><?xml version="1.0" encoding="utf-8"?>
<a:theme xmlns:a="http://schemas.openxmlformats.org/drawingml/2006/main" name="Office 主题">
  <a:themeElements>
    <a:clrScheme name="自定义 5">
      <a:dk1>
        <a:srgbClr val="000000"/>
      </a:dk1>
      <a:lt1>
        <a:srgbClr val="FFFFFF"/>
      </a:lt1>
      <a:dk2>
        <a:srgbClr val="000000"/>
      </a:dk2>
      <a:lt2>
        <a:srgbClr val="FFFFFF"/>
      </a:lt2>
      <a:accent1>
        <a:srgbClr val="9B0D13"/>
      </a:accent1>
      <a:accent2>
        <a:srgbClr val="FFBE00"/>
      </a:accent2>
      <a:accent3>
        <a:srgbClr val="D03F56"/>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7349</TotalTime>
  <Words>9302</Words>
  <Application>Microsoft Office PowerPoint</Application>
  <PresentationFormat>全屏显示(16:9)</PresentationFormat>
  <Paragraphs>955</Paragraphs>
  <Slides>96</Slides>
  <Notes>96</Notes>
  <HiddenSlides>0</HiddenSlides>
  <MMClips>3</MMClips>
  <ScaleCrop>false</ScaleCrop>
  <HeadingPairs>
    <vt:vector size="4" baseType="variant">
      <vt:variant>
        <vt:lpstr>主题</vt:lpstr>
      </vt:variant>
      <vt:variant>
        <vt:i4>2</vt:i4>
      </vt:variant>
      <vt:variant>
        <vt:lpstr>幻灯片标题</vt:lpstr>
      </vt:variant>
      <vt:variant>
        <vt:i4>96</vt:i4>
      </vt:variant>
    </vt:vector>
  </HeadingPairs>
  <TitlesOfParts>
    <vt:vector size="98" baseType="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做</dc:title>
  <dc:creator>abc</dc:creator>
  <cp:lastModifiedBy>hlf</cp:lastModifiedBy>
  <cp:revision>547</cp:revision>
  <dcterms:created xsi:type="dcterms:W3CDTF">2016-02-23T04:18:33Z</dcterms:created>
  <dcterms:modified xsi:type="dcterms:W3CDTF">2017-11-24T03:05:00Z</dcterms:modified>
</cp:coreProperties>
</file>